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4.xml" ContentType="application/vnd.openxmlformats-officedocument.drawingml.chartshapes+xml"/>
  <Override PartName="/ppt/drawings/drawing15.xml" ContentType="application/vnd.openxmlformats-officedocument.drawingml.chartshapes+xml"/>
  <Override PartName="/ppt/drawings/drawing16.xml" ContentType="application/vnd.openxmlformats-officedocument.drawingml.chartshapes+xml"/>
  <Override PartName="/ppt/drawings/drawing17.xml" ContentType="application/vnd.openxmlformats-officedocument.drawingml.chartshapes+xml"/>
  <Override PartName="/ppt/drawings/drawing18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.xml" ContentType="application/vnd.openxmlformats-officedocument.drawingml.chartshapes+xml"/>
  <Override PartName="/ppt/drawings/drawing13.xml" ContentType="application/vnd.openxmlformats-officedocument.drawingml.chartshapes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19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theme/theme1.xml" ContentType="application/vnd.openxmlformats-officedocument.theme+xml"/>
  <Override PartName="/ppt/charts/chart20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Masters/notesMaster1.xml" ContentType="application/vnd.openxmlformats-officedocument.presentationml.notesMaster+xml"/>
  <Override PartName="/ppt/charts/chart24.xml" ContentType="application/vnd.openxmlformats-officedocument.drawingml.chart+xml"/>
  <Override PartName="/ppt/charts/chart21.xml" ContentType="application/vnd.openxmlformats-officedocument.drawingml.chart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7.xml" ContentType="application/vnd.openxmlformats-officedocument.drawingml.chart+xml"/>
  <Override PartName="/ppt/theme/theme3.xml" ContentType="application/vnd.openxmlformats-officedocument.theme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1"/>
  </p:notesMasterIdLst>
  <p:handoutMasterIdLst>
    <p:handoutMasterId r:id="rId32"/>
  </p:handoutMasterIdLst>
  <p:sldIdLst>
    <p:sldId id="529" r:id="rId5"/>
    <p:sldId id="606" r:id="rId6"/>
    <p:sldId id="632" r:id="rId7"/>
    <p:sldId id="637" r:id="rId8"/>
    <p:sldId id="609" r:id="rId9"/>
    <p:sldId id="644" r:id="rId10"/>
    <p:sldId id="611" r:id="rId11"/>
    <p:sldId id="612" r:id="rId12"/>
    <p:sldId id="636" r:id="rId13"/>
    <p:sldId id="641" r:id="rId14"/>
    <p:sldId id="628" r:id="rId15"/>
    <p:sldId id="613" r:id="rId16"/>
    <p:sldId id="607" r:id="rId17"/>
    <p:sldId id="614" r:id="rId18"/>
    <p:sldId id="615" r:id="rId19"/>
    <p:sldId id="630" r:id="rId20"/>
    <p:sldId id="617" r:id="rId21"/>
    <p:sldId id="618" r:id="rId22"/>
    <p:sldId id="643" r:id="rId23"/>
    <p:sldId id="608" r:id="rId24"/>
    <p:sldId id="635" r:id="rId25"/>
    <p:sldId id="621" r:id="rId26"/>
    <p:sldId id="626" r:id="rId27"/>
    <p:sldId id="623" r:id="rId28"/>
    <p:sldId id="625" r:id="rId29"/>
    <p:sldId id="624" r:id="rId30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44"/>
            <p14:sldId id="611"/>
            <p14:sldId id="612"/>
            <p14:sldId id="636"/>
            <p14:sldId id="641"/>
            <p14:sldId id="628"/>
            <p14:sldId id="613"/>
            <p14:sldId id="607"/>
            <p14:sldId id="614"/>
            <p14:sldId id="615"/>
            <p14:sldId id="630"/>
            <p14:sldId id="617"/>
            <p14:sldId id="618"/>
            <p14:sldId id="643"/>
            <p14:sldId id="608"/>
            <p14:sldId id="635"/>
            <p14:sldId id="621"/>
            <p14:sldId id="626"/>
            <p14:sldId id="623"/>
            <p14:sldId id="625"/>
            <p14:sldId id="6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5B9BD5"/>
    <a:srgbClr val="C00000"/>
    <a:srgbClr val="6600CC"/>
    <a:srgbClr val="0033CC"/>
    <a:srgbClr val="00FFFF"/>
    <a:srgbClr val="40404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00" autoAdjust="0"/>
  </p:normalViewPr>
  <p:slideViewPr>
    <p:cSldViewPr snapToGrid="0">
      <p:cViewPr varScale="1">
        <p:scale>
          <a:sx n="66" d="100"/>
          <a:sy n="66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&#1504;&#1514;&#1493;&#1504;&#1497;&#1501;%20&#1489;&#1497;&#1504;&#1500;&#1488;&#1493;&#1502;&#1497;&#1497;&#1501;\hodaat_ribit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7.05.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&#1504;&#1514;&#1493;&#1504;&#1497;&#1501;%20&#1489;&#1497;&#1504;&#1500;&#1488;&#1493;&#1502;&#1497;&#1497;&#1501;\hodaat_ribit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7.05.2018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&#1504;&#1514;&#1493;&#1504;&#1497;&#1501;%20&#1489;&#1497;&#1504;&#1500;&#1488;&#1493;&#1502;&#1497;&#1497;&#1501;\hodaat_ribit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7.05.2018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u01w\AppData\Local\Microsoft\Windows\Temporary%20Internet%20Files\Content.Outlook\1FDHL8R0\&#1497;&#1495;&#1505;%20&#1492;&#1497;&#1510;&#1506;%20&#1489;&#1497;&#1511;&#1493;&#1513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&#1504;&#1514;&#1493;&#1504;&#1497;&#1501;%20&#1489;&#1497;&#1504;&#1500;&#1488;&#1493;&#1502;&#1497;&#1497;&#1501;\hodaat_ribit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8.05.2018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image" Target="../media/image5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/>
              <a:t>איור 1: התרומה של הרכיבים העיקריים במדד לאינפלציה השנתית
</a:t>
            </a:r>
            <a:r>
              <a:rPr lang="he-IL" b="0"/>
              <a:t>אפריל 2014 עד אפריל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נתונים'!$C$2</c:f>
              <c:strCache>
                <c:ptCount val="1"/>
                <c:pt idx="0">
                  <c:v>דיור (25%)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נתונים'!$C$15:$C$149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0.62402557272710013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0.81285055283409502</c:v>
                </c:pt>
                <c:pt idx="6">
                  <c:v>0.80031053205440772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0.73783377888514246</c:v>
                </c:pt>
                <c:pt idx="12">
                  <c:v>0.60926337449756418</c:v>
                </c:pt>
                <c:pt idx="13">
                  <c:v>0.79016917379669549</c:v>
                </c:pt>
                <c:pt idx="14">
                  <c:v>0.81316621847023196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0.58011441973913602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0.57355176994417401</c:v>
                </c:pt>
                <c:pt idx="27">
                  <c:v>0.52539170625775811</c:v>
                </c:pt>
                <c:pt idx="28">
                  <c:v>0.52417564888048729</c:v>
                </c:pt>
                <c:pt idx="29">
                  <c:v>0.55242290556659357</c:v>
                </c:pt>
                <c:pt idx="30">
                  <c:v>0.58511899131229739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0.47528608885118961</c:v>
                </c:pt>
                <c:pt idx="35">
                  <c:v>0.55423172043702951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0.53630114266189599</c:v>
                </c:pt>
                <c:pt idx="42">
                  <c:v>0.58046649191607103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0.39663342876897528</c:v>
                </c:pt>
                <c:pt idx="54">
                  <c:v>0.33339465178676925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'איור 1 נתונים'!$E$2</c:f>
              <c:strCache>
                <c:ptCount val="1"/>
                <c:pt idx="0">
                  <c:v>תקשורת (2.5%)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נתונים'!$E$15:$E$149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-0.41662745392803485</c:v>
                </c:pt>
                <c:pt idx="4">
                  <c:v>-0.45667309944013196</c:v>
                </c:pt>
                <c:pt idx="5">
                  <c:v>-0.40800610363470963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-0.3711775027243685</c:v>
                </c:pt>
                <c:pt idx="9">
                  <c:v>-0.37439566252531375</c:v>
                </c:pt>
                <c:pt idx="10">
                  <c:v>-0.32708563794874745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-0.20981005707925277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-0.19288642157140432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-0.18774125596184418</c:v>
                </c:pt>
                <c:pt idx="24">
                  <c:v>-0.1663488450251723</c:v>
                </c:pt>
                <c:pt idx="25">
                  <c:v>-0.16335612373478645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-0.1618804924422059</c:v>
                </c:pt>
                <c:pt idx="33">
                  <c:v>-0.1837959424667592</c:v>
                </c:pt>
                <c:pt idx="34">
                  <c:v>-0.18720611695932374</c:v>
                </c:pt>
                <c:pt idx="35">
                  <c:v>-0.19134370064185208</c:v>
                </c:pt>
                <c:pt idx="36">
                  <c:v>-0.19130175154028264</c:v>
                </c:pt>
                <c:pt idx="37">
                  <c:v>-0.14621383647798727</c:v>
                </c:pt>
                <c:pt idx="38">
                  <c:v>-0.12650642398532175</c:v>
                </c:pt>
                <c:pt idx="39">
                  <c:v>-0.12788378312667137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-9.5970978093676218E-2</c:v>
                </c:pt>
                <c:pt idx="52">
                  <c:v>-0.10743077716362452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-0.14468470301353531</c:v>
                </c:pt>
                <c:pt idx="59">
                  <c:v>-0.14941299881913775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-0.13446801022870392</c:v>
                </c:pt>
                <c:pt idx="63">
                  <c:v>-0.13444750824305246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'איור 1 נתונים'!$B$2</c:f>
              <c:strCache>
                <c:ptCount val="1"/>
                <c:pt idx="0">
                  <c:v>מזון (13.7%)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נתונים'!$B$15:$B$149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0.86112965939624286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-0.16310663606748593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7.7426819024401586E-2</c:v>
                </c:pt>
                <c:pt idx="33">
                  <c:v>9.5057678023934111E-2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-1.3993939393937945E-2</c:v>
                </c:pt>
                <c:pt idx="37">
                  <c:v>-4.2024653618398342E-2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-0.23550651187746774</c:v>
                </c:pt>
                <c:pt idx="42">
                  <c:v>-0.27427339037307591</c:v>
                </c:pt>
                <c:pt idx="43">
                  <c:v>-0.23242376944965629</c:v>
                </c:pt>
                <c:pt idx="44">
                  <c:v>-0.21985842113794754</c:v>
                </c:pt>
                <c:pt idx="45">
                  <c:v>-0.24561551269501214</c:v>
                </c:pt>
                <c:pt idx="46">
                  <c:v>-0.19336021497214217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'איור 1 נתונים'!$D$2</c:f>
              <c:strCache>
                <c:ptCount val="1"/>
                <c:pt idx="0">
                  <c:v>ירקות ופירות (2.9%)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נתונים'!$D$15:$D$149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0.11304495482991586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-0.1090085800548543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2.8866578735797913E-2</c:v>
                </c:pt>
                <c:pt idx="17">
                  <c:v>-6.3259427139684743E-2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-9.8543011213346396E-2</c:v>
                </c:pt>
                <c:pt idx="23">
                  <c:v>-0.27207800534185989</c:v>
                </c:pt>
                <c:pt idx="24">
                  <c:v>-0.25684094148265685</c:v>
                </c:pt>
                <c:pt idx="25">
                  <c:v>-0.14902960354806369</c:v>
                </c:pt>
                <c:pt idx="26">
                  <c:v>-0.18820537957289091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-0.11009326908848815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-7.5484331827343404E-2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7.3044471984219997E-2</c:v>
                </c:pt>
                <c:pt idx="54">
                  <c:v>-9.4194149256061149E-2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'איור 1 נתונים'!$F$2</c:f>
              <c:strCache>
                <c:ptCount val="1"/>
                <c:pt idx="0">
                  <c:v>אנרגיה (5.9%)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נתונים'!$F$15:$F$149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-0.11600208490863217</c:v>
                </c:pt>
                <c:pt idx="4">
                  <c:v>-0.13156561997152505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-2.9304850054499152E-2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-0.81453496930866132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-1.1582642470476197</c:v>
                </c:pt>
                <c:pt idx="34">
                  <c:v>-1.0952287977745672</c:v>
                </c:pt>
                <c:pt idx="35">
                  <c:v>-1.004795219697747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7.6326169977254624E-2</c:v>
                </c:pt>
                <c:pt idx="54">
                  <c:v>-2.4517653521673868E-2</c:v>
                </c:pt>
                <c:pt idx="55">
                  <c:v>0.21848108087795534</c:v>
                </c:pt>
                <c:pt idx="56">
                  <c:v>0.10621619220625618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0.19876715104078541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'איור 1 נתונים'!$H$2</c:f>
              <c:strCache>
                <c:ptCount val="1"/>
                <c:pt idx="0">
                  <c:v>שאר הסעיפים* (50%)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נתונים'!$H$15:$H$149</c:f>
              <c:numCache>
                <c:formatCode>0.0</c:formatCode>
                <c:ptCount val="135"/>
                <c:pt idx="0">
                  <c:v>-2.2235957002448847E-3</c:v>
                </c:pt>
                <c:pt idx="1">
                  <c:v>2.2922400124341658E-2</c:v>
                </c:pt>
                <c:pt idx="2">
                  <c:v>2.5767026168751594E-2</c:v>
                </c:pt>
                <c:pt idx="3">
                  <c:v>-0.2707165099083757</c:v>
                </c:pt>
                <c:pt idx="4">
                  <c:v>-4.0130997932660395E-2</c:v>
                </c:pt>
                <c:pt idx="5">
                  <c:v>0.25711417299100592</c:v>
                </c:pt>
                <c:pt idx="6">
                  <c:v>0.17377159076761317</c:v>
                </c:pt>
                <c:pt idx="7">
                  <c:v>-4.0168863154910084E-2</c:v>
                </c:pt>
                <c:pt idx="8">
                  <c:v>0.30122160413508614</c:v>
                </c:pt>
                <c:pt idx="9">
                  <c:v>0.45720891947295506</c:v>
                </c:pt>
                <c:pt idx="10">
                  <c:v>0.48245088793981739</c:v>
                </c:pt>
                <c:pt idx="11">
                  <c:v>0.36520361039144811</c:v>
                </c:pt>
                <c:pt idx="12">
                  <c:v>0.27835188204356287</c:v>
                </c:pt>
                <c:pt idx="13">
                  <c:v>0.45262429347524158</c:v>
                </c:pt>
                <c:pt idx="14">
                  <c:v>0.2865770930412459</c:v>
                </c:pt>
                <c:pt idx="15">
                  <c:v>0.31980477779564231</c:v>
                </c:pt>
                <c:pt idx="16">
                  <c:v>0.11558221387549195</c:v>
                </c:pt>
                <c:pt idx="17">
                  <c:v>0.14678990930573749</c:v>
                </c:pt>
                <c:pt idx="18">
                  <c:v>3.0656039224856463E-2</c:v>
                </c:pt>
                <c:pt idx="19">
                  <c:v>-0.11949208960968075</c:v>
                </c:pt>
                <c:pt idx="20">
                  <c:v>-1.8247922554438578E-2</c:v>
                </c:pt>
                <c:pt idx="21">
                  <c:v>-0.12321621145610961</c:v>
                </c:pt>
                <c:pt idx="22">
                  <c:v>-6.8625754514684612E-2</c:v>
                </c:pt>
                <c:pt idx="23">
                  <c:v>7.871499868978582E-2</c:v>
                </c:pt>
                <c:pt idx="24">
                  <c:v>0.1579573536462443</c:v>
                </c:pt>
                <c:pt idx="25">
                  <c:v>-0.10976677071974617</c:v>
                </c:pt>
                <c:pt idx="26">
                  <c:v>-0.11091875304540422</c:v>
                </c:pt>
                <c:pt idx="27">
                  <c:v>8.1967300656192288E-2</c:v>
                </c:pt>
                <c:pt idx="28">
                  <c:v>3.0941516516833023E-2</c:v>
                </c:pt>
                <c:pt idx="29">
                  <c:v>-5.9378510191460815E-2</c:v>
                </c:pt>
                <c:pt idx="30">
                  <c:v>5.7836962970149218E-3</c:v>
                </c:pt>
                <c:pt idx="31">
                  <c:v>8.6347917085372719E-2</c:v>
                </c:pt>
                <c:pt idx="32">
                  <c:v>-0.25637515703744906</c:v>
                </c:pt>
                <c:pt idx="33">
                  <c:v>-0.39419773936849106</c:v>
                </c:pt>
                <c:pt idx="34">
                  <c:v>-0.55337480025011287</c:v>
                </c:pt>
                <c:pt idx="35">
                  <c:v>-0.76094755812083636</c:v>
                </c:pt>
                <c:pt idx="36">
                  <c:v>-0.59903929473443773</c:v>
                </c:pt>
                <c:pt idx="37">
                  <c:v>-0.52444835287544556</c:v>
                </c:pt>
                <c:pt idx="38">
                  <c:v>-0.50880598504236485</c:v>
                </c:pt>
                <c:pt idx="39">
                  <c:v>-0.62226844925632385</c:v>
                </c:pt>
                <c:pt idx="40">
                  <c:v>-0.44104837552675147</c:v>
                </c:pt>
                <c:pt idx="41">
                  <c:v>-0.36140958609563434</c:v>
                </c:pt>
                <c:pt idx="42">
                  <c:v>-0.2785261747505911</c:v>
                </c:pt>
                <c:pt idx="43">
                  <c:v>-0.44904027899884147</c:v>
                </c:pt>
                <c:pt idx="44">
                  <c:v>-0.30440250876617025</c:v>
                </c:pt>
                <c:pt idx="45">
                  <c:v>-0.19746613937065149</c:v>
                </c:pt>
                <c:pt idx="46">
                  <c:v>-0.3157955701529237</c:v>
                </c:pt>
                <c:pt idx="47">
                  <c:v>-0.2015484553329713</c:v>
                </c:pt>
                <c:pt idx="48">
                  <c:v>-0.30461011069476468</c:v>
                </c:pt>
                <c:pt idx="49">
                  <c:v>-0.26771057479409255</c:v>
                </c:pt>
                <c:pt idx="50">
                  <c:v>-0.12932511044613437</c:v>
                </c:pt>
                <c:pt idx="51">
                  <c:v>-0.13505463548615049</c:v>
                </c:pt>
                <c:pt idx="52">
                  <c:v>0.19484788188811242</c:v>
                </c:pt>
                <c:pt idx="53">
                  <c:v>-0.66673358315200437</c:v>
                </c:pt>
                <c:pt idx="54">
                  <c:v>-0.812301920024597</c:v>
                </c:pt>
                <c:pt idx="55">
                  <c:v>-0.51259037988994793</c:v>
                </c:pt>
                <c:pt idx="56">
                  <c:v>-0.42233922220640097</c:v>
                </c:pt>
                <c:pt idx="57">
                  <c:v>-0.43893135825291957</c:v>
                </c:pt>
                <c:pt idx="58">
                  <c:v>-0.24786405798574318</c:v>
                </c:pt>
                <c:pt idx="59">
                  <c:v>-0.18524208759929567</c:v>
                </c:pt>
                <c:pt idx="60">
                  <c:v>-0.24481026427860397</c:v>
                </c:pt>
                <c:pt idx="61">
                  <c:v>1.4210937401309631E-2</c:v>
                </c:pt>
                <c:pt idx="62">
                  <c:v>0.13977446640385444</c:v>
                </c:pt>
                <c:pt idx="63">
                  <c:v>-3.8062946391953671E-2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7100800"/>
        <c:axId val="147102336"/>
      </c:barChart>
      <c:lineChart>
        <c:grouping val="standard"/>
        <c:varyColors val="0"/>
        <c:ser>
          <c:idx val="5"/>
          <c:order val="6"/>
          <c:tx>
            <c:strRef>
              <c:f>'איור 1 נתונים'!$G$2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נתונים'!$G$15:$G$149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'איור 1 נתונים'!$I$2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נתונים'!$I$15:$I$149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'איור 1 נתונים'!$J$2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1 נתונים'!$J$15:$J$149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00800"/>
        <c:axId val="147102336"/>
      </c:lineChart>
      <c:dateAx>
        <c:axId val="147100800"/>
        <c:scaling>
          <c:orientation val="minMax"/>
          <c:max val="43220"/>
          <c:min val="41759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47102336"/>
        <c:crosses val="autoZero"/>
        <c:auto val="1"/>
        <c:lblOffset val="100"/>
        <c:baseTimeUnit val="months"/>
      </c:dateAx>
      <c:valAx>
        <c:axId val="14710233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4710080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8: הממוצע המשוקלל של המרווחים בין התשואות על אג"ח חברות הצמודות מדד (ללא מובנות </a:t>
            </a:r>
            <a:r>
              <a:rPr lang="he-IL" sz="2000" dirty="0" err="1"/>
              <a:t>לוהמרה</a:t>
            </a:r>
            <a:r>
              <a:rPr lang="he-IL" sz="2000" dirty="0"/>
              <a:t>) לבין התשואות על </a:t>
            </a:r>
            <a:r>
              <a:rPr lang="he-IL" sz="2000" dirty="0" err="1"/>
              <a:t>האג"ח</a:t>
            </a:r>
            <a:r>
              <a:rPr lang="he-IL" sz="2000" dirty="0"/>
              <a:t> הממשלתיות המקבילות, לפי ענפים
</a:t>
            </a:r>
            <a:r>
              <a:rPr lang="he-IL" sz="2000" b="0" dirty="0"/>
              <a:t>ממוצע </a:t>
            </a:r>
            <a:r>
              <a:rPr lang="he-IL" sz="2000" b="0" dirty="0" err="1"/>
              <a:t>חודשי,ינואר</a:t>
            </a:r>
            <a:r>
              <a:rPr lang="he-IL" sz="2000" b="0" dirty="0"/>
              <a:t> 2016 עד מאי 2018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3171852405564199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נתונים'!$B$2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8 נתונים'!$A$3:$A$174</c:f>
              <c:numCache>
                <c:formatCode>m/d/yyyy</c:formatCode>
                <c:ptCount val="172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</c:numCache>
            </c:numRef>
          </c:cat>
          <c:val>
            <c:numRef>
              <c:f>'איור 8 נתונים'!$B$3:$B$174</c:f>
              <c:numCache>
                <c:formatCode>0.00</c:formatCode>
                <c:ptCount val="172"/>
                <c:pt idx="0">
                  <c:v>3.9817549693809515</c:v>
                </c:pt>
                <c:pt idx="1">
                  <c:v>4.0236398262857138</c:v>
                </c:pt>
                <c:pt idx="2">
                  <c:v>3.4855273750454541</c:v>
                </c:pt>
                <c:pt idx="3">
                  <c:v>3.4673785960000001</c:v>
                </c:pt>
                <c:pt idx="4">
                  <c:v>3.2821542940476189</c:v>
                </c:pt>
                <c:pt idx="5">
                  <c:v>3.2168579658095249</c:v>
                </c:pt>
                <c:pt idx="6">
                  <c:v>2.8206416315714287</c:v>
                </c:pt>
                <c:pt idx="7">
                  <c:v>2.6726012308181812</c:v>
                </c:pt>
                <c:pt idx="8">
                  <c:v>2.7552098213333327</c:v>
                </c:pt>
                <c:pt idx="9">
                  <c:v>2.6719363641538458</c:v>
                </c:pt>
                <c:pt idx="10">
                  <c:v>2.7547077622272726</c:v>
                </c:pt>
                <c:pt idx="11">
                  <c:v>2.5446941981904763</c:v>
                </c:pt>
                <c:pt idx="12">
                  <c:v>2.3964044951739134</c:v>
                </c:pt>
                <c:pt idx="13">
                  <c:v>2.3192274071500001</c:v>
                </c:pt>
                <c:pt idx="14">
                  <c:v>1.8419072389999998</c:v>
                </c:pt>
                <c:pt idx="15">
                  <c:v>1.8312802045882353</c:v>
                </c:pt>
                <c:pt idx="16">
                  <c:v>1.7535971821578951</c:v>
                </c:pt>
                <c:pt idx="17">
                  <c:v>1.7910978900000001</c:v>
                </c:pt>
                <c:pt idx="18">
                  <c:v>1.8394748946363639</c:v>
                </c:pt>
                <c:pt idx="19">
                  <c:v>1.8579875453181816</c:v>
                </c:pt>
                <c:pt idx="20">
                  <c:v>1.7601481171111113</c:v>
                </c:pt>
                <c:pt idx="21">
                  <c:v>1.6754428354210524</c:v>
                </c:pt>
                <c:pt idx="22">
                  <c:v>1.7229488972272726</c:v>
                </c:pt>
                <c:pt idx="23">
                  <c:v>1.6951575379622377</c:v>
                </c:pt>
                <c:pt idx="24">
                  <c:v>1.5642671765176521</c:v>
                </c:pt>
                <c:pt idx="25">
                  <c:v>1.8182946596781502</c:v>
                </c:pt>
                <c:pt idx="26">
                  <c:v>1.901993129102</c:v>
                </c:pt>
                <c:pt idx="27">
                  <c:v>1.9275762831324734</c:v>
                </c:pt>
                <c:pt idx="28">
                  <c:v>1.994288983355625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'איור 8 נתונים'!$C$2</c:f>
              <c:strCache>
                <c:ptCount val="1"/>
                <c:pt idx="0">
                  <c:v>תעשייה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8 נתונים'!$A$3:$A$174</c:f>
              <c:numCache>
                <c:formatCode>m/d/yyyy</c:formatCode>
                <c:ptCount val="172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</c:numCache>
            </c:numRef>
          </c:cat>
          <c:val>
            <c:numRef>
              <c:f>'איור 8 נתונים'!$C$3:$C$174</c:f>
              <c:numCache>
                <c:formatCode>0.00</c:formatCode>
                <c:ptCount val="172"/>
                <c:pt idx="0">
                  <c:v>4.0121801040476202</c:v>
                </c:pt>
                <c:pt idx="1">
                  <c:v>4.5085834311428572</c:v>
                </c:pt>
                <c:pt idx="2">
                  <c:v>4.3731794875454533</c:v>
                </c:pt>
                <c:pt idx="3">
                  <c:v>4.0930391115263154</c:v>
                </c:pt>
                <c:pt idx="4">
                  <c:v>3.8913607430476196</c:v>
                </c:pt>
                <c:pt idx="5">
                  <c:v>3.7794314489047629</c:v>
                </c:pt>
                <c:pt idx="6">
                  <c:v>3.7594591991904762</c:v>
                </c:pt>
                <c:pt idx="7">
                  <c:v>3.6304997482272729</c:v>
                </c:pt>
                <c:pt idx="8">
                  <c:v>3.6774840680000005</c:v>
                </c:pt>
                <c:pt idx="9">
                  <c:v>3.6492002103076917</c:v>
                </c:pt>
                <c:pt idx="10">
                  <c:v>3.6584902716818175</c:v>
                </c:pt>
                <c:pt idx="11">
                  <c:v>3.3938484251428567</c:v>
                </c:pt>
                <c:pt idx="12">
                  <c:v>3.1967159657391302</c:v>
                </c:pt>
                <c:pt idx="13">
                  <c:v>3.0038177043000003</c:v>
                </c:pt>
                <c:pt idx="14">
                  <c:v>2.8435377235714285</c:v>
                </c:pt>
                <c:pt idx="15">
                  <c:v>2.8349117593529418</c:v>
                </c:pt>
                <c:pt idx="16">
                  <c:v>2.6661482952631572</c:v>
                </c:pt>
                <c:pt idx="17">
                  <c:v>2.5615220175714284</c:v>
                </c:pt>
                <c:pt idx="18">
                  <c:v>2.5644301687727267</c:v>
                </c:pt>
                <c:pt idx="19">
                  <c:v>2.5142357572727265</c:v>
                </c:pt>
                <c:pt idx="20">
                  <c:v>2.2752601544444442</c:v>
                </c:pt>
                <c:pt idx="21">
                  <c:v>2.1095574668421051</c:v>
                </c:pt>
                <c:pt idx="22">
                  <c:v>2.1547157871363636</c:v>
                </c:pt>
                <c:pt idx="23">
                  <c:v>2.0644307894414289</c:v>
                </c:pt>
                <c:pt idx="24">
                  <c:v>1.9068109457181304</c:v>
                </c:pt>
                <c:pt idx="25">
                  <c:v>2.0422742677958499</c:v>
                </c:pt>
                <c:pt idx="26">
                  <c:v>2.1740248216111002</c:v>
                </c:pt>
                <c:pt idx="27">
                  <c:v>2.2074936619702101</c:v>
                </c:pt>
                <c:pt idx="28">
                  <c:v>2.2611744268786245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'איור 8 נתונים'!$D$2</c:f>
              <c:strCache>
                <c:ptCount val="1"/>
                <c:pt idx="0">
                  <c:v>השקעות ואחזקות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8 נתונים'!$A$3:$A$174</c:f>
              <c:numCache>
                <c:formatCode>m/d/yyyy</c:formatCode>
                <c:ptCount val="172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</c:numCache>
            </c:numRef>
          </c:cat>
          <c:val>
            <c:numRef>
              <c:f>'איור 8 נתונים'!$D$3:$D$174</c:f>
              <c:numCache>
                <c:formatCode>0.00</c:formatCode>
                <c:ptCount val="172"/>
                <c:pt idx="0">
                  <c:v>9.4897656386190459</c:v>
                </c:pt>
                <c:pt idx="1">
                  <c:v>9.546280823047617</c:v>
                </c:pt>
                <c:pt idx="2">
                  <c:v>8.6339732928181832</c:v>
                </c:pt>
                <c:pt idx="3">
                  <c:v>8.3302101874210521</c:v>
                </c:pt>
                <c:pt idx="4">
                  <c:v>8.3644654289999973</c:v>
                </c:pt>
                <c:pt idx="5">
                  <c:v>7.5124196057142871</c:v>
                </c:pt>
                <c:pt idx="6">
                  <c:v>6.474638636571429</c:v>
                </c:pt>
                <c:pt idx="7">
                  <c:v>5.8835377092272729</c:v>
                </c:pt>
                <c:pt idx="8">
                  <c:v>5.8117976617619052</c:v>
                </c:pt>
                <c:pt idx="9">
                  <c:v>5.8359838763076928</c:v>
                </c:pt>
                <c:pt idx="10">
                  <c:v>5.9549014118181809</c:v>
                </c:pt>
                <c:pt idx="11">
                  <c:v>5.4340335434285718</c:v>
                </c:pt>
                <c:pt idx="12">
                  <c:v>5.5335263879565213</c:v>
                </c:pt>
                <c:pt idx="13">
                  <c:v>5.251795962100001</c:v>
                </c:pt>
                <c:pt idx="14">
                  <c:v>5.6055501000476191</c:v>
                </c:pt>
                <c:pt idx="15">
                  <c:v>6.1405627014117652</c:v>
                </c:pt>
                <c:pt idx="16">
                  <c:v>6.0979818343684222</c:v>
                </c:pt>
                <c:pt idx="17">
                  <c:v>5.870611517333332</c:v>
                </c:pt>
                <c:pt idx="18">
                  <c:v>6.2806160123181822</c:v>
                </c:pt>
                <c:pt idx="19">
                  <c:v>6.3706980067727272</c:v>
                </c:pt>
                <c:pt idx="20">
                  <c:v>5.4644312231666659</c:v>
                </c:pt>
                <c:pt idx="21">
                  <c:v>5.779643851947367</c:v>
                </c:pt>
                <c:pt idx="22">
                  <c:v>6.3017490004090915</c:v>
                </c:pt>
                <c:pt idx="23">
                  <c:v>7.0078895386490005</c:v>
                </c:pt>
                <c:pt idx="24">
                  <c:v>6.3046793705911739</c:v>
                </c:pt>
                <c:pt idx="25">
                  <c:v>5.5822603270362503</c:v>
                </c:pt>
                <c:pt idx="26">
                  <c:v>6.4700156584743995</c:v>
                </c:pt>
                <c:pt idx="27">
                  <c:v>7.1631517872287374</c:v>
                </c:pt>
                <c:pt idx="28">
                  <c:v>7.7528874429679986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8 נתונים'!$E$2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8 נתונים'!$A$3:$A$174</c:f>
              <c:numCache>
                <c:formatCode>m/d/yyyy</c:formatCode>
                <c:ptCount val="172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</c:numCache>
            </c:numRef>
          </c:cat>
          <c:val>
            <c:numRef>
              <c:f>'איור 8 נתונים'!$E$3:$E$174</c:f>
              <c:numCache>
                <c:formatCode>0.00</c:formatCode>
                <c:ptCount val="172"/>
                <c:pt idx="0">
                  <c:v>4.3969643688095248</c:v>
                </c:pt>
                <c:pt idx="1">
                  <c:v>4.4585108569999994</c:v>
                </c:pt>
                <c:pt idx="2">
                  <c:v>3.972293578772728</c:v>
                </c:pt>
                <c:pt idx="3">
                  <c:v>3.8968892776315802</c:v>
                </c:pt>
                <c:pt idx="4">
                  <c:v>3.7444508752380958</c:v>
                </c:pt>
                <c:pt idx="5">
                  <c:v>3.5680587392857142</c:v>
                </c:pt>
                <c:pt idx="6">
                  <c:v>3.1715615214761903</c:v>
                </c:pt>
                <c:pt idx="7">
                  <c:v>2.9925764816363642</c:v>
                </c:pt>
                <c:pt idx="8">
                  <c:v>3.0182201288571426</c:v>
                </c:pt>
                <c:pt idx="9">
                  <c:v>2.9533793522307694</c:v>
                </c:pt>
                <c:pt idx="10">
                  <c:v>3.0176330525454547</c:v>
                </c:pt>
                <c:pt idx="11">
                  <c:v>2.8168969413333329</c:v>
                </c:pt>
                <c:pt idx="12">
                  <c:v>2.6986782464347825</c:v>
                </c:pt>
                <c:pt idx="13">
                  <c:v>2.5892373542000002</c:v>
                </c:pt>
                <c:pt idx="14">
                  <c:v>2.2848566808095234</c:v>
                </c:pt>
                <c:pt idx="15">
                  <c:v>2.3534288830588235</c:v>
                </c:pt>
                <c:pt idx="16">
                  <c:v>2.2882888281578948</c:v>
                </c:pt>
                <c:pt idx="17">
                  <c:v>2.2526615526190477</c:v>
                </c:pt>
                <c:pt idx="18">
                  <c:v>2.3692007773636368</c:v>
                </c:pt>
                <c:pt idx="19">
                  <c:v>2.3896266325000002</c:v>
                </c:pt>
                <c:pt idx="20">
                  <c:v>2.1639259924444447</c:v>
                </c:pt>
                <c:pt idx="21">
                  <c:v>2.0629267576315784</c:v>
                </c:pt>
                <c:pt idx="22">
                  <c:v>2.1518266954545449</c:v>
                </c:pt>
                <c:pt idx="23">
                  <c:v>2.1830525774974761</c:v>
                </c:pt>
                <c:pt idx="24">
                  <c:v>1.9815906592348695</c:v>
                </c:pt>
                <c:pt idx="25">
                  <c:v>2.1098746111811</c:v>
                </c:pt>
                <c:pt idx="26">
                  <c:v>2.2356154428069996</c:v>
                </c:pt>
                <c:pt idx="27">
                  <c:v>2.3158695987533688</c:v>
                </c:pt>
                <c:pt idx="28">
                  <c:v>2.4229935247543124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11360"/>
        <c:axId val="148521344"/>
      </c:lineChart>
      <c:dateAx>
        <c:axId val="148511360"/>
        <c:scaling>
          <c:orientation val="minMax"/>
          <c:max val="43251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148521344"/>
        <c:crosses val="autoZero"/>
        <c:auto val="1"/>
        <c:lblOffset val="100"/>
        <c:baseTimeUnit val="months"/>
      </c:dateAx>
      <c:valAx>
        <c:axId val="148521344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4851136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7.7210813337354439E-2"/>
          <c:y val="0.9315931498478186"/>
          <c:w val="0.79325695810231311"/>
          <c:h val="4.751498392718434E-2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>
                <a:effectLst/>
              </a:rPr>
              <a:t>איור 9: מחירי הדירות וסעיף הדיור במדד המחירים לצרכן
</a:t>
            </a:r>
            <a:r>
              <a:rPr lang="he-IL" sz="2000" b="0" i="0" baseline="0">
                <a:effectLst/>
              </a:rPr>
              <a:t>ינואר 2014 עד אפריל 2018</a:t>
            </a:r>
            <a:endParaRPr lang="he-IL" sz="2000" b="0">
              <a:effectLst/>
            </a:endParaRPr>
          </a:p>
        </c:rich>
      </c:tx>
      <c:layout>
        <c:manualLayout>
          <c:xMode val="edge"/>
          <c:yMode val="edge"/>
          <c:x val="0.23373279682321588"/>
          <c:y val="1.3460447488906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9 נתונים'!$B$2</c:f>
              <c:strCache>
                <c:ptCount val="1"/>
                <c:pt idx="0">
                  <c:v>סעיף הדיור במדד (שכירות)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9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</c:numCache>
            </c:numRef>
          </c:cat>
          <c:val>
            <c:numRef>
              <c:f>'איור 9 נתונים'!$B$3:$B$299</c:f>
              <c:numCache>
                <c:formatCode>0.0</c:formatCode>
                <c:ptCount val="297"/>
                <c:pt idx="0">
                  <c:v>100</c:v>
                </c:pt>
                <c:pt idx="1">
                  <c:v>100.29041626331077</c:v>
                </c:pt>
                <c:pt idx="2">
                  <c:v>101.16166505324298</c:v>
                </c:pt>
                <c:pt idx="3">
                  <c:v>101.25847047434659</c:v>
                </c:pt>
                <c:pt idx="4">
                  <c:v>101.54888673765727</c:v>
                </c:pt>
                <c:pt idx="5">
                  <c:v>101.83930300096804</c:v>
                </c:pt>
                <c:pt idx="6">
                  <c:v>102.71055179089986</c:v>
                </c:pt>
                <c:pt idx="7">
                  <c:v>103.1945788964178</c:v>
                </c:pt>
                <c:pt idx="8">
                  <c:v>103.1945788964178</c:v>
                </c:pt>
                <c:pt idx="9">
                  <c:v>103.38818973862519</c:v>
                </c:pt>
                <c:pt idx="10">
                  <c:v>103.58180058083258</c:v>
                </c:pt>
                <c:pt idx="11">
                  <c:v>103.67860600193576</c:v>
                </c:pt>
                <c:pt idx="12">
                  <c:v>102.74249247175219</c:v>
                </c:pt>
                <c:pt idx="13">
                  <c:v>102.74249247175219</c:v>
                </c:pt>
                <c:pt idx="14">
                  <c:v>103.45740047105861</c:v>
                </c:pt>
                <c:pt idx="15">
                  <c:v>103.35527075687199</c:v>
                </c:pt>
                <c:pt idx="16">
                  <c:v>103.66165989943187</c:v>
                </c:pt>
                <c:pt idx="17">
                  <c:v>104.07017875617841</c:v>
                </c:pt>
                <c:pt idx="18">
                  <c:v>105.09147589804473</c:v>
                </c:pt>
                <c:pt idx="19">
                  <c:v>105.80638389735115</c:v>
                </c:pt>
                <c:pt idx="20">
                  <c:v>105.90851361153778</c:v>
                </c:pt>
                <c:pt idx="21">
                  <c:v>105.49999475479125</c:v>
                </c:pt>
                <c:pt idx="22">
                  <c:v>105.49999475479125</c:v>
                </c:pt>
                <c:pt idx="23">
                  <c:v>105.90851361153778</c:v>
                </c:pt>
                <c:pt idx="24">
                  <c:v>105.39786504060463</c:v>
                </c:pt>
                <c:pt idx="25">
                  <c:v>105.49999475479125</c:v>
                </c:pt>
                <c:pt idx="26">
                  <c:v>105.90851361153778</c:v>
                </c:pt>
                <c:pt idx="27">
                  <c:v>106.11277303991105</c:v>
                </c:pt>
                <c:pt idx="28">
                  <c:v>106.11277303991105</c:v>
                </c:pt>
                <c:pt idx="29">
                  <c:v>106.21490275409768</c:v>
                </c:pt>
                <c:pt idx="30">
                  <c:v>107.44045932433727</c:v>
                </c:pt>
                <c:pt idx="31">
                  <c:v>107.84897818108379</c:v>
                </c:pt>
                <c:pt idx="32">
                  <c:v>107.95110789527044</c:v>
                </c:pt>
                <c:pt idx="33">
                  <c:v>107.64471875271055</c:v>
                </c:pt>
                <c:pt idx="34">
                  <c:v>107.54258903852389</c:v>
                </c:pt>
                <c:pt idx="35">
                  <c:v>107.44045932433727</c:v>
                </c:pt>
                <c:pt idx="36">
                  <c:v>106.9389980359832</c:v>
                </c:pt>
                <c:pt idx="37">
                  <c:v>107.25917467680949</c:v>
                </c:pt>
                <c:pt idx="38">
                  <c:v>108.11297905234629</c:v>
                </c:pt>
                <c:pt idx="39">
                  <c:v>108.00625350540419</c:v>
                </c:pt>
                <c:pt idx="40">
                  <c:v>107.6860768645779</c:v>
                </c:pt>
                <c:pt idx="41">
                  <c:v>107.89952795846209</c:v>
                </c:pt>
                <c:pt idx="42">
                  <c:v>108.86005788094099</c:v>
                </c:pt>
                <c:pt idx="43">
                  <c:v>109.50041116259358</c:v>
                </c:pt>
                <c:pt idx="44">
                  <c:v>109.92731335036197</c:v>
                </c:pt>
                <c:pt idx="45">
                  <c:v>109.92731335036197</c:v>
                </c:pt>
                <c:pt idx="46">
                  <c:v>109.82058780341987</c:v>
                </c:pt>
                <c:pt idx="47">
                  <c:v>110.03403889730407</c:v>
                </c:pt>
                <c:pt idx="48">
                  <c:v>109.39368561565148</c:v>
                </c:pt>
                <c:pt idx="49">
                  <c:v>109.07350897482517</c:v>
                </c:pt>
                <c:pt idx="50">
                  <c:v>110.03403889730407</c:v>
                </c:pt>
                <c:pt idx="51">
                  <c:v>110.35421553813036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9 נתונים'!$C$2</c:f>
              <c:strCache>
                <c:ptCount val="1"/>
                <c:pt idx="0">
                  <c:v>מדד מחירי הדירות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9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</c:numCache>
            </c:numRef>
          </c:cat>
          <c:val>
            <c:numRef>
              <c:f>'איור 9 נתונים'!$C$3:$C$299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119.29721815519765</c:v>
                </c:pt>
                <c:pt idx="48">
                  <c:v>118.68228404099561</c:v>
                </c:pt>
                <c:pt idx="49">
                  <c:v>118.47730600292826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70880"/>
        <c:axId val="148572416"/>
      </c:lineChart>
      <c:dateAx>
        <c:axId val="148570880"/>
        <c:scaling>
          <c:orientation val="minMax"/>
          <c:max val="43220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48572416"/>
        <c:crosses val="autoZero"/>
        <c:auto val="0"/>
        <c:lblOffset val="100"/>
        <c:baseTimeUnit val="months"/>
      </c:dateAx>
      <c:valAx>
        <c:axId val="148572416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4857088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3485803636030381"/>
          <c:y val="0.93567457811502375"/>
          <c:w val="0.53805957734492282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/>
              <a:t>איור 10: המשכנתאות החדשות והריבית המשוקללת
</a:t>
            </a:r>
            <a:r>
              <a:rPr lang="he-IL" sz="2000" b="0"/>
              <a:t>ינואר 2011 עד אפריל 2018</a:t>
            </a:r>
          </a:p>
        </c:rich>
      </c:tx>
      <c:layout>
        <c:manualLayout>
          <c:xMode val="edge"/>
          <c:yMode val="edge"/>
          <c:x val="0.29637261785229868"/>
          <c:y val="1.5453471903456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נתונים'!$C$2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</c:numCache>
            </c:numRef>
          </c:cat>
          <c:val>
            <c:numRef>
              <c:f>'איור 10 נתונים'!$C$3:$C$300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4.5926625999999997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4.1465283600000005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10 נתונים'!$D$2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</c:numCache>
            </c:numRef>
          </c:cat>
          <c:val>
            <c:numRef>
              <c:f>'איור 10 נתונים'!$D$3:$D$300</c:f>
              <c:numCache>
                <c:formatCode>0.0</c:formatCode>
                <c:ptCount val="298"/>
                <c:pt idx="0">
                  <c:v>4.4878615000000002</c:v>
                </c:pt>
                <c:pt idx="1">
                  <c:v>4.5322174999999998</c:v>
                </c:pt>
                <c:pt idx="2">
                  <c:v>4.5606910000000003</c:v>
                </c:pt>
                <c:pt idx="3">
                  <c:v>4.0701435000000004</c:v>
                </c:pt>
                <c:pt idx="4">
                  <c:v>4.1534552500000004</c:v>
                </c:pt>
                <c:pt idx="5">
                  <c:v>3.5807985000000002</c:v>
                </c:pt>
                <c:pt idx="6">
                  <c:v>3.6232155000000001</c:v>
                </c:pt>
                <c:pt idx="7">
                  <c:v>3.2812830000000002</c:v>
                </c:pt>
                <c:pt idx="8">
                  <c:v>3.02796025</c:v>
                </c:pt>
                <c:pt idx="9">
                  <c:v>3.2596672500000001</c:v>
                </c:pt>
                <c:pt idx="10">
                  <c:v>3.060521</c:v>
                </c:pt>
                <c:pt idx="11">
                  <c:v>3.0861744999999998</c:v>
                </c:pt>
                <c:pt idx="12">
                  <c:v>3.2540062500000002</c:v>
                </c:pt>
                <c:pt idx="13">
                  <c:v>3.2426045000000001</c:v>
                </c:pt>
                <c:pt idx="14">
                  <c:v>3.3019810000000001</c:v>
                </c:pt>
                <c:pt idx="15">
                  <c:v>3.4584334999999999</c:v>
                </c:pt>
                <c:pt idx="16">
                  <c:v>3.5867952500000002</c:v>
                </c:pt>
                <c:pt idx="17">
                  <c:v>3.67915525</c:v>
                </c:pt>
                <c:pt idx="18">
                  <c:v>4.0729307500000003</c:v>
                </c:pt>
                <c:pt idx="19">
                  <c:v>5.0835604999999999</c:v>
                </c:pt>
                <c:pt idx="20">
                  <c:v>4.1975195000000003</c:v>
                </c:pt>
                <c:pt idx="21">
                  <c:v>3.6339727499999999</c:v>
                </c:pt>
                <c:pt idx="22">
                  <c:v>4.4014769999999999</c:v>
                </c:pt>
                <c:pt idx="23">
                  <c:v>4.4600154999999999</c:v>
                </c:pt>
                <c:pt idx="24">
                  <c:v>4.2195375000000004</c:v>
                </c:pt>
                <c:pt idx="25">
                  <c:v>4.2988024999999999</c:v>
                </c:pt>
                <c:pt idx="26">
                  <c:v>3.82207425</c:v>
                </c:pt>
                <c:pt idx="27">
                  <c:v>4.2950540000000004</c:v>
                </c:pt>
                <c:pt idx="28">
                  <c:v>5.0784775</c:v>
                </c:pt>
                <c:pt idx="29">
                  <c:v>3.9986157499999999</c:v>
                </c:pt>
                <c:pt idx="30">
                  <c:v>4.0716312500000003</c:v>
                </c:pt>
                <c:pt idx="31">
                  <c:v>4.3703894999999999</c:v>
                </c:pt>
                <c:pt idx="32">
                  <c:v>4.8560829999999999</c:v>
                </c:pt>
                <c:pt idx="33">
                  <c:v>4.3626484999999997</c:v>
                </c:pt>
                <c:pt idx="34">
                  <c:v>4.1079920000000003</c:v>
                </c:pt>
                <c:pt idx="35">
                  <c:v>4.2842764999999998</c:v>
                </c:pt>
                <c:pt idx="36">
                  <c:v>4.0609225000000002</c:v>
                </c:pt>
                <c:pt idx="37">
                  <c:v>4.6748859999999999</c:v>
                </c:pt>
                <c:pt idx="38">
                  <c:v>4.4932445000000003</c:v>
                </c:pt>
                <c:pt idx="39">
                  <c:v>4.2465869999999999</c:v>
                </c:pt>
                <c:pt idx="40">
                  <c:v>4.1810219999999996</c:v>
                </c:pt>
                <c:pt idx="41">
                  <c:v>4.0929387500000001</c:v>
                </c:pt>
                <c:pt idx="42">
                  <c:v>4.1274294999999999</c:v>
                </c:pt>
                <c:pt idx="43">
                  <c:v>3.88056775</c:v>
                </c:pt>
                <c:pt idx="44">
                  <c:v>4.1554834999999999</c:v>
                </c:pt>
                <c:pt idx="45">
                  <c:v>4.473916</c:v>
                </c:pt>
                <c:pt idx="46">
                  <c:v>4.5026935000000003</c:v>
                </c:pt>
                <c:pt idx="47">
                  <c:v>4.8846350000000003</c:v>
                </c:pt>
                <c:pt idx="48">
                  <c:v>5.0365500000000001</c:v>
                </c:pt>
                <c:pt idx="49">
                  <c:v>5.0648160000000004</c:v>
                </c:pt>
                <c:pt idx="50">
                  <c:v>5.0661255000000001</c:v>
                </c:pt>
                <c:pt idx="51">
                  <c:v>5.3575714999999997</c:v>
                </c:pt>
                <c:pt idx="52">
                  <c:v>5.6441765000000004</c:v>
                </c:pt>
                <c:pt idx="53">
                  <c:v>5.9335209999999998</c:v>
                </c:pt>
                <c:pt idx="54">
                  <c:v>5.5577094999999996</c:v>
                </c:pt>
                <c:pt idx="55">
                  <c:v>5.7855080000000001</c:v>
                </c:pt>
                <c:pt idx="56">
                  <c:v>5.2979269999999996</c:v>
                </c:pt>
                <c:pt idx="57">
                  <c:v>5.2179254999999998</c:v>
                </c:pt>
                <c:pt idx="58">
                  <c:v>5.4579455000000001</c:v>
                </c:pt>
                <c:pt idx="59">
                  <c:v>5.0674975</c:v>
                </c:pt>
                <c:pt idx="60">
                  <c:v>5.3452830000000002</c:v>
                </c:pt>
                <c:pt idx="61">
                  <c:v>5.0559244999999997</c:v>
                </c:pt>
                <c:pt idx="62">
                  <c:v>5.1084909999999999</c:v>
                </c:pt>
                <c:pt idx="63">
                  <c:v>5.2397289999999996</c:v>
                </c:pt>
                <c:pt idx="64">
                  <c:v>4.8947229999999999</c:v>
                </c:pt>
                <c:pt idx="65">
                  <c:v>5.0163564999999997</c:v>
                </c:pt>
                <c:pt idx="66">
                  <c:v>4.9871544999999999</c:v>
                </c:pt>
                <c:pt idx="67">
                  <c:v>4.7677379999999996</c:v>
                </c:pt>
                <c:pt idx="68">
                  <c:v>4.9053680000000002</c:v>
                </c:pt>
                <c:pt idx="69">
                  <c:v>4.0572805000000001</c:v>
                </c:pt>
                <c:pt idx="70">
                  <c:v>4.7872554999999997</c:v>
                </c:pt>
                <c:pt idx="71">
                  <c:v>4.4405140000000003</c:v>
                </c:pt>
                <c:pt idx="72">
                  <c:v>4.5814715000000001</c:v>
                </c:pt>
                <c:pt idx="73">
                  <c:v>4.5411095000000001</c:v>
                </c:pt>
                <c:pt idx="74">
                  <c:v>4.3222715000000003</c:v>
                </c:pt>
                <c:pt idx="75">
                  <c:v>4.3014584999999999</c:v>
                </c:pt>
                <c:pt idx="76">
                  <c:v>4.1366387500000004</c:v>
                </c:pt>
                <c:pt idx="77">
                  <c:v>4.2700554999999998</c:v>
                </c:pt>
                <c:pt idx="78">
                  <c:v>4.4374010000000004</c:v>
                </c:pt>
                <c:pt idx="79">
                  <c:v>4.1003072500000002</c:v>
                </c:pt>
                <c:pt idx="80">
                  <c:v>4.6307185000000004</c:v>
                </c:pt>
                <c:pt idx="81">
                  <c:v>4.6415920000000002</c:v>
                </c:pt>
                <c:pt idx="82">
                  <c:v>4.6818105000000001</c:v>
                </c:pt>
                <c:pt idx="83">
                  <c:v>4.9314689999999999</c:v>
                </c:pt>
                <c:pt idx="84">
                  <c:v>4.6716984999999998</c:v>
                </c:pt>
                <c:pt idx="85">
                  <c:v>4.7616684999999999</c:v>
                </c:pt>
                <c:pt idx="86">
                  <c:v>4.9309374999999998</c:v>
                </c:pt>
                <c:pt idx="87">
                  <c:v>4.8799334999999999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72224"/>
        <c:axId val="149173760"/>
      </c:lineChart>
      <c:lineChart>
        <c:grouping val="standard"/>
        <c:varyColors val="0"/>
        <c:ser>
          <c:idx val="0"/>
          <c:order val="0"/>
          <c:tx>
            <c:strRef>
              <c:f>'איור 10 נתונים'!$B$2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</c:numCache>
            </c:numRef>
          </c:cat>
          <c:val>
            <c:numRef>
              <c:f>'איור 10 נתונים'!$B$3:$B$300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1.5835381993675741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1.5619258577441599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81952"/>
        <c:axId val="149175680"/>
      </c:lineChart>
      <c:dateAx>
        <c:axId val="149172224"/>
        <c:scaling>
          <c:orientation val="minMax"/>
          <c:max val="43220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149173760"/>
        <c:crosses val="autoZero"/>
        <c:auto val="0"/>
        <c:lblOffset val="100"/>
        <c:baseTimeUnit val="months"/>
        <c:majorUnit val="4"/>
        <c:majorTimeUnit val="months"/>
      </c:dateAx>
      <c:valAx>
        <c:axId val="1491737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49172224"/>
        <c:crosses val="autoZero"/>
        <c:crossBetween val="between"/>
      </c:valAx>
      <c:valAx>
        <c:axId val="14917568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149181952"/>
        <c:crosses val="max"/>
        <c:crossBetween val="between"/>
      </c:valAx>
      <c:dateAx>
        <c:axId val="1491819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917568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2000" b="1" i="0" baseline="0" dirty="0">
                <a:effectLst/>
              </a:rPr>
              <a:t>איור 11: שיעורי צמיחת התוצר בישראל
</a:t>
            </a:r>
            <a:r>
              <a:rPr lang="he-IL" sz="2000" b="0" i="0" baseline="0" dirty="0">
                <a:effectLst/>
              </a:rPr>
              <a:t>רבעוני במונחים שנתיים, 2013 עד 2017</a:t>
            </a:r>
            <a:endParaRPr lang="he-IL" sz="24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90473513114561133"/>
          <c:h val="0.75484033931495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נתונים'!$C$2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11 נתונים'!$A$3:$A$23</c:f>
              <c:strCache>
                <c:ptCount val="2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</c:strCache>
            </c:strRef>
          </c:cat>
          <c:val>
            <c:numRef>
              <c:f>'איור 11 נתונים'!$C$3:$C$23</c:f>
              <c:numCache>
                <c:formatCode>0.0</c:formatCode>
                <c:ptCount val="21"/>
                <c:pt idx="0">
                  <c:v>4.2805225554151782</c:v>
                </c:pt>
                <c:pt idx="1">
                  <c:v>6.8361311853514017</c:v>
                </c:pt>
                <c:pt idx="2">
                  <c:v>3.6943950617096766</c:v>
                </c:pt>
                <c:pt idx="3">
                  <c:v>2.3017548984575864</c:v>
                </c:pt>
                <c:pt idx="4">
                  <c:v>3.6913955258930153</c:v>
                </c:pt>
                <c:pt idx="5">
                  <c:v>3.2869502200935319</c:v>
                </c:pt>
                <c:pt idx="6">
                  <c:v>1.8350603523361375</c:v>
                </c:pt>
                <c:pt idx="7">
                  <c:v>6.2238747803091909</c:v>
                </c:pt>
                <c:pt idx="8">
                  <c:v>2.2023518760155403</c:v>
                </c:pt>
                <c:pt idx="9">
                  <c:v>0.16187326379524247</c:v>
                </c:pt>
                <c:pt idx="10">
                  <c:v>1.468496557345933</c:v>
                </c:pt>
                <c:pt idx="11">
                  <c:v>4.1722090705548442</c:v>
                </c:pt>
                <c:pt idx="12">
                  <c:v>4.5167908410967073</c:v>
                </c:pt>
                <c:pt idx="13">
                  <c:v>5.5158808475320065</c:v>
                </c:pt>
                <c:pt idx="14">
                  <c:v>4.0964448957358846</c:v>
                </c:pt>
                <c:pt idx="15">
                  <c:v>4.6463919218485028</c:v>
                </c:pt>
                <c:pt idx="16">
                  <c:v>0.83416227785024777</c:v>
                </c:pt>
                <c:pt idx="17">
                  <c:v>2.8804842867939495</c:v>
                </c:pt>
                <c:pt idx="18">
                  <c:v>4.3030919178232319</c:v>
                </c:pt>
                <c:pt idx="19">
                  <c:v>4.4162227163034196</c:v>
                </c:pt>
                <c:pt idx="20">
                  <c:v>4.2191855936242639</c:v>
                </c:pt>
              </c:numCache>
            </c:numRef>
          </c:val>
        </c:ser>
        <c:ser>
          <c:idx val="0"/>
          <c:order val="1"/>
          <c:spPr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/>
          </c:dPt>
          <c:dLbls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11 נתונים'!$A$3:$A$25</c:f>
              <c:strCache>
                <c:ptCount val="23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2018F</c:v>
                </c:pt>
                <c:pt idx="22">
                  <c:v>2019F</c:v>
                </c:pt>
              </c:strCache>
            </c:strRef>
          </c:cat>
          <c:val>
            <c:numRef>
              <c:f>'איור 11 נתונים'!$E$3:$E$25</c:f>
              <c:numCache>
                <c:formatCode>General</c:formatCode>
                <c:ptCount val="23"/>
                <c:pt idx="21" formatCode="0.0">
                  <c:v>3.4</c:v>
                </c:pt>
                <c:pt idx="22" formatCode="0.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9224832"/>
        <c:axId val="150213760"/>
      </c:barChart>
      <c:catAx>
        <c:axId val="149224832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5021376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50213760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4922483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/>
              <a:t>איור 12: המדד המשולב למצב המשק
</a:t>
            </a:r>
            <a:r>
              <a:rPr lang="he-IL" sz="2000" b="0"/>
              <a:t>שיעור השינוי החודשי, מנוכה עונתיות, ינואר 2015 עד אפריל 2018</a:t>
            </a:r>
          </a:p>
        </c:rich>
      </c:tx>
      <c:layout>
        <c:manualLayout>
          <c:xMode val="edge"/>
          <c:yMode val="edge"/>
          <c:x val="0.23846827871348297"/>
          <c:y val="1.74499488012428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12 נתונים'!$B$2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trendline>
            <c:trendlineType val="poly"/>
            <c:order val="6"/>
            <c:dispRSqr val="0"/>
            <c:dispEq val="0"/>
          </c:trendline>
          <c:cat>
            <c:numRef>
              <c:f>'איור 12 נתונים'!$A$3:$A$107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</c:numCache>
            </c:numRef>
          </c:cat>
          <c:val>
            <c:numRef>
              <c:f>'איור 12 נתונים'!$B$3:$B$107</c:f>
              <c:numCache>
                <c:formatCode>0.0</c:formatCode>
                <c:ptCount val="105"/>
                <c:pt idx="0">
                  <c:v>0.21826221986196437</c:v>
                </c:pt>
                <c:pt idx="1">
                  <c:v>0.31470717775248236</c:v>
                </c:pt>
                <c:pt idx="2">
                  <c:v>0.28145835977206879</c:v>
                </c:pt>
                <c:pt idx="3">
                  <c:v>0.1764041561389762</c:v>
                </c:pt>
                <c:pt idx="4">
                  <c:v>0.28863542907808792</c:v>
                </c:pt>
                <c:pt idx="5">
                  <c:v>0.33109124646990562</c:v>
                </c:pt>
                <c:pt idx="6">
                  <c:v>0.21551396678411994</c:v>
                </c:pt>
                <c:pt idx="7">
                  <c:v>0.35745405163420951</c:v>
                </c:pt>
                <c:pt idx="8">
                  <c:v>0.28010573945937978</c:v>
                </c:pt>
                <c:pt idx="9">
                  <c:v>0.38525863172287345</c:v>
                </c:pt>
                <c:pt idx="10">
                  <c:v>0.39142999920276367</c:v>
                </c:pt>
                <c:pt idx="11">
                  <c:v>0.33122831985488155</c:v>
                </c:pt>
                <c:pt idx="12">
                  <c:v>0.28075040774473425</c:v>
                </c:pt>
                <c:pt idx="13">
                  <c:v>0.36604262498316498</c:v>
                </c:pt>
                <c:pt idx="14">
                  <c:v>0.3883328853521828</c:v>
                </c:pt>
                <c:pt idx="15">
                  <c:v>0.40657741754990262</c:v>
                </c:pt>
                <c:pt idx="16">
                  <c:v>0.37572634241131997</c:v>
                </c:pt>
                <c:pt idx="17">
                  <c:v>0.45253166030796432</c:v>
                </c:pt>
                <c:pt idx="18">
                  <c:v>0.44305445687464751</c:v>
                </c:pt>
                <c:pt idx="19">
                  <c:v>0.34179960498776918</c:v>
                </c:pt>
                <c:pt idx="20">
                  <c:v>0.41204890145214446</c:v>
                </c:pt>
                <c:pt idx="21">
                  <c:v>0.41382243225926985</c:v>
                </c:pt>
                <c:pt idx="22">
                  <c:v>0.43895900536803367</c:v>
                </c:pt>
                <c:pt idx="23">
                  <c:v>0.35243188788887103</c:v>
                </c:pt>
                <c:pt idx="24">
                  <c:v>0.34813821918633359</c:v>
                </c:pt>
                <c:pt idx="25">
                  <c:v>0.25066662546227025</c:v>
                </c:pt>
                <c:pt idx="26">
                  <c:v>0.29971524771024161</c:v>
                </c:pt>
                <c:pt idx="27">
                  <c:v>0.24029206525848501</c:v>
                </c:pt>
                <c:pt idx="28">
                  <c:v>0.24256427911197864</c:v>
                </c:pt>
                <c:pt idx="29">
                  <c:v>0.31053312159676771</c:v>
                </c:pt>
                <c:pt idx="30">
                  <c:v>0.34055719929233508</c:v>
                </c:pt>
                <c:pt idx="31">
                  <c:v>0.36639742120212482</c:v>
                </c:pt>
                <c:pt idx="32">
                  <c:v>0.25226738128114601</c:v>
                </c:pt>
                <c:pt idx="33">
                  <c:v>0.32429091274930322</c:v>
                </c:pt>
                <c:pt idx="34">
                  <c:v>0.30072341549074455</c:v>
                </c:pt>
                <c:pt idx="35">
                  <c:v>0.24483346391346306</c:v>
                </c:pt>
                <c:pt idx="36">
                  <c:v>0.21735047297402055</c:v>
                </c:pt>
                <c:pt idx="37">
                  <c:v>0.35595380333981463</c:v>
                </c:pt>
                <c:pt idx="38">
                  <c:v>0.32867268983343134</c:v>
                </c:pt>
                <c:pt idx="39">
                  <c:v>0.38792811909289515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57440"/>
        <c:axId val="150558976"/>
      </c:barChart>
      <c:dateAx>
        <c:axId val="150557440"/>
        <c:scaling>
          <c:orientation val="minMax"/>
          <c:max val="43220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50558976"/>
        <c:crosses val="autoZero"/>
        <c:auto val="0"/>
        <c:lblOffset val="100"/>
        <c:baseTimeUnit val="months"/>
        <c:majorUnit val="2"/>
        <c:majorTimeUnit val="months"/>
        <c:minorUnit val="6"/>
        <c:minorTimeUnit val="months"/>
      </c:dateAx>
      <c:valAx>
        <c:axId val="150558976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50557440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2000" b="1" i="0" baseline="0" dirty="0">
                <a:effectLst/>
              </a:rPr>
              <a:t>איור 13: יצוא הסחורות והשירותים
</a:t>
            </a:r>
            <a:r>
              <a:rPr lang="he-IL" sz="2000" b="0" i="0" baseline="0" dirty="0">
                <a:effectLst/>
              </a:rPr>
              <a:t>מיליוני דולרים, מנוכה עונתיות, ינואר 2014 עד אפריל 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נתונים'!$B$2</c:f>
              <c:strCache>
                <c:ptCount val="1"/>
                <c:pt idx="0">
                  <c:v>יצוא שירותים - סה"כ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</c:numCache>
            </c:numRef>
          </c:cat>
          <c:val>
            <c:numRef>
              <c:f>'איור 13 נתונים'!$B$3:$B$299</c:f>
              <c:numCache>
                <c:formatCode>#,##0</c:formatCode>
                <c:ptCount val="297"/>
                <c:pt idx="0">
                  <c:v>2934</c:v>
                </c:pt>
                <c:pt idx="1">
                  <c:v>2936</c:v>
                </c:pt>
                <c:pt idx="2">
                  <c:v>2963</c:v>
                </c:pt>
                <c:pt idx="3">
                  <c:v>3229</c:v>
                </c:pt>
                <c:pt idx="4">
                  <c:v>3050</c:v>
                </c:pt>
                <c:pt idx="5">
                  <c:v>2958</c:v>
                </c:pt>
                <c:pt idx="6">
                  <c:v>2932</c:v>
                </c:pt>
                <c:pt idx="7">
                  <c:v>2881</c:v>
                </c:pt>
                <c:pt idx="8">
                  <c:v>3003</c:v>
                </c:pt>
                <c:pt idx="9">
                  <c:v>2949</c:v>
                </c:pt>
                <c:pt idx="10">
                  <c:v>3096</c:v>
                </c:pt>
                <c:pt idx="11">
                  <c:v>2967</c:v>
                </c:pt>
                <c:pt idx="12">
                  <c:v>3007</c:v>
                </c:pt>
                <c:pt idx="13">
                  <c:v>3084</c:v>
                </c:pt>
                <c:pt idx="14">
                  <c:v>2978</c:v>
                </c:pt>
                <c:pt idx="15">
                  <c:v>2886</c:v>
                </c:pt>
                <c:pt idx="16">
                  <c:v>3133</c:v>
                </c:pt>
                <c:pt idx="17">
                  <c:v>2984</c:v>
                </c:pt>
                <c:pt idx="18">
                  <c:v>3161</c:v>
                </c:pt>
                <c:pt idx="19">
                  <c:v>3113</c:v>
                </c:pt>
                <c:pt idx="20">
                  <c:v>3036</c:v>
                </c:pt>
                <c:pt idx="21">
                  <c:v>3120</c:v>
                </c:pt>
                <c:pt idx="22">
                  <c:v>3060</c:v>
                </c:pt>
                <c:pt idx="23">
                  <c:v>3171</c:v>
                </c:pt>
                <c:pt idx="24">
                  <c:v>3352</c:v>
                </c:pt>
                <c:pt idx="25">
                  <c:v>3252</c:v>
                </c:pt>
                <c:pt idx="26">
                  <c:v>3217</c:v>
                </c:pt>
                <c:pt idx="27">
                  <c:v>3157</c:v>
                </c:pt>
                <c:pt idx="28">
                  <c:v>3217</c:v>
                </c:pt>
                <c:pt idx="29">
                  <c:v>3502</c:v>
                </c:pt>
                <c:pt idx="30">
                  <c:v>3407</c:v>
                </c:pt>
                <c:pt idx="31">
                  <c:v>3202</c:v>
                </c:pt>
                <c:pt idx="32">
                  <c:v>3331</c:v>
                </c:pt>
                <c:pt idx="33">
                  <c:v>3283</c:v>
                </c:pt>
                <c:pt idx="34">
                  <c:v>3530</c:v>
                </c:pt>
                <c:pt idx="35">
                  <c:v>3426</c:v>
                </c:pt>
                <c:pt idx="36">
                  <c:v>3873</c:v>
                </c:pt>
                <c:pt idx="37">
                  <c:v>3486</c:v>
                </c:pt>
                <c:pt idx="38">
                  <c:v>3439</c:v>
                </c:pt>
                <c:pt idx="39">
                  <c:v>3576</c:v>
                </c:pt>
                <c:pt idx="40">
                  <c:v>3624</c:v>
                </c:pt>
                <c:pt idx="41">
                  <c:v>3598</c:v>
                </c:pt>
                <c:pt idx="42">
                  <c:v>4058</c:v>
                </c:pt>
                <c:pt idx="43">
                  <c:v>3636</c:v>
                </c:pt>
                <c:pt idx="44">
                  <c:v>3520</c:v>
                </c:pt>
                <c:pt idx="45">
                  <c:v>3754</c:v>
                </c:pt>
                <c:pt idx="46">
                  <c:v>4095</c:v>
                </c:pt>
                <c:pt idx="47">
                  <c:v>3676</c:v>
                </c:pt>
                <c:pt idx="48">
                  <c:v>4006</c:v>
                </c:pt>
                <c:pt idx="49">
                  <c:v>4168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13 נתונים'!$C$2</c:f>
              <c:strCache>
                <c:ptCount val="1"/>
                <c:pt idx="0">
                  <c:v>יצוא 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</c:numCache>
            </c:numRef>
          </c:cat>
          <c:val>
            <c:numRef>
              <c:f>'איור 13 נתונים'!$C$3:$C$299</c:f>
              <c:numCache>
                <c:formatCode>#,##0</c:formatCode>
                <c:ptCount val="297"/>
                <c:pt idx="0">
                  <c:v>4156.5</c:v>
                </c:pt>
                <c:pt idx="1">
                  <c:v>4474.8</c:v>
                </c:pt>
                <c:pt idx="2">
                  <c:v>4032.9</c:v>
                </c:pt>
                <c:pt idx="3">
                  <c:v>3816.7</c:v>
                </c:pt>
                <c:pt idx="4">
                  <c:v>3968.2</c:v>
                </c:pt>
                <c:pt idx="5">
                  <c:v>4137.8</c:v>
                </c:pt>
                <c:pt idx="6">
                  <c:v>3955.8</c:v>
                </c:pt>
                <c:pt idx="7">
                  <c:v>3819.2</c:v>
                </c:pt>
                <c:pt idx="8">
                  <c:v>4066.3</c:v>
                </c:pt>
                <c:pt idx="9">
                  <c:v>4049</c:v>
                </c:pt>
                <c:pt idx="10">
                  <c:v>3868</c:v>
                </c:pt>
                <c:pt idx="11">
                  <c:v>3851.4</c:v>
                </c:pt>
                <c:pt idx="12">
                  <c:v>3744.5</c:v>
                </c:pt>
                <c:pt idx="13">
                  <c:v>4331.2</c:v>
                </c:pt>
                <c:pt idx="14">
                  <c:v>3659.1</c:v>
                </c:pt>
                <c:pt idx="15">
                  <c:v>3715.6</c:v>
                </c:pt>
                <c:pt idx="16">
                  <c:v>3893.8</c:v>
                </c:pt>
                <c:pt idx="17">
                  <c:v>3769.1</c:v>
                </c:pt>
                <c:pt idx="18">
                  <c:v>3848.8</c:v>
                </c:pt>
                <c:pt idx="19">
                  <c:v>3870.3</c:v>
                </c:pt>
                <c:pt idx="20">
                  <c:v>3730</c:v>
                </c:pt>
                <c:pt idx="21">
                  <c:v>3838.7</c:v>
                </c:pt>
                <c:pt idx="22">
                  <c:v>3936.1</c:v>
                </c:pt>
                <c:pt idx="23">
                  <c:v>3809.7</c:v>
                </c:pt>
                <c:pt idx="24">
                  <c:v>3772.3</c:v>
                </c:pt>
                <c:pt idx="25">
                  <c:v>3680.8</c:v>
                </c:pt>
                <c:pt idx="26">
                  <c:v>3537.3</c:v>
                </c:pt>
                <c:pt idx="27">
                  <c:v>3563.9</c:v>
                </c:pt>
                <c:pt idx="28">
                  <c:v>3585</c:v>
                </c:pt>
                <c:pt idx="29">
                  <c:v>3888.3</c:v>
                </c:pt>
                <c:pt idx="30">
                  <c:v>3832.9</c:v>
                </c:pt>
                <c:pt idx="31">
                  <c:v>3642.1</c:v>
                </c:pt>
                <c:pt idx="32">
                  <c:v>3807.5</c:v>
                </c:pt>
                <c:pt idx="33">
                  <c:v>3746.3</c:v>
                </c:pt>
                <c:pt idx="34">
                  <c:v>3866.1</c:v>
                </c:pt>
                <c:pt idx="35">
                  <c:v>3934.3</c:v>
                </c:pt>
                <c:pt idx="36">
                  <c:v>3855.1</c:v>
                </c:pt>
                <c:pt idx="37">
                  <c:v>3620.7</c:v>
                </c:pt>
                <c:pt idx="38">
                  <c:v>3902.1</c:v>
                </c:pt>
                <c:pt idx="39">
                  <c:v>3980.8</c:v>
                </c:pt>
                <c:pt idx="40">
                  <c:v>4003.6</c:v>
                </c:pt>
                <c:pt idx="41">
                  <c:v>3746.9</c:v>
                </c:pt>
                <c:pt idx="42">
                  <c:v>3581.7</c:v>
                </c:pt>
                <c:pt idx="43">
                  <c:v>4088.5</c:v>
                </c:pt>
                <c:pt idx="44">
                  <c:v>3718.3</c:v>
                </c:pt>
                <c:pt idx="45">
                  <c:v>3879</c:v>
                </c:pt>
                <c:pt idx="46">
                  <c:v>3920.7</c:v>
                </c:pt>
                <c:pt idx="47">
                  <c:v>3859.9</c:v>
                </c:pt>
                <c:pt idx="48">
                  <c:v>4120.3</c:v>
                </c:pt>
                <c:pt idx="49">
                  <c:v>4088.7</c:v>
                </c:pt>
                <c:pt idx="50">
                  <c:v>3977.4</c:v>
                </c:pt>
                <c:pt idx="51">
                  <c:v>3907.4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05024"/>
        <c:axId val="150306816"/>
      </c:lineChart>
      <c:dateAx>
        <c:axId val="150305024"/>
        <c:scaling>
          <c:orientation val="minMax"/>
          <c:max val="43220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50306816"/>
        <c:crossesAt val="0"/>
        <c:auto val="0"/>
        <c:lblOffset val="100"/>
        <c:baseTimeUnit val="months"/>
      </c:dateAx>
      <c:valAx>
        <c:axId val="150306816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5030502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3485803636030381"/>
          <c:y val="0.93567457811502375"/>
          <c:w val="0.53805957734492282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14: שיעורי האבטלה, התעסוקה וההשתתפות בגילי העבודה העיקריים (64-25)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</a:t>
            </a:r>
            <a:r>
              <a:rPr lang="he-IL" sz="2000" b="0" i="0" kern="1200" baseline="0" dirty="0" err="1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מנוכי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 עונתיות, ינואר 2013 עד מרץ 2018</a:t>
            </a: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14 נתונים'!$C$2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14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</c:numCache>
            </c:numRef>
          </c:cat>
          <c:val>
            <c:numRef>
              <c:f>'איור 14 נתונים'!$C$3:$C$299</c:f>
              <c:numCache>
                <c:formatCode>0.00</c:formatCode>
                <c:ptCount val="297"/>
                <c:pt idx="0">
                  <c:v>73.838246900204325</c:v>
                </c:pt>
                <c:pt idx="1">
                  <c:v>73.623666103580405</c:v>
                </c:pt>
                <c:pt idx="2">
                  <c:v>73.459475451870773</c:v>
                </c:pt>
                <c:pt idx="3">
                  <c:v>74.110000438423427</c:v>
                </c:pt>
                <c:pt idx="4">
                  <c:v>74.240643027038857</c:v>
                </c:pt>
                <c:pt idx="5">
                  <c:v>74.136055239980109</c:v>
                </c:pt>
                <c:pt idx="6">
                  <c:v>73.99584572818803</c:v>
                </c:pt>
                <c:pt idx="7">
                  <c:v>74.96623796414238</c:v>
                </c:pt>
                <c:pt idx="8">
                  <c:v>74.221953865026649</c:v>
                </c:pt>
                <c:pt idx="9">
                  <c:v>74.03458676526283</c:v>
                </c:pt>
                <c:pt idx="10">
                  <c:v>74.087551448742076</c:v>
                </c:pt>
                <c:pt idx="11">
                  <c:v>73.971277301240434</c:v>
                </c:pt>
                <c:pt idx="12">
                  <c:v>74.039803327300874</c:v>
                </c:pt>
                <c:pt idx="13">
                  <c:v>74.612800844897137</c:v>
                </c:pt>
                <c:pt idx="14">
                  <c:v>74.070566398193776</c:v>
                </c:pt>
                <c:pt idx="15">
                  <c:v>74.228867052775428</c:v>
                </c:pt>
                <c:pt idx="16">
                  <c:v>74.107423846162206</c:v>
                </c:pt>
                <c:pt idx="17">
                  <c:v>74.288472772116563</c:v>
                </c:pt>
                <c:pt idx="18">
                  <c:v>74.649436645160591</c:v>
                </c:pt>
                <c:pt idx="19">
                  <c:v>74.520956876033722</c:v>
                </c:pt>
                <c:pt idx="20">
                  <c:v>74.564231184567703</c:v>
                </c:pt>
                <c:pt idx="21">
                  <c:v>74.803466826382049</c:v>
                </c:pt>
                <c:pt idx="22">
                  <c:v>74.963994881651587</c:v>
                </c:pt>
                <c:pt idx="23">
                  <c:v>74.834576620162323</c:v>
                </c:pt>
                <c:pt idx="24">
                  <c:v>75.141512578155186</c:v>
                </c:pt>
                <c:pt idx="25">
                  <c:v>75.899556742094518</c:v>
                </c:pt>
                <c:pt idx="26">
                  <c:v>75.866008274389429</c:v>
                </c:pt>
                <c:pt idx="27">
                  <c:v>75.307146565149679</c:v>
                </c:pt>
                <c:pt idx="28">
                  <c:v>75.457183863912007</c:v>
                </c:pt>
                <c:pt idx="29">
                  <c:v>75.207186890383511</c:v>
                </c:pt>
                <c:pt idx="30">
                  <c:v>75.086548982901135</c:v>
                </c:pt>
                <c:pt idx="31">
                  <c:v>75.056303329562155</c:v>
                </c:pt>
                <c:pt idx="32">
                  <c:v>75.432586365163473</c:v>
                </c:pt>
                <c:pt idx="33">
                  <c:v>75.398897898508437</c:v>
                </c:pt>
                <c:pt idx="34">
                  <c:v>75.926834414728077</c:v>
                </c:pt>
                <c:pt idx="35">
                  <c:v>75.88655281946825</c:v>
                </c:pt>
                <c:pt idx="36">
                  <c:v>75.807927588711436</c:v>
                </c:pt>
                <c:pt idx="37">
                  <c:v>75.806684539016786</c:v>
                </c:pt>
                <c:pt idx="38">
                  <c:v>75.906944330789514</c:v>
                </c:pt>
                <c:pt idx="39">
                  <c:v>76.336875544019918</c:v>
                </c:pt>
                <c:pt idx="40">
                  <c:v>76.164813514561473</c:v>
                </c:pt>
                <c:pt idx="41">
                  <c:v>76.61491358904928</c:v>
                </c:pt>
                <c:pt idx="42">
                  <c:v>75.94417313659514</c:v>
                </c:pt>
                <c:pt idx="43">
                  <c:v>76.553181950873679</c:v>
                </c:pt>
                <c:pt idx="44">
                  <c:v>76.434982258401163</c:v>
                </c:pt>
                <c:pt idx="45">
                  <c:v>76.270741427223371</c:v>
                </c:pt>
                <c:pt idx="46">
                  <c:v>76.273705286745781</c:v>
                </c:pt>
                <c:pt idx="47">
                  <c:v>76.022098302740531</c:v>
                </c:pt>
                <c:pt idx="48">
                  <c:v>76.125552882750057</c:v>
                </c:pt>
                <c:pt idx="49">
                  <c:v>75.900113742115593</c:v>
                </c:pt>
                <c:pt idx="50">
                  <c:v>76.411769272572002</c:v>
                </c:pt>
                <c:pt idx="51">
                  <c:v>76.890101929942574</c:v>
                </c:pt>
                <c:pt idx="52">
                  <c:v>76.947122861586308</c:v>
                </c:pt>
                <c:pt idx="53">
                  <c:v>76.830720841497367</c:v>
                </c:pt>
                <c:pt idx="54">
                  <c:v>76.779268857010635</c:v>
                </c:pt>
                <c:pt idx="55">
                  <c:v>77.090171302360218</c:v>
                </c:pt>
                <c:pt idx="56">
                  <c:v>76.956454680993275</c:v>
                </c:pt>
                <c:pt idx="57">
                  <c:v>76.893482042361612</c:v>
                </c:pt>
                <c:pt idx="58">
                  <c:v>76.989569718869333</c:v>
                </c:pt>
                <c:pt idx="59">
                  <c:v>76.892504804612429</c:v>
                </c:pt>
                <c:pt idx="60">
                  <c:v>77.098227527026893</c:v>
                </c:pt>
                <c:pt idx="61">
                  <c:v>77.057085836483253</c:v>
                </c:pt>
                <c:pt idx="62">
                  <c:v>76.933311963039571</c:v>
                </c:pt>
                <c:pt idx="63">
                  <c:v>76.846683341467383</c:v>
                </c:pt>
                <c:pt idx="64">
                  <c:v>77.002468884420566</c:v>
                </c:pt>
                <c:pt idx="65">
                  <c:v>76.773144815200155</c:v>
                </c:pt>
                <c:pt idx="66">
                  <c:v>77.016867469879514</c:v>
                </c:pt>
                <c:pt idx="67">
                  <c:v>76.65689787819889</c:v>
                </c:pt>
                <c:pt idx="68">
                  <c:v>77.148790680005064</c:v>
                </c:pt>
                <c:pt idx="69">
                  <c:v>77.172320779115822</c:v>
                </c:pt>
                <c:pt idx="70">
                  <c:v>77.294799558140653</c:v>
                </c:pt>
                <c:pt idx="71">
                  <c:v>77.628574315449114</c:v>
                </c:pt>
                <c:pt idx="72">
                  <c:v>77.272371744247963</c:v>
                </c:pt>
                <c:pt idx="73">
                  <c:v>77.6351618069681</c:v>
                </c:pt>
                <c:pt idx="74">
                  <c:v>77.401969330594355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14 נתונים'!$D$2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14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</c:numCache>
            </c:numRef>
          </c:cat>
          <c:val>
            <c:numRef>
              <c:f>'איור 14 נתונים'!$D$3:$D$299</c:f>
              <c:numCache>
                <c:formatCode>0.00</c:formatCode>
                <c:ptCount val="297"/>
                <c:pt idx="0">
                  <c:v>78.179748276516349</c:v>
                </c:pt>
                <c:pt idx="1">
                  <c:v>78.266518341504948</c:v>
                </c:pt>
                <c:pt idx="2">
                  <c:v>78.107484700222983</c:v>
                </c:pt>
                <c:pt idx="3">
                  <c:v>78.891281950107413</c:v>
                </c:pt>
                <c:pt idx="4">
                  <c:v>78.960548978866498</c:v>
                </c:pt>
                <c:pt idx="5">
                  <c:v>78.803079093110867</c:v>
                </c:pt>
                <c:pt idx="6">
                  <c:v>78.570197067926998</c:v>
                </c:pt>
                <c:pt idx="7">
                  <c:v>79.414608757584475</c:v>
                </c:pt>
                <c:pt idx="8">
                  <c:v>79.066863745276805</c:v>
                </c:pt>
                <c:pt idx="9">
                  <c:v>78.829433898517522</c:v>
                </c:pt>
                <c:pt idx="10">
                  <c:v>78.576607517649293</c:v>
                </c:pt>
                <c:pt idx="11">
                  <c:v>78.650402791820227</c:v>
                </c:pt>
                <c:pt idx="12">
                  <c:v>78.342836273248579</c:v>
                </c:pt>
                <c:pt idx="13">
                  <c:v>79.230337904415578</c:v>
                </c:pt>
                <c:pt idx="14">
                  <c:v>78.760067733321762</c:v>
                </c:pt>
                <c:pt idx="15">
                  <c:v>79.028654476041737</c:v>
                </c:pt>
                <c:pt idx="16">
                  <c:v>78.706768385983565</c:v>
                </c:pt>
                <c:pt idx="17">
                  <c:v>78.726931481361291</c:v>
                </c:pt>
                <c:pt idx="18">
                  <c:v>78.862397985457108</c:v>
                </c:pt>
                <c:pt idx="19">
                  <c:v>78.666343942877887</c:v>
                </c:pt>
                <c:pt idx="20">
                  <c:v>78.596750725499803</c:v>
                </c:pt>
                <c:pt idx="21">
                  <c:v>78.85848268601157</c:v>
                </c:pt>
                <c:pt idx="22">
                  <c:v>78.90421300039084</c:v>
                </c:pt>
                <c:pt idx="23">
                  <c:v>78.830608059272379</c:v>
                </c:pt>
                <c:pt idx="24">
                  <c:v>79.20065057124954</c:v>
                </c:pt>
                <c:pt idx="25">
                  <c:v>79.832434066389709</c:v>
                </c:pt>
                <c:pt idx="26">
                  <c:v>79.930068063525965</c:v>
                </c:pt>
                <c:pt idx="27">
                  <c:v>79.500845235401385</c:v>
                </c:pt>
                <c:pt idx="28">
                  <c:v>79.625461420725657</c:v>
                </c:pt>
                <c:pt idx="29">
                  <c:v>79.470035653879449</c:v>
                </c:pt>
                <c:pt idx="30">
                  <c:v>79.033920873268031</c:v>
                </c:pt>
                <c:pt idx="31">
                  <c:v>79.092168286158369</c:v>
                </c:pt>
                <c:pt idx="32">
                  <c:v>79.473674464375932</c:v>
                </c:pt>
                <c:pt idx="33">
                  <c:v>79.169648114360854</c:v>
                </c:pt>
                <c:pt idx="34">
                  <c:v>79.986284749696679</c:v>
                </c:pt>
                <c:pt idx="35">
                  <c:v>79.706723721850707</c:v>
                </c:pt>
                <c:pt idx="36">
                  <c:v>79.607055485779171</c:v>
                </c:pt>
                <c:pt idx="37">
                  <c:v>79.499749244451209</c:v>
                </c:pt>
                <c:pt idx="38">
                  <c:v>79.511492053100767</c:v>
                </c:pt>
                <c:pt idx="39">
                  <c:v>79.765746007452591</c:v>
                </c:pt>
                <c:pt idx="40">
                  <c:v>79.678379426343753</c:v>
                </c:pt>
                <c:pt idx="41">
                  <c:v>80.17698975860506</c:v>
                </c:pt>
                <c:pt idx="42">
                  <c:v>79.609578549077625</c:v>
                </c:pt>
                <c:pt idx="43">
                  <c:v>80.257986154551901</c:v>
                </c:pt>
                <c:pt idx="44">
                  <c:v>80.023742433729907</c:v>
                </c:pt>
                <c:pt idx="45">
                  <c:v>79.979307314968139</c:v>
                </c:pt>
                <c:pt idx="46">
                  <c:v>79.913530168478715</c:v>
                </c:pt>
                <c:pt idx="47">
                  <c:v>79.579272351480085</c:v>
                </c:pt>
                <c:pt idx="48">
                  <c:v>79.680297974703194</c:v>
                </c:pt>
                <c:pt idx="49">
                  <c:v>79.495657119222415</c:v>
                </c:pt>
                <c:pt idx="50">
                  <c:v>79.911497554537689</c:v>
                </c:pt>
                <c:pt idx="51">
                  <c:v>80.257153205360382</c:v>
                </c:pt>
                <c:pt idx="52">
                  <c:v>80.125194401244173</c:v>
                </c:pt>
                <c:pt idx="53">
                  <c:v>79.861297308445899</c:v>
                </c:pt>
                <c:pt idx="54">
                  <c:v>79.960666358167515</c:v>
                </c:pt>
                <c:pt idx="55">
                  <c:v>80.370598659372831</c:v>
                </c:pt>
                <c:pt idx="56">
                  <c:v>80.382756670608202</c:v>
                </c:pt>
                <c:pt idx="57">
                  <c:v>80.029929397319151</c:v>
                </c:pt>
                <c:pt idx="58">
                  <c:v>80.013838702237251</c:v>
                </c:pt>
                <c:pt idx="59">
                  <c:v>79.952594490711078</c:v>
                </c:pt>
                <c:pt idx="60">
                  <c:v>80.141501232446586</c:v>
                </c:pt>
                <c:pt idx="61">
                  <c:v>80.048121649899713</c:v>
                </c:pt>
                <c:pt idx="62">
                  <c:v>79.970946576809666</c:v>
                </c:pt>
                <c:pt idx="63">
                  <c:v>79.98998495200911</c:v>
                </c:pt>
                <c:pt idx="64">
                  <c:v>80.121662551859302</c:v>
                </c:pt>
                <c:pt idx="65">
                  <c:v>79.889646681132831</c:v>
                </c:pt>
                <c:pt idx="66">
                  <c:v>79.995434369055175</c:v>
                </c:pt>
                <c:pt idx="67">
                  <c:v>79.500222708130877</c:v>
                </c:pt>
                <c:pt idx="68">
                  <c:v>79.987843484867668</c:v>
                </c:pt>
                <c:pt idx="69">
                  <c:v>80.063192031035314</c:v>
                </c:pt>
                <c:pt idx="70">
                  <c:v>80.254347183146649</c:v>
                </c:pt>
                <c:pt idx="71">
                  <c:v>80.390269778720807</c:v>
                </c:pt>
                <c:pt idx="72">
                  <c:v>79.745771906231312</c:v>
                </c:pt>
                <c:pt idx="73">
                  <c:v>80.190934988069699</c:v>
                </c:pt>
                <c:pt idx="74">
                  <c:v>79.95219433558465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86176"/>
        <c:axId val="150387712"/>
      </c:lineChart>
      <c:lineChart>
        <c:grouping val="standard"/>
        <c:varyColors val="0"/>
        <c:ser>
          <c:idx val="1"/>
          <c:order val="0"/>
          <c:tx>
            <c:strRef>
              <c:f>'איור 14 נתונים'!$B$2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14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</c:numCache>
            </c:numRef>
          </c:cat>
          <c:val>
            <c:numRef>
              <c:f>'איור 14 נתונים'!$B$3:$B$299</c:f>
              <c:numCache>
                <c:formatCode>0.00</c:formatCode>
                <c:ptCount val="297"/>
                <c:pt idx="0">
                  <c:v>5.5601534078302794</c:v>
                </c:pt>
                <c:pt idx="1">
                  <c:v>5.9338545305188211</c:v>
                </c:pt>
                <c:pt idx="2">
                  <c:v>5.9280845012351628</c:v>
                </c:pt>
                <c:pt idx="3">
                  <c:v>6.0800027875535729</c:v>
                </c:pt>
                <c:pt idx="4">
                  <c:v>5.9742812452417535</c:v>
                </c:pt>
                <c:pt idx="5">
                  <c:v>5.9079804278467165</c:v>
                </c:pt>
                <c:pt idx="6">
                  <c:v>5.8415869265878699</c:v>
                </c:pt>
                <c:pt idx="7">
                  <c:v>5.6201744884222329</c:v>
                </c:pt>
                <c:pt idx="8">
                  <c:v>6.1455127671962071</c:v>
                </c:pt>
                <c:pt idx="9">
                  <c:v>6.0763217501795479</c:v>
                </c:pt>
                <c:pt idx="10">
                  <c:v>5.7173206698325414</c:v>
                </c:pt>
                <c:pt idx="11">
                  <c:v>5.9303350970017634</c:v>
                </c:pt>
                <c:pt idx="12">
                  <c:v>5.4627300502053533</c:v>
                </c:pt>
                <c:pt idx="13">
                  <c:v>5.8268468456089977</c:v>
                </c:pt>
                <c:pt idx="14">
                  <c:v>5.9479963375763303</c:v>
                </c:pt>
                <c:pt idx="15">
                  <c:v>6.0555680986296121</c:v>
                </c:pt>
                <c:pt idx="16">
                  <c:v>5.8410281146637271</c:v>
                </c:pt>
                <c:pt idx="17">
                  <c:v>5.6353116898724398</c:v>
                </c:pt>
                <c:pt idx="18">
                  <c:v>5.3505762475090908</c:v>
                </c:pt>
                <c:pt idx="19">
                  <c:v>5.2945237710858688</c:v>
                </c:pt>
                <c:pt idx="20">
                  <c:v>5.122819678381286</c:v>
                </c:pt>
                <c:pt idx="21">
                  <c:v>5.1484027607278282</c:v>
                </c:pt>
                <c:pt idx="22">
                  <c:v>5.0042501105028734</c:v>
                </c:pt>
                <c:pt idx="23">
                  <c:v>5.0625555364099242</c:v>
                </c:pt>
                <c:pt idx="24">
                  <c:v>5.093222975708164</c:v>
                </c:pt>
                <c:pt idx="25">
                  <c:v>4.9219788350223137</c:v>
                </c:pt>
                <c:pt idx="26">
                  <c:v>5.093261614215371</c:v>
                </c:pt>
                <c:pt idx="27">
                  <c:v>5.2708535483655101</c:v>
                </c:pt>
                <c:pt idx="28">
                  <c:v>5.217711247530529</c:v>
                </c:pt>
                <c:pt idx="29">
                  <c:v>5.3824533024968835</c:v>
                </c:pt>
                <c:pt idx="30">
                  <c:v>4.9970960700147531</c:v>
                </c:pt>
                <c:pt idx="31">
                  <c:v>5.1173422532662105</c:v>
                </c:pt>
                <c:pt idx="32">
                  <c:v>5.08859064426834</c:v>
                </c:pt>
                <c:pt idx="33">
                  <c:v>4.7684073813156687</c:v>
                </c:pt>
                <c:pt idx="34">
                  <c:v>5.0914455643360643</c:v>
                </c:pt>
                <c:pt idx="35">
                  <c:v>4.7543560854185776</c:v>
                </c:pt>
                <c:pt idx="36">
                  <c:v>4.7631885220570345</c:v>
                </c:pt>
                <c:pt idx="37">
                  <c:v>4.6400696703195203</c:v>
                </c:pt>
                <c:pt idx="38">
                  <c:v>4.5288563269665119</c:v>
                </c:pt>
                <c:pt idx="39">
                  <c:v>4.2943714389223713</c:v>
                </c:pt>
                <c:pt idx="40">
                  <c:v>4.4008006825490584</c:v>
                </c:pt>
                <c:pt idx="41">
                  <c:v>4.4511484087365538</c:v>
                </c:pt>
                <c:pt idx="42">
                  <c:v>4.6037917061361959</c:v>
                </c:pt>
                <c:pt idx="43">
                  <c:v>4.6468595938329553</c:v>
                </c:pt>
                <c:pt idx="44">
                  <c:v>4.4844979312098747</c:v>
                </c:pt>
                <c:pt idx="45">
                  <c:v>4.6417497177402307</c:v>
                </c:pt>
                <c:pt idx="46">
                  <c:v>4.5631752988954606</c:v>
                </c:pt>
                <c:pt idx="47">
                  <c:v>4.4328535970538017</c:v>
                </c:pt>
                <c:pt idx="48">
                  <c:v>4.4663633409164776</c:v>
                </c:pt>
                <c:pt idx="49">
                  <c:v>4.5182562370062369</c:v>
                </c:pt>
                <c:pt idx="50">
                  <c:v>4.3920893680587128</c:v>
                </c:pt>
                <c:pt idx="51">
                  <c:v>4.2048979064357717</c:v>
                </c:pt>
                <c:pt idx="52">
                  <c:v>3.9665491249069915</c:v>
                </c:pt>
                <c:pt idx="53">
                  <c:v>3.7964218820641999</c:v>
                </c:pt>
                <c:pt idx="54">
                  <c:v>3.9780763790664779</c:v>
                </c:pt>
                <c:pt idx="55">
                  <c:v>4.0990340489714709</c:v>
                </c:pt>
                <c:pt idx="56">
                  <c:v>4.2839236356624024</c:v>
                </c:pt>
                <c:pt idx="57">
                  <c:v>3.9288003076134324</c:v>
                </c:pt>
                <c:pt idx="58">
                  <c:v>3.7778133504081963</c:v>
                </c:pt>
                <c:pt idx="59">
                  <c:v>3.8099036436730267</c:v>
                </c:pt>
                <c:pt idx="60">
                  <c:v>3.7998608016039741</c:v>
                </c:pt>
                <c:pt idx="61">
                  <c:v>3.7343830550976636</c:v>
                </c:pt>
                <c:pt idx="62">
                  <c:v>3.8054772863463078</c:v>
                </c:pt>
                <c:pt idx="63">
                  <c:v>3.9287699957109492</c:v>
                </c:pt>
                <c:pt idx="64">
                  <c:v>3.8824770552100594</c:v>
                </c:pt>
                <c:pt idx="65">
                  <c:v>3.9047136405215643</c:v>
                </c:pt>
                <c:pt idx="66">
                  <c:v>3.7362511493832309</c:v>
                </c:pt>
                <c:pt idx="67">
                  <c:v>3.5869242483741508</c:v>
                </c:pt>
                <c:pt idx="68">
                  <c:v>3.5535311849224538</c:v>
                </c:pt>
                <c:pt idx="69">
                  <c:v>3.6069788912801668</c:v>
                </c:pt>
                <c:pt idx="70">
                  <c:v>3.6748735075142189</c:v>
                </c:pt>
                <c:pt idx="71">
                  <c:v>3.4286914961676933</c:v>
                </c:pt>
                <c:pt idx="72">
                  <c:v>3.0889697657197774</c:v>
                </c:pt>
                <c:pt idx="73">
                  <c:v>3.185162438584177</c:v>
                </c:pt>
                <c:pt idx="74">
                  <c:v>3.1932294550344067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91808"/>
        <c:axId val="150389888"/>
      </c:lineChart>
      <c:dateAx>
        <c:axId val="150386176"/>
        <c:scaling>
          <c:orientation val="minMax"/>
          <c:max val="43190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50387712"/>
        <c:crosses val="autoZero"/>
        <c:auto val="0"/>
        <c:lblOffset val="100"/>
        <c:baseTimeUnit val="months"/>
        <c:majorUnit val="3"/>
        <c:majorTimeUnit val="months"/>
      </c:dateAx>
      <c:valAx>
        <c:axId val="150387712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50386176"/>
        <c:crosses val="autoZero"/>
        <c:crossBetween val="between"/>
        <c:majorUnit val="2"/>
      </c:valAx>
      <c:valAx>
        <c:axId val="150389888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50391808"/>
        <c:crosses val="max"/>
        <c:crossBetween val="between"/>
        <c:majorUnit val="0.4"/>
      </c:valAx>
      <c:dateAx>
        <c:axId val="150391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0389888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15: השכר הנומינלי למשרת שכיר 
</a:t>
            </a:r>
            <a:r>
              <a:rPr lang="he-IL" sz="2000" b="0" i="0" kern="1200" baseline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ינואר 2013 עד פברואר 2018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15 נתונים'!$C$2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</c:numCache>
            </c:numRef>
          </c:cat>
          <c:val>
            <c:numRef>
              <c:f>'איור 15 נתונים'!$C$3:$C$299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2.0506802159800941</c:v>
                </c:pt>
                <c:pt idx="18" formatCode="0.0">
                  <c:v>2.1708881907934519</c:v>
                </c:pt>
                <c:pt idx="19" formatCode="0.0">
                  <c:v>2.2405794141965085</c:v>
                </c:pt>
                <c:pt idx="20" formatCode="0.0">
                  <c:v>2.6588553477920662</c:v>
                </c:pt>
                <c:pt idx="21" formatCode="0.0">
                  <c:v>2.8592499256780091</c:v>
                </c:pt>
                <c:pt idx="22" formatCode="0.0">
                  <c:v>2.4847083559535132</c:v>
                </c:pt>
                <c:pt idx="23" formatCode="0.0">
                  <c:v>2.8276601395267331</c:v>
                </c:pt>
                <c:pt idx="24" formatCode="0.0">
                  <c:v>2.9047836559238593</c:v>
                </c:pt>
                <c:pt idx="25" formatCode="0.0">
                  <c:v>2.9283107358752503</c:v>
                </c:pt>
                <c:pt idx="26" formatCode="0.0">
                  <c:v>3.2229938464692243</c:v>
                </c:pt>
                <c:pt idx="27" formatCode="0.0">
                  <c:v>3.3361970727694201</c:v>
                </c:pt>
                <c:pt idx="28" formatCode="0.0">
                  <c:v>3.0445159333784666</c:v>
                </c:pt>
                <c:pt idx="29" formatCode="0.0">
                  <c:v>2.7481036038320861</c:v>
                </c:pt>
                <c:pt idx="30" formatCode="0.0">
                  <c:v>2.5639894136491925</c:v>
                </c:pt>
                <c:pt idx="31" formatCode="0.0">
                  <c:v>2.4437602467661357</c:v>
                </c:pt>
                <c:pt idx="32" formatCode="0.0">
                  <c:v>2.2116131441299647</c:v>
                </c:pt>
                <c:pt idx="33" formatCode="0.0">
                  <c:v>2.0991530394290692</c:v>
                </c:pt>
                <c:pt idx="34" formatCode="0.0">
                  <c:v>2.0903358699028596</c:v>
                </c:pt>
                <c:pt idx="35" formatCode="0.0">
                  <c:v>1.689350557530922</c:v>
                </c:pt>
                <c:pt idx="36" formatCode="0.0">
                  <c:v>1.5457431000190702</c:v>
                </c:pt>
                <c:pt idx="37" formatCode="0.0">
                  <c:v>1.2707624124892236</c:v>
                </c:pt>
                <c:pt idx="38" formatCode="0.0">
                  <c:v>1.339121543844457</c:v>
                </c:pt>
                <c:pt idx="39" formatCode="0.0">
                  <c:v>1.0960327671536207</c:v>
                </c:pt>
                <c:pt idx="40" formatCode="0.0">
                  <c:v>1.1595723439076666</c:v>
                </c:pt>
                <c:pt idx="41" formatCode="0.0">
                  <c:v>1.3213789213915028</c:v>
                </c:pt>
                <c:pt idx="42" formatCode="0.0">
                  <c:v>1.3847603652946239</c:v>
                </c:pt>
                <c:pt idx="43" formatCode="0.0">
                  <c:v>1.3950054845642601</c:v>
                </c:pt>
                <c:pt idx="44" formatCode="0.0">
                  <c:v>1.4854125755818126</c:v>
                </c:pt>
                <c:pt idx="45" formatCode="0.0">
                  <c:v>1.4186607384542471</c:v>
                </c:pt>
                <c:pt idx="46" formatCode="0.0">
                  <c:v>1.6416235655095646</c:v>
                </c:pt>
                <c:pt idx="47" formatCode="0.0">
                  <c:v>1.5885760206768129</c:v>
                </c:pt>
                <c:pt idx="48" formatCode="0.0">
                  <c:v>1.5629837567533444</c:v>
                </c:pt>
                <c:pt idx="49" formatCode="0.0">
                  <c:v>1.8634370997896443</c:v>
                </c:pt>
                <c:pt idx="50" formatCode="0.0">
                  <c:v>1.7087202242432431</c:v>
                </c:pt>
                <c:pt idx="51" formatCode="0.0">
                  <c:v>1.897002566654149</c:v>
                </c:pt>
                <c:pt idx="52" formatCode="0.0">
                  <c:v>1.9151064308810417</c:v>
                </c:pt>
                <c:pt idx="53" formatCode="0.0">
                  <c:v>2.1850521797446287</c:v>
                </c:pt>
                <c:pt idx="54" formatCode="0.0">
                  <c:v>2.1200453640353167</c:v>
                </c:pt>
                <c:pt idx="55" formatCode="0.0">
                  <c:v>2.2890159210339878</c:v>
                </c:pt>
                <c:pt idx="56" formatCode="0.0">
                  <c:v>2.0507169862870489</c:v>
                </c:pt>
                <c:pt idx="57" formatCode="0.0">
                  <c:v>2.2332540643364318</c:v>
                </c:pt>
                <c:pt idx="58" formatCode="0.0">
                  <c:v>2.4009903040142166</c:v>
                </c:pt>
                <c:pt idx="59" formatCode="0.0">
                  <c:v>2.4290869011702299</c:v>
                </c:pt>
                <c:pt idx="60" formatCode="0.0">
                  <c:v>2.5767574593462683</c:v>
                </c:pt>
                <c:pt idx="61" formatCode="0.0">
                  <c:v>2.3865850091639329</c:v>
                </c:pt>
                <c:pt idx="62" formatCode="0.0">
                  <c:v>2.7244603394251277</c:v>
                </c:pt>
                <c:pt idx="63" formatCode="0.0">
                  <c:v>2.7041865155097655</c:v>
                </c:pt>
                <c:pt idx="64" formatCode="0.0">
                  <c:v>2.5080314947721893</c:v>
                </c:pt>
                <c:pt idx="65" formatCode="0.0">
                  <c:v>2.3267587703570403</c:v>
                </c:pt>
                <c:pt idx="66" formatCode="0.0">
                  <c:v>2.4934368184799771</c:v>
                </c:pt>
                <c:pt idx="67" formatCode="0.0">
                  <c:v>2.4240669175760177</c:v>
                </c:pt>
                <c:pt idx="68" formatCode="0.0">
                  <c:v>2.6472281812128129</c:v>
                </c:pt>
                <c:pt idx="69" formatCode="0.0">
                  <c:v>2.5520397473686618</c:v>
                </c:pt>
                <c:pt idx="70" formatCode="0.0">
                  <c:v>2.6317309835295788</c:v>
                </c:pt>
                <c:pt idx="71" formatCode="0.0">
                  <c:v>2.6222453142880298</c:v>
                </c:pt>
                <c:pt idx="72" formatCode="0.0">
                  <c:v>2.7913423786887215</c:v>
                </c:pt>
                <c:pt idx="73" formatCode="0.0">
                  <c:v>3.0561305892011115</c:v>
                </c:pt>
                <c:pt idx="74" formatCode="0.0">
                  <c:v>2.9332686092493843</c:v>
                </c:pt>
                <c:pt idx="75" formatCode="0.0">
                  <c:v>3.0739702127869473</c:v>
                </c:pt>
                <c:pt idx="76" formatCode="0.0">
                  <c:v>3.2448073834112634</c:v>
                </c:pt>
                <c:pt idx="77" formatCode="0.0">
                  <c:v>3.41194487942722</c:v>
                </c:pt>
                <c:pt idx="78" formatCode="0.0">
                  <c:v>3.2044205740554998</c:v>
                </c:pt>
                <c:pt idx="79" formatCode="0.0">
                  <c:v>3.1014993156791126</c:v>
                </c:pt>
                <c:pt idx="80" formatCode="0.0">
                  <c:v>2.7946341603894309</c:v>
                </c:pt>
                <c:pt idx="81" formatCode="0.0">
                  <c:v>2.7868048528232547</c:v>
                </c:pt>
                <c:pt idx="82" formatCode="0.0">
                  <c:v>2.5357689491419366</c:v>
                </c:pt>
                <c:pt idx="83" formatCode="0.0">
                  <c:v>2.4850316763793456</c:v>
                </c:pt>
                <c:pt idx="84" formatCode="0.0">
                  <c:v>2.7221616552936201</c:v>
                </c:pt>
                <c:pt idx="85" formatCode="0.0">
                  <c:v>2.9268021203902261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03648"/>
        <c:axId val="150605184"/>
      </c:lineChart>
      <c:lineChart>
        <c:grouping val="standard"/>
        <c:varyColors val="0"/>
        <c:ser>
          <c:idx val="1"/>
          <c:order val="0"/>
          <c:tx>
            <c:strRef>
              <c:f>'איור 15 נתונים'!$B$2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</c:numCache>
            </c:numRef>
          </c:cat>
          <c:val>
            <c:numRef>
              <c:f>'איור 15 נתונים'!$B$3:$B$299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1.9563757525168812</c:v>
                </c:pt>
                <c:pt idx="18" formatCode="0.0">
                  <c:v>2.0619650971025916</c:v>
                </c:pt>
                <c:pt idx="19" formatCode="0.0">
                  <c:v>2.061014335199185</c:v>
                </c:pt>
                <c:pt idx="20" formatCode="0.0">
                  <c:v>2.271199816103997</c:v>
                </c:pt>
                <c:pt idx="21" formatCode="0.0">
                  <c:v>2.3586592268847628</c:v>
                </c:pt>
                <c:pt idx="22" formatCode="0.0">
                  <c:v>2.2854301900427476</c:v>
                </c:pt>
                <c:pt idx="23" formatCode="0.0">
                  <c:v>2.3700247254209827</c:v>
                </c:pt>
                <c:pt idx="24" formatCode="0.0">
                  <c:v>2.5344146206810025</c:v>
                </c:pt>
                <c:pt idx="25" formatCode="0.0">
                  <c:v>2.6083808884070914</c:v>
                </c:pt>
                <c:pt idx="26" formatCode="0.0">
                  <c:v>2.9080317841278402</c:v>
                </c:pt>
                <c:pt idx="27" formatCode="0.0">
                  <c:v>3.096840658309441</c:v>
                </c:pt>
                <c:pt idx="28" formatCode="0.0">
                  <c:v>3.0140519477046768</c:v>
                </c:pt>
                <c:pt idx="29" formatCode="0.0">
                  <c:v>3.0370146441565993</c:v>
                </c:pt>
                <c:pt idx="30" formatCode="0.0">
                  <c:v>3.1389142914663548</c:v>
                </c:pt>
                <c:pt idx="31" formatCode="0.0">
                  <c:v>3.142755490408522</c:v>
                </c:pt>
                <c:pt idx="32" formatCode="0.0">
                  <c:v>3.1310949827551005</c:v>
                </c:pt>
                <c:pt idx="33" formatCode="0.0">
                  <c:v>2.9515316066148545</c:v>
                </c:pt>
                <c:pt idx="34" formatCode="0.0">
                  <c:v>2.7750431122647301</c:v>
                </c:pt>
                <c:pt idx="35" formatCode="0.0">
                  <c:v>2.5790347183678231</c:v>
                </c:pt>
                <c:pt idx="36" formatCode="0.0">
                  <c:v>2.3250604798486396</c:v>
                </c:pt>
                <c:pt idx="37" formatCode="0.0">
                  <c:v>1.9889548422580061</c:v>
                </c:pt>
                <c:pt idx="38" formatCode="0.0">
                  <c:v>1.5518926428231383</c:v>
                </c:pt>
                <c:pt idx="39" formatCode="0.0">
                  <c:v>1.4639307874594554</c:v>
                </c:pt>
                <c:pt idx="40" formatCode="0.0">
                  <c:v>1.4859074098966474</c:v>
                </c:pt>
                <c:pt idx="41" formatCode="0.0">
                  <c:v>1.4108614227520855</c:v>
                </c:pt>
                <c:pt idx="42" formatCode="0.0">
                  <c:v>1.2842021743173948</c:v>
                </c:pt>
                <c:pt idx="43" formatCode="0.0">
                  <c:v>1.3417932454487413</c:v>
                </c:pt>
                <c:pt idx="44" formatCode="0.0">
                  <c:v>1.104899048821717</c:v>
                </c:pt>
                <c:pt idx="45" formatCode="0.0">
                  <c:v>1.1747160266370793</c:v>
                </c:pt>
                <c:pt idx="46" formatCode="0.0">
                  <c:v>1.1827677184695462</c:v>
                </c:pt>
                <c:pt idx="47" formatCode="0.0">
                  <c:v>1.1296750364202301</c:v>
                </c:pt>
                <c:pt idx="48" formatCode="0.0">
                  <c:v>1.1679601099954917</c:v>
                </c:pt>
                <c:pt idx="49" formatCode="0.0">
                  <c:v>1.2692660812630319</c:v>
                </c:pt>
                <c:pt idx="50" formatCode="0.0">
                  <c:v>1.5912417705884696</c:v>
                </c:pt>
                <c:pt idx="51" formatCode="0.0">
                  <c:v>1.6941435621821599</c:v>
                </c:pt>
                <c:pt idx="52" formatCode="0.0">
                  <c:v>1.8001526195130957</c:v>
                </c:pt>
                <c:pt idx="53" formatCode="0.0">
                  <c:v>1.9291102079332045</c:v>
                </c:pt>
                <c:pt idx="54" formatCode="0.0">
                  <c:v>1.8198775966591807</c:v>
                </c:pt>
                <c:pt idx="55" formatCode="0.0">
                  <c:v>1.9367020501380727</c:v>
                </c:pt>
                <c:pt idx="56" formatCode="0.0">
                  <c:v>2.2521419632669959</c:v>
                </c:pt>
                <c:pt idx="57" formatCode="0.0">
                  <c:v>2.2470924093350275</c:v>
                </c:pt>
                <c:pt idx="58" formatCode="0.0">
                  <c:v>2.4687021425839673</c:v>
                </c:pt>
                <c:pt idx="59" formatCode="0.0">
                  <c:v>2.6081097092480743</c:v>
                </c:pt>
                <c:pt idx="60" formatCode="0.0">
                  <c:v>2.8068212491108468</c:v>
                </c:pt>
                <c:pt idx="61" formatCode="0.0">
                  <c:v>2.8333885784689095</c:v>
                </c:pt>
                <c:pt idx="62" formatCode="0.0">
                  <c:v>2.7786213257300574</c:v>
                </c:pt>
                <c:pt idx="63" formatCode="0.0">
                  <c:v>2.6585065299889354</c:v>
                </c:pt>
                <c:pt idx="64" formatCode="0.0">
                  <c:v>2.3801659174149892</c:v>
                </c:pt>
                <c:pt idx="65" formatCode="0.0">
                  <c:v>2.1791004736207986</c:v>
                </c:pt>
                <c:pt idx="66" formatCode="0.0">
                  <c:v>2.3849348099675316</c:v>
                </c:pt>
                <c:pt idx="67" formatCode="0.0">
                  <c:v>2.2363054539700444</c:v>
                </c:pt>
                <c:pt idx="68" formatCode="0.0">
                  <c:v>1.6311939788408614</c:v>
                </c:pt>
                <c:pt idx="69" formatCode="0.0">
                  <c:v>1.9403030313866809</c:v>
                </c:pt>
                <c:pt idx="70" formatCode="0.0">
                  <c:v>2.1766006654108105</c:v>
                </c:pt>
                <c:pt idx="71" formatCode="0.0">
                  <c:v>2.3040165304801352</c:v>
                </c:pt>
                <c:pt idx="72" formatCode="0.0">
                  <c:v>2.2356815886635406</c:v>
                </c:pt>
                <c:pt idx="73" formatCode="0.0">
                  <c:v>2.4989988490250026</c:v>
                </c:pt>
                <c:pt idx="74" formatCode="0.0">
                  <c:v>2.9908927406247843</c:v>
                </c:pt>
                <c:pt idx="75" formatCode="0.0">
                  <c:v>2.9954834101314054</c:v>
                </c:pt>
                <c:pt idx="76" formatCode="0.0">
                  <c:v>3.2784444098677534</c:v>
                </c:pt>
                <c:pt idx="77" formatCode="0.0">
                  <c:v>3.5067653158526335</c:v>
                </c:pt>
                <c:pt idx="78" formatCode="0.0">
                  <c:v>3.4416303030103679</c:v>
                </c:pt>
                <c:pt idx="79" formatCode="0.0">
                  <c:v>3.3867892313699466</c:v>
                </c:pt>
                <c:pt idx="80" formatCode="0.0">
                  <c:v>3.7076911091149967</c:v>
                </c:pt>
                <c:pt idx="81" formatCode="0.0">
                  <c:v>3.2651160740830409</c:v>
                </c:pt>
                <c:pt idx="82" formatCode="0.0">
                  <c:v>2.7764522146544568</c:v>
                </c:pt>
                <c:pt idx="83" formatCode="0.0">
                  <c:v>2.6201581317525147</c:v>
                </c:pt>
                <c:pt idx="84" formatCode="0.0">
                  <c:v>2.6936115935844995</c:v>
                </c:pt>
                <c:pt idx="85" formatCode="0.0">
                  <c:v>2.6202018536720884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15 נתונים'!$D$2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15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</c:numCache>
            </c:numRef>
          </c:cat>
          <c:val>
            <c:numRef>
              <c:f>'איור 15 נתונים'!$D$3:$D$299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1.9309858083724976</c:v>
                </c:pt>
                <c:pt idx="18" formatCode="0.0">
                  <c:v>2.3158211708068848</c:v>
                </c:pt>
                <c:pt idx="19" formatCode="0.0">
                  <c:v>2.4029688835144043</c:v>
                </c:pt>
                <c:pt idx="20" formatCode="0.0">
                  <c:v>1.9710315465927124</c:v>
                </c:pt>
                <c:pt idx="21" formatCode="0.0">
                  <c:v>1.8463983535766602</c:v>
                </c:pt>
                <c:pt idx="22" formatCode="0.0">
                  <c:v>1.4212197065353394</c:v>
                </c:pt>
                <c:pt idx="23" formatCode="0.0">
                  <c:v>1.4692240953445435</c:v>
                </c:pt>
                <c:pt idx="24" formatCode="0.0">
                  <c:v>1.7133411169052124</c:v>
                </c:pt>
                <c:pt idx="25" formatCode="0.0">
                  <c:v>1.6925700902938843</c:v>
                </c:pt>
                <c:pt idx="26" formatCode="0.0">
                  <c:v>2.1253290176391602</c:v>
                </c:pt>
                <c:pt idx="27" formatCode="0.0">
                  <c:v>2.564279317855835</c:v>
                </c:pt>
                <c:pt idx="28" formatCode="0.0">
                  <c:v>2.7166297435760498</c:v>
                </c:pt>
                <c:pt idx="29" formatCode="0.0">
                  <c:v>2.7880306243896484</c:v>
                </c:pt>
                <c:pt idx="30" formatCode="0.0">
                  <c:v>2.9259932041168213</c:v>
                </c:pt>
                <c:pt idx="31" formatCode="0.0">
                  <c:v>3.0374820232391357</c:v>
                </c:pt>
                <c:pt idx="32" formatCode="0.0">
                  <c:v>3.5607872009277344</c:v>
                </c:pt>
                <c:pt idx="33" formatCode="0.0">
                  <c:v>3.3158962726593018</c:v>
                </c:pt>
                <c:pt idx="34" formatCode="0.0">
                  <c:v>3.5169832706451416</c:v>
                </c:pt>
                <c:pt idx="35" formatCode="0.0">
                  <c:v>3.4598822593688965</c:v>
                </c:pt>
                <c:pt idx="36" formatCode="0.0">
                  <c:v>3.2922980785369873</c:v>
                </c:pt>
                <c:pt idx="37" formatCode="0.0">
                  <c:v>2.9976084232330322</c:v>
                </c:pt>
                <c:pt idx="38" formatCode="0.0">
                  <c:v>2.5898637771606445</c:v>
                </c:pt>
                <c:pt idx="39" formatCode="0.0">
                  <c:v>2.4944770336151123</c:v>
                </c:pt>
                <c:pt idx="40" formatCode="0.0">
                  <c:v>2.2314729690551758</c:v>
                </c:pt>
                <c:pt idx="41" formatCode="0.0">
                  <c:v>2.2111423015594482</c:v>
                </c:pt>
                <c:pt idx="42" formatCode="0.0">
                  <c:v>1.8315298557281494</c:v>
                </c:pt>
                <c:pt idx="43" formatCode="0.0">
                  <c:v>1.7844651937484741</c:v>
                </c:pt>
                <c:pt idx="44" formatCode="0.0">
                  <c:v>1.5184684991836548</c:v>
                </c:pt>
                <c:pt idx="45" formatCode="0.0">
                  <c:v>1.8405684232711792</c:v>
                </c:pt>
                <c:pt idx="46" formatCode="0.0">
                  <c:v>1.6673488616943359</c:v>
                </c:pt>
                <c:pt idx="47" formatCode="0.0">
                  <c:v>1.7173136472702026</c:v>
                </c:pt>
                <c:pt idx="48" formatCode="0.0">
                  <c:v>1.8387159109115601</c:v>
                </c:pt>
                <c:pt idx="49" formatCode="0.0">
                  <c:v>1.7530256509780884</c:v>
                </c:pt>
                <c:pt idx="50" formatCode="0.0">
                  <c:v>1.7907191514968872</c:v>
                </c:pt>
                <c:pt idx="51" formatCode="0.0">
                  <c:v>1.6381675004959106</c:v>
                </c:pt>
                <c:pt idx="52" formatCode="0.0">
                  <c:v>1.9571305513381958</c:v>
                </c:pt>
                <c:pt idx="53" formatCode="0.0">
                  <c:v>1.9540364742279053</c:v>
                </c:pt>
                <c:pt idx="54" formatCode="0.0">
                  <c:v>2.1072437763214111</c:v>
                </c:pt>
                <c:pt idx="55" formatCode="0.0">
                  <c:v>2.2835800647735596</c:v>
                </c:pt>
                <c:pt idx="56" formatCode="0.0">
                  <c:v>2.464336633682251</c:v>
                </c:pt>
                <c:pt idx="57" formatCode="0.0">
                  <c:v>2.2839827537536621</c:v>
                </c:pt>
                <c:pt idx="58" formatCode="0.0">
                  <c:v>2.2880895137786865</c:v>
                </c:pt>
                <c:pt idx="59" formatCode="0.0">
                  <c:v>2.0822632312774658</c:v>
                </c:pt>
                <c:pt idx="60" formatCode="0.0">
                  <c:v>1.9669066667556763</c:v>
                </c:pt>
                <c:pt idx="61" formatCode="0.0">
                  <c:v>2.3117260932922363</c:v>
                </c:pt>
                <c:pt idx="62" formatCode="0.0">
                  <c:v>2.2235565185546875</c:v>
                </c:pt>
                <c:pt idx="63" formatCode="0.0">
                  <c:v>2.2986526489257813</c:v>
                </c:pt>
                <c:pt idx="64" formatCode="0.0">
                  <c:v>1.9563151597976685</c:v>
                </c:pt>
                <c:pt idx="65" formatCode="0.0">
                  <c:v>1.8686438798904419</c:v>
                </c:pt>
                <c:pt idx="66" formatCode="0.0">
                  <c:v>1.7494736909866333</c:v>
                </c:pt>
                <c:pt idx="67" formatCode="0.0">
                  <c:v>1.3336056470870972</c:v>
                </c:pt>
                <c:pt idx="68" formatCode="0.0">
                  <c:v>1.058666467666626</c:v>
                </c:pt>
                <c:pt idx="69" formatCode="0.0">
                  <c:v>1.0301634073257446</c:v>
                </c:pt>
                <c:pt idx="70" formatCode="0.0">
                  <c:v>1.3293423652648926</c:v>
                </c:pt>
                <c:pt idx="71" formatCode="0.0">
                  <c:v>1.5979111194610596</c:v>
                </c:pt>
                <c:pt idx="72" formatCode="0.0">
                  <c:v>1.6197926998138428</c:v>
                </c:pt>
                <c:pt idx="73" formatCode="0.0">
                  <c:v>1.9912654161453247</c:v>
                </c:pt>
                <c:pt idx="74" formatCode="0.0">
                  <c:v>2.4502162933349609</c:v>
                </c:pt>
                <c:pt idx="75" formatCode="0.0">
                  <c:v>2.786480188369751</c:v>
                </c:pt>
                <c:pt idx="76" formatCode="0.0">
                  <c:v>3.2404663562774658</c:v>
                </c:pt>
                <c:pt idx="77" formatCode="0.0">
                  <c:v>3.5028417110443115</c:v>
                </c:pt>
                <c:pt idx="78" formatCode="0.0">
                  <c:v>3.787844181060791</c:v>
                </c:pt>
                <c:pt idx="79" formatCode="0.0">
                  <c:v>3.8473820686340332</c:v>
                </c:pt>
                <c:pt idx="80" formatCode="0.0">
                  <c:v>4.0211591720581055</c:v>
                </c:pt>
                <c:pt idx="81" formatCode="0.0">
                  <c:v>3.8403615951538086</c:v>
                </c:pt>
                <c:pt idx="82" formatCode="0.0">
                  <c:v>3.4003477096557617</c:v>
                </c:pt>
                <c:pt idx="83" formatCode="0.0">
                  <c:v>3.2041959762573242</c:v>
                </c:pt>
                <c:pt idx="84" formatCode="0.0">
                  <c:v>3.0561468601226807</c:v>
                </c:pt>
                <c:pt idx="85" formatCode="0.0">
                  <c:v>2.3906421661376953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08896"/>
        <c:axId val="150607360"/>
      </c:lineChart>
      <c:dateAx>
        <c:axId val="150603648"/>
        <c:scaling>
          <c:orientation val="minMax"/>
          <c:max val="43159"/>
          <c:min val="4130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50605184"/>
        <c:crosses val="autoZero"/>
        <c:auto val="0"/>
        <c:lblOffset val="100"/>
        <c:baseTimeUnit val="months"/>
        <c:majorUnit val="4"/>
        <c:majorTimeUnit val="months"/>
      </c:dateAx>
      <c:valAx>
        <c:axId val="150605184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50603648"/>
        <c:crosses val="autoZero"/>
        <c:crossBetween val="between"/>
        <c:majorUnit val="1"/>
      </c:valAx>
      <c:valAx>
        <c:axId val="150607360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150608896"/>
        <c:crosses val="max"/>
        <c:crossBetween val="between"/>
        <c:majorUnit val="1"/>
      </c:valAx>
      <c:dateAx>
        <c:axId val="1506088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060736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 smtClean="0"/>
              <a:t>איור 16: היחס </a:t>
            </a:r>
            <a:r>
              <a:rPr lang="he-IL" sz="2000" dirty="0"/>
              <a:t>בין </a:t>
            </a:r>
            <a:r>
              <a:rPr lang="he-IL" sz="2000" dirty="0" err="1"/>
              <a:t>מחפשי</a:t>
            </a:r>
            <a:r>
              <a:rPr lang="he-IL" sz="2000" dirty="0"/>
              <a:t> עבודה</a:t>
            </a:r>
            <a:r>
              <a:rPr lang="he-IL" sz="2000" baseline="30000" dirty="0"/>
              <a:t>1</a:t>
            </a:r>
            <a:r>
              <a:rPr lang="he-IL" sz="2000" dirty="0"/>
              <a:t> למשרות פנויות לפי משלחי יד נבחרים</a:t>
            </a:r>
          </a:p>
          <a:p>
            <a:pPr>
              <a:defRPr/>
            </a:pPr>
            <a:r>
              <a:rPr lang="he-IL" sz="2000" dirty="0"/>
              <a:t>נתונים שנתיים</a:t>
            </a:r>
          </a:p>
        </c:rich>
      </c:tx>
      <c:layout>
        <c:manualLayout>
          <c:xMode val="edge"/>
          <c:yMode val="edge"/>
          <c:x val="0.13825437445319336"/>
          <c:y val="2.83873475637782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568962330412925E-2"/>
          <c:y val="0.1362251237582644"/>
          <c:w val="0.95023385457099552"/>
          <c:h val="0.4782754687309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16 נתונים'!$C$1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multiLvlStrRef>
              <c:f>'איור 16 נתונים'!$A$2:$B$15</c:f>
              <c:multiLvlStrCache>
                <c:ptCount val="11"/>
                <c:lvl>
                  <c:pt idx="0">
                    <c:v>סך הכל עם משלח יד ידוע</c:v>
                  </c:pt>
                  <c:pt idx="1">
                    <c:v>סה"כ עובדים בלתי מקצועיים</c:v>
                  </c:pt>
                  <c:pt idx="2">
                    <c:v>פועלים בלתי מקצועיים בבנייה, בתעשייה ובהובלה</c:v>
                  </c:pt>
                  <c:pt idx="3">
                    <c:v>עובדי ניקיון ועוזרים</c:v>
                  </c:pt>
                  <c:pt idx="4">
                    <c:v>עובדים בבנייה </c:v>
                  </c:pt>
                  <c:pt idx="5">
                    <c:v>הנדסאים וטכנאים בענפי טכנולוגיות המידע</c:v>
                  </c:pt>
                  <c:pt idx="6">
                    <c:v>טבחים</c:v>
                  </c:pt>
                  <c:pt idx="7">
                    <c:v>נציגי מכירות בטלפון</c:v>
                  </c:pt>
                  <c:pt idx="8">
                    <c:v>עובדי מתכות ומכונות </c:v>
                  </c:pt>
                  <c:pt idx="9">
                    <c:v>מפתחי תכנה ומנתחי יישומים</c:v>
                  </c:pt>
                  <c:pt idx="10">
                    <c:v>נהגי משאיות כבדות ואוטובוסים</c:v>
                  </c:pt>
                </c:lvl>
                <c:lvl>
                  <c:pt idx="1">
                    <c:v>עובדים בלתי מקצועיים</c:v>
                  </c:pt>
                  <c:pt idx="4">
                    <c:v>עובדים מקצועיים</c:v>
                  </c:pt>
                </c:lvl>
              </c:multiLvlStrCache>
            </c:multiLvlStrRef>
          </c:cat>
          <c:val>
            <c:numRef>
              <c:f>'איור 16 נתונים'!$C$2:$C$16</c:f>
              <c:numCache>
                <c:formatCode>0.0</c:formatCode>
                <c:ptCount val="11"/>
                <c:pt idx="0">
                  <c:v>3.7303999999999999</c:v>
                </c:pt>
                <c:pt idx="1">
                  <c:v>4.8262999999999998</c:v>
                </c:pt>
                <c:pt idx="2">
                  <c:v>7.2885</c:v>
                </c:pt>
                <c:pt idx="3">
                  <c:v>2.5179999999999998</c:v>
                </c:pt>
                <c:pt idx="4">
                  <c:v>1.5484</c:v>
                </c:pt>
                <c:pt idx="5">
                  <c:v>1.3589</c:v>
                </c:pt>
                <c:pt idx="6">
                  <c:v>1.7599</c:v>
                </c:pt>
                <c:pt idx="7">
                  <c:v>2.1692</c:v>
                </c:pt>
                <c:pt idx="8">
                  <c:v>2.0552000000000001</c:v>
                </c:pt>
                <c:pt idx="9">
                  <c:v>0.86539999999999995</c:v>
                </c:pt>
                <c:pt idx="10">
                  <c:v>1.1887000000000001</c:v>
                </c:pt>
              </c:numCache>
            </c:numRef>
          </c:val>
        </c:ser>
        <c:ser>
          <c:idx val="1"/>
          <c:order val="1"/>
          <c:tx>
            <c:strRef>
              <c:f>'איור 16 נתונים'!$D$1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multiLvlStrRef>
              <c:f>'איור 16 נתונים'!$A$2:$B$15</c:f>
              <c:multiLvlStrCache>
                <c:ptCount val="11"/>
                <c:lvl>
                  <c:pt idx="0">
                    <c:v>סך הכל עם משלח יד ידוע</c:v>
                  </c:pt>
                  <c:pt idx="1">
                    <c:v>סה"כ עובדים בלתי מקצועיים</c:v>
                  </c:pt>
                  <c:pt idx="2">
                    <c:v>פועלים בלתי מקצועיים בבנייה, בתעשייה ובהובלה</c:v>
                  </c:pt>
                  <c:pt idx="3">
                    <c:v>עובדי ניקיון ועוזרים</c:v>
                  </c:pt>
                  <c:pt idx="4">
                    <c:v>עובדים בבנייה </c:v>
                  </c:pt>
                  <c:pt idx="5">
                    <c:v>הנדסאים וטכנאים בענפי טכנולוגיות המידע</c:v>
                  </c:pt>
                  <c:pt idx="6">
                    <c:v>טבחים</c:v>
                  </c:pt>
                  <c:pt idx="7">
                    <c:v>נציגי מכירות בטלפון</c:v>
                  </c:pt>
                  <c:pt idx="8">
                    <c:v>עובדי מתכות ומכונות </c:v>
                  </c:pt>
                  <c:pt idx="9">
                    <c:v>מפתחי תכנה ומנתחי יישומים</c:v>
                  </c:pt>
                  <c:pt idx="10">
                    <c:v>נהגי משאיות כבדות ואוטובוסים</c:v>
                  </c:pt>
                </c:lvl>
                <c:lvl>
                  <c:pt idx="1">
                    <c:v>עובדים בלתי מקצועיים</c:v>
                  </c:pt>
                  <c:pt idx="4">
                    <c:v>עובדים מקצועיים</c:v>
                  </c:pt>
                </c:lvl>
              </c:multiLvlStrCache>
            </c:multiLvlStrRef>
          </c:cat>
          <c:val>
            <c:numRef>
              <c:f>'איור 16 נתונים'!$D$2:$D$15</c:f>
              <c:numCache>
                <c:formatCode>0.0</c:formatCode>
                <c:ptCount val="11"/>
                <c:pt idx="0">
                  <c:v>3.6816</c:v>
                </c:pt>
                <c:pt idx="1">
                  <c:v>5.0002000000000004</c:v>
                </c:pt>
                <c:pt idx="2">
                  <c:v>8.9405000000000001</c:v>
                </c:pt>
                <c:pt idx="3">
                  <c:v>2.7402000000000002</c:v>
                </c:pt>
                <c:pt idx="4">
                  <c:v>2</c:v>
                </c:pt>
                <c:pt idx="5">
                  <c:v>1.9618</c:v>
                </c:pt>
                <c:pt idx="6">
                  <c:v>1.0741000000000001</c:v>
                </c:pt>
                <c:pt idx="7">
                  <c:v>0.98380000000000001</c:v>
                </c:pt>
                <c:pt idx="8">
                  <c:v>1.6171</c:v>
                </c:pt>
                <c:pt idx="9">
                  <c:v>1.0489999999999999</c:v>
                </c:pt>
                <c:pt idx="10">
                  <c:v>0.93069999999999997</c:v>
                </c:pt>
              </c:numCache>
            </c:numRef>
          </c:val>
        </c:ser>
        <c:ser>
          <c:idx val="2"/>
          <c:order val="2"/>
          <c:tx>
            <c:strRef>
              <c:f>'איור 16 נתונים'!$E$1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'איור 16 נתונים'!$A$2:$B$15</c:f>
              <c:multiLvlStrCache>
                <c:ptCount val="11"/>
                <c:lvl>
                  <c:pt idx="0">
                    <c:v>סך הכל עם משלח יד ידוע</c:v>
                  </c:pt>
                  <c:pt idx="1">
                    <c:v>סה"כ עובדים בלתי מקצועיים</c:v>
                  </c:pt>
                  <c:pt idx="2">
                    <c:v>פועלים בלתי מקצועיים בבנייה, בתעשייה ובהובלה</c:v>
                  </c:pt>
                  <c:pt idx="3">
                    <c:v>עובדי ניקיון ועוזרים</c:v>
                  </c:pt>
                  <c:pt idx="4">
                    <c:v>עובדים בבנייה </c:v>
                  </c:pt>
                  <c:pt idx="5">
                    <c:v>הנדסאים וטכנאים בענפי טכנולוגיות המידע</c:v>
                  </c:pt>
                  <c:pt idx="6">
                    <c:v>טבחים</c:v>
                  </c:pt>
                  <c:pt idx="7">
                    <c:v>נציגי מכירות בטלפון</c:v>
                  </c:pt>
                  <c:pt idx="8">
                    <c:v>עובדי מתכות ומכונות </c:v>
                  </c:pt>
                  <c:pt idx="9">
                    <c:v>מפתחי תכנה ומנתחי יישומים</c:v>
                  </c:pt>
                  <c:pt idx="10">
                    <c:v>נהגי משאיות כבדות ואוטובוסים</c:v>
                  </c:pt>
                </c:lvl>
                <c:lvl>
                  <c:pt idx="1">
                    <c:v>עובדים בלתי מקצועיים</c:v>
                  </c:pt>
                  <c:pt idx="4">
                    <c:v>עובדים מקצועיים</c:v>
                  </c:pt>
                </c:lvl>
              </c:multiLvlStrCache>
            </c:multiLvlStrRef>
          </c:cat>
          <c:val>
            <c:numRef>
              <c:f>'איור 16 נתונים'!$E$2:$E$16</c:f>
              <c:numCache>
                <c:formatCode>#,##0.0</c:formatCode>
                <c:ptCount val="11"/>
                <c:pt idx="0">
                  <c:v>2.7130999999999998</c:v>
                </c:pt>
                <c:pt idx="1">
                  <c:v>3.6114999999999999</c:v>
                </c:pt>
                <c:pt idx="2">
                  <c:v>6.6677</c:v>
                </c:pt>
                <c:pt idx="3" formatCode="0.0">
                  <c:v>2.6076999999999999</c:v>
                </c:pt>
                <c:pt idx="4" formatCode="0.0">
                  <c:v>1.3111999999999999</c:v>
                </c:pt>
                <c:pt idx="5">
                  <c:v>1.0662</c:v>
                </c:pt>
                <c:pt idx="6">
                  <c:v>0.89200000000000002</c:v>
                </c:pt>
                <c:pt idx="7" formatCode="0.0">
                  <c:v>0.65390000000000004</c:v>
                </c:pt>
                <c:pt idx="8" formatCode="0.0">
                  <c:v>1.5951</c:v>
                </c:pt>
                <c:pt idx="9">
                  <c:v>0.55969999999999998</c:v>
                </c:pt>
                <c:pt idx="10" formatCode="0.0">
                  <c:v>0.89049999999999996</c:v>
                </c:pt>
              </c:numCache>
            </c:numRef>
          </c:val>
        </c:ser>
        <c:ser>
          <c:idx val="3"/>
          <c:order val="3"/>
          <c:tx>
            <c:strRef>
              <c:f>'איור 16 נתונים'!$F$1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multiLvlStrRef>
              <c:f>'איור 16 נתונים'!$A$2:$B$15</c:f>
              <c:multiLvlStrCache>
                <c:ptCount val="11"/>
                <c:lvl>
                  <c:pt idx="0">
                    <c:v>סך הכל עם משלח יד ידוע</c:v>
                  </c:pt>
                  <c:pt idx="1">
                    <c:v>סה"כ עובדים בלתי מקצועיים</c:v>
                  </c:pt>
                  <c:pt idx="2">
                    <c:v>פועלים בלתי מקצועיים בבנייה, בתעשייה ובהובלה</c:v>
                  </c:pt>
                  <c:pt idx="3">
                    <c:v>עובדי ניקיון ועוזרים</c:v>
                  </c:pt>
                  <c:pt idx="4">
                    <c:v>עובדים בבנייה </c:v>
                  </c:pt>
                  <c:pt idx="5">
                    <c:v>הנדסאים וטכנאים בענפי טכנולוגיות המידע</c:v>
                  </c:pt>
                  <c:pt idx="6">
                    <c:v>טבחים</c:v>
                  </c:pt>
                  <c:pt idx="7">
                    <c:v>נציגי מכירות בטלפון</c:v>
                  </c:pt>
                  <c:pt idx="8">
                    <c:v>עובדי מתכות ומכונות </c:v>
                  </c:pt>
                  <c:pt idx="9">
                    <c:v>מפתחי תכנה ומנתחי יישומים</c:v>
                  </c:pt>
                  <c:pt idx="10">
                    <c:v>נהגי משאיות כבדות ואוטובוסים</c:v>
                  </c:pt>
                </c:lvl>
                <c:lvl>
                  <c:pt idx="1">
                    <c:v>עובדים בלתי מקצועיים</c:v>
                  </c:pt>
                  <c:pt idx="4">
                    <c:v>עובדים מקצועיים</c:v>
                  </c:pt>
                </c:lvl>
              </c:multiLvlStrCache>
            </c:multiLvlStrRef>
          </c:cat>
          <c:val>
            <c:numRef>
              <c:f>'איור 16 נתונים'!$F$2:$F$15</c:f>
              <c:numCache>
                <c:formatCode>#,##0.0</c:formatCode>
                <c:ptCount val="11"/>
                <c:pt idx="0">
                  <c:v>2.1793999999999998</c:v>
                </c:pt>
                <c:pt idx="1">
                  <c:v>2.7932000000000001</c:v>
                </c:pt>
                <c:pt idx="2">
                  <c:v>4.1612999999999998</c:v>
                </c:pt>
                <c:pt idx="3" formatCode="0.0">
                  <c:v>1.6285000000000001</c:v>
                </c:pt>
                <c:pt idx="4" formatCode="0.0">
                  <c:v>0.83989999999999998</c:v>
                </c:pt>
                <c:pt idx="5">
                  <c:v>1.4793000000000001</c:v>
                </c:pt>
                <c:pt idx="6">
                  <c:v>0.97450000000000003</c:v>
                </c:pt>
                <c:pt idx="7" formatCode="0.0">
                  <c:v>0.65880000000000005</c:v>
                </c:pt>
                <c:pt idx="8" formatCode="0.0">
                  <c:v>0.81879999999999997</c:v>
                </c:pt>
                <c:pt idx="9">
                  <c:v>0.5726</c:v>
                </c:pt>
                <c:pt idx="10" formatCode="0.0">
                  <c:v>0.63129999999999997</c:v>
                </c:pt>
              </c:numCache>
            </c:numRef>
          </c:val>
        </c:ser>
        <c:ser>
          <c:idx val="4"/>
          <c:order val="4"/>
          <c:tx>
            <c:strRef>
              <c:f>'איור 16 נתונים'!$G$1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multiLvlStrRef>
              <c:f>'איור 16 נתונים'!$A$2:$B$15</c:f>
              <c:multiLvlStrCache>
                <c:ptCount val="11"/>
                <c:lvl>
                  <c:pt idx="0">
                    <c:v>סך הכל עם משלח יד ידוע</c:v>
                  </c:pt>
                  <c:pt idx="1">
                    <c:v>סה"כ עובדים בלתי מקצועיים</c:v>
                  </c:pt>
                  <c:pt idx="2">
                    <c:v>פועלים בלתי מקצועיים בבנייה, בתעשייה ובהובלה</c:v>
                  </c:pt>
                  <c:pt idx="3">
                    <c:v>עובדי ניקיון ועוזרים</c:v>
                  </c:pt>
                  <c:pt idx="4">
                    <c:v>עובדים בבנייה </c:v>
                  </c:pt>
                  <c:pt idx="5">
                    <c:v>הנדסאים וטכנאים בענפי טכנולוגיות המידע</c:v>
                  </c:pt>
                  <c:pt idx="6">
                    <c:v>טבחים</c:v>
                  </c:pt>
                  <c:pt idx="7">
                    <c:v>נציגי מכירות בטלפון</c:v>
                  </c:pt>
                  <c:pt idx="8">
                    <c:v>עובדי מתכות ומכונות </c:v>
                  </c:pt>
                  <c:pt idx="9">
                    <c:v>מפתחי תכנה ומנתחי יישומים</c:v>
                  </c:pt>
                  <c:pt idx="10">
                    <c:v>נהגי משאיות כבדות ואוטובוסים</c:v>
                  </c:pt>
                </c:lvl>
                <c:lvl>
                  <c:pt idx="1">
                    <c:v>עובדים בלתי מקצועיים</c:v>
                  </c:pt>
                  <c:pt idx="4">
                    <c:v>עובדים מקצועיים</c:v>
                  </c:pt>
                </c:lvl>
              </c:multiLvlStrCache>
            </c:multiLvlStrRef>
          </c:cat>
          <c:val>
            <c:numRef>
              <c:f>'איור 16 נתונים'!$G$2:$G$16</c:f>
              <c:numCache>
                <c:formatCode>#,##0.0</c:formatCode>
                <c:ptCount val="11"/>
                <c:pt idx="0">
                  <c:v>1.9320999999999999</c:v>
                </c:pt>
                <c:pt idx="1">
                  <c:v>2.0348999999999999</c:v>
                </c:pt>
                <c:pt idx="2">
                  <c:v>2.7222</c:v>
                </c:pt>
                <c:pt idx="3" formatCode="0.0">
                  <c:v>1.1869000000000001</c:v>
                </c:pt>
                <c:pt idx="4" formatCode="0.0">
                  <c:v>0.90259999999999996</c:v>
                </c:pt>
                <c:pt idx="5">
                  <c:v>0.80520000000000003</c:v>
                </c:pt>
                <c:pt idx="6">
                  <c:v>0.69850000000000001</c:v>
                </c:pt>
                <c:pt idx="7" formatCode="0.0">
                  <c:v>0.68140000000000001</c:v>
                </c:pt>
                <c:pt idx="8" formatCode="0.0">
                  <c:v>0.67720000000000002</c:v>
                </c:pt>
                <c:pt idx="9">
                  <c:v>0.55379999999999996</c:v>
                </c:pt>
                <c:pt idx="10" formatCode="0.0">
                  <c:v>0.38490000000000002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85952"/>
        <c:axId val="150704128"/>
      </c:barChart>
      <c:catAx>
        <c:axId val="150685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50704128"/>
        <c:crosses val="autoZero"/>
        <c:auto val="1"/>
        <c:lblAlgn val="ctr"/>
        <c:lblOffset val="100"/>
        <c:noMultiLvlLbl val="0"/>
      </c:catAx>
      <c:valAx>
        <c:axId val="1507041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50685952"/>
        <c:crosses val="autoZero"/>
        <c:crossBetween val="between"/>
        <c:majorUnit val="1"/>
      </c:valAx>
    </c:plotArea>
    <c:legend>
      <c:legendPos val="l"/>
      <c:layout>
        <c:manualLayout>
          <c:xMode val="edge"/>
          <c:yMode val="edge"/>
          <c:x val="0.29170579029733962"/>
          <c:y val="0.10175753347287285"/>
          <c:w val="0.42930513967444212"/>
          <c:h val="0.21149318360521388"/>
        </c:manualLayout>
      </c:layout>
      <c:overlay val="0"/>
      <c:txPr>
        <a:bodyPr/>
        <a:lstStyle/>
        <a:p>
          <a:pPr>
            <a:defRPr sz="20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17: תחזיות הצמיחה של ה-</a:t>
            </a:r>
            <a:r>
              <a:rPr lang="en-US" sz="2000"/>
              <a:t>IMF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17 נתונים'!$C$4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17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17 נתונים'!$C$5:$C$9</c:f>
              <c:numCache>
                <c:formatCode>0.0</c:formatCode>
                <c:ptCount val="5"/>
                <c:pt idx="0">
                  <c:v>2.2999999999999998</c:v>
                </c:pt>
                <c:pt idx="1">
                  <c:v>2.4</c:v>
                </c:pt>
                <c:pt idx="2">
                  <c:v>1.65</c:v>
                </c:pt>
                <c:pt idx="3">
                  <c:v>6.9</c:v>
                </c:pt>
                <c:pt idx="4">
                  <c:v>3.7610000000000001</c:v>
                </c:pt>
              </c:numCache>
            </c:numRef>
          </c:val>
        </c:ser>
        <c:ser>
          <c:idx val="5"/>
          <c:order val="1"/>
          <c:tx>
            <c:strRef>
              <c:f>'איור 17 נתונים'!$D$4</c:f>
              <c:strCache>
                <c:ptCount val="1"/>
                <c:pt idx="0">
                  <c:v>התחזית ל- 2018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17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17 נתונים'!$D$5:$D$9</c:f>
              <c:numCache>
                <c:formatCode>0.0</c:formatCode>
                <c:ptCount val="5"/>
                <c:pt idx="0">
                  <c:v>2.9</c:v>
                </c:pt>
                <c:pt idx="1">
                  <c:v>2.4</c:v>
                </c:pt>
                <c:pt idx="2">
                  <c:v>1.2</c:v>
                </c:pt>
                <c:pt idx="3">
                  <c:v>6.6</c:v>
                </c:pt>
                <c:pt idx="4">
                  <c:v>3.9</c:v>
                </c:pt>
              </c:numCache>
            </c:numRef>
          </c:val>
        </c:ser>
        <c:ser>
          <c:idx val="6"/>
          <c:order val="2"/>
          <c:tx>
            <c:strRef>
              <c:f>'איור 17 נתונים'!$E$4</c:f>
              <c:strCache>
                <c:ptCount val="1"/>
                <c:pt idx="0">
                  <c:v>התחזית ל- 2019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17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17 נתונים'!$E$5:$E$9</c:f>
              <c:numCache>
                <c:formatCode>0.0</c:formatCode>
                <c:ptCount val="5"/>
                <c:pt idx="0">
                  <c:v>2.66</c:v>
                </c:pt>
                <c:pt idx="1">
                  <c:v>2</c:v>
                </c:pt>
                <c:pt idx="2">
                  <c:v>0.92</c:v>
                </c:pt>
                <c:pt idx="3">
                  <c:v>6.41</c:v>
                </c:pt>
                <c:pt idx="4">
                  <c:v>3.94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51545344"/>
        <c:axId val="151546880"/>
      </c:barChart>
      <c:catAx>
        <c:axId val="15154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51546880"/>
        <c:crossesAt val="0"/>
        <c:auto val="0"/>
        <c:lblAlgn val="ctr"/>
        <c:lblOffset val="100"/>
        <c:noMultiLvlLbl val="0"/>
      </c:catAx>
      <c:valAx>
        <c:axId val="151546880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515453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2000" b="1" dirty="0"/>
              <a:t>איור 2: מדד המחירים לצרכן והמדד בניכוי האנרגיה, הפירות והירקות וההפחתות שיזמה הממשלה
</a:t>
            </a:r>
            <a:r>
              <a:rPr lang="he-IL" sz="2000" b="0" dirty="0"/>
              <a:t>שיעור השינוי השנתי, אפריל 2014 עד אפריל 2018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נתונים'!$B$2</c:f>
              <c:strCache>
                <c:ptCount val="1"/>
                <c:pt idx="0">
                  <c:v>המדד ללא אנרגיה, פו"י והפחתות שיזמה הממשלה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 נתונים'!$B$3:$B$300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0.80560063735113374</c:v>
                </c:pt>
                <c:pt idx="14" formatCode="0.0">
                  <c:v>0.77375645879960153</c:v>
                </c:pt>
                <c:pt idx="15" formatCode="0.0">
                  <c:v>0.3497668028773715</c:v>
                </c:pt>
                <c:pt idx="16" formatCode="0.0">
                  <c:v>0.40870750277457457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7.3984186725573053E-2</c:v>
                </c:pt>
                <c:pt idx="20" formatCode="0.0">
                  <c:v>-0.1936158188497461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0.44539664392613254</c:v>
                </c:pt>
                <c:pt idx="28" formatCode="0.0">
                  <c:v>0.31782992737163784</c:v>
                </c:pt>
                <c:pt idx="29" formatCode="0.0">
                  <c:v>0.39582828222486377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0.77015988499911092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0.65872318083664005</c:v>
                </c:pt>
                <c:pt idx="38" formatCode="0.0">
                  <c:v>0.51165320101673739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0.38014023253523099</c:v>
                </c:pt>
                <c:pt idx="45" formatCode="0.0">
                  <c:v>0.34366535528231879</c:v>
                </c:pt>
                <c:pt idx="46" formatCode="0.0">
                  <c:v>9.4116352089979038E-2</c:v>
                </c:pt>
                <c:pt idx="47" formatCode="0.0">
                  <c:v>0.15350769018653843</c:v>
                </c:pt>
                <c:pt idx="48" formatCode="0.0">
                  <c:v>0.23164517103753113</c:v>
                </c:pt>
                <c:pt idx="49" formatCode="0.0">
                  <c:v>0.2908355828126874</c:v>
                </c:pt>
                <c:pt idx="50" formatCode="0.0">
                  <c:v>0.59210455310401144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-0.14297070799174083</c:v>
                </c:pt>
                <c:pt idx="54" formatCode="0.0">
                  <c:v>-0.24679032749969076</c:v>
                </c:pt>
                <c:pt idx="55" formatCode="0.0">
                  <c:v>0.1076368048345655</c:v>
                </c:pt>
                <c:pt idx="56" formatCode="0.0">
                  <c:v>0.38908738512688501</c:v>
                </c:pt>
                <c:pt idx="57" formatCode="0.0">
                  <c:v>0.50565665331174792</c:v>
                </c:pt>
                <c:pt idx="58" formatCode="0.0">
                  <c:v>0.69787457678538445</c:v>
                </c:pt>
                <c:pt idx="59" formatCode="0.0">
                  <c:v>0.70213023147160936</c:v>
                </c:pt>
                <c:pt idx="60" formatCode="0.0">
                  <c:v>0.59119970237633268</c:v>
                </c:pt>
                <c:pt idx="61" formatCode="0.0">
                  <c:v>0.66865739656578604</c:v>
                </c:pt>
                <c:pt idx="62" formatCode="0.0">
                  <c:v>0.91779222255035098</c:v>
                </c:pt>
                <c:pt idx="63" formatCode="0.0">
                  <c:v>0.82452179016214711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'איור 2 נתונים'!$C$2</c:f>
              <c:strCache>
                <c:ptCount val="1"/>
                <c:pt idx="0">
                  <c:v>המדד הכללי בניכוי הפחתות שיזמה הממשלה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 נתונים'!$C$3:$C$300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0.68514580762106814</c:v>
                </c:pt>
                <c:pt idx="13" formatCode="0.0">
                  <c:v>0.48714158756753001</c:v>
                </c:pt>
                <c:pt idx="14" formatCode="0.0">
                  <c:v>0.5835824480409979</c:v>
                </c:pt>
                <c:pt idx="15" formatCode="0.0">
                  <c:v>0.28325022466417771</c:v>
                </c:pt>
                <c:pt idx="16" formatCode="0.0">
                  <c:v>0.44801276935075851</c:v>
                </c:pt>
                <c:pt idx="17" formatCode="0.0">
                  <c:v>0.25198071662264621</c:v>
                </c:pt>
                <c:pt idx="18" formatCode="0.0">
                  <c:v>0.25750876839210068</c:v>
                </c:pt>
                <c:pt idx="19" formatCode="0.0">
                  <c:v>-3.6214401931389251E-2</c:v>
                </c:pt>
                <c:pt idx="20" formatCode="0.0">
                  <c:v>-0.32936333333920542</c:v>
                </c:pt>
                <c:pt idx="21" formatCode="0.0">
                  <c:v>-0.32850617281456884</c:v>
                </c:pt>
                <c:pt idx="22" formatCode="0.0">
                  <c:v>-0.13402632479362353</c:v>
                </c:pt>
                <c:pt idx="23" formatCode="0.0">
                  <c:v>-0.23164702230241696</c:v>
                </c:pt>
                <c:pt idx="24" formatCode="0.0">
                  <c:v>-0.40427255915270743</c:v>
                </c:pt>
                <c:pt idx="25" formatCode="0.0">
                  <c:v>-0.63350403373829689</c:v>
                </c:pt>
                <c:pt idx="26" formatCode="0.0">
                  <c:v>-0.62458539644040245</c:v>
                </c:pt>
                <c:pt idx="27" formatCode="0.0">
                  <c:v>-0.11920570521911644</c:v>
                </c:pt>
                <c:pt idx="28" formatCode="0.0">
                  <c:v>-1.6357687046075764E-2</c:v>
                </c:pt>
                <c:pt idx="29" formatCode="0.0">
                  <c:v>-9.2924544393913067E-3</c:v>
                </c:pt>
                <c:pt idx="30" formatCode="0.0">
                  <c:v>7.9580891987562907E-2</c:v>
                </c:pt>
                <c:pt idx="31" formatCode="0.0">
                  <c:v>1.7687330838223048E-2</c:v>
                </c:pt>
                <c:pt idx="32" formatCode="0.0">
                  <c:v>0.19729132817078998</c:v>
                </c:pt>
                <c:pt idx="33" formatCode="0.0">
                  <c:v>0.28098312005109261</c:v>
                </c:pt>
                <c:pt idx="34" formatCode="0.0">
                  <c:v>0.17437355817662148</c:v>
                </c:pt>
                <c:pt idx="35" formatCode="0.0">
                  <c:v>7.3391326379379507E-2</c:v>
                </c:pt>
                <c:pt idx="36" formatCode="0.0">
                  <c:v>0.37215185961811947</c:v>
                </c:pt>
                <c:pt idx="37" formatCode="0.0">
                  <c:v>0.60582660218242435</c:v>
                </c:pt>
                <c:pt idx="38" formatCode="0.0">
                  <c:v>0.1447572297815336</c:v>
                </c:pt>
                <c:pt idx="39" formatCode="0.0">
                  <c:v>-1.2494735709989158E-2</c:v>
                </c:pt>
                <c:pt idx="40" formatCode="0.0">
                  <c:v>9.3086568757927424E-2</c:v>
                </c:pt>
                <c:pt idx="41" formatCode="0.0">
                  <c:v>9.9384701384508389E-2</c:v>
                </c:pt>
                <c:pt idx="42" formatCode="0.0">
                  <c:v>0.31610810684281621</c:v>
                </c:pt>
                <c:pt idx="43" formatCode="0.0">
                  <c:v>0.17336409112607143</c:v>
                </c:pt>
                <c:pt idx="44" formatCode="0.0">
                  <c:v>0.18680572782636684</c:v>
                </c:pt>
                <c:pt idx="45" formatCode="0.0">
                  <c:v>1.1066943414927977E-2</c:v>
                </c:pt>
                <c:pt idx="46" formatCode="0.0">
                  <c:v>-8.0848732623950426E-2</c:v>
                </c:pt>
                <c:pt idx="47" formatCode="0.0">
                  <c:v>2.2234665117859542E-2</c:v>
                </c:pt>
                <c:pt idx="48" formatCode="0.0">
                  <c:v>0.39559681213439113</c:v>
                </c:pt>
                <c:pt idx="49" formatCode="0.0">
                  <c:v>0.59129761922471769</c:v>
                </c:pt>
                <c:pt idx="50" formatCode="0.0">
                  <c:v>1.0504258917195974</c:v>
                </c:pt>
                <c:pt idx="51" formatCode="0.0">
                  <c:v>0.8088669376880242</c:v>
                </c:pt>
                <c:pt idx="52" formatCode="0.0">
                  <c:v>0.9330746600024975</c:v>
                </c:pt>
                <c:pt idx="53" formatCode="0.0">
                  <c:v>1.8470342206189372E-2</c:v>
                </c:pt>
                <c:pt idx="54" formatCode="0.0">
                  <c:v>-0.48323034647034246</c:v>
                </c:pt>
                <c:pt idx="55" formatCode="0.0">
                  <c:v>0.19813328602225067</c:v>
                </c:pt>
                <c:pt idx="56" formatCode="0.0">
                  <c:v>0.4434780918403769</c:v>
                </c:pt>
                <c:pt idx="57" formatCode="0.0">
                  <c:v>0.54099906719680124</c:v>
                </c:pt>
                <c:pt idx="58" formatCode="0.0">
                  <c:v>0.63691432025529959</c:v>
                </c:pt>
                <c:pt idx="59" formatCode="0.0">
                  <c:v>0.73497728684155383</c:v>
                </c:pt>
                <c:pt idx="60" formatCode="0.0">
                  <c:v>0.38654046435306899</c:v>
                </c:pt>
                <c:pt idx="61" formatCode="0.0">
                  <c:v>0.6155418389141909</c:v>
                </c:pt>
                <c:pt idx="62" formatCode="0.0">
                  <c:v>0.61493874915938829</c:v>
                </c:pt>
                <c:pt idx="63" formatCode="0.0">
                  <c:v>0.80532290352834934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'איור 2 נתונים'!$D$2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 נתונים'!$D$3:$D$300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'איור 2 נתונים'!$E$2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 נתונים'!$E$3:$E$300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'איור 2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 נתונים'!$F$3:$F$300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76736"/>
        <c:axId val="137478528"/>
      </c:lineChart>
      <c:dateAx>
        <c:axId val="137476736"/>
        <c:scaling>
          <c:orientation val="minMax"/>
          <c:max val="43220"/>
          <c:min val="41759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137478528"/>
        <c:crosses val="autoZero"/>
        <c:auto val="0"/>
        <c:lblOffset val="100"/>
        <c:baseTimeUnit val="months"/>
      </c:dateAx>
      <c:valAx>
        <c:axId val="137478528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137476736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95703597439265842"/>
          <c:h val="7.2386970437472734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/>
              <a:t>איור 18: שיעור השינוי השנתי בסחר העולמי בסחורות
</a:t>
            </a:r>
            <a:r>
              <a:rPr lang="he-IL" sz="2000" b="0"/>
              <a:t>ינואר 2013 עד מרץ 2018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נתונים'!$B$2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18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</c:numCache>
            </c:numRef>
          </c:cat>
          <c:val>
            <c:numRef>
              <c:f>'איור 18 נתונים'!$B$3:$B$250</c:f>
              <c:numCache>
                <c:formatCode>0.00</c:formatCode>
                <c:ptCount val="248"/>
                <c:pt idx="0">
                  <c:v>-5.2002870846121656</c:v>
                </c:pt>
                <c:pt idx="1">
                  <c:v>-5.1848857640506729</c:v>
                </c:pt>
                <c:pt idx="2">
                  <c:v>-4.2025089084041678</c:v>
                </c:pt>
                <c:pt idx="3">
                  <c:v>-2.3851604644256064</c:v>
                </c:pt>
                <c:pt idx="4">
                  <c:v>-0.48415958071259535</c:v>
                </c:pt>
                <c:pt idx="5">
                  <c:v>0.56131494406788107</c:v>
                </c:pt>
                <c:pt idx="6">
                  <c:v>2.0000398350716875</c:v>
                </c:pt>
                <c:pt idx="7">
                  <c:v>3.2650243518199451</c:v>
                </c:pt>
                <c:pt idx="8">
                  <c:v>4.5552504906499314</c:v>
                </c:pt>
                <c:pt idx="9">
                  <c:v>6.0262071411045337</c:v>
                </c:pt>
                <c:pt idx="10">
                  <c:v>6.286517264394309</c:v>
                </c:pt>
                <c:pt idx="11">
                  <c:v>7.2877042085039978</c:v>
                </c:pt>
                <c:pt idx="12">
                  <c:v>7.3394547914905406</c:v>
                </c:pt>
                <c:pt idx="13">
                  <c:v>7.8959000939512691</c:v>
                </c:pt>
                <c:pt idx="14">
                  <c:v>7.2712076223661271</c:v>
                </c:pt>
                <c:pt idx="15">
                  <c:v>6.6185485287804768</c:v>
                </c:pt>
                <c:pt idx="16">
                  <c:v>5.5818570799429867</c:v>
                </c:pt>
                <c:pt idx="17">
                  <c:v>5.3878613736988878</c:v>
                </c:pt>
                <c:pt idx="18">
                  <c:v>4.4632699854441737</c:v>
                </c:pt>
                <c:pt idx="19">
                  <c:v>4.301604378701529</c:v>
                </c:pt>
                <c:pt idx="20">
                  <c:v>3.4058260363754922</c:v>
                </c:pt>
                <c:pt idx="21">
                  <c:v>4.1491488186602643</c:v>
                </c:pt>
                <c:pt idx="22">
                  <c:v>5.1894949195177675</c:v>
                </c:pt>
                <c:pt idx="23">
                  <c:v>6.2948832068753013</c:v>
                </c:pt>
                <c:pt idx="24">
                  <c:v>7.7841385628193427</c:v>
                </c:pt>
                <c:pt idx="25">
                  <c:v>7.7409208391626461</c:v>
                </c:pt>
                <c:pt idx="26">
                  <c:v>8.877811494165865</c:v>
                </c:pt>
                <c:pt idx="27">
                  <c:v>9.0216897540599916</c:v>
                </c:pt>
                <c:pt idx="28">
                  <c:v>10.29336529260223</c:v>
                </c:pt>
                <c:pt idx="29">
                  <c:v>10.921710633891536</c:v>
                </c:pt>
                <c:pt idx="30">
                  <c:v>12.071832733325927</c:v>
                </c:pt>
                <c:pt idx="31">
                  <c:v>12.184272379949856</c:v>
                </c:pt>
                <c:pt idx="32">
                  <c:v>12.352201960214648</c:v>
                </c:pt>
                <c:pt idx="33">
                  <c:v>10.951932967507961</c:v>
                </c:pt>
                <c:pt idx="34">
                  <c:v>10.032725225880124</c:v>
                </c:pt>
                <c:pt idx="35">
                  <c:v>9.2187505744711693</c:v>
                </c:pt>
                <c:pt idx="36">
                  <c:v>8.8363052305545864</c:v>
                </c:pt>
                <c:pt idx="37">
                  <c:v>8.9079314568331291</c:v>
                </c:pt>
                <c:pt idx="38">
                  <c:v>7.7833031767597927</c:v>
                </c:pt>
                <c:pt idx="39">
                  <c:v>6.7742200045655787</c:v>
                </c:pt>
                <c:pt idx="40">
                  <c:v>6.3619236260491485</c:v>
                </c:pt>
                <c:pt idx="41">
                  <c:v>6.7233980441032015</c:v>
                </c:pt>
                <c:pt idx="42">
                  <c:v>6.8781461846209702</c:v>
                </c:pt>
                <c:pt idx="43">
                  <c:v>6.1891742781065684</c:v>
                </c:pt>
                <c:pt idx="44">
                  <c:v>6.3172512409838566</c:v>
                </c:pt>
                <c:pt idx="45">
                  <c:v>6.7153672338216008</c:v>
                </c:pt>
                <c:pt idx="46">
                  <c:v>7.2870136571596689</c:v>
                </c:pt>
                <c:pt idx="47">
                  <c:v>7.1288391826991759</c:v>
                </c:pt>
                <c:pt idx="48">
                  <c:v>7.6628635532338674</c:v>
                </c:pt>
                <c:pt idx="49">
                  <c:v>8.1885556079672952</c:v>
                </c:pt>
                <c:pt idx="50">
                  <c:v>9.2492370292793105</c:v>
                </c:pt>
                <c:pt idx="51">
                  <c:v>10.151965700951848</c:v>
                </c:pt>
                <c:pt idx="52">
                  <c:v>10.008351613324717</c:v>
                </c:pt>
                <c:pt idx="53">
                  <c:v>9.4097831345050444</c:v>
                </c:pt>
                <c:pt idx="54">
                  <c:v>8.6433980728325857</c:v>
                </c:pt>
                <c:pt idx="55">
                  <c:v>8.7935329753378468</c:v>
                </c:pt>
                <c:pt idx="56">
                  <c:v>8.85895447883318</c:v>
                </c:pt>
                <c:pt idx="57">
                  <c:v>8.9508777751591495</c:v>
                </c:pt>
                <c:pt idx="58">
                  <c:v>8.8376403307140361</c:v>
                </c:pt>
                <c:pt idx="59">
                  <c:v>8.9631637511226501</c:v>
                </c:pt>
                <c:pt idx="60">
                  <c:v>8.1933595109242816</c:v>
                </c:pt>
                <c:pt idx="61">
                  <c:v>7.9401929495068968</c:v>
                </c:pt>
                <c:pt idx="62">
                  <c:v>7.2908015562032302</c:v>
                </c:pt>
                <c:pt idx="63">
                  <c:v>6.8115209637289675</c:v>
                </c:pt>
                <c:pt idx="64">
                  <c:v>6.2009064974847705</c:v>
                </c:pt>
                <c:pt idx="65">
                  <c:v>5.7569203582303663</c:v>
                </c:pt>
                <c:pt idx="66">
                  <c:v>5.7985500911013066</c:v>
                </c:pt>
                <c:pt idx="67">
                  <c:v>6.253115159592193</c:v>
                </c:pt>
                <c:pt idx="68">
                  <c:v>6.5726720591069432</c:v>
                </c:pt>
                <c:pt idx="69">
                  <c:v>6.3007547188768998</c:v>
                </c:pt>
                <c:pt idx="70">
                  <c:v>5.8959176240675371</c:v>
                </c:pt>
                <c:pt idx="71">
                  <c:v>5.2873988773290304</c:v>
                </c:pt>
                <c:pt idx="72">
                  <c:v>4.956688209653648</c:v>
                </c:pt>
                <c:pt idx="73">
                  <c:v>5.1574113021801482</c:v>
                </c:pt>
                <c:pt idx="74">
                  <c:v>5.3355847174633597</c:v>
                </c:pt>
                <c:pt idx="75">
                  <c:v>5.1387909830336032</c:v>
                </c:pt>
                <c:pt idx="76">
                  <c:v>4.5800007480761407</c:v>
                </c:pt>
                <c:pt idx="77">
                  <c:v>4.1585600879506357</c:v>
                </c:pt>
                <c:pt idx="78">
                  <c:v>3.7923355531332748</c:v>
                </c:pt>
                <c:pt idx="79">
                  <c:v>3.2417884735656877</c:v>
                </c:pt>
                <c:pt idx="80">
                  <c:v>2.3607819306965983</c:v>
                </c:pt>
                <c:pt idx="81">
                  <c:v>1.846110441069948</c:v>
                </c:pt>
                <c:pt idx="82">
                  <c:v>0.27610151180121889</c:v>
                </c:pt>
                <c:pt idx="83">
                  <c:v>-2.7527646334943312</c:v>
                </c:pt>
                <c:pt idx="84">
                  <c:v>-7.290350773929033</c:v>
                </c:pt>
                <c:pt idx="85">
                  <c:v>-13.149752182068008</c:v>
                </c:pt>
                <c:pt idx="86">
                  <c:v>-16.720091755548204</c:v>
                </c:pt>
                <c:pt idx="87">
                  <c:v>-18.151174858384611</c:v>
                </c:pt>
                <c:pt idx="88">
                  <c:v>-17.868602076198993</c:v>
                </c:pt>
                <c:pt idx="89">
                  <c:v>-17.986434598321456</c:v>
                </c:pt>
                <c:pt idx="90">
                  <c:v>-17.565731013461651</c:v>
                </c:pt>
                <c:pt idx="91">
                  <c:v>-16.55077111231812</c:v>
                </c:pt>
                <c:pt idx="92">
                  <c:v>-15.078193800803753</c:v>
                </c:pt>
                <c:pt idx="93">
                  <c:v>-13.242706086523315</c:v>
                </c:pt>
                <c:pt idx="94">
                  <c:v>-10.918338641663738</c:v>
                </c:pt>
                <c:pt idx="95">
                  <c:v>-6.92895756699129</c:v>
                </c:pt>
                <c:pt idx="96">
                  <c:v>-1.2656885052459654</c:v>
                </c:pt>
                <c:pt idx="97">
                  <c:v>5.4494425454270079</c:v>
                </c:pt>
                <c:pt idx="98">
                  <c:v>10.724958075561798</c:v>
                </c:pt>
                <c:pt idx="99">
                  <c:v>13.695701247047154</c:v>
                </c:pt>
                <c:pt idx="100">
                  <c:v>14.80821005589965</c:v>
                </c:pt>
                <c:pt idx="101">
                  <c:v>16.875456875941808</c:v>
                </c:pt>
                <c:pt idx="102">
                  <c:v>17.595772838291346</c:v>
                </c:pt>
                <c:pt idx="103">
                  <c:v>17.45632783368638</c:v>
                </c:pt>
                <c:pt idx="104">
                  <c:v>16.06560574208471</c:v>
                </c:pt>
                <c:pt idx="105">
                  <c:v>13.864547266690618</c:v>
                </c:pt>
                <c:pt idx="106">
                  <c:v>12.792676828047522</c:v>
                </c:pt>
                <c:pt idx="107">
                  <c:v>11.822982951039872</c:v>
                </c:pt>
                <c:pt idx="108">
                  <c:v>11.020671786182955</c:v>
                </c:pt>
                <c:pt idx="109">
                  <c:v>10.656932385713592</c:v>
                </c:pt>
                <c:pt idx="110">
                  <c:v>9.4401835325226493</c:v>
                </c:pt>
                <c:pt idx="111">
                  <c:v>8.8053157885819022</c:v>
                </c:pt>
                <c:pt idx="112">
                  <c:v>7.2988137984644208</c:v>
                </c:pt>
                <c:pt idx="113">
                  <c:v>5.9940580414156175</c:v>
                </c:pt>
                <c:pt idx="114">
                  <c:v>4.4521965258387031</c:v>
                </c:pt>
                <c:pt idx="115">
                  <c:v>3.8057817030979546</c:v>
                </c:pt>
                <c:pt idx="116">
                  <c:v>3.8616031749440838</c:v>
                </c:pt>
                <c:pt idx="117">
                  <c:v>4.2419147170960514</c:v>
                </c:pt>
                <c:pt idx="118">
                  <c:v>3.5963097602763394</c:v>
                </c:pt>
                <c:pt idx="119">
                  <c:v>2.3779517482748203</c:v>
                </c:pt>
                <c:pt idx="120">
                  <c:v>1.5395957249311643</c:v>
                </c:pt>
                <c:pt idx="121">
                  <c:v>0.68499826274268649</c:v>
                </c:pt>
                <c:pt idx="122">
                  <c:v>0.60869383529407184</c:v>
                </c:pt>
                <c:pt idx="123">
                  <c:v>0.55348169527595914</c:v>
                </c:pt>
                <c:pt idx="124">
                  <c:v>0.99258259523484771</c:v>
                </c:pt>
                <c:pt idx="125">
                  <c:v>1.5405222515352035</c:v>
                </c:pt>
                <c:pt idx="126">
                  <c:v>2.0491101855590443</c:v>
                </c:pt>
                <c:pt idx="127">
                  <c:v>2.225654028633417</c:v>
                </c:pt>
                <c:pt idx="128">
                  <c:v>1.4609983796943116</c:v>
                </c:pt>
                <c:pt idx="129">
                  <c:v>1.2590504214072151</c:v>
                </c:pt>
                <c:pt idx="130">
                  <c:v>1.1555892426611258</c:v>
                </c:pt>
                <c:pt idx="131">
                  <c:v>1.5383699927481675</c:v>
                </c:pt>
                <c:pt idx="132">
                  <c:v>1.3007939602364127</c:v>
                </c:pt>
                <c:pt idx="133">
                  <c:v>2.031665162356977</c:v>
                </c:pt>
                <c:pt idx="134">
                  <c:v>2.1686839375206546</c:v>
                </c:pt>
                <c:pt idx="135">
                  <c:v>2.2318950641657898</c:v>
                </c:pt>
                <c:pt idx="136">
                  <c:v>2.3143513721758824</c:v>
                </c:pt>
                <c:pt idx="137">
                  <c:v>1.998581590974946</c:v>
                </c:pt>
                <c:pt idx="138">
                  <c:v>1.6889206582207716</c:v>
                </c:pt>
                <c:pt idx="139">
                  <c:v>1.1297184302124785</c:v>
                </c:pt>
                <c:pt idx="140">
                  <c:v>1.6690306092858487</c:v>
                </c:pt>
                <c:pt idx="141">
                  <c:v>1.8655556241886195</c:v>
                </c:pt>
                <c:pt idx="142">
                  <c:v>2.3245979448740961</c:v>
                </c:pt>
                <c:pt idx="143">
                  <c:v>2.5473758728463247</c:v>
                </c:pt>
                <c:pt idx="144">
                  <c:v>2.9689790607680511</c:v>
                </c:pt>
                <c:pt idx="145">
                  <c:v>2.6262136127804814</c:v>
                </c:pt>
                <c:pt idx="146">
                  <c:v>2.5266674943315248</c:v>
                </c:pt>
                <c:pt idx="147">
                  <c:v>2.4657789584008549</c:v>
                </c:pt>
                <c:pt idx="148">
                  <c:v>2.4195798684346626</c:v>
                </c:pt>
                <c:pt idx="149">
                  <c:v>2.1421049187986707</c:v>
                </c:pt>
                <c:pt idx="150">
                  <c:v>2.4001289882253696</c:v>
                </c:pt>
                <c:pt idx="151">
                  <c:v>2.651887385605578</c:v>
                </c:pt>
                <c:pt idx="152">
                  <c:v>2.6963697770229667</c:v>
                </c:pt>
                <c:pt idx="153">
                  <c:v>3.1121637133031177</c:v>
                </c:pt>
                <c:pt idx="154">
                  <c:v>3.1286729139525349</c:v>
                </c:pt>
                <c:pt idx="155">
                  <c:v>3.2209444272109256</c:v>
                </c:pt>
                <c:pt idx="156">
                  <c:v>3.127007947504401</c:v>
                </c:pt>
                <c:pt idx="157">
                  <c:v>3.1931916219576806</c:v>
                </c:pt>
                <c:pt idx="158">
                  <c:v>3.57902375346979</c:v>
                </c:pt>
                <c:pt idx="159">
                  <c:v>3.1068444302153608</c:v>
                </c:pt>
                <c:pt idx="160">
                  <c:v>2.7652467789115232</c:v>
                </c:pt>
                <c:pt idx="161">
                  <c:v>1.8840937144596559</c:v>
                </c:pt>
                <c:pt idx="162">
                  <c:v>1.8440466868725913</c:v>
                </c:pt>
                <c:pt idx="163">
                  <c:v>1.8505326687581647</c:v>
                </c:pt>
                <c:pt idx="164">
                  <c:v>2.2235745094749237</c:v>
                </c:pt>
                <c:pt idx="165">
                  <c:v>1.7251035390134728</c:v>
                </c:pt>
                <c:pt idx="166">
                  <c:v>1.6296534917332073</c:v>
                </c:pt>
                <c:pt idx="167">
                  <c:v>1.3355590742663459</c:v>
                </c:pt>
                <c:pt idx="168">
                  <c:v>1.4623607491066393</c:v>
                </c:pt>
                <c:pt idx="169">
                  <c:v>0.8211845856594957</c:v>
                </c:pt>
                <c:pt idx="170">
                  <c:v>0.83705666283580005</c:v>
                </c:pt>
                <c:pt idx="171">
                  <c:v>0.62901682954321636</c:v>
                </c:pt>
                <c:pt idx="172">
                  <c:v>1.1846500432246554</c:v>
                </c:pt>
                <c:pt idx="173">
                  <c:v>1.542377589338173</c:v>
                </c:pt>
                <c:pt idx="174">
                  <c:v>1.8979390019544295</c:v>
                </c:pt>
                <c:pt idx="175">
                  <c:v>1.4835554328823664</c:v>
                </c:pt>
                <c:pt idx="176">
                  <c:v>1.4392305686386164</c:v>
                </c:pt>
                <c:pt idx="177">
                  <c:v>1.3019415411482438</c:v>
                </c:pt>
                <c:pt idx="178">
                  <c:v>1.2664856647634837</c:v>
                </c:pt>
                <c:pt idx="179">
                  <c:v>1.616335364697119</c:v>
                </c:pt>
                <c:pt idx="180">
                  <c:v>2.1920775116873292</c:v>
                </c:pt>
                <c:pt idx="181">
                  <c:v>3.4678900134203383</c:v>
                </c:pt>
                <c:pt idx="182">
                  <c:v>3.1108797855478043</c:v>
                </c:pt>
                <c:pt idx="183">
                  <c:v>4.128401299398532</c:v>
                </c:pt>
                <c:pt idx="184">
                  <c:v>3.8062283516650641</c:v>
                </c:pt>
                <c:pt idx="185">
                  <c:v>4.9860017200152651</c:v>
                </c:pt>
                <c:pt idx="186">
                  <c:v>4.3552191704667065</c:v>
                </c:pt>
                <c:pt idx="187">
                  <c:v>5.1386556593637334</c:v>
                </c:pt>
                <c:pt idx="188">
                  <c:v>4.8026166199619968</c:v>
                </c:pt>
                <c:pt idx="189">
                  <c:v>5.1446056954657982</c:v>
                </c:pt>
                <c:pt idx="190">
                  <c:v>4.7966548457798242</c:v>
                </c:pt>
                <c:pt idx="191">
                  <c:v>4.9700999513550226</c:v>
                </c:pt>
                <c:pt idx="192">
                  <c:v>4.7258267792996911</c:v>
                </c:pt>
                <c:pt idx="193">
                  <c:v>5.1490788548492983</c:v>
                </c:pt>
                <c:pt idx="194">
                  <c:v>5.2180527925001385</c:v>
                </c:pt>
                <c:pt idx="195">
                  <c:v>4.3864330759999959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18 נתונים'!$C$2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18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</c:numCache>
            </c:numRef>
          </c:cat>
          <c:val>
            <c:numRef>
              <c:f>'איור 18 נתונים'!$C$3:$C$250</c:f>
              <c:numCache>
                <c:formatCode>0.00</c:formatCode>
                <c:ptCount val="248"/>
                <c:pt idx="0">
                  <c:v>-5.8523632072829956</c:v>
                </c:pt>
                <c:pt idx="1">
                  <c:v>-6.1206904533151585</c:v>
                </c:pt>
                <c:pt idx="2">
                  <c:v>-5.1193275939258598</c:v>
                </c:pt>
                <c:pt idx="3">
                  <c:v>-3.1784096036165721</c:v>
                </c:pt>
                <c:pt idx="4">
                  <c:v>-1.5835773061934288</c:v>
                </c:pt>
                <c:pt idx="5">
                  <c:v>-0.94417523089924682</c:v>
                </c:pt>
                <c:pt idx="6">
                  <c:v>0.44773964062063687</c:v>
                </c:pt>
                <c:pt idx="7">
                  <c:v>1.440755792692161</c:v>
                </c:pt>
                <c:pt idx="8">
                  <c:v>2.6018903587150088</c:v>
                </c:pt>
                <c:pt idx="9">
                  <c:v>3.3520732814270815</c:v>
                </c:pt>
                <c:pt idx="10">
                  <c:v>3.6612460097159349</c:v>
                </c:pt>
                <c:pt idx="11">
                  <c:v>4.5089461022343569</c:v>
                </c:pt>
                <c:pt idx="12">
                  <c:v>4.85640417631652</c:v>
                </c:pt>
                <c:pt idx="13">
                  <c:v>5.3699097302607912</c:v>
                </c:pt>
                <c:pt idx="14">
                  <c:v>4.4895811678367537</c:v>
                </c:pt>
                <c:pt idx="15">
                  <c:v>3.5149830328655707</c:v>
                </c:pt>
                <c:pt idx="16">
                  <c:v>2.709813302037456</c:v>
                </c:pt>
                <c:pt idx="17">
                  <c:v>2.8782907852012096</c:v>
                </c:pt>
                <c:pt idx="18">
                  <c:v>1.8580882242088315</c:v>
                </c:pt>
                <c:pt idx="19">
                  <c:v>1.9213859555645474</c:v>
                </c:pt>
                <c:pt idx="20">
                  <c:v>0.98302987512692841</c:v>
                </c:pt>
                <c:pt idx="21">
                  <c:v>2.0958201203334248</c:v>
                </c:pt>
                <c:pt idx="22">
                  <c:v>2.8358973711483104</c:v>
                </c:pt>
                <c:pt idx="23">
                  <c:v>4.0217533984941101</c:v>
                </c:pt>
                <c:pt idx="24">
                  <c:v>5.0502753989630111</c:v>
                </c:pt>
                <c:pt idx="25">
                  <c:v>4.7998057550681539</c:v>
                </c:pt>
                <c:pt idx="26">
                  <c:v>5.8409464623968121</c:v>
                </c:pt>
                <c:pt idx="27">
                  <c:v>6.3273420123046709</c:v>
                </c:pt>
                <c:pt idx="28">
                  <c:v>8.1334826296592269</c:v>
                </c:pt>
                <c:pt idx="29">
                  <c:v>8.6963204447513931</c:v>
                </c:pt>
                <c:pt idx="30">
                  <c:v>9.6502970277184232</c:v>
                </c:pt>
                <c:pt idx="31">
                  <c:v>9.2609823077256301</c:v>
                </c:pt>
                <c:pt idx="32">
                  <c:v>9.4202770046573736</c:v>
                </c:pt>
                <c:pt idx="33">
                  <c:v>8.3737783858321748</c:v>
                </c:pt>
                <c:pt idx="34">
                  <c:v>7.7902404623587218</c:v>
                </c:pt>
                <c:pt idx="35">
                  <c:v>6.8806930602443916</c:v>
                </c:pt>
                <c:pt idx="36">
                  <c:v>6.5617829932387739</c:v>
                </c:pt>
                <c:pt idx="37">
                  <c:v>7.0762397971612989</c:v>
                </c:pt>
                <c:pt idx="38">
                  <c:v>6.3140322568774998</c:v>
                </c:pt>
                <c:pt idx="39">
                  <c:v>5.1469297174587592</c:v>
                </c:pt>
                <c:pt idx="40">
                  <c:v>4.0143662746293662</c:v>
                </c:pt>
                <c:pt idx="41">
                  <c:v>4.1533385022288316</c:v>
                </c:pt>
                <c:pt idx="42">
                  <c:v>4.5271031551275875</c:v>
                </c:pt>
                <c:pt idx="43">
                  <c:v>4.1262684048758658</c:v>
                </c:pt>
                <c:pt idx="44">
                  <c:v>4.3116584812254111</c:v>
                </c:pt>
                <c:pt idx="45">
                  <c:v>4.7790024003509179</c:v>
                </c:pt>
                <c:pt idx="46">
                  <c:v>5.3546335907987297</c:v>
                </c:pt>
                <c:pt idx="47">
                  <c:v>5.480619904997508</c:v>
                </c:pt>
                <c:pt idx="48">
                  <c:v>6.3485613143902553</c:v>
                </c:pt>
                <c:pt idx="49">
                  <c:v>6.998877440839979</c:v>
                </c:pt>
                <c:pt idx="50">
                  <c:v>8.127404774839043</c:v>
                </c:pt>
                <c:pt idx="51">
                  <c:v>8.9848808340627926</c:v>
                </c:pt>
                <c:pt idx="52">
                  <c:v>9.2467896899172786</c:v>
                </c:pt>
                <c:pt idx="53">
                  <c:v>9.1473884677525152</c:v>
                </c:pt>
                <c:pt idx="54">
                  <c:v>8.3748327659788799</c:v>
                </c:pt>
                <c:pt idx="55">
                  <c:v>8.2278750689556368</c:v>
                </c:pt>
                <c:pt idx="56">
                  <c:v>7.7399791910702342</c:v>
                </c:pt>
                <c:pt idx="57">
                  <c:v>7.5069869631030794</c:v>
                </c:pt>
                <c:pt idx="58">
                  <c:v>7.6651221052511653</c:v>
                </c:pt>
                <c:pt idx="59">
                  <c:v>7.7018828935546013</c:v>
                </c:pt>
                <c:pt idx="60">
                  <c:v>7.1211971412343367</c:v>
                </c:pt>
                <c:pt idx="61">
                  <c:v>6.3630245121490292</c:v>
                </c:pt>
                <c:pt idx="62">
                  <c:v>5.7047033799567881</c:v>
                </c:pt>
                <c:pt idx="63">
                  <c:v>5.4071549863884183</c:v>
                </c:pt>
                <c:pt idx="64">
                  <c:v>4.6664297886444661</c:v>
                </c:pt>
                <c:pt idx="65">
                  <c:v>3.9724046920118328</c:v>
                </c:pt>
                <c:pt idx="66">
                  <c:v>3.7488136292027852</c:v>
                </c:pt>
                <c:pt idx="67">
                  <c:v>4.5722740987094612</c:v>
                </c:pt>
                <c:pt idx="68">
                  <c:v>5.4621946298611945</c:v>
                </c:pt>
                <c:pt idx="69">
                  <c:v>5.4693983058718532</c:v>
                </c:pt>
                <c:pt idx="70">
                  <c:v>4.7257884167333231</c:v>
                </c:pt>
                <c:pt idx="71">
                  <c:v>3.919355804141178</c:v>
                </c:pt>
                <c:pt idx="72">
                  <c:v>2.891731731896563</c:v>
                </c:pt>
                <c:pt idx="73">
                  <c:v>3.3569408212283491</c:v>
                </c:pt>
                <c:pt idx="74">
                  <c:v>3.6895120877487253</c:v>
                </c:pt>
                <c:pt idx="75">
                  <c:v>3.8818869485589547</c:v>
                </c:pt>
                <c:pt idx="76">
                  <c:v>3.3316022366395304</c:v>
                </c:pt>
                <c:pt idx="77">
                  <c:v>2.449587834822875</c:v>
                </c:pt>
                <c:pt idx="78">
                  <c:v>2.1885177550057033</c:v>
                </c:pt>
                <c:pt idx="79">
                  <c:v>1.4673532520165455</c:v>
                </c:pt>
                <c:pt idx="80">
                  <c:v>0.70939756448924474</c:v>
                </c:pt>
                <c:pt idx="81">
                  <c:v>-3.7250289242540813E-2</c:v>
                </c:pt>
                <c:pt idx="82">
                  <c:v>-1.3275090186518401</c:v>
                </c:pt>
                <c:pt idx="83">
                  <c:v>-3.7414782600019514</c:v>
                </c:pt>
                <c:pt idx="84">
                  <c:v>-7.4456153405692564</c:v>
                </c:pt>
                <c:pt idx="85">
                  <c:v>-12.833744349758479</c:v>
                </c:pt>
                <c:pt idx="86">
                  <c:v>-16.790846084807143</c:v>
                </c:pt>
                <c:pt idx="87">
                  <c:v>-18.886321877742919</c:v>
                </c:pt>
                <c:pt idx="88">
                  <c:v>-19.328330948281071</c:v>
                </c:pt>
                <c:pt idx="89">
                  <c:v>-19.378392077871553</c:v>
                </c:pt>
                <c:pt idx="90">
                  <c:v>-19.401570563614811</c:v>
                </c:pt>
                <c:pt idx="91">
                  <c:v>-18.275186751368278</c:v>
                </c:pt>
                <c:pt idx="92">
                  <c:v>-16.950333449138466</c:v>
                </c:pt>
                <c:pt idx="93">
                  <c:v>-14.934266613489521</c:v>
                </c:pt>
                <c:pt idx="94">
                  <c:v>-12.916228787196394</c:v>
                </c:pt>
                <c:pt idx="95">
                  <c:v>-9.5969717555661411</c:v>
                </c:pt>
                <c:pt idx="96">
                  <c:v>-5.0847998515113897</c:v>
                </c:pt>
                <c:pt idx="97">
                  <c:v>0.50977155802844898</c:v>
                </c:pt>
                <c:pt idx="98">
                  <c:v>5.3246862637323922</c:v>
                </c:pt>
                <c:pt idx="99">
                  <c:v>9.1070846072286216</c:v>
                </c:pt>
                <c:pt idx="100">
                  <c:v>11.316192835279161</c:v>
                </c:pt>
                <c:pt idx="101">
                  <c:v>14.191517365397788</c:v>
                </c:pt>
                <c:pt idx="102">
                  <c:v>15.677752746892203</c:v>
                </c:pt>
                <c:pt idx="103">
                  <c:v>15.743632607450841</c:v>
                </c:pt>
                <c:pt idx="104">
                  <c:v>14.480885679308852</c:v>
                </c:pt>
                <c:pt idx="105">
                  <c:v>12.362436915570019</c:v>
                </c:pt>
                <c:pt idx="106">
                  <c:v>11.715020804179034</c:v>
                </c:pt>
                <c:pt idx="107">
                  <c:v>10.910195015526082</c:v>
                </c:pt>
                <c:pt idx="108">
                  <c:v>10.582813263189106</c:v>
                </c:pt>
                <c:pt idx="109">
                  <c:v>10.545197374150428</c:v>
                </c:pt>
                <c:pt idx="110">
                  <c:v>9.8944291008016716</c:v>
                </c:pt>
                <c:pt idx="111">
                  <c:v>8.7805566611576467</c:v>
                </c:pt>
                <c:pt idx="112">
                  <c:v>7.0011102052659036</c:v>
                </c:pt>
                <c:pt idx="113">
                  <c:v>5.3117280767426722</c:v>
                </c:pt>
                <c:pt idx="114">
                  <c:v>3.7207943255008757</c:v>
                </c:pt>
                <c:pt idx="115">
                  <c:v>3.0643099681549435</c:v>
                </c:pt>
                <c:pt idx="116">
                  <c:v>3.0380082441207046</c:v>
                </c:pt>
                <c:pt idx="117">
                  <c:v>3.7542506356842642</c:v>
                </c:pt>
                <c:pt idx="118">
                  <c:v>3.0986091583340203</c:v>
                </c:pt>
                <c:pt idx="119">
                  <c:v>2.2163216507269601</c:v>
                </c:pt>
                <c:pt idx="120">
                  <c:v>1.4333953362928087</c:v>
                </c:pt>
                <c:pt idx="121">
                  <c:v>0.73639207204556634</c:v>
                </c:pt>
                <c:pt idx="122">
                  <c:v>0.51972491363492246</c:v>
                </c:pt>
                <c:pt idx="123">
                  <c:v>0.51272286460684047</c:v>
                </c:pt>
                <c:pt idx="124">
                  <c:v>1.019474399226894</c:v>
                </c:pt>
                <c:pt idx="125">
                  <c:v>1.3219941590581374</c:v>
                </c:pt>
                <c:pt idx="126">
                  <c:v>1.6545418195279549</c:v>
                </c:pt>
                <c:pt idx="127">
                  <c:v>1.5835983763171635</c:v>
                </c:pt>
                <c:pt idx="128">
                  <c:v>1.3350820586235157</c:v>
                </c:pt>
                <c:pt idx="129">
                  <c:v>0.46934199783570385</c:v>
                </c:pt>
                <c:pt idx="130">
                  <c:v>-0.29037032233639737</c:v>
                </c:pt>
                <c:pt idx="131">
                  <c:v>-0.79448852790658941</c:v>
                </c:pt>
                <c:pt idx="132">
                  <c:v>-1.0718891152680099</c:v>
                </c:pt>
                <c:pt idx="133">
                  <c:v>-0.644648470596898</c:v>
                </c:pt>
                <c:pt idx="134">
                  <c:v>-0.54613864414783109</c:v>
                </c:pt>
                <c:pt idx="135">
                  <c:v>-0.63391078905380427</c:v>
                </c:pt>
                <c:pt idx="136">
                  <c:v>-0.46154321858686842</c:v>
                </c:pt>
                <c:pt idx="137">
                  <c:v>-0.37082556352183715</c:v>
                </c:pt>
                <c:pt idx="138">
                  <c:v>0.18157033322088179</c:v>
                </c:pt>
                <c:pt idx="139">
                  <c:v>4.230447245090474E-2</c:v>
                </c:pt>
                <c:pt idx="140">
                  <c:v>0.25273334279585224</c:v>
                </c:pt>
                <c:pt idx="141">
                  <c:v>0.56340149142775076</c:v>
                </c:pt>
                <c:pt idx="142">
                  <c:v>1.354813608723604</c:v>
                </c:pt>
                <c:pt idx="143">
                  <c:v>2.2872665938392656</c:v>
                </c:pt>
                <c:pt idx="144">
                  <c:v>2.8910472413815613</c:v>
                </c:pt>
                <c:pt idx="145">
                  <c:v>3.0090820685111375</c:v>
                </c:pt>
                <c:pt idx="146">
                  <c:v>2.9420661541503357</c:v>
                </c:pt>
                <c:pt idx="147">
                  <c:v>2.9879870195860025</c:v>
                </c:pt>
                <c:pt idx="148">
                  <c:v>2.8739413277076631</c:v>
                </c:pt>
                <c:pt idx="149">
                  <c:v>2.5560338210206757</c:v>
                </c:pt>
                <c:pt idx="150">
                  <c:v>2.2874012231036911</c:v>
                </c:pt>
                <c:pt idx="151">
                  <c:v>2.3873381925261672</c:v>
                </c:pt>
                <c:pt idx="152">
                  <c:v>2.355967982048357</c:v>
                </c:pt>
                <c:pt idx="153">
                  <c:v>2.7036663630907842</c:v>
                </c:pt>
                <c:pt idx="154">
                  <c:v>2.8138685952966425</c:v>
                </c:pt>
                <c:pt idx="155">
                  <c:v>2.9740800776054455</c:v>
                </c:pt>
                <c:pt idx="156">
                  <c:v>3.2272561016068124</c:v>
                </c:pt>
                <c:pt idx="157">
                  <c:v>3.2179449201646504</c:v>
                </c:pt>
                <c:pt idx="158">
                  <c:v>3.5638412181473011</c:v>
                </c:pt>
                <c:pt idx="159">
                  <c:v>3.7102291478171789</c:v>
                </c:pt>
                <c:pt idx="160">
                  <c:v>3.9620012903718527</c:v>
                </c:pt>
                <c:pt idx="161">
                  <c:v>3.706772151120119</c:v>
                </c:pt>
                <c:pt idx="162">
                  <c:v>3.1897083030859363</c:v>
                </c:pt>
                <c:pt idx="163">
                  <c:v>2.850267964632125</c:v>
                </c:pt>
                <c:pt idx="164">
                  <c:v>2.9010499833375114</c:v>
                </c:pt>
                <c:pt idx="165">
                  <c:v>2.6470748573663938</c:v>
                </c:pt>
                <c:pt idx="166">
                  <c:v>2.6881939238937447</c:v>
                </c:pt>
                <c:pt idx="167">
                  <c:v>2.40407131878142</c:v>
                </c:pt>
                <c:pt idx="168">
                  <c:v>1.9320521915643374</c:v>
                </c:pt>
                <c:pt idx="169">
                  <c:v>1.3262213546912482</c:v>
                </c:pt>
                <c:pt idx="170">
                  <c:v>1.692580814500122</c:v>
                </c:pt>
                <c:pt idx="171">
                  <c:v>1.4185169202013181</c:v>
                </c:pt>
                <c:pt idx="172">
                  <c:v>1.6112393882650844</c:v>
                </c:pt>
                <c:pt idx="173">
                  <c:v>1.0584336227203339</c:v>
                </c:pt>
                <c:pt idx="174">
                  <c:v>1.6806924716441962</c:v>
                </c:pt>
                <c:pt idx="175">
                  <c:v>1.4186812942482474</c:v>
                </c:pt>
                <c:pt idx="176">
                  <c:v>1.8559689658503409</c:v>
                </c:pt>
                <c:pt idx="177">
                  <c:v>1.7345240950921381</c:v>
                </c:pt>
                <c:pt idx="178">
                  <c:v>1.5317809205279032</c:v>
                </c:pt>
                <c:pt idx="179">
                  <c:v>1.3850138374631671</c:v>
                </c:pt>
                <c:pt idx="180">
                  <c:v>1.7608915960932281</c:v>
                </c:pt>
                <c:pt idx="181">
                  <c:v>2.537275100362768</c:v>
                </c:pt>
                <c:pt idx="182">
                  <c:v>2.0331175909758414</c:v>
                </c:pt>
                <c:pt idx="183">
                  <c:v>2.4512166387850032</c:v>
                </c:pt>
                <c:pt idx="184">
                  <c:v>2.1528787830029872</c:v>
                </c:pt>
                <c:pt idx="185">
                  <c:v>3.733298076639735</c:v>
                </c:pt>
                <c:pt idx="186">
                  <c:v>3.5480893156324855</c:v>
                </c:pt>
                <c:pt idx="187">
                  <c:v>4.4646308424280301</c:v>
                </c:pt>
                <c:pt idx="188">
                  <c:v>3.9228424933324124</c:v>
                </c:pt>
                <c:pt idx="189">
                  <c:v>4.1080915649222449</c:v>
                </c:pt>
                <c:pt idx="190">
                  <c:v>4.0451572576115646</c:v>
                </c:pt>
                <c:pt idx="191">
                  <c:v>4.3512847516599784</c:v>
                </c:pt>
                <c:pt idx="192">
                  <c:v>4.8057368208090923</c:v>
                </c:pt>
                <c:pt idx="193">
                  <c:v>4.924315247202804</c:v>
                </c:pt>
                <c:pt idx="194">
                  <c:v>4.5576594823514061</c:v>
                </c:pt>
                <c:pt idx="195">
                  <c:v>3.6933766166724835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18 נתונים'!$D$2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'איור 18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</c:numCache>
            </c:numRef>
          </c:cat>
          <c:val>
            <c:numRef>
              <c:f>'איור 18 נתונים'!$D$3:$D$250</c:f>
              <c:numCache>
                <c:formatCode>0.00</c:formatCode>
                <c:ptCount val="248"/>
                <c:pt idx="0">
                  <c:v>-3.6791577548097365</c:v>
                </c:pt>
                <c:pt idx="1">
                  <c:v>-3.0009561812575747</c:v>
                </c:pt>
                <c:pt idx="2">
                  <c:v>-2.0648421753229784</c:v>
                </c:pt>
                <c:pt idx="3">
                  <c:v>-0.54924599980690214</c:v>
                </c:pt>
                <c:pt idx="4">
                  <c:v>2.0690435412739516</c:v>
                </c:pt>
                <c:pt idx="5">
                  <c:v>4.0544692581257369</c:v>
                </c:pt>
                <c:pt idx="6">
                  <c:v>5.616505459744503</c:v>
                </c:pt>
                <c:pt idx="7">
                  <c:v>7.5221732803034236</c:v>
                </c:pt>
                <c:pt idx="8">
                  <c:v>9.1143193209307185</c:v>
                </c:pt>
                <c:pt idx="9">
                  <c:v>12.258953882971312</c:v>
                </c:pt>
                <c:pt idx="10">
                  <c:v>12.370943934115154</c:v>
                </c:pt>
                <c:pt idx="11">
                  <c:v>13.707380775947019</c:v>
                </c:pt>
                <c:pt idx="12">
                  <c:v>13.050591051810191</c:v>
                </c:pt>
                <c:pt idx="13">
                  <c:v>13.653860065081025</c:v>
                </c:pt>
                <c:pt idx="14">
                  <c:v>13.583271510631857</c:v>
                </c:pt>
                <c:pt idx="15">
                  <c:v>13.632877379290886</c:v>
                </c:pt>
                <c:pt idx="16">
                  <c:v>12.014536200776549</c:v>
                </c:pt>
                <c:pt idx="17">
                  <c:v>10.955774079639703</c:v>
                </c:pt>
                <c:pt idx="18">
                  <c:v>10.248592557562851</c:v>
                </c:pt>
                <c:pt idx="19">
                  <c:v>9.5623133419760364</c:v>
                </c:pt>
                <c:pt idx="20">
                  <c:v>8.7311760278539818</c:v>
                </c:pt>
                <c:pt idx="21">
                  <c:v>8.5618761149514953</c:v>
                </c:pt>
                <c:pt idx="22">
                  <c:v>10.227007026907931</c:v>
                </c:pt>
                <c:pt idx="23">
                  <c:v>11.13422728582103</c:v>
                </c:pt>
                <c:pt idx="24">
                  <c:v>13.614817494743846</c:v>
                </c:pt>
                <c:pt idx="25">
                  <c:v>13.944297705002828</c:v>
                </c:pt>
                <c:pt idx="26">
                  <c:v>15.211664812552117</c:v>
                </c:pt>
                <c:pt idx="27">
                  <c:v>14.568015250562262</c:v>
                </c:pt>
                <c:pt idx="28">
                  <c:v>14.734526608331722</c:v>
                </c:pt>
                <c:pt idx="29">
                  <c:v>15.495076028174859</c:v>
                </c:pt>
                <c:pt idx="30">
                  <c:v>17.044608477076938</c:v>
                </c:pt>
                <c:pt idx="31">
                  <c:v>18.185068713787224</c:v>
                </c:pt>
                <c:pt idx="32">
                  <c:v>18.336848450521149</c:v>
                </c:pt>
                <c:pt idx="33">
                  <c:v>16.162647564059583</c:v>
                </c:pt>
                <c:pt idx="34">
                  <c:v>14.520296831074543</c:v>
                </c:pt>
                <c:pt idx="35">
                  <c:v>13.882227527772084</c:v>
                </c:pt>
                <c:pt idx="36">
                  <c:v>13.331122301069476</c:v>
                </c:pt>
                <c:pt idx="37">
                  <c:v>12.46532336328352</c:v>
                </c:pt>
                <c:pt idx="38">
                  <c:v>10.600863023702377</c:v>
                </c:pt>
                <c:pt idx="39">
                  <c:v>9.8812327609798967</c:v>
                </c:pt>
                <c:pt idx="40">
                  <c:v>10.898893539109</c:v>
                </c:pt>
                <c:pt idx="41">
                  <c:v>11.687144349127943</c:v>
                </c:pt>
                <c:pt idx="42">
                  <c:v>11.38167921026314</c:v>
                </c:pt>
                <c:pt idx="43">
                  <c:v>10.09237997016783</c:v>
                </c:pt>
                <c:pt idx="44">
                  <c:v>10.084173691737597</c:v>
                </c:pt>
                <c:pt idx="45">
                  <c:v>10.355724976295932</c:v>
                </c:pt>
                <c:pt idx="46">
                  <c:v>10.912446424890421</c:v>
                </c:pt>
                <c:pt idx="47">
                  <c:v>10.201518971173229</c:v>
                </c:pt>
                <c:pt idx="48">
                  <c:v>10.089778015949191</c:v>
                </c:pt>
                <c:pt idx="49">
                  <c:v>10.376776029624789</c:v>
                </c:pt>
                <c:pt idx="50">
                  <c:v>11.303064766202752</c:v>
                </c:pt>
                <c:pt idx="51">
                  <c:v>12.26879508106955</c:v>
                </c:pt>
                <c:pt idx="52">
                  <c:v>11.373183849917034</c:v>
                </c:pt>
                <c:pt idx="53">
                  <c:v>9.8661952869147704</c:v>
                </c:pt>
                <c:pt idx="54">
                  <c:v>9.1179913378688795</c:v>
                </c:pt>
                <c:pt idx="55">
                  <c:v>9.799471196504129</c:v>
                </c:pt>
                <c:pt idx="56">
                  <c:v>10.846260288190335</c:v>
                </c:pt>
                <c:pt idx="57">
                  <c:v>11.517275905096703</c:v>
                </c:pt>
                <c:pt idx="58">
                  <c:v>10.911834887716342</c:v>
                </c:pt>
                <c:pt idx="59">
                  <c:v>11.196453693538565</c:v>
                </c:pt>
                <c:pt idx="60">
                  <c:v>10.093349680215447</c:v>
                </c:pt>
                <c:pt idx="61">
                  <c:v>10.740784440250749</c:v>
                </c:pt>
                <c:pt idx="62">
                  <c:v>10.112236194068313</c:v>
                </c:pt>
                <c:pt idx="63">
                  <c:v>9.2981717071029877</c:v>
                </c:pt>
                <c:pt idx="64">
                  <c:v>8.9352190525388231</c:v>
                </c:pt>
                <c:pt idx="65">
                  <c:v>8.9519232993341404</c:v>
                </c:pt>
                <c:pt idx="66">
                  <c:v>9.4601578013805643</c:v>
                </c:pt>
                <c:pt idx="67">
                  <c:v>9.2211696510077203</c:v>
                </c:pt>
                <c:pt idx="68">
                  <c:v>8.49675968796031</c:v>
                </c:pt>
                <c:pt idx="69">
                  <c:v>7.7292651153435532</c:v>
                </c:pt>
                <c:pt idx="70">
                  <c:v>7.9157971858184739</c:v>
                </c:pt>
                <c:pt idx="71">
                  <c:v>7.650767701850425</c:v>
                </c:pt>
                <c:pt idx="72">
                  <c:v>8.5487675568495689</c:v>
                </c:pt>
                <c:pt idx="73">
                  <c:v>8.247691954963333</c:v>
                </c:pt>
                <c:pt idx="74">
                  <c:v>8.1541070829512776</c:v>
                </c:pt>
                <c:pt idx="75">
                  <c:v>7.2769545067325581</c:v>
                </c:pt>
                <c:pt idx="76">
                  <c:v>6.6967102413813206</c:v>
                </c:pt>
                <c:pt idx="77">
                  <c:v>7.0510363471915971</c:v>
                </c:pt>
                <c:pt idx="78">
                  <c:v>6.4842382295565715</c:v>
                </c:pt>
                <c:pt idx="79">
                  <c:v>6.2151206803536141</c:v>
                </c:pt>
                <c:pt idx="80">
                  <c:v>5.1226431931022054</c:v>
                </c:pt>
                <c:pt idx="81">
                  <c:v>5.0045643852645316</c:v>
                </c:pt>
                <c:pt idx="82">
                  <c:v>2.9629108261034931</c:v>
                </c:pt>
                <c:pt idx="83">
                  <c:v>-1.0950315679932876</c:v>
                </c:pt>
                <c:pt idx="84">
                  <c:v>-7.0170934767924242</c:v>
                </c:pt>
                <c:pt idx="85">
                  <c:v>-13.645084217586268</c:v>
                </c:pt>
                <c:pt idx="86">
                  <c:v>-16.588891018993213</c:v>
                </c:pt>
                <c:pt idx="87">
                  <c:v>-16.934208009695851</c:v>
                </c:pt>
                <c:pt idx="88">
                  <c:v>-15.460946470689041</c:v>
                </c:pt>
                <c:pt idx="89">
                  <c:v>-15.716883574315265</c:v>
                </c:pt>
                <c:pt idx="90">
                  <c:v>-14.579153321987659</c:v>
                </c:pt>
                <c:pt idx="91">
                  <c:v>-13.766400133202206</c:v>
                </c:pt>
                <c:pt idx="92">
                  <c:v>-12.05882055230666</c:v>
                </c:pt>
                <c:pt idx="93">
                  <c:v>-10.531946035266825</c:v>
                </c:pt>
                <c:pt idx="94">
                  <c:v>-7.7128858493167751</c:v>
                </c:pt>
                <c:pt idx="95">
                  <c:v>-2.6131847315130741</c:v>
                </c:pt>
                <c:pt idx="96">
                  <c:v>4.9728835154931428</c:v>
                </c:pt>
                <c:pt idx="97">
                  <c:v>13.576593723634357</c:v>
                </c:pt>
                <c:pt idx="98">
                  <c:v>19.533752393392589</c:v>
                </c:pt>
                <c:pt idx="99">
                  <c:v>21.074373912018384</c:v>
                </c:pt>
                <c:pt idx="100">
                  <c:v>20.307098661411537</c:v>
                </c:pt>
                <c:pt idx="101">
                  <c:v>21.060326706427368</c:v>
                </c:pt>
                <c:pt idx="102">
                  <c:v>20.528101314397993</c:v>
                </c:pt>
                <c:pt idx="103">
                  <c:v>20.072395878136717</c:v>
                </c:pt>
                <c:pt idx="104">
                  <c:v>18.481747928108682</c:v>
                </c:pt>
                <c:pt idx="105">
                  <c:v>16.152916126761021</c:v>
                </c:pt>
                <c:pt idx="106">
                  <c:v>14.422941462471295</c:v>
                </c:pt>
                <c:pt idx="107">
                  <c:v>13.190917777151911</c:v>
                </c:pt>
                <c:pt idx="108">
                  <c:v>11.658796883040523</c:v>
                </c:pt>
                <c:pt idx="109">
                  <c:v>10.815655845677806</c:v>
                </c:pt>
                <c:pt idx="110">
                  <c:v>8.7777286728616399</c:v>
                </c:pt>
                <c:pt idx="111">
                  <c:v>8.8349616466548486</c:v>
                </c:pt>
                <c:pt idx="112">
                  <c:v>7.7192332640805494</c:v>
                </c:pt>
                <c:pt idx="113">
                  <c:v>6.9869713162917124</c:v>
                </c:pt>
                <c:pt idx="114">
                  <c:v>5.5203171633167125</c:v>
                </c:pt>
                <c:pt idx="115">
                  <c:v>4.8892539344108199</c:v>
                </c:pt>
                <c:pt idx="116">
                  <c:v>5.0601932611093137</c:v>
                </c:pt>
                <c:pt idx="117">
                  <c:v>4.9443944804019591</c:v>
                </c:pt>
                <c:pt idx="118">
                  <c:v>4.3225309851077087</c:v>
                </c:pt>
                <c:pt idx="119">
                  <c:v>2.6065133584195932</c:v>
                </c:pt>
                <c:pt idx="120">
                  <c:v>1.6872408071911371</c:v>
                </c:pt>
                <c:pt idx="121">
                  <c:v>0.5958822058562685</c:v>
                </c:pt>
                <c:pt idx="122">
                  <c:v>0.72391962731603865</c:v>
                </c:pt>
                <c:pt idx="123">
                  <c:v>0.59849626388908117</c:v>
                </c:pt>
                <c:pt idx="124">
                  <c:v>0.94363147640956768</c:v>
                </c:pt>
                <c:pt idx="125">
                  <c:v>1.8488176023303549</c:v>
                </c:pt>
                <c:pt idx="126">
                  <c:v>2.6117199771900079</c:v>
                </c:pt>
                <c:pt idx="127">
                  <c:v>3.1548560649292678</c:v>
                </c:pt>
                <c:pt idx="128">
                  <c:v>1.644388511525241</c:v>
                </c:pt>
                <c:pt idx="129">
                  <c:v>2.4184280449425</c:v>
                </c:pt>
                <c:pt idx="130">
                  <c:v>3.2776851422278819</c:v>
                </c:pt>
                <c:pt idx="131">
                  <c:v>4.9796409664805807</c:v>
                </c:pt>
                <c:pt idx="132">
                  <c:v>4.7890631384106985</c:v>
                </c:pt>
                <c:pt idx="133">
                  <c:v>5.9584877625717958</c:v>
                </c:pt>
                <c:pt idx="134">
                  <c:v>6.1351929025798002</c:v>
                </c:pt>
                <c:pt idx="135">
                  <c:v>6.4026062497631875</c:v>
                </c:pt>
                <c:pt idx="136">
                  <c:v>6.349042402363847</c:v>
                </c:pt>
                <c:pt idx="137">
                  <c:v>5.4185007447691724</c:v>
                </c:pt>
                <c:pt idx="138">
                  <c:v>3.851773667077496</c:v>
                </c:pt>
                <c:pt idx="139">
                  <c:v>2.6820763432340744</c:v>
                </c:pt>
                <c:pt idx="140">
                  <c:v>3.7017600037350107</c:v>
                </c:pt>
                <c:pt idx="141">
                  <c:v>3.7231313534522581</c:v>
                </c:pt>
                <c:pt idx="142">
                  <c:v>3.6849530003762787</c:v>
                </c:pt>
                <c:pt idx="143">
                  <c:v>2.8984093701885039</c:v>
                </c:pt>
                <c:pt idx="144">
                  <c:v>3.0651575389925245</c:v>
                </c:pt>
                <c:pt idx="145">
                  <c:v>2.0963718991397595</c:v>
                </c:pt>
                <c:pt idx="146">
                  <c:v>1.9617195231933726</c:v>
                </c:pt>
                <c:pt idx="147">
                  <c:v>1.7633436246699885</c:v>
                </c:pt>
                <c:pt idx="148">
                  <c:v>1.8047778779584078</c:v>
                </c:pt>
                <c:pt idx="149">
                  <c:v>1.5768879565120297</c:v>
                </c:pt>
                <c:pt idx="150">
                  <c:v>2.5543844388375536</c:v>
                </c:pt>
                <c:pt idx="151">
                  <c:v>3.0131776604293004</c:v>
                </c:pt>
                <c:pt idx="152">
                  <c:v>3.1684002155708768</c:v>
                </c:pt>
                <c:pt idx="153">
                  <c:v>3.67596872103646</c:v>
                </c:pt>
                <c:pt idx="154">
                  <c:v>3.5653709807912382</c:v>
                </c:pt>
                <c:pt idx="155">
                  <c:v>3.5625117416554053</c:v>
                </c:pt>
                <c:pt idx="156">
                  <c:v>2.98685155975289</c:v>
                </c:pt>
                <c:pt idx="157">
                  <c:v>3.1444374178901224</c:v>
                </c:pt>
                <c:pt idx="158">
                  <c:v>3.5766778476454375</c:v>
                </c:pt>
                <c:pt idx="159">
                  <c:v>2.2607907945804584</c:v>
                </c:pt>
                <c:pt idx="160">
                  <c:v>1.1165982755112713</c:v>
                </c:pt>
                <c:pt idx="161">
                  <c:v>-0.62516865783107667</c:v>
                </c:pt>
                <c:pt idx="162">
                  <c:v>-2.0102392965837268E-2</c:v>
                </c:pt>
                <c:pt idx="163">
                  <c:v>0.46357485398005327</c:v>
                </c:pt>
                <c:pt idx="164">
                  <c:v>1.2898394881072361</c:v>
                </c:pt>
                <c:pt idx="165">
                  <c:v>0.45922391579253929</c:v>
                </c:pt>
                <c:pt idx="166">
                  <c:v>0.17871586583457777</c:v>
                </c:pt>
                <c:pt idx="167">
                  <c:v>-0.13064084207841109</c:v>
                </c:pt>
                <c:pt idx="168">
                  <c:v>0.81691960777330319</c:v>
                </c:pt>
                <c:pt idx="169">
                  <c:v>0.12930096284327064</c:v>
                </c:pt>
                <c:pt idx="170">
                  <c:v>-0.33349844205493584</c:v>
                </c:pt>
                <c:pt idx="171">
                  <c:v>-0.46668011157472433</c:v>
                </c:pt>
                <c:pt idx="172">
                  <c:v>0.57720619332148893</c:v>
                </c:pt>
                <c:pt idx="173">
                  <c:v>2.2307743288735526</c:v>
                </c:pt>
                <c:pt idx="174">
                  <c:v>2.2091551813288257</c:v>
                </c:pt>
                <c:pt idx="175">
                  <c:v>1.5818812553046513</c:v>
                </c:pt>
                <c:pt idx="176">
                  <c:v>0.85833008782369991</c:v>
                </c:pt>
                <c:pt idx="177">
                  <c:v>0.69799686867082489</c:v>
                </c:pt>
                <c:pt idx="178">
                  <c:v>0.89837235635732426</c:v>
                </c:pt>
                <c:pt idx="179">
                  <c:v>1.9418342448477066</c:v>
                </c:pt>
                <c:pt idx="180">
                  <c:v>2.7891538087982726</c:v>
                </c:pt>
                <c:pt idx="181">
                  <c:v>4.7687731658205168</c:v>
                </c:pt>
                <c:pt idx="182">
                  <c:v>4.6288699726400928</c:v>
                </c:pt>
                <c:pt idx="183">
                  <c:v>6.5123306433767958</c:v>
                </c:pt>
                <c:pt idx="184">
                  <c:v>6.1667867996580528</c:v>
                </c:pt>
                <c:pt idx="185">
                  <c:v>6.7684021263844318</c:v>
                </c:pt>
                <c:pt idx="186">
                  <c:v>5.5019767149554255</c:v>
                </c:pt>
                <c:pt idx="187">
                  <c:v>6.0934007208393925</c:v>
                </c:pt>
                <c:pt idx="188">
                  <c:v>6.0486710884328776</c:v>
                </c:pt>
                <c:pt idx="189">
                  <c:v>6.6147042322458383</c:v>
                </c:pt>
                <c:pt idx="190">
                  <c:v>5.8623374915143689</c:v>
                </c:pt>
                <c:pt idx="191">
                  <c:v>5.8417995670696055</c:v>
                </c:pt>
                <c:pt idx="192">
                  <c:v>4.6239320268748996</c:v>
                </c:pt>
                <c:pt idx="193">
                  <c:v>5.4612406440517125</c:v>
                </c:pt>
                <c:pt idx="194">
                  <c:v>6.129551531774502</c:v>
                </c:pt>
                <c:pt idx="195">
                  <c:v>5.3425764404791964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21760"/>
        <c:axId val="151223296"/>
      </c:lineChart>
      <c:dateAx>
        <c:axId val="151221760"/>
        <c:scaling>
          <c:orientation val="minMax"/>
          <c:max val="43190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151223296"/>
        <c:crossesAt val="0"/>
        <c:auto val="0"/>
        <c:lblOffset val="100"/>
        <c:baseTimeUnit val="months"/>
      </c:dateAx>
      <c:valAx>
        <c:axId val="151223296"/>
        <c:scaling>
          <c:orientation val="minMax"/>
          <c:max val="7"/>
          <c:min val="-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5122176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19: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מאי 2017 עד מאי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נתונים'!$I$2</c:f>
              <c:strCache>
                <c:ptCount val="1"/>
                <c:pt idx="0">
                  <c:v>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20 נתונים'!$H$3:$H$3999</c:f>
              <c:numCache>
                <c:formatCode>m/d/yyyy</c:formatCode>
                <c:ptCount val="3997"/>
                <c:pt idx="0">
                  <c:v>42880</c:v>
                </c:pt>
                <c:pt idx="1">
                  <c:v>42881</c:v>
                </c:pt>
                <c:pt idx="2">
                  <c:v>42882</c:v>
                </c:pt>
                <c:pt idx="3">
                  <c:v>42883</c:v>
                </c:pt>
                <c:pt idx="4">
                  <c:v>42884</c:v>
                </c:pt>
                <c:pt idx="5">
                  <c:v>42885</c:v>
                </c:pt>
                <c:pt idx="6">
                  <c:v>42886</c:v>
                </c:pt>
                <c:pt idx="7">
                  <c:v>42887</c:v>
                </c:pt>
                <c:pt idx="8">
                  <c:v>42888</c:v>
                </c:pt>
                <c:pt idx="9">
                  <c:v>42889</c:v>
                </c:pt>
                <c:pt idx="10">
                  <c:v>42890</c:v>
                </c:pt>
                <c:pt idx="11">
                  <c:v>42891</c:v>
                </c:pt>
                <c:pt idx="12">
                  <c:v>42892</c:v>
                </c:pt>
                <c:pt idx="13">
                  <c:v>42893</c:v>
                </c:pt>
                <c:pt idx="14">
                  <c:v>42894</c:v>
                </c:pt>
                <c:pt idx="15">
                  <c:v>42895</c:v>
                </c:pt>
                <c:pt idx="16">
                  <c:v>42896</c:v>
                </c:pt>
                <c:pt idx="17">
                  <c:v>42897</c:v>
                </c:pt>
                <c:pt idx="18">
                  <c:v>42898</c:v>
                </c:pt>
                <c:pt idx="19">
                  <c:v>42899</c:v>
                </c:pt>
                <c:pt idx="20">
                  <c:v>42900</c:v>
                </c:pt>
                <c:pt idx="21">
                  <c:v>42901</c:v>
                </c:pt>
                <c:pt idx="22">
                  <c:v>42902</c:v>
                </c:pt>
                <c:pt idx="23">
                  <c:v>42903</c:v>
                </c:pt>
                <c:pt idx="24">
                  <c:v>42904</c:v>
                </c:pt>
                <c:pt idx="25">
                  <c:v>42905</c:v>
                </c:pt>
                <c:pt idx="26">
                  <c:v>42906</c:v>
                </c:pt>
                <c:pt idx="27">
                  <c:v>42907</c:v>
                </c:pt>
                <c:pt idx="28">
                  <c:v>42908</c:v>
                </c:pt>
                <c:pt idx="29">
                  <c:v>42909</c:v>
                </c:pt>
                <c:pt idx="30">
                  <c:v>42910</c:v>
                </c:pt>
                <c:pt idx="31">
                  <c:v>42911</c:v>
                </c:pt>
                <c:pt idx="32">
                  <c:v>42912</c:v>
                </c:pt>
                <c:pt idx="33">
                  <c:v>42913</c:v>
                </c:pt>
                <c:pt idx="34">
                  <c:v>42914</c:v>
                </c:pt>
                <c:pt idx="35">
                  <c:v>42915</c:v>
                </c:pt>
                <c:pt idx="36">
                  <c:v>42916</c:v>
                </c:pt>
                <c:pt idx="37">
                  <c:v>42917</c:v>
                </c:pt>
                <c:pt idx="38">
                  <c:v>42918</c:v>
                </c:pt>
                <c:pt idx="39">
                  <c:v>42919</c:v>
                </c:pt>
                <c:pt idx="40">
                  <c:v>42920</c:v>
                </c:pt>
                <c:pt idx="41">
                  <c:v>42921</c:v>
                </c:pt>
                <c:pt idx="42">
                  <c:v>42922</c:v>
                </c:pt>
                <c:pt idx="43">
                  <c:v>42923</c:v>
                </c:pt>
                <c:pt idx="44">
                  <c:v>42924</c:v>
                </c:pt>
                <c:pt idx="45">
                  <c:v>42925</c:v>
                </c:pt>
                <c:pt idx="46">
                  <c:v>42926</c:v>
                </c:pt>
                <c:pt idx="47">
                  <c:v>42927</c:v>
                </c:pt>
                <c:pt idx="48">
                  <c:v>42928</c:v>
                </c:pt>
                <c:pt idx="49">
                  <c:v>42929</c:v>
                </c:pt>
                <c:pt idx="50">
                  <c:v>42930</c:v>
                </c:pt>
                <c:pt idx="51">
                  <c:v>42931</c:v>
                </c:pt>
                <c:pt idx="52">
                  <c:v>42932</c:v>
                </c:pt>
                <c:pt idx="53">
                  <c:v>42933</c:v>
                </c:pt>
                <c:pt idx="54">
                  <c:v>42934</c:v>
                </c:pt>
                <c:pt idx="55">
                  <c:v>42935</c:v>
                </c:pt>
                <c:pt idx="56">
                  <c:v>42936</c:v>
                </c:pt>
                <c:pt idx="57">
                  <c:v>42937</c:v>
                </c:pt>
                <c:pt idx="58">
                  <c:v>42938</c:v>
                </c:pt>
                <c:pt idx="59">
                  <c:v>42939</c:v>
                </c:pt>
                <c:pt idx="60">
                  <c:v>42940</c:v>
                </c:pt>
                <c:pt idx="61">
                  <c:v>42941</c:v>
                </c:pt>
                <c:pt idx="62">
                  <c:v>42942</c:v>
                </c:pt>
                <c:pt idx="63">
                  <c:v>42943</c:v>
                </c:pt>
                <c:pt idx="64">
                  <c:v>42944</c:v>
                </c:pt>
                <c:pt idx="65">
                  <c:v>42945</c:v>
                </c:pt>
                <c:pt idx="66">
                  <c:v>42946</c:v>
                </c:pt>
                <c:pt idx="67">
                  <c:v>42947</c:v>
                </c:pt>
                <c:pt idx="68">
                  <c:v>42948</c:v>
                </c:pt>
                <c:pt idx="69">
                  <c:v>42949</c:v>
                </c:pt>
                <c:pt idx="70">
                  <c:v>42950</c:v>
                </c:pt>
                <c:pt idx="71">
                  <c:v>42951</c:v>
                </c:pt>
                <c:pt idx="72">
                  <c:v>42952</c:v>
                </c:pt>
                <c:pt idx="73">
                  <c:v>42953</c:v>
                </c:pt>
                <c:pt idx="74">
                  <c:v>42954</c:v>
                </c:pt>
                <c:pt idx="75">
                  <c:v>42955</c:v>
                </c:pt>
                <c:pt idx="76">
                  <c:v>42956</c:v>
                </c:pt>
                <c:pt idx="77">
                  <c:v>42957</c:v>
                </c:pt>
                <c:pt idx="78">
                  <c:v>42958</c:v>
                </c:pt>
                <c:pt idx="79">
                  <c:v>42959</c:v>
                </c:pt>
                <c:pt idx="80">
                  <c:v>42960</c:v>
                </c:pt>
                <c:pt idx="81">
                  <c:v>42961</c:v>
                </c:pt>
                <c:pt idx="82">
                  <c:v>42962</c:v>
                </c:pt>
                <c:pt idx="83">
                  <c:v>42963</c:v>
                </c:pt>
                <c:pt idx="84">
                  <c:v>42964</c:v>
                </c:pt>
                <c:pt idx="85">
                  <c:v>42965</c:v>
                </c:pt>
                <c:pt idx="86">
                  <c:v>42966</c:v>
                </c:pt>
                <c:pt idx="87">
                  <c:v>42967</c:v>
                </c:pt>
                <c:pt idx="88">
                  <c:v>42968</c:v>
                </c:pt>
                <c:pt idx="89">
                  <c:v>42969</c:v>
                </c:pt>
                <c:pt idx="90">
                  <c:v>42970</c:v>
                </c:pt>
                <c:pt idx="91">
                  <c:v>42971</c:v>
                </c:pt>
                <c:pt idx="92">
                  <c:v>42972</c:v>
                </c:pt>
                <c:pt idx="93">
                  <c:v>42973</c:v>
                </c:pt>
                <c:pt idx="94">
                  <c:v>42974</c:v>
                </c:pt>
                <c:pt idx="95">
                  <c:v>42975</c:v>
                </c:pt>
                <c:pt idx="96">
                  <c:v>42976</c:v>
                </c:pt>
                <c:pt idx="97">
                  <c:v>42977</c:v>
                </c:pt>
                <c:pt idx="98">
                  <c:v>42978</c:v>
                </c:pt>
                <c:pt idx="99">
                  <c:v>42979</c:v>
                </c:pt>
                <c:pt idx="100">
                  <c:v>42980</c:v>
                </c:pt>
                <c:pt idx="101">
                  <c:v>42981</c:v>
                </c:pt>
                <c:pt idx="102">
                  <c:v>42982</c:v>
                </c:pt>
                <c:pt idx="103">
                  <c:v>42983</c:v>
                </c:pt>
                <c:pt idx="104">
                  <c:v>42984</c:v>
                </c:pt>
                <c:pt idx="105">
                  <c:v>42985</c:v>
                </c:pt>
                <c:pt idx="106">
                  <c:v>42986</c:v>
                </c:pt>
                <c:pt idx="107">
                  <c:v>42987</c:v>
                </c:pt>
                <c:pt idx="108">
                  <c:v>42988</c:v>
                </c:pt>
                <c:pt idx="109">
                  <c:v>42989</c:v>
                </c:pt>
                <c:pt idx="110">
                  <c:v>42990</c:v>
                </c:pt>
                <c:pt idx="111">
                  <c:v>42991</c:v>
                </c:pt>
                <c:pt idx="112">
                  <c:v>42992</c:v>
                </c:pt>
                <c:pt idx="113">
                  <c:v>42993</c:v>
                </c:pt>
                <c:pt idx="114">
                  <c:v>42994</c:v>
                </c:pt>
                <c:pt idx="115">
                  <c:v>42995</c:v>
                </c:pt>
                <c:pt idx="116">
                  <c:v>42996</c:v>
                </c:pt>
                <c:pt idx="117">
                  <c:v>42997</c:v>
                </c:pt>
                <c:pt idx="118">
                  <c:v>42998</c:v>
                </c:pt>
                <c:pt idx="119">
                  <c:v>42999</c:v>
                </c:pt>
                <c:pt idx="120">
                  <c:v>43000</c:v>
                </c:pt>
                <c:pt idx="121">
                  <c:v>43001</c:v>
                </c:pt>
                <c:pt idx="122">
                  <c:v>43002</c:v>
                </c:pt>
                <c:pt idx="123">
                  <c:v>43003</c:v>
                </c:pt>
                <c:pt idx="124">
                  <c:v>43004</c:v>
                </c:pt>
                <c:pt idx="125">
                  <c:v>43005</c:v>
                </c:pt>
                <c:pt idx="126">
                  <c:v>43006</c:v>
                </c:pt>
                <c:pt idx="127">
                  <c:v>43007</c:v>
                </c:pt>
                <c:pt idx="128">
                  <c:v>43008</c:v>
                </c:pt>
                <c:pt idx="129">
                  <c:v>43009</c:v>
                </c:pt>
                <c:pt idx="130">
                  <c:v>43010</c:v>
                </c:pt>
                <c:pt idx="131">
                  <c:v>43011</c:v>
                </c:pt>
                <c:pt idx="132">
                  <c:v>43012</c:v>
                </c:pt>
                <c:pt idx="133">
                  <c:v>43013</c:v>
                </c:pt>
                <c:pt idx="134">
                  <c:v>43014</c:v>
                </c:pt>
                <c:pt idx="135">
                  <c:v>43015</c:v>
                </c:pt>
                <c:pt idx="136">
                  <c:v>43016</c:v>
                </c:pt>
                <c:pt idx="137">
                  <c:v>43017</c:v>
                </c:pt>
                <c:pt idx="138">
                  <c:v>43018</c:v>
                </c:pt>
                <c:pt idx="139">
                  <c:v>43019</c:v>
                </c:pt>
                <c:pt idx="140">
                  <c:v>43020</c:v>
                </c:pt>
                <c:pt idx="141">
                  <c:v>43021</c:v>
                </c:pt>
                <c:pt idx="142">
                  <c:v>43022</c:v>
                </c:pt>
                <c:pt idx="143">
                  <c:v>43023</c:v>
                </c:pt>
                <c:pt idx="144">
                  <c:v>43024</c:v>
                </c:pt>
                <c:pt idx="145">
                  <c:v>43025</c:v>
                </c:pt>
                <c:pt idx="146">
                  <c:v>43026</c:v>
                </c:pt>
                <c:pt idx="147">
                  <c:v>43027</c:v>
                </c:pt>
                <c:pt idx="148">
                  <c:v>43028</c:v>
                </c:pt>
                <c:pt idx="149">
                  <c:v>43029</c:v>
                </c:pt>
                <c:pt idx="150">
                  <c:v>43030</c:v>
                </c:pt>
                <c:pt idx="151">
                  <c:v>43031</c:v>
                </c:pt>
                <c:pt idx="152">
                  <c:v>43032</c:v>
                </c:pt>
                <c:pt idx="153">
                  <c:v>43033</c:v>
                </c:pt>
                <c:pt idx="154">
                  <c:v>43034</c:v>
                </c:pt>
                <c:pt idx="155">
                  <c:v>43035</c:v>
                </c:pt>
                <c:pt idx="156">
                  <c:v>43036</c:v>
                </c:pt>
                <c:pt idx="157">
                  <c:v>43037</c:v>
                </c:pt>
                <c:pt idx="158">
                  <c:v>43038</c:v>
                </c:pt>
                <c:pt idx="159">
                  <c:v>43039</c:v>
                </c:pt>
                <c:pt idx="160">
                  <c:v>43040</c:v>
                </c:pt>
                <c:pt idx="161">
                  <c:v>43041</c:v>
                </c:pt>
                <c:pt idx="162">
                  <c:v>43042</c:v>
                </c:pt>
                <c:pt idx="163">
                  <c:v>43043</c:v>
                </c:pt>
                <c:pt idx="164">
                  <c:v>43044</c:v>
                </c:pt>
                <c:pt idx="165">
                  <c:v>43045</c:v>
                </c:pt>
                <c:pt idx="166">
                  <c:v>43046</c:v>
                </c:pt>
                <c:pt idx="167">
                  <c:v>43047</c:v>
                </c:pt>
                <c:pt idx="168">
                  <c:v>43048</c:v>
                </c:pt>
                <c:pt idx="169">
                  <c:v>43049</c:v>
                </c:pt>
                <c:pt idx="170">
                  <c:v>43050</c:v>
                </c:pt>
                <c:pt idx="171">
                  <c:v>43051</c:v>
                </c:pt>
                <c:pt idx="172">
                  <c:v>43052</c:v>
                </c:pt>
                <c:pt idx="173">
                  <c:v>43053</c:v>
                </c:pt>
                <c:pt idx="174">
                  <c:v>43054</c:v>
                </c:pt>
                <c:pt idx="175">
                  <c:v>43055</c:v>
                </c:pt>
                <c:pt idx="176">
                  <c:v>43056</c:v>
                </c:pt>
                <c:pt idx="177">
                  <c:v>43057</c:v>
                </c:pt>
                <c:pt idx="178">
                  <c:v>43058</c:v>
                </c:pt>
                <c:pt idx="179">
                  <c:v>43059</c:v>
                </c:pt>
                <c:pt idx="180">
                  <c:v>43060</c:v>
                </c:pt>
                <c:pt idx="181">
                  <c:v>43061</c:v>
                </c:pt>
                <c:pt idx="182">
                  <c:v>43062</c:v>
                </c:pt>
                <c:pt idx="183">
                  <c:v>43063</c:v>
                </c:pt>
                <c:pt idx="184">
                  <c:v>43064</c:v>
                </c:pt>
                <c:pt idx="185">
                  <c:v>43065</c:v>
                </c:pt>
                <c:pt idx="186">
                  <c:v>43066</c:v>
                </c:pt>
                <c:pt idx="187">
                  <c:v>43067</c:v>
                </c:pt>
                <c:pt idx="188">
                  <c:v>43068</c:v>
                </c:pt>
                <c:pt idx="189">
                  <c:v>43069</c:v>
                </c:pt>
                <c:pt idx="190">
                  <c:v>43070</c:v>
                </c:pt>
                <c:pt idx="191">
                  <c:v>43071</c:v>
                </c:pt>
                <c:pt idx="192">
                  <c:v>43072</c:v>
                </c:pt>
                <c:pt idx="193">
                  <c:v>43073</c:v>
                </c:pt>
                <c:pt idx="194">
                  <c:v>43074</c:v>
                </c:pt>
                <c:pt idx="195">
                  <c:v>43075</c:v>
                </c:pt>
                <c:pt idx="196">
                  <c:v>43076</c:v>
                </c:pt>
                <c:pt idx="197">
                  <c:v>43077</c:v>
                </c:pt>
                <c:pt idx="198">
                  <c:v>43078</c:v>
                </c:pt>
                <c:pt idx="199">
                  <c:v>43079</c:v>
                </c:pt>
                <c:pt idx="200">
                  <c:v>43080</c:v>
                </c:pt>
                <c:pt idx="201">
                  <c:v>43081</c:v>
                </c:pt>
                <c:pt idx="202">
                  <c:v>43082</c:v>
                </c:pt>
                <c:pt idx="203">
                  <c:v>43083</c:v>
                </c:pt>
                <c:pt idx="204">
                  <c:v>43084</c:v>
                </c:pt>
                <c:pt idx="205">
                  <c:v>43085</c:v>
                </c:pt>
                <c:pt idx="206">
                  <c:v>43086</c:v>
                </c:pt>
                <c:pt idx="207">
                  <c:v>43087</c:v>
                </c:pt>
                <c:pt idx="208">
                  <c:v>43088</c:v>
                </c:pt>
                <c:pt idx="209">
                  <c:v>43089</c:v>
                </c:pt>
                <c:pt idx="210">
                  <c:v>43090</c:v>
                </c:pt>
                <c:pt idx="211">
                  <c:v>43091</c:v>
                </c:pt>
                <c:pt idx="212">
                  <c:v>43092</c:v>
                </c:pt>
                <c:pt idx="213">
                  <c:v>43093</c:v>
                </c:pt>
                <c:pt idx="214">
                  <c:v>43094</c:v>
                </c:pt>
                <c:pt idx="215">
                  <c:v>43095</c:v>
                </c:pt>
                <c:pt idx="216">
                  <c:v>43096</c:v>
                </c:pt>
                <c:pt idx="217">
                  <c:v>43097</c:v>
                </c:pt>
                <c:pt idx="218">
                  <c:v>43098</c:v>
                </c:pt>
                <c:pt idx="219">
                  <c:v>43099</c:v>
                </c:pt>
                <c:pt idx="220">
                  <c:v>43100</c:v>
                </c:pt>
                <c:pt idx="221">
                  <c:v>43101</c:v>
                </c:pt>
                <c:pt idx="222">
                  <c:v>43102</c:v>
                </c:pt>
                <c:pt idx="223">
                  <c:v>43103</c:v>
                </c:pt>
                <c:pt idx="224">
                  <c:v>43104</c:v>
                </c:pt>
                <c:pt idx="225">
                  <c:v>43105</c:v>
                </c:pt>
                <c:pt idx="226">
                  <c:v>43106</c:v>
                </c:pt>
                <c:pt idx="227">
                  <c:v>43107</c:v>
                </c:pt>
                <c:pt idx="228">
                  <c:v>43108</c:v>
                </c:pt>
                <c:pt idx="229">
                  <c:v>43109</c:v>
                </c:pt>
                <c:pt idx="230">
                  <c:v>43110</c:v>
                </c:pt>
                <c:pt idx="231">
                  <c:v>43111</c:v>
                </c:pt>
                <c:pt idx="232">
                  <c:v>43112</c:v>
                </c:pt>
                <c:pt idx="233">
                  <c:v>43113</c:v>
                </c:pt>
                <c:pt idx="234">
                  <c:v>43114</c:v>
                </c:pt>
                <c:pt idx="235">
                  <c:v>43115</c:v>
                </c:pt>
                <c:pt idx="236">
                  <c:v>43116</c:v>
                </c:pt>
                <c:pt idx="237">
                  <c:v>43117</c:v>
                </c:pt>
                <c:pt idx="238">
                  <c:v>43118</c:v>
                </c:pt>
                <c:pt idx="239">
                  <c:v>43119</c:v>
                </c:pt>
                <c:pt idx="240">
                  <c:v>43120</c:v>
                </c:pt>
                <c:pt idx="241">
                  <c:v>43121</c:v>
                </c:pt>
                <c:pt idx="242">
                  <c:v>43122</c:v>
                </c:pt>
                <c:pt idx="243">
                  <c:v>43123</c:v>
                </c:pt>
                <c:pt idx="244">
                  <c:v>43124</c:v>
                </c:pt>
                <c:pt idx="245">
                  <c:v>43125</c:v>
                </c:pt>
                <c:pt idx="246">
                  <c:v>43126</c:v>
                </c:pt>
                <c:pt idx="247">
                  <c:v>43127</c:v>
                </c:pt>
                <c:pt idx="248">
                  <c:v>43128</c:v>
                </c:pt>
                <c:pt idx="249">
                  <c:v>43129</c:v>
                </c:pt>
                <c:pt idx="250">
                  <c:v>43130</c:v>
                </c:pt>
                <c:pt idx="251">
                  <c:v>43131</c:v>
                </c:pt>
                <c:pt idx="252">
                  <c:v>43132</c:v>
                </c:pt>
                <c:pt idx="253">
                  <c:v>43133</c:v>
                </c:pt>
                <c:pt idx="254">
                  <c:v>43134</c:v>
                </c:pt>
                <c:pt idx="255">
                  <c:v>43135</c:v>
                </c:pt>
                <c:pt idx="256">
                  <c:v>43136</c:v>
                </c:pt>
                <c:pt idx="257">
                  <c:v>43137</c:v>
                </c:pt>
                <c:pt idx="258">
                  <c:v>43138</c:v>
                </c:pt>
                <c:pt idx="259">
                  <c:v>43139</c:v>
                </c:pt>
                <c:pt idx="260">
                  <c:v>43140</c:v>
                </c:pt>
                <c:pt idx="261">
                  <c:v>43141</c:v>
                </c:pt>
                <c:pt idx="262">
                  <c:v>43142</c:v>
                </c:pt>
                <c:pt idx="263">
                  <c:v>43143</c:v>
                </c:pt>
                <c:pt idx="264">
                  <c:v>43144</c:v>
                </c:pt>
                <c:pt idx="265">
                  <c:v>43145</c:v>
                </c:pt>
                <c:pt idx="266">
                  <c:v>43146</c:v>
                </c:pt>
                <c:pt idx="267">
                  <c:v>43147</c:v>
                </c:pt>
                <c:pt idx="268">
                  <c:v>43148</c:v>
                </c:pt>
                <c:pt idx="269">
                  <c:v>43149</c:v>
                </c:pt>
                <c:pt idx="270">
                  <c:v>43150</c:v>
                </c:pt>
                <c:pt idx="271">
                  <c:v>43151</c:v>
                </c:pt>
                <c:pt idx="272">
                  <c:v>43152</c:v>
                </c:pt>
                <c:pt idx="273">
                  <c:v>43153</c:v>
                </c:pt>
                <c:pt idx="274">
                  <c:v>43154</c:v>
                </c:pt>
                <c:pt idx="275">
                  <c:v>43155</c:v>
                </c:pt>
                <c:pt idx="276">
                  <c:v>43156</c:v>
                </c:pt>
                <c:pt idx="277">
                  <c:v>43157</c:v>
                </c:pt>
                <c:pt idx="278">
                  <c:v>43158</c:v>
                </c:pt>
                <c:pt idx="279">
                  <c:v>43159</c:v>
                </c:pt>
                <c:pt idx="280">
                  <c:v>43160</c:v>
                </c:pt>
                <c:pt idx="281">
                  <c:v>43161</c:v>
                </c:pt>
                <c:pt idx="282">
                  <c:v>43162</c:v>
                </c:pt>
                <c:pt idx="283">
                  <c:v>43163</c:v>
                </c:pt>
                <c:pt idx="284">
                  <c:v>43164</c:v>
                </c:pt>
                <c:pt idx="285">
                  <c:v>43165</c:v>
                </c:pt>
                <c:pt idx="286">
                  <c:v>43166</c:v>
                </c:pt>
                <c:pt idx="287">
                  <c:v>43167</c:v>
                </c:pt>
                <c:pt idx="288">
                  <c:v>43168</c:v>
                </c:pt>
                <c:pt idx="289">
                  <c:v>43169</c:v>
                </c:pt>
                <c:pt idx="290">
                  <c:v>43170</c:v>
                </c:pt>
                <c:pt idx="291">
                  <c:v>43171</c:v>
                </c:pt>
                <c:pt idx="292">
                  <c:v>43172</c:v>
                </c:pt>
                <c:pt idx="293">
                  <c:v>43173</c:v>
                </c:pt>
                <c:pt idx="294">
                  <c:v>43174</c:v>
                </c:pt>
                <c:pt idx="295">
                  <c:v>43175</c:v>
                </c:pt>
                <c:pt idx="296">
                  <c:v>43176</c:v>
                </c:pt>
                <c:pt idx="297">
                  <c:v>43177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43183</c:v>
                </c:pt>
                <c:pt idx="304">
                  <c:v>43184</c:v>
                </c:pt>
                <c:pt idx="305">
                  <c:v>43185</c:v>
                </c:pt>
                <c:pt idx="306">
                  <c:v>43186</c:v>
                </c:pt>
                <c:pt idx="307">
                  <c:v>43187</c:v>
                </c:pt>
                <c:pt idx="308">
                  <c:v>43188</c:v>
                </c:pt>
                <c:pt idx="309">
                  <c:v>43189</c:v>
                </c:pt>
                <c:pt idx="310">
                  <c:v>43190</c:v>
                </c:pt>
                <c:pt idx="311">
                  <c:v>43191</c:v>
                </c:pt>
                <c:pt idx="312">
                  <c:v>43192</c:v>
                </c:pt>
                <c:pt idx="313">
                  <c:v>43193</c:v>
                </c:pt>
                <c:pt idx="314">
                  <c:v>43194</c:v>
                </c:pt>
                <c:pt idx="315">
                  <c:v>43195</c:v>
                </c:pt>
                <c:pt idx="316">
                  <c:v>43196</c:v>
                </c:pt>
                <c:pt idx="317">
                  <c:v>43197</c:v>
                </c:pt>
                <c:pt idx="318">
                  <c:v>43198</c:v>
                </c:pt>
                <c:pt idx="319">
                  <c:v>43199</c:v>
                </c:pt>
                <c:pt idx="320">
                  <c:v>43200</c:v>
                </c:pt>
                <c:pt idx="321">
                  <c:v>43201</c:v>
                </c:pt>
                <c:pt idx="322">
                  <c:v>43202</c:v>
                </c:pt>
                <c:pt idx="323">
                  <c:v>43203</c:v>
                </c:pt>
                <c:pt idx="324">
                  <c:v>43204</c:v>
                </c:pt>
                <c:pt idx="325">
                  <c:v>43205</c:v>
                </c:pt>
                <c:pt idx="326">
                  <c:v>43206</c:v>
                </c:pt>
                <c:pt idx="327">
                  <c:v>43207</c:v>
                </c:pt>
                <c:pt idx="328">
                  <c:v>43208</c:v>
                </c:pt>
                <c:pt idx="329">
                  <c:v>43209</c:v>
                </c:pt>
                <c:pt idx="330">
                  <c:v>43210</c:v>
                </c:pt>
                <c:pt idx="331">
                  <c:v>43211</c:v>
                </c:pt>
                <c:pt idx="332">
                  <c:v>43212</c:v>
                </c:pt>
                <c:pt idx="333">
                  <c:v>43213</c:v>
                </c:pt>
                <c:pt idx="334">
                  <c:v>43214</c:v>
                </c:pt>
                <c:pt idx="335">
                  <c:v>43215</c:v>
                </c:pt>
                <c:pt idx="336">
                  <c:v>43216</c:v>
                </c:pt>
                <c:pt idx="337">
                  <c:v>43217</c:v>
                </c:pt>
                <c:pt idx="338">
                  <c:v>43218</c:v>
                </c:pt>
                <c:pt idx="339">
                  <c:v>43219</c:v>
                </c:pt>
                <c:pt idx="340">
                  <c:v>43220</c:v>
                </c:pt>
                <c:pt idx="341">
                  <c:v>43221</c:v>
                </c:pt>
                <c:pt idx="342">
                  <c:v>43222</c:v>
                </c:pt>
                <c:pt idx="343">
                  <c:v>43223</c:v>
                </c:pt>
                <c:pt idx="344">
                  <c:v>43224</c:v>
                </c:pt>
                <c:pt idx="345">
                  <c:v>43225</c:v>
                </c:pt>
                <c:pt idx="346">
                  <c:v>43226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43232</c:v>
                </c:pt>
                <c:pt idx="353">
                  <c:v>43233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43239</c:v>
                </c:pt>
                <c:pt idx="360">
                  <c:v>43240</c:v>
                </c:pt>
                <c:pt idx="361">
                  <c:v>43241</c:v>
                </c:pt>
                <c:pt idx="362">
                  <c:v>43242</c:v>
                </c:pt>
                <c:pt idx="363">
                  <c:v>43243</c:v>
                </c:pt>
                <c:pt idx="364">
                  <c:v>43244</c:v>
                </c:pt>
                <c:pt idx="365">
                  <c:v>43245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נתונים'!$I$3:$I$3999</c:f>
              <c:numCache>
                <c:formatCode>0.00</c:formatCode>
                <c:ptCount val="3997"/>
                <c:pt idx="0">
                  <c:v>100</c:v>
                </c:pt>
                <c:pt idx="1">
                  <c:v>100.03105500047617</c:v>
                </c:pt>
                <c:pt idx="2">
                  <c:v>100.03105500047617</c:v>
                </c:pt>
                <c:pt idx="3">
                  <c:v>100.03105500047617</c:v>
                </c:pt>
                <c:pt idx="4">
                  <c:v>100.03105500047617</c:v>
                </c:pt>
                <c:pt idx="5">
                  <c:v>99.910561598628604</c:v>
                </c:pt>
                <c:pt idx="6">
                  <c:v>99.864600197923878</c:v>
                </c:pt>
                <c:pt idx="7">
                  <c:v>100.62068594285051</c:v>
                </c:pt>
                <c:pt idx="8">
                  <c:v>100.99376001523765</c:v>
                </c:pt>
                <c:pt idx="9">
                  <c:v>100.99376001523765</c:v>
                </c:pt>
                <c:pt idx="10">
                  <c:v>100.99376001523765</c:v>
                </c:pt>
                <c:pt idx="11">
                  <c:v>100.87078221335199</c:v>
                </c:pt>
                <c:pt idx="12">
                  <c:v>100.59045907572036</c:v>
                </c:pt>
                <c:pt idx="13">
                  <c:v>100.74821847813935</c:v>
                </c:pt>
                <c:pt idx="14">
                  <c:v>100.77513281188537</c:v>
                </c:pt>
                <c:pt idx="15">
                  <c:v>100.69149134393621</c:v>
                </c:pt>
                <c:pt idx="16">
                  <c:v>100.69149134393621</c:v>
                </c:pt>
                <c:pt idx="17">
                  <c:v>100.69149134393621</c:v>
                </c:pt>
                <c:pt idx="18">
                  <c:v>100.59294347575846</c:v>
                </c:pt>
                <c:pt idx="19">
                  <c:v>101.04676054938365</c:v>
                </c:pt>
                <c:pt idx="20">
                  <c:v>100.94614234784083</c:v>
                </c:pt>
                <c:pt idx="21">
                  <c:v>100.72006194437427</c:v>
                </c:pt>
                <c:pt idx="22">
                  <c:v>100.74863254481235</c:v>
                </c:pt>
                <c:pt idx="23">
                  <c:v>100.74863254481235</c:v>
                </c:pt>
                <c:pt idx="24">
                  <c:v>100.74863254481235</c:v>
                </c:pt>
                <c:pt idx="25">
                  <c:v>101.58960195770722</c:v>
                </c:pt>
                <c:pt idx="26">
                  <c:v>100.90929041394244</c:v>
                </c:pt>
                <c:pt idx="27">
                  <c:v>100.85049294637422</c:v>
                </c:pt>
                <c:pt idx="28">
                  <c:v>100.80453154566948</c:v>
                </c:pt>
                <c:pt idx="29">
                  <c:v>100.96187688141545</c:v>
                </c:pt>
                <c:pt idx="30">
                  <c:v>100.96187688141545</c:v>
                </c:pt>
                <c:pt idx="31">
                  <c:v>100.96187688141545</c:v>
                </c:pt>
                <c:pt idx="32">
                  <c:v>100.99376001523765</c:v>
                </c:pt>
                <c:pt idx="33">
                  <c:v>100.17846273606976</c:v>
                </c:pt>
                <c:pt idx="34">
                  <c:v>101.0608388162662</c:v>
                </c:pt>
                <c:pt idx="35">
                  <c:v>100.19171286960626</c:v>
                </c:pt>
                <c:pt idx="36">
                  <c:v>100.34533160529509</c:v>
                </c:pt>
                <c:pt idx="37">
                  <c:v>100.34533160529509</c:v>
                </c:pt>
                <c:pt idx="38">
                  <c:v>100.34533160529509</c:v>
                </c:pt>
                <c:pt idx="39">
                  <c:v>100.57720894218389</c:v>
                </c:pt>
                <c:pt idx="40">
                  <c:v>100.57720894218389</c:v>
                </c:pt>
                <c:pt idx="41">
                  <c:v>100.7233744777584</c:v>
                </c:pt>
                <c:pt idx="42">
                  <c:v>99.779716529955635</c:v>
                </c:pt>
                <c:pt idx="43">
                  <c:v>100.41862140641885</c:v>
                </c:pt>
                <c:pt idx="44">
                  <c:v>100.41862140641885</c:v>
                </c:pt>
                <c:pt idx="45">
                  <c:v>100.41862140641885</c:v>
                </c:pt>
                <c:pt idx="46">
                  <c:v>100.51178640784737</c:v>
                </c:pt>
                <c:pt idx="47">
                  <c:v>100.4331137399744</c:v>
                </c:pt>
                <c:pt idx="48">
                  <c:v>101.16683988455819</c:v>
                </c:pt>
                <c:pt idx="49">
                  <c:v>101.35648242079938</c:v>
                </c:pt>
                <c:pt idx="50">
                  <c:v>101.83017469472932</c:v>
                </c:pt>
                <c:pt idx="51">
                  <c:v>101.83017469472932</c:v>
                </c:pt>
                <c:pt idx="52">
                  <c:v>101.83017469472932</c:v>
                </c:pt>
                <c:pt idx="53">
                  <c:v>101.82479182798011</c:v>
                </c:pt>
                <c:pt idx="54">
                  <c:v>101.88565962891342</c:v>
                </c:pt>
                <c:pt idx="55">
                  <c:v>102.43305577064015</c:v>
                </c:pt>
                <c:pt idx="56">
                  <c:v>102.41732123706555</c:v>
                </c:pt>
                <c:pt idx="57">
                  <c:v>102.37964116982113</c:v>
                </c:pt>
                <c:pt idx="58">
                  <c:v>102.37964116982113</c:v>
                </c:pt>
                <c:pt idx="59">
                  <c:v>102.37964116982113</c:v>
                </c:pt>
                <c:pt idx="60">
                  <c:v>102.27074163481799</c:v>
                </c:pt>
                <c:pt idx="61">
                  <c:v>102.56969777273534</c:v>
                </c:pt>
                <c:pt idx="62">
                  <c:v>102.59868243984643</c:v>
                </c:pt>
                <c:pt idx="63">
                  <c:v>102.49889237164965</c:v>
                </c:pt>
                <c:pt idx="64">
                  <c:v>102.36142223620843</c:v>
                </c:pt>
                <c:pt idx="65">
                  <c:v>102.36142223620843</c:v>
                </c:pt>
                <c:pt idx="66">
                  <c:v>102.36142223620843</c:v>
                </c:pt>
                <c:pt idx="67">
                  <c:v>102.28689023506561</c:v>
                </c:pt>
                <c:pt idx="68">
                  <c:v>102.53740057224009</c:v>
                </c:pt>
                <c:pt idx="69">
                  <c:v>102.58791670634803</c:v>
                </c:pt>
                <c:pt idx="70">
                  <c:v>102.36390663624653</c:v>
                </c:pt>
                <c:pt idx="71">
                  <c:v>102.55727577254484</c:v>
                </c:pt>
                <c:pt idx="72">
                  <c:v>102.55727577254484</c:v>
                </c:pt>
                <c:pt idx="73">
                  <c:v>102.55727577254484</c:v>
                </c:pt>
                <c:pt idx="74">
                  <c:v>102.72621497513524</c:v>
                </c:pt>
                <c:pt idx="75">
                  <c:v>102.47818903799885</c:v>
                </c:pt>
                <c:pt idx="76">
                  <c:v>102.44092303742742</c:v>
                </c:pt>
                <c:pt idx="77">
                  <c:v>100.95815028135824</c:v>
                </c:pt>
                <c:pt idx="78">
                  <c:v>101.08692501666613</c:v>
                </c:pt>
                <c:pt idx="79">
                  <c:v>101.08692501666613</c:v>
                </c:pt>
                <c:pt idx="80">
                  <c:v>101.08692501666613</c:v>
                </c:pt>
                <c:pt idx="81">
                  <c:v>102.1022164989006</c:v>
                </c:pt>
                <c:pt idx="82">
                  <c:v>102.05128629811966</c:v>
                </c:pt>
                <c:pt idx="83">
                  <c:v>102.19620963367514</c:v>
                </c:pt>
                <c:pt idx="84">
                  <c:v>100.61861560948537</c:v>
                </c:pt>
                <c:pt idx="85">
                  <c:v>100.43394187332038</c:v>
                </c:pt>
                <c:pt idx="86">
                  <c:v>100.43394187332038</c:v>
                </c:pt>
                <c:pt idx="87">
                  <c:v>100.43394187332038</c:v>
                </c:pt>
                <c:pt idx="88">
                  <c:v>100.5507086751108</c:v>
                </c:pt>
                <c:pt idx="89">
                  <c:v>101.55026562377068</c:v>
                </c:pt>
                <c:pt idx="90">
                  <c:v>101.19955115172638</c:v>
                </c:pt>
                <c:pt idx="91">
                  <c:v>100.98961934850742</c:v>
                </c:pt>
                <c:pt idx="92">
                  <c:v>101.15855855109784</c:v>
                </c:pt>
                <c:pt idx="93">
                  <c:v>101.15855855109784</c:v>
                </c:pt>
                <c:pt idx="94">
                  <c:v>101.15855855109784</c:v>
                </c:pt>
                <c:pt idx="95">
                  <c:v>101.20783248518669</c:v>
                </c:pt>
                <c:pt idx="96">
                  <c:v>101.29313021982793</c:v>
                </c:pt>
                <c:pt idx="97">
                  <c:v>101.76061149366264</c:v>
                </c:pt>
                <c:pt idx="98">
                  <c:v>102.34278923592269</c:v>
                </c:pt>
                <c:pt idx="99">
                  <c:v>102.54568190570039</c:v>
                </c:pt>
                <c:pt idx="100">
                  <c:v>102.54568190570039</c:v>
                </c:pt>
                <c:pt idx="101">
                  <c:v>102.54568190570039</c:v>
                </c:pt>
                <c:pt idx="102">
                  <c:v>102.54568190570039</c:v>
                </c:pt>
                <c:pt idx="103">
                  <c:v>101.77137722716104</c:v>
                </c:pt>
                <c:pt idx="104">
                  <c:v>102.08979449871011</c:v>
                </c:pt>
                <c:pt idx="105">
                  <c:v>102.0715755650974</c:v>
                </c:pt>
                <c:pt idx="106">
                  <c:v>101.91961309610065</c:v>
                </c:pt>
                <c:pt idx="107">
                  <c:v>101.91961309610065</c:v>
                </c:pt>
                <c:pt idx="108">
                  <c:v>101.91961309610065</c:v>
                </c:pt>
                <c:pt idx="109">
                  <c:v>103.02434297970652</c:v>
                </c:pt>
                <c:pt idx="110">
                  <c:v>103.37091678502064</c:v>
                </c:pt>
                <c:pt idx="111">
                  <c:v>103.44917538622059</c:v>
                </c:pt>
                <c:pt idx="112">
                  <c:v>103.33530705114127</c:v>
                </c:pt>
                <c:pt idx="113">
                  <c:v>103.52619178740152</c:v>
                </c:pt>
                <c:pt idx="114">
                  <c:v>103.52619178740152</c:v>
                </c:pt>
                <c:pt idx="115">
                  <c:v>103.52619178740152</c:v>
                </c:pt>
                <c:pt idx="116">
                  <c:v>103.67691205637921</c:v>
                </c:pt>
                <c:pt idx="117">
                  <c:v>103.79202259147758</c:v>
                </c:pt>
                <c:pt idx="118">
                  <c:v>103.85785919248706</c:v>
                </c:pt>
                <c:pt idx="119">
                  <c:v>103.54151225430307</c:v>
                </c:pt>
                <c:pt idx="120">
                  <c:v>103.6085910553316</c:v>
                </c:pt>
                <c:pt idx="121">
                  <c:v>103.6085910553316</c:v>
                </c:pt>
                <c:pt idx="122">
                  <c:v>103.6085910553316</c:v>
                </c:pt>
                <c:pt idx="123">
                  <c:v>103.37836998513488</c:v>
                </c:pt>
                <c:pt idx="124">
                  <c:v>103.38582318524918</c:v>
                </c:pt>
                <c:pt idx="125">
                  <c:v>103.80817119172517</c:v>
                </c:pt>
                <c:pt idx="126">
                  <c:v>103.9332193269759</c:v>
                </c:pt>
                <c:pt idx="127">
                  <c:v>104.31830133288051</c:v>
                </c:pt>
                <c:pt idx="128">
                  <c:v>104.31830133288051</c:v>
                </c:pt>
                <c:pt idx="129">
                  <c:v>104.31830133288051</c:v>
                </c:pt>
                <c:pt idx="130">
                  <c:v>104.72243040574381</c:v>
                </c:pt>
                <c:pt idx="131">
                  <c:v>104.94851080921036</c:v>
                </c:pt>
                <c:pt idx="132">
                  <c:v>105.0793558778833</c:v>
                </c:pt>
                <c:pt idx="133">
                  <c:v>105.67271342031479</c:v>
                </c:pt>
                <c:pt idx="134">
                  <c:v>105.55925915190848</c:v>
                </c:pt>
                <c:pt idx="135">
                  <c:v>105.55925915190848</c:v>
                </c:pt>
                <c:pt idx="136">
                  <c:v>105.55925915190848</c:v>
                </c:pt>
                <c:pt idx="137">
                  <c:v>105.36878848232126</c:v>
                </c:pt>
                <c:pt idx="138">
                  <c:v>105.61350188607352</c:v>
                </c:pt>
                <c:pt idx="139">
                  <c:v>105.80397255566074</c:v>
                </c:pt>
                <c:pt idx="140">
                  <c:v>105.62550981959097</c:v>
                </c:pt>
                <c:pt idx="141">
                  <c:v>105.7182607543465</c:v>
                </c:pt>
                <c:pt idx="142">
                  <c:v>105.7182607543465</c:v>
                </c:pt>
                <c:pt idx="143">
                  <c:v>105.7182607543465</c:v>
                </c:pt>
                <c:pt idx="144">
                  <c:v>105.90334855718451</c:v>
                </c:pt>
                <c:pt idx="145">
                  <c:v>105.97456802494322</c:v>
                </c:pt>
                <c:pt idx="146">
                  <c:v>106.05324069281622</c:v>
                </c:pt>
                <c:pt idx="147">
                  <c:v>106.08802229334952</c:v>
                </c:pt>
                <c:pt idx="148">
                  <c:v>106.63086370167311</c:v>
                </c:pt>
                <c:pt idx="149">
                  <c:v>106.63086370167311</c:v>
                </c:pt>
                <c:pt idx="150">
                  <c:v>106.63086370167311</c:v>
                </c:pt>
                <c:pt idx="151">
                  <c:v>106.20727349517806</c:v>
                </c:pt>
                <c:pt idx="152">
                  <c:v>106.37911116447957</c:v>
                </c:pt>
                <c:pt idx="153">
                  <c:v>105.88305929020677</c:v>
                </c:pt>
                <c:pt idx="154">
                  <c:v>106.01763095893686</c:v>
                </c:pt>
                <c:pt idx="155">
                  <c:v>106.87350677206031</c:v>
                </c:pt>
                <c:pt idx="156">
                  <c:v>106.87350677206031</c:v>
                </c:pt>
                <c:pt idx="157">
                  <c:v>106.87350677206031</c:v>
                </c:pt>
                <c:pt idx="158">
                  <c:v>106.53231583349537</c:v>
                </c:pt>
                <c:pt idx="159">
                  <c:v>106.63293403503819</c:v>
                </c:pt>
                <c:pt idx="160">
                  <c:v>106.8027013709746</c:v>
                </c:pt>
                <c:pt idx="161">
                  <c:v>106.82299063795236</c:v>
                </c:pt>
                <c:pt idx="162">
                  <c:v>107.15382990969189</c:v>
                </c:pt>
                <c:pt idx="163">
                  <c:v>107.15382990969189</c:v>
                </c:pt>
                <c:pt idx="164">
                  <c:v>107.15382990969189</c:v>
                </c:pt>
                <c:pt idx="165">
                  <c:v>107.29005784511405</c:v>
                </c:pt>
                <c:pt idx="166">
                  <c:v>107.26976857813628</c:v>
                </c:pt>
                <c:pt idx="167">
                  <c:v>107.42462951384415</c:v>
                </c:pt>
                <c:pt idx="168">
                  <c:v>107.02050044098083</c:v>
                </c:pt>
                <c:pt idx="169">
                  <c:v>106.92443697284121</c:v>
                </c:pt>
                <c:pt idx="170">
                  <c:v>106.92443697284121</c:v>
                </c:pt>
                <c:pt idx="171">
                  <c:v>106.92443697284121</c:v>
                </c:pt>
                <c:pt idx="172">
                  <c:v>107.02960990778719</c:v>
                </c:pt>
                <c:pt idx="173">
                  <c:v>106.78241210399682</c:v>
                </c:pt>
                <c:pt idx="174">
                  <c:v>106.19236709494946</c:v>
                </c:pt>
                <c:pt idx="175">
                  <c:v>107.06273524162843</c:v>
                </c:pt>
                <c:pt idx="176">
                  <c:v>106.78158397065079</c:v>
                </c:pt>
                <c:pt idx="177">
                  <c:v>106.78158397065079</c:v>
                </c:pt>
                <c:pt idx="178">
                  <c:v>106.78158397065079</c:v>
                </c:pt>
                <c:pt idx="179">
                  <c:v>106.91781190607296</c:v>
                </c:pt>
                <c:pt idx="180">
                  <c:v>107.61717051679648</c:v>
                </c:pt>
                <c:pt idx="181">
                  <c:v>107.5364275155584</c:v>
                </c:pt>
                <c:pt idx="182">
                  <c:v>107.5364275155584</c:v>
                </c:pt>
                <c:pt idx="183">
                  <c:v>107.75753911894878</c:v>
                </c:pt>
                <c:pt idx="184">
                  <c:v>107.75753911894878</c:v>
                </c:pt>
                <c:pt idx="185">
                  <c:v>107.75753911894878</c:v>
                </c:pt>
                <c:pt idx="186">
                  <c:v>107.71613245164721</c:v>
                </c:pt>
                <c:pt idx="187">
                  <c:v>108.7769712679134</c:v>
                </c:pt>
                <c:pt idx="188">
                  <c:v>108.73680680063089</c:v>
                </c:pt>
                <c:pt idx="189">
                  <c:v>109.62746421428763</c:v>
                </c:pt>
                <c:pt idx="190">
                  <c:v>109.40552447755121</c:v>
                </c:pt>
                <c:pt idx="191">
                  <c:v>109.40552447755121</c:v>
                </c:pt>
                <c:pt idx="192">
                  <c:v>109.40552447755121</c:v>
                </c:pt>
                <c:pt idx="193">
                  <c:v>109.29041394245287</c:v>
                </c:pt>
                <c:pt idx="194">
                  <c:v>108.88173013618639</c:v>
                </c:pt>
                <c:pt idx="195">
                  <c:v>108.86930813599592</c:v>
                </c:pt>
                <c:pt idx="196">
                  <c:v>109.18855354089101</c:v>
                </c:pt>
                <c:pt idx="197">
                  <c:v>109.7897783501098</c:v>
                </c:pt>
                <c:pt idx="198">
                  <c:v>109.7897783501098</c:v>
                </c:pt>
                <c:pt idx="199">
                  <c:v>109.7897783501098</c:v>
                </c:pt>
                <c:pt idx="200">
                  <c:v>110.14132095550011</c:v>
                </c:pt>
                <c:pt idx="201">
                  <c:v>110.31191642478258</c:v>
                </c:pt>
                <c:pt idx="202">
                  <c:v>110.25974402398261</c:v>
                </c:pt>
                <c:pt idx="203">
                  <c:v>109.81089575043362</c:v>
                </c:pt>
                <c:pt idx="204">
                  <c:v>110.79637443221094</c:v>
                </c:pt>
                <c:pt idx="205">
                  <c:v>110.79637443221094</c:v>
                </c:pt>
                <c:pt idx="206">
                  <c:v>110.79637443221094</c:v>
                </c:pt>
                <c:pt idx="207">
                  <c:v>111.39056010798843</c:v>
                </c:pt>
                <c:pt idx="208">
                  <c:v>111.0307361691378</c:v>
                </c:pt>
                <c:pt idx="209">
                  <c:v>110.93881336772833</c:v>
                </c:pt>
                <c:pt idx="210">
                  <c:v>111.15909683777268</c:v>
                </c:pt>
                <c:pt idx="211">
                  <c:v>111.10816663699175</c:v>
                </c:pt>
                <c:pt idx="212">
                  <c:v>111.10816663699175</c:v>
                </c:pt>
                <c:pt idx="213">
                  <c:v>111.10816663699175</c:v>
                </c:pt>
                <c:pt idx="214">
                  <c:v>111.10816663699175</c:v>
                </c:pt>
                <c:pt idx="215">
                  <c:v>110.99057170185529</c:v>
                </c:pt>
                <c:pt idx="216">
                  <c:v>111.07835383653462</c:v>
                </c:pt>
                <c:pt idx="217">
                  <c:v>111.28207463965833</c:v>
                </c:pt>
                <c:pt idx="218">
                  <c:v>110.70527976414749</c:v>
                </c:pt>
                <c:pt idx="219">
                  <c:v>110.70527976414749</c:v>
                </c:pt>
                <c:pt idx="220">
                  <c:v>110.70527976414749</c:v>
                </c:pt>
                <c:pt idx="221">
                  <c:v>110.70527976414749</c:v>
                </c:pt>
                <c:pt idx="222">
                  <c:v>111.6245077782423</c:v>
                </c:pt>
                <c:pt idx="223">
                  <c:v>112.33877278919437</c:v>
                </c:pt>
                <c:pt idx="224">
                  <c:v>112.7913476628005</c:v>
                </c:pt>
                <c:pt idx="225">
                  <c:v>113.58469940829858</c:v>
                </c:pt>
                <c:pt idx="226">
                  <c:v>113.58469940829858</c:v>
                </c:pt>
                <c:pt idx="227">
                  <c:v>113.58469940829858</c:v>
                </c:pt>
                <c:pt idx="228">
                  <c:v>113.77351381119374</c:v>
                </c:pt>
                <c:pt idx="229">
                  <c:v>113.92174968013336</c:v>
                </c:pt>
                <c:pt idx="230">
                  <c:v>113.79504527819056</c:v>
                </c:pt>
                <c:pt idx="231">
                  <c:v>114.59543615712988</c:v>
                </c:pt>
                <c:pt idx="232">
                  <c:v>115.36891270232317</c:v>
                </c:pt>
                <c:pt idx="233">
                  <c:v>115.36891270232317</c:v>
                </c:pt>
                <c:pt idx="234">
                  <c:v>115.36891270232317</c:v>
                </c:pt>
                <c:pt idx="235">
                  <c:v>115.36891270232317</c:v>
                </c:pt>
                <c:pt idx="236">
                  <c:v>114.96229922942177</c:v>
                </c:pt>
                <c:pt idx="237">
                  <c:v>116.04466951268478</c:v>
                </c:pt>
                <c:pt idx="238">
                  <c:v>115.85709730980868</c:v>
                </c:pt>
                <c:pt idx="239">
                  <c:v>116.36515711759893</c:v>
                </c:pt>
                <c:pt idx="240">
                  <c:v>116.36515711759893</c:v>
                </c:pt>
                <c:pt idx="241">
                  <c:v>116.36515711759893</c:v>
                </c:pt>
                <c:pt idx="242">
                  <c:v>117.30384626532549</c:v>
                </c:pt>
                <c:pt idx="243">
                  <c:v>117.55891133590318</c:v>
                </c:pt>
                <c:pt idx="244">
                  <c:v>117.49307473489367</c:v>
                </c:pt>
                <c:pt idx="245">
                  <c:v>117.56388013597935</c:v>
                </c:pt>
                <c:pt idx="246">
                  <c:v>118.95597229065807</c:v>
                </c:pt>
                <c:pt idx="247">
                  <c:v>118.95597229065807</c:v>
                </c:pt>
                <c:pt idx="248">
                  <c:v>118.95597229065807</c:v>
                </c:pt>
                <c:pt idx="249">
                  <c:v>118.15516734504574</c:v>
                </c:pt>
                <c:pt idx="250">
                  <c:v>116.86741999196694</c:v>
                </c:pt>
                <c:pt idx="251">
                  <c:v>116.92456119284311</c:v>
                </c:pt>
                <c:pt idx="252">
                  <c:v>116.84878699168125</c:v>
                </c:pt>
                <c:pt idx="253">
                  <c:v>114.37059795368236</c:v>
                </c:pt>
                <c:pt idx="254">
                  <c:v>114.37059795368236</c:v>
                </c:pt>
                <c:pt idx="255">
                  <c:v>114.37059795368236</c:v>
                </c:pt>
                <c:pt idx="256">
                  <c:v>109.68377728181778</c:v>
                </c:pt>
                <c:pt idx="257">
                  <c:v>111.59676531115025</c:v>
                </c:pt>
                <c:pt idx="258">
                  <c:v>111.0386034359251</c:v>
                </c:pt>
                <c:pt idx="259">
                  <c:v>106.87060830534918</c:v>
                </c:pt>
                <c:pt idx="260">
                  <c:v>108.46683532982466</c:v>
                </c:pt>
                <c:pt idx="261">
                  <c:v>108.46683532982466</c:v>
                </c:pt>
                <c:pt idx="262">
                  <c:v>108.46683532982466</c:v>
                </c:pt>
                <c:pt idx="263">
                  <c:v>109.97610835296683</c:v>
                </c:pt>
                <c:pt idx="264">
                  <c:v>110.26347062403971</c:v>
                </c:pt>
                <c:pt idx="265">
                  <c:v>111.74127458003271</c:v>
                </c:pt>
                <c:pt idx="266">
                  <c:v>113.08988973404479</c:v>
                </c:pt>
                <c:pt idx="267">
                  <c:v>113.13212453469238</c:v>
                </c:pt>
                <c:pt idx="268">
                  <c:v>113.13212453469238</c:v>
                </c:pt>
                <c:pt idx="269">
                  <c:v>113.13212453469238</c:v>
                </c:pt>
                <c:pt idx="270">
                  <c:v>113.13212453469238</c:v>
                </c:pt>
                <c:pt idx="271">
                  <c:v>112.47127412455936</c:v>
                </c:pt>
                <c:pt idx="272">
                  <c:v>111.85307258174693</c:v>
                </c:pt>
                <c:pt idx="273">
                  <c:v>111.96197211675006</c:v>
                </c:pt>
                <c:pt idx="274">
                  <c:v>113.75653707760006</c:v>
                </c:pt>
                <c:pt idx="275">
                  <c:v>113.75653707760006</c:v>
                </c:pt>
                <c:pt idx="276">
                  <c:v>113.75653707760006</c:v>
                </c:pt>
                <c:pt idx="277">
                  <c:v>115.09397243144072</c:v>
                </c:pt>
                <c:pt idx="278">
                  <c:v>113.63148894234932</c:v>
                </c:pt>
                <c:pt idx="279">
                  <c:v>112.37065592301653</c:v>
                </c:pt>
                <c:pt idx="280">
                  <c:v>110.87339083339181</c:v>
                </c:pt>
                <c:pt idx="281">
                  <c:v>111.43569337534711</c:v>
                </c:pt>
                <c:pt idx="282">
                  <c:v>111.43569337534711</c:v>
                </c:pt>
                <c:pt idx="283">
                  <c:v>111.43569337534711</c:v>
                </c:pt>
                <c:pt idx="284">
                  <c:v>112.66505732753069</c:v>
                </c:pt>
                <c:pt idx="285">
                  <c:v>112.96235719875595</c:v>
                </c:pt>
                <c:pt idx="286">
                  <c:v>112.90770039791789</c:v>
                </c:pt>
                <c:pt idx="287">
                  <c:v>113.41161953897797</c:v>
                </c:pt>
                <c:pt idx="288">
                  <c:v>115.38257690253268</c:v>
                </c:pt>
                <c:pt idx="289">
                  <c:v>115.38257690253268</c:v>
                </c:pt>
                <c:pt idx="290">
                  <c:v>115.38257690253268</c:v>
                </c:pt>
                <c:pt idx="291">
                  <c:v>115.2355832336121</c:v>
                </c:pt>
                <c:pt idx="292">
                  <c:v>114.50227115570132</c:v>
                </c:pt>
                <c:pt idx="293">
                  <c:v>113.84680361231749</c:v>
                </c:pt>
                <c:pt idx="294">
                  <c:v>113.75777927761911</c:v>
                </c:pt>
                <c:pt idx="295">
                  <c:v>113.95156248059045</c:v>
                </c:pt>
                <c:pt idx="296">
                  <c:v>113.95156248059045</c:v>
                </c:pt>
                <c:pt idx="297">
                  <c:v>113.95156248059045</c:v>
                </c:pt>
                <c:pt idx="298">
                  <c:v>112.33297585577212</c:v>
                </c:pt>
                <c:pt idx="299">
                  <c:v>112.49943065832443</c:v>
                </c:pt>
                <c:pt idx="300">
                  <c:v>112.29198325514356</c:v>
                </c:pt>
                <c:pt idx="301">
                  <c:v>109.46639227848451</c:v>
                </c:pt>
                <c:pt idx="302">
                  <c:v>107.17122070995856</c:v>
                </c:pt>
                <c:pt idx="303">
                  <c:v>107.17122070995856</c:v>
                </c:pt>
                <c:pt idx="304">
                  <c:v>107.17122070995856</c:v>
                </c:pt>
                <c:pt idx="305">
                  <c:v>110.08169535458583</c:v>
                </c:pt>
                <c:pt idx="306">
                  <c:v>108.17988712542476</c:v>
                </c:pt>
                <c:pt idx="307">
                  <c:v>107.86436832058681</c:v>
                </c:pt>
                <c:pt idx="308">
                  <c:v>109.34962547669409</c:v>
                </c:pt>
                <c:pt idx="309">
                  <c:v>109.34962547669409</c:v>
                </c:pt>
                <c:pt idx="310">
                  <c:v>109.34962547669409</c:v>
                </c:pt>
                <c:pt idx="311">
                  <c:v>109.34962547669409</c:v>
                </c:pt>
                <c:pt idx="312">
                  <c:v>106.90704617257455</c:v>
                </c:pt>
                <c:pt idx="313">
                  <c:v>108.25566132658665</c:v>
                </c:pt>
                <c:pt idx="314">
                  <c:v>109.50779894578609</c:v>
                </c:pt>
                <c:pt idx="315">
                  <c:v>110.25932995730957</c:v>
                </c:pt>
                <c:pt idx="316">
                  <c:v>107.84242278691698</c:v>
                </c:pt>
                <c:pt idx="317">
                  <c:v>107.84242278691698</c:v>
                </c:pt>
                <c:pt idx="318">
                  <c:v>107.84242278691698</c:v>
                </c:pt>
                <c:pt idx="319">
                  <c:v>108.20224672576761</c:v>
                </c:pt>
                <c:pt idx="320">
                  <c:v>110.01213215351918</c:v>
                </c:pt>
                <c:pt idx="321">
                  <c:v>109.40428227753215</c:v>
                </c:pt>
                <c:pt idx="322">
                  <c:v>110.30694762470632</c:v>
                </c:pt>
                <c:pt idx="323">
                  <c:v>109.98853035315727</c:v>
                </c:pt>
                <c:pt idx="324">
                  <c:v>109.98853035315727</c:v>
                </c:pt>
                <c:pt idx="325">
                  <c:v>109.98853035315727</c:v>
                </c:pt>
                <c:pt idx="326">
                  <c:v>110.88042996683305</c:v>
                </c:pt>
                <c:pt idx="327">
                  <c:v>112.06259031829283</c:v>
                </c:pt>
                <c:pt idx="328">
                  <c:v>112.15575531972135</c:v>
                </c:pt>
                <c:pt idx="329">
                  <c:v>111.51353790987403</c:v>
                </c:pt>
                <c:pt idx="330">
                  <c:v>110.56159862861095</c:v>
                </c:pt>
                <c:pt idx="331">
                  <c:v>110.56159862861095</c:v>
                </c:pt>
                <c:pt idx="332">
                  <c:v>110.56159862861095</c:v>
                </c:pt>
                <c:pt idx="333">
                  <c:v>110.5678096287062</c:v>
                </c:pt>
                <c:pt idx="334">
                  <c:v>109.08834940602115</c:v>
                </c:pt>
                <c:pt idx="335">
                  <c:v>109.28875767576073</c:v>
                </c:pt>
                <c:pt idx="336">
                  <c:v>110.42909729324595</c:v>
                </c:pt>
                <c:pt idx="337">
                  <c:v>110.55207509513161</c:v>
                </c:pt>
                <c:pt idx="338">
                  <c:v>110.55207509513161</c:v>
                </c:pt>
                <c:pt idx="339">
                  <c:v>110.55207509513161</c:v>
                </c:pt>
                <c:pt idx="340">
                  <c:v>109.64692534791932</c:v>
                </c:pt>
                <c:pt idx="341">
                  <c:v>109.92642035220491</c:v>
                </c:pt>
                <c:pt idx="342">
                  <c:v>109.13431080672589</c:v>
                </c:pt>
                <c:pt idx="343">
                  <c:v>108.88835520295457</c:v>
                </c:pt>
                <c:pt idx="344">
                  <c:v>110.28334582434442</c:v>
                </c:pt>
                <c:pt idx="345">
                  <c:v>110.28334582434442</c:v>
                </c:pt>
                <c:pt idx="346">
                  <c:v>110.28334582434442</c:v>
                </c:pt>
                <c:pt idx="347">
                  <c:v>110.66470123019188</c:v>
                </c:pt>
                <c:pt idx="348">
                  <c:v>110.63530249640776</c:v>
                </c:pt>
                <c:pt idx="349">
                  <c:v>111.70649297949934</c:v>
                </c:pt>
                <c:pt idx="350">
                  <c:v>112.75325352888302</c:v>
                </c:pt>
                <c:pt idx="351">
                  <c:v>112.9457945318353</c:v>
                </c:pt>
                <c:pt idx="352">
                  <c:v>112.9457945318353</c:v>
                </c:pt>
                <c:pt idx="353">
                  <c:v>112.9457945318353</c:v>
                </c:pt>
                <c:pt idx="354">
                  <c:v>113.04558460003209</c:v>
                </c:pt>
                <c:pt idx="355">
                  <c:v>112.27210805483877</c:v>
                </c:pt>
                <c:pt idx="356">
                  <c:v>112.72799546182905</c:v>
                </c:pt>
                <c:pt idx="357">
                  <c:v>112.6315179270164</c:v>
                </c:pt>
                <c:pt idx="358">
                  <c:v>112.33504618913716</c:v>
                </c:pt>
                <c:pt idx="359">
                  <c:v>112.33504618913716</c:v>
                </c:pt>
                <c:pt idx="360">
                  <c:v>112.33504618913716</c:v>
                </c:pt>
                <c:pt idx="361">
                  <c:v>113.16483580186062</c:v>
                </c:pt>
                <c:pt idx="362">
                  <c:v>112.80998066308618</c:v>
                </c:pt>
                <c:pt idx="363">
                  <c:v>113.17642966870505</c:v>
                </c:pt>
                <c:pt idx="364">
                  <c:v>112.9474507985274</c:v>
                </c:pt>
                <c:pt idx="365">
                  <c:v>112.68120592777829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384448"/>
        <c:axId val="151385984"/>
      </c:lineChart>
      <c:lineChart>
        <c:grouping val="standard"/>
        <c:varyColors val="0"/>
        <c:ser>
          <c:idx val="0"/>
          <c:order val="1"/>
          <c:tx>
            <c:strRef>
              <c:f>'איור 20 נתונים'!$J$2</c:f>
              <c:strCache>
                <c:ptCount val="1"/>
                <c:pt idx="0">
                  <c:v>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נתונים'!$H$3:$H$3999</c:f>
              <c:numCache>
                <c:formatCode>m/d/yyyy</c:formatCode>
                <c:ptCount val="3997"/>
                <c:pt idx="0">
                  <c:v>42880</c:v>
                </c:pt>
                <c:pt idx="1">
                  <c:v>42881</c:v>
                </c:pt>
                <c:pt idx="2">
                  <c:v>42882</c:v>
                </c:pt>
                <c:pt idx="3">
                  <c:v>42883</c:v>
                </c:pt>
                <c:pt idx="4">
                  <c:v>42884</c:v>
                </c:pt>
                <c:pt idx="5">
                  <c:v>42885</c:v>
                </c:pt>
                <c:pt idx="6">
                  <c:v>42886</c:v>
                </c:pt>
                <c:pt idx="7">
                  <c:v>42887</c:v>
                </c:pt>
                <c:pt idx="8">
                  <c:v>42888</c:v>
                </c:pt>
                <c:pt idx="9">
                  <c:v>42889</c:v>
                </c:pt>
                <c:pt idx="10">
                  <c:v>42890</c:v>
                </c:pt>
                <c:pt idx="11">
                  <c:v>42891</c:v>
                </c:pt>
                <c:pt idx="12">
                  <c:v>42892</c:v>
                </c:pt>
                <c:pt idx="13">
                  <c:v>42893</c:v>
                </c:pt>
                <c:pt idx="14">
                  <c:v>42894</c:v>
                </c:pt>
                <c:pt idx="15">
                  <c:v>42895</c:v>
                </c:pt>
                <c:pt idx="16">
                  <c:v>42896</c:v>
                </c:pt>
                <c:pt idx="17">
                  <c:v>42897</c:v>
                </c:pt>
                <c:pt idx="18">
                  <c:v>42898</c:v>
                </c:pt>
                <c:pt idx="19">
                  <c:v>42899</c:v>
                </c:pt>
                <c:pt idx="20">
                  <c:v>42900</c:v>
                </c:pt>
                <c:pt idx="21">
                  <c:v>42901</c:v>
                </c:pt>
                <c:pt idx="22">
                  <c:v>42902</c:v>
                </c:pt>
                <c:pt idx="23">
                  <c:v>42903</c:v>
                </c:pt>
                <c:pt idx="24">
                  <c:v>42904</c:v>
                </c:pt>
                <c:pt idx="25">
                  <c:v>42905</c:v>
                </c:pt>
                <c:pt idx="26">
                  <c:v>42906</c:v>
                </c:pt>
                <c:pt idx="27">
                  <c:v>42907</c:v>
                </c:pt>
                <c:pt idx="28">
                  <c:v>42908</c:v>
                </c:pt>
                <c:pt idx="29">
                  <c:v>42909</c:v>
                </c:pt>
                <c:pt idx="30">
                  <c:v>42910</c:v>
                </c:pt>
                <c:pt idx="31">
                  <c:v>42911</c:v>
                </c:pt>
                <c:pt idx="32">
                  <c:v>42912</c:v>
                </c:pt>
                <c:pt idx="33">
                  <c:v>42913</c:v>
                </c:pt>
                <c:pt idx="34">
                  <c:v>42914</c:v>
                </c:pt>
                <c:pt idx="35">
                  <c:v>42915</c:v>
                </c:pt>
                <c:pt idx="36">
                  <c:v>42916</c:v>
                </c:pt>
                <c:pt idx="37">
                  <c:v>42917</c:v>
                </c:pt>
                <c:pt idx="38">
                  <c:v>42918</c:v>
                </c:pt>
                <c:pt idx="39">
                  <c:v>42919</c:v>
                </c:pt>
                <c:pt idx="40">
                  <c:v>42920</c:v>
                </c:pt>
                <c:pt idx="41">
                  <c:v>42921</c:v>
                </c:pt>
                <c:pt idx="42">
                  <c:v>42922</c:v>
                </c:pt>
                <c:pt idx="43">
                  <c:v>42923</c:v>
                </c:pt>
                <c:pt idx="44">
                  <c:v>42924</c:v>
                </c:pt>
                <c:pt idx="45">
                  <c:v>42925</c:v>
                </c:pt>
                <c:pt idx="46">
                  <c:v>42926</c:v>
                </c:pt>
                <c:pt idx="47">
                  <c:v>42927</c:v>
                </c:pt>
                <c:pt idx="48">
                  <c:v>42928</c:v>
                </c:pt>
                <c:pt idx="49">
                  <c:v>42929</c:v>
                </c:pt>
                <c:pt idx="50">
                  <c:v>42930</c:v>
                </c:pt>
                <c:pt idx="51">
                  <c:v>42931</c:v>
                </c:pt>
                <c:pt idx="52">
                  <c:v>42932</c:v>
                </c:pt>
                <c:pt idx="53">
                  <c:v>42933</c:v>
                </c:pt>
                <c:pt idx="54">
                  <c:v>42934</c:v>
                </c:pt>
                <c:pt idx="55">
                  <c:v>42935</c:v>
                </c:pt>
                <c:pt idx="56">
                  <c:v>42936</c:v>
                </c:pt>
                <c:pt idx="57">
                  <c:v>42937</c:v>
                </c:pt>
                <c:pt idx="58">
                  <c:v>42938</c:v>
                </c:pt>
                <c:pt idx="59">
                  <c:v>42939</c:v>
                </c:pt>
                <c:pt idx="60">
                  <c:v>42940</c:v>
                </c:pt>
                <c:pt idx="61">
                  <c:v>42941</c:v>
                </c:pt>
                <c:pt idx="62">
                  <c:v>42942</c:v>
                </c:pt>
                <c:pt idx="63">
                  <c:v>42943</c:v>
                </c:pt>
                <c:pt idx="64">
                  <c:v>42944</c:v>
                </c:pt>
                <c:pt idx="65">
                  <c:v>42945</c:v>
                </c:pt>
                <c:pt idx="66">
                  <c:v>42946</c:v>
                </c:pt>
                <c:pt idx="67">
                  <c:v>42947</c:v>
                </c:pt>
                <c:pt idx="68">
                  <c:v>42948</c:v>
                </c:pt>
                <c:pt idx="69">
                  <c:v>42949</c:v>
                </c:pt>
                <c:pt idx="70">
                  <c:v>42950</c:v>
                </c:pt>
                <c:pt idx="71">
                  <c:v>42951</c:v>
                </c:pt>
                <c:pt idx="72">
                  <c:v>42952</c:v>
                </c:pt>
                <c:pt idx="73">
                  <c:v>42953</c:v>
                </c:pt>
                <c:pt idx="74">
                  <c:v>42954</c:v>
                </c:pt>
                <c:pt idx="75">
                  <c:v>42955</c:v>
                </c:pt>
                <c:pt idx="76">
                  <c:v>42956</c:v>
                </c:pt>
                <c:pt idx="77">
                  <c:v>42957</c:v>
                </c:pt>
                <c:pt idx="78">
                  <c:v>42958</c:v>
                </c:pt>
                <c:pt idx="79">
                  <c:v>42959</c:v>
                </c:pt>
                <c:pt idx="80">
                  <c:v>42960</c:v>
                </c:pt>
                <c:pt idx="81">
                  <c:v>42961</c:v>
                </c:pt>
                <c:pt idx="82">
                  <c:v>42962</c:v>
                </c:pt>
                <c:pt idx="83">
                  <c:v>42963</c:v>
                </c:pt>
                <c:pt idx="84">
                  <c:v>42964</c:v>
                </c:pt>
                <c:pt idx="85">
                  <c:v>42965</c:v>
                </c:pt>
                <c:pt idx="86">
                  <c:v>42966</c:v>
                </c:pt>
                <c:pt idx="87">
                  <c:v>42967</c:v>
                </c:pt>
                <c:pt idx="88">
                  <c:v>42968</c:v>
                </c:pt>
                <c:pt idx="89">
                  <c:v>42969</c:v>
                </c:pt>
                <c:pt idx="90">
                  <c:v>42970</c:v>
                </c:pt>
                <c:pt idx="91">
                  <c:v>42971</c:v>
                </c:pt>
                <c:pt idx="92">
                  <c:v>42972</c:v>
                </c:pt>
                <c:pt idx="93">
                  <c:v>42973</c:v>
                </c:pt>
                <c:pt idx="94">
                  <c:v>42974</c:v>
                </c:pt>
                <c:pt idx="95">
                  <c:v>42975</c:v>
                </c:pt>
                <c:pt idx="96">
                  <c:v>42976</c:v>
                </c:pt>
                <c:pt idx="97">
                  <c:v>42977</c:v>
                </c:pt>
                <c:pt idx="98">
                  <c:v>42978</c:v>
                </c:pt>
                <c:pt idx="99">
                  <c:v>42979</c:v>
                </c:pt>
                <c:pt idx="100">
                  <c:v>42980</c:v>
                </c:pt>
                <c:pt idx="101">
                  <c:v>42981</c:v>
                </c:pt>
                <c:pt idx="102">
                  <c:v>42982</c:v>
                </c:pt>
                <c:pt idx="103">
                  <c:v>42983</c:v>
                </c:pt>
                <c:pt idx="104">
                  <c:v>42984</c:v>
                </c:pt>
                <c:pt idx="105">
                  <c:v>42985</c:v>
                </c:pt>
                <c:pt idx="106">
                  <c:v>42986</c:v>
                </c:pt>
                <c:pt idx="107">
                  <c:v>42987</c:v>
                </c:pt>
                <c:pt idx="108">
                  <c:v>42988</c:v>
                </c:pt>
                <c:pt idx="109">
                  <c:v>42989</c:v>
                </c:pt>
                <c:pt idx="110">
                  <c:v>42990</c:v>
                </c:pt>
                <c:pt idx="111">
                  <c:v>42991</c:v>
                </c:pt>
                <c:pt idx="112">
                  <c:v>42992</c:v>
                </c:pt>
                <c:pt idx="113">
                  <c:v>42993</c:v>
                </c:pt>
                <c:pt idx="114">
                  <c:v>42994</c:v>
                </c:pt>
                <c:pt idx="115">
                  <c:v>42995</c:v>
                </c:pt>
                <c:pt idx="116">
                  <c:v>42996</c:v>
                </c:pt>
                <c:pt idx="117">
                  <c:v>42997</c:v>
                </c:pt>
                <c:pt idx="118">
                  <c:v>42998</c:v>
                </c:pt>
                <c:pt idx="119">
                  <c:v>42999</c:v>
                </c:pt>
                <c:pt idx="120">
                  <c:v>43000</c:v>
                </c:pt>
                <c:pt idx="121">
                  <c:v>43001</c:v>
                </c:pt>
                <c:pt idx="122">
                  <c:v>43002</c:v>
                </c:pt>
                <c:pt idx="123">
                  <c:v>43003</c:v>
                </c:pt>
                <c:pt idx="124">
                  <c:v>43004</c:v>
                </c:pt>
                <c:pt idx="125">
                  <c:v>43005</c:v>
                </c:pt>
                <c:pt idx="126">
                  <c:v>43006</c:v>
                </c:pt>
                <c:pt idx="127">
                  <c:v>43007</c:v>
                </c:pt>
                <c:pt idx="128">
                  <c:v>43008</c:v>
                </c:pt>
                <c:pt idx="129">
                  <c:v>43009</c:v>
                </c:pt>
                <c:pt idx="130">
                  <c:v>43010</c:v>
                </c:pt>
                <c:pt idx="131">
                  <c:v>43011</c:v>
                </c:pt>
                <c:pt idx="132">
                  <c:v>43012</c:v>
                </c:pt>
                <c:pt idx="133">
                  <c:v>43013</c:v>
                </c:pt>
                <c:pt idx="134">
                  <c:v>43014</c:v>
                </c:pt>
                <c:pt idx="135">
                  <c:v>43015</c:v>
                </c:pt>
                <c:pt idx="136">
                  <c:v>43016</c:v>
                </c:pt>
                <c:pt idx="137">
                  <c:v>43017</c:v>
                </c:pt>
                <c:pt idx="138">
                  <c:v>43018</c:v>
                </c:pt>
                <c:pt idx="139">
                  <c:v>43019</c:v>
                </c:pt>
                <c:pt idx="140">
                  <c:v>43020</c:v>
                </c:pt>
                <c:pt idx="141">
                  <c:v>43021</c:v>
                </c:pt>
                <c:pt idx="142">
                  <c:v>43022</c:v>
                </c:pt>
                <c:pt idx="143">
                  <c:v>43023</c:v>
                </c:pt>
                <c:pt idx="144">
                  <c:v>43024</c:v>
                </c:pt>
                <c:pt idx="145">
                  <c:v>43025</c:v>
                </c:pt>
                <c:pt idx="146">
                  <c:v>43026</c:v>
                </c:pt>
                <c:pt idx="147">
                  <c:v>43027</c:v>
                </c:pt>
                <c:pt idx="148">
                  <c:v>43028</c:v>
                </c:pt>
                <c:pt idx="149">
                  <c:v>43029</c:v>
                </c:pt>
                <c:pt idx="150">
                  <c:v>43030</c:v>
                </c:pt>
                <c:pt idx="151">
                  <c:v>43031</c:v>
                </c:pt>
                <c:pt idx="152">
                  <c:v>43032</c:v>
                </c:pt>
                <c:pt idx="153">
                  <c:v>43033</c:v>
                </c:pt>
                <c:pt idx="154">
                  <c:v>43034</c:v>
                </c:pt>
                <c:pt idx="155">
                  <c:v>43035</c:v>
                </c:pt>
                <c:pt idx="156">
                  <c:v>43036</c:v>
                </c:pt>
                <c:pt idx="157">
                  <c:v>43037</c:v>
                </c:pt>
                <c:pt idx="158">
                  <c:v>43038</c:v>
                </c:pt>
                <c:pt idx="159">
                  <c:v>43039</c:v>
                </c:pt>
                <c:pt idx="160">
                  <c:v>43040</c:v>
                </c:pt>
                <c:pt idx="161">
                  <c:v>43041</c:v>
                </c:pt>
                <c:pt idx="162">
                  <c:v>43042</c:v>
                </c:pt>
                <c:pt idx="163">
                  <c:v>43043</c:v>
                </c:pt>
                <c:pt idx="164">
                  <c:v>43044</c:v>
                </c:pt>
                <c:pt idx="165">
                  <c:v>43045</c:v>
                </c:pt>
                <c:pt idx="166">
                  <c:v>43046</c:v>
                </c:pt>
                <c:pt idx="167">
                  <c:v>43047</c:v>
                </c:pt>
                <c:pt idx="168">
                  <c:v>43048</c:v>
                </c:pt>
                <c:pt idx="169">
                  <c:v>43049</c:v>
                </c:pt>
                <c:pt idx="170">
                  <c:v>43050</c:v>
                </c:pt>
                <c:pt idx="171">
                  <c:v>43051</c:v>
                </c:pt>
                <c:pt idx="172">
                  <c:v>43052</c:v>
                </c:pt>
                <c:pt idx="173">
                  <c:v>43053</c:v>
                </c:pt>
                <c:pt idx="174">
                  <c:v>43054</c:v>
                </c:pt>
                <c:pt idx="175">
                  <c:v>43055</c:v>
                </c:pt>
                <c:pt idx="176">
                  <c:v>43056</c:v>
                </c:pt>
                <c:pt idx="177">
                  <c:v>43057</c:v>
                </c:pt>
                <c:pt idx="178">
                  <c:v>43058</c:v>
                </c:pt>
                <c:pt idx="179">
                  <c:v>43059</c:v>
                </c:pt>
                <c:pt idx="180">
                  <c:v>43060</c:v>
                </c:pt>
                <c:pt idx="181">
                  <c:v>43061</c:v>
                </c:pt>
                <c:pt idx="182">
                  <c:v>43062</c:v>
                </c:pt>
                <c:pt idx="183">
                  <c:v>43063</c:v>
                </c:pt>
                <c:pt idx="184">
                  <c:v>43064</c:v>
                </c:pt>
                <c:pt idx="185">
                  <c:v>43065</c:v>
                </c:pt>
                <c:pt idx="186">
                  <c:v>43066</c:v>
                </c:pt>
                <c:pt idx="187">
                  <c:v>43067</c:v>
                </c:pt>
                <c:pt idx="188">
                  <c:v>43068</c:v>
                </c:pt>
                <c:pt idx="189">
                  <c:v>43069</c:v>
                </c:pt>
                <c:pt idx="190">
                  <c:v>43070</c:v>
                </c:pt>
                <c:pt idx="191">
                  <c:v>43071</c:v>
                </c:pt>
                <c:pt idx="192">
                  <c:v>43072</c:v>
                </c:pt>
                <c:pt idx="193">
                  <c:v>43073</c:v>
                </c:pt>
                <c:pt idx="194">
                  <c:v>43074</c:v>
                </c:pt>
                <c:pt idx="195">
                  <c:v>43075</c:v>
                </c:pt>
                <c:pt idx="196">
                  <c:v>43076</c:v>
                </c:pt>
                <c:pt idx="197">
                  <c:v>43077</c:v>
                </c:pt>
                <c:pt idx="198">
                  <c:v>43078</c:v>
                </c:pt>
                <c:pt idx="199">
                  <c:v>43079</c:v>
                </c:pt>
                <c:pt idx="200">
                  <c:v>43080</c:v>
                </c:pt>
                <c:pt idx="201">
                  <c:v>43081</c:v>
                </c:pt>
                <c:pt idx="202">
                  <c:v>43082</c:v>
                </c:pt>
                <c:pt idx="203">
                  <c:v>43083</c:v>
                </c:pt>
                <c:pt idx="204">
                  <c:v>43084</c:v>
                </c:pt>
                <c:pt idx="205">
                  <c:v>43085</c:v>
                </c:pt>
                <c:pt idx="206">
                  <c:v>43086</c:v>
                </c:pt>
                <c:pt idx="207">
                  <c:v>43087</c:v>
                </c:pt>
                <c:pt idx="208">
                  <c:v>43088</c:v>
                </c:pt>
                <c:pt idx="209">
                  <c:v>43089</c:v>
                </c:pt>
                <c:pt idx="210">
                  <c:v>43090</c:v>
                </c:pt>
                <c:pt idx="211">
                  <c:v>43091</c:v>
                </c:pt>
                <c:pt idx="212">
                  <c:v>43092</c:v>
                </c:pt>
                <c:pt idx="213">
                  <c:v>43093</c:v>
                </c:pt>
                <c:pt idx="214">
                  <c:v>43094</c:v>
                </c:pt>
                <c:pt idx="215">
                  <c:v>43095</c:v>
                </c:pt>
                <c:pt idx="216">
                  <c:v>43096</c:v>
                </c:pt>
                <c:pt idx="217">
                  <c:v>43097</c:v>
                </c:pt>
                <c:pt idx="218">
                  <c:v>43098</c:v>
                </c:pt>
                <c:pt idx="219">
                  <c:v>43099</c:v>
                </c:pt>
                <c:pt idx="220">
                  <c:v>43100</c:v>
                </c:pt>
                <c:pt idx="221">
                  <c:v>43101</c:v>
                </c:pt>
                <c:pt idx="222">
                  <c:v>43102</c:v>
                </c:pt>
                <c:pt idx="223">
                  <c:v>43103</c:v>
                </c:pt>
                <c:pt idx="224">
                  <c:v>43104</c:v>
                </c:pt>
                <c:pt idx="225">
                  <c:v>43105</c:v>
                </c:pt>
                <c:pt idx="226">
                  <c:v>43106</c:v>
                </c:pt>
                <c:pt idx="227">
                  <c:v>43107</c:v>
                </c:pt>
                <c:pt idx="228">
                  <c:v>43108</c:v>
                </c:pt>
                <c:pt idx="229">
                  <c:v>43109</c:v>
                </c:pt>
                <c:pt idx="230">
                  <c:v>43110</c:v>
                </c:pt>
                <c:pt idx="231">
                  <c:v>43111</c:v>
                </c:pt>
                <c:pt idx="232">
                  <c:v>43112</c:v>
                </c:pt>
                <c:pt idx="233">
                  <c:v>43113</c:v>
                </c:pt>
                <c:pt idx="234">
                  <c:v>43114</c:v>
                </c:pt>
                <c:pt idx="235">
                  <c:v>43115</c:v>
                </c:pt>
                <c:pt idx="236">
                  <c:v>43116</c:v>
                </c:pt>
                <c:pt idx="237">
                  <c:v>43117</c:v>
                </c:pt>
                <c:pt idx="238">
                  <c:v>43118</c:v>
                </c:pt>
                <c:pt idx="239">
                  <c:v>43119</c:v>
                </c:pt>
                <c:pt idx="240">
                  <c:v>43120</c:v>
                </c:pt>
                <c:pt idx="241">
                  <c:v>43121</c:v>
                </c:pt>
                <c:pt idx="242">
                  <c:v>43122</c:v>
                </c:pt>
                <c:pt idx="243">
                  <c:v>43123</c:v>
                </c:pt>
                <c:pt idx="244">
                  <c:v>43124</c:v>
                </c:pt>
                <c:pt idx="245">
                  <c:v>43125</c:v>
                </c:pt>
                <c:pt idx="246">
                  <c:v>43126</c:v>
                </c:pt>
                <c:pt idx="247">
                  <c:v>43127</c:v>
                </c:pt>
                <c:pt idx="248">
                  <c:v>43128</c:v>
                </c:pt>
                <c:pt idx="249">
                  <c:v>43129</c:v>
                </c:pt>
                <c:pt idx="250">
                  <c:v>43130</c:v>
                </c:pt>
                <c:pt idx="251">
                  <c:v>43131</c:v>
                </c:pt>
                <c:pt idx="252">
                  <c:v>43132</c:v>
                </c:pt>
                <c:pt idx="253">
                  <c:v>43133</c:v>
                </c:pt>
                <c:pt idx="254">
                  <c:v>43134</c:v>
                </c:pt>
                <c:pt idx="255">
                  <c:v>43135</c:v>
                </c:pt>
                <c:pt idx="256">
                  <c:v>43136</c:v>
                </c:pt>
                <c:pt idx="257">
                  <c:v>43137</c:v>
                </c:pt>
                <c:pt idx="258">
                  <c:v>43138</c:v>
                </c:pt>
                <c:pt idx="259">
                  <c:v>43139</c:v>
                </c:pt>
                <c:pt idx="260">
                  <c:v>43140</c:v>
                </c:pt>
                <c:pt idx="261">
                  <c:v>43141</c:v>
                </c:pt>
                <c:pt idx="262">
                  <c:v>43142</c:v>
                </c:pt>
                <c:pt idx="263">
                  <c:v>43143</c:v>
                </c:pt>
                <c:pt idx="264">
                  <c:v>43144</c:v>
                </c:pt>
                <c:pt idx="265">
                  <c:v>43145</c:v>
                </c:pt>
                <c:pt idx="266">
                  <c:v>43146</c:v>
                </c:pt>
                <c:pt idx="267">
                  <c:v>43147</c:v>
                </c:pt>
                <c:pt idx="268">
                  <c:v>43148</c:v>
                </c:pt>
                <c:pt idx="269">
                  <c:v>43149</c:v>
                </c:pt>
                <c:pt idx="270">
                  <c:v>43150</c:v>
                </c:pt>
                <c:pt idx="271">
                  <c:v>43151</c:v>
                </c:pt>
                <c:pt idx="272">
                  <c:v>43152</c:v>
                </c:pt>
                <c:pt idx="273">
                  <c:v>43153</c:v>
                </c:pt>
                <c:pt idx="274">
                  <c:v>43154</c:v>
                </c:pt>
                <c:pt idx="275">
                  <c:v>43155</c:v>
                </c:pt>
                <c:pt idx="276">
                  <c:v>43156</c:v>
                </c:pt>
                <c:pt idx="277">
                  <c:v>43157</c:v>
                </c:pt>
                <c:pt idx="278">
                  <c:v>43158</c:v>
                </c:pt>
                <c:pt idx="279">
                  <c:v>43159</c:v>
                </c:pt>
                <c:pt idx="280">
                  <c:v>43160</c:v>
                </c:pt>
                <c:pt idx="281">
                  <c:v>43161</c:v>
                </c:pt>
                <c:pt idx="282">
                  <c:v>43162</c:v>
                </c:pt>
                <c:pt idx="283">
                  <c:v>43163</c:v>
                </c:pt>
                <c:pt idx="284">
                  <c:v>43164</c:v>
                </c:pt>
                <c:pt idx="285">
                  <c:v>43165</c:v>
                </c:pt>
                <c:pt idx="286">
                  <c:v>43166</c:v>
                </c:pt>
                <c:pt idx="287">
                  <c:v>43167</c:v>
                </c:pt>
                <c:pt idx="288">
                  <c:v>43168</c:v>
                </c:pt>
                <c:pt idx="289">
                  <c:v>43169</c:v>
                </c:pt>
                <c:pt idx="290">
                  <c:v>43170</c:v>
                </c:pt>
                <c:pt idx="291">
                  <c:v>43171</c:v>
                </c:pt>
                <c:pt idx="292">
                  <c:v>43172</c:v>
                </c:pt>
                <c:pt idx="293">
                  <c:v>43173</c:v>
                </c:pt>
                <c:pt idx="294">
                  <c:v>43174</c:v>
                </c:pt>
                <c:pt idx="295">
                  <c:v>43175</c:v>
                </c:pt>
                <c:pt idx="296">
                  <c:v>43176</c:v>
                </c:pt>
                <c:pt idx="297">
                  <c:v>43177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43183</c:v>
                </c:pt>
                <c:pt idx="304">
                  <c:v>43184</c:v>
                </c:pt>
                <c:pt idx="305">
                  <c:v>43185</c:v>
                </c:pt>
                <c:pt idx="306">
                  <c:v>43186</c:v>
                </c:pt>
                <c:pt idx="307">
                  <c:v>43187</c:v>
                </c:pt>
                <c:pt idx="308">
                  <c:v>43188</c:v>
                </c:pt>
                <c:pt idx="309">
                  <c:v>43189</c:v>
                </c:pt>
                <c:pt idx="310">
                  <c:v>43190</c:v>
                </c:pt>
                <c:pt idx="311">
                  <c:v>43191</c:v>
                </c:pt>
                <c:pt idx="312">
                  <c:v>43192</c:v>
                </c:pt>
                <c:pt idx="313">
                  <c:v>43193</c:v>
                </c:pt>
                <c:pt idx="314">
                  <c:v>43194</c:v>
                </c:pt>
                <c:pt idx="315">
                  <c:v>43195</c:v>
                </c:pt>
                <c:pt idx="316">
                  <c:v>43196</c:v>
                </c:pt>
                <c:pt idx="317">
                  <c:v>43197</c:v>
                </c:pt>
                <c:pt idx="318">
                  <c:v>43198</c:v>
                </c:pt>
                <c:pt idx="319">
                  <c:v>43199</c:v>
                </c:pt>
                <c:pt idx="320">
                  <c:v>43200</c:v>
                </c:pt>
                <c:pt idx="321">
                  <c:v>43201</c:v>
                </c:pt>
                <c:pt idx="322">
                  <c:v>43202</c:v>
                </c:pt>
                <c:pt idx="323">
                  <c:v>43203</c:v>
                </c:pt>
                <c:pt idx="324">
                  <c:v>43204</c:v>
                </c:pt>
                <c:pt idx="325">
                  <c:v>43205</c:v>
                </c:pt>
                <c:pt idx="326">
                  <c:v>43206</c:v>
                </c:pt>
                <c:pt idx="327">
                  <c:v>43207</c:v>
                </c:pt>
                <c:pt idx="328">
                  <c:v>43208</c:v>
                </c:pt>
                <c:pt idx="329">
                  <c:v>43209</c:v>
                </c:pt>
                <c:pt idx="330">
                  <c:v>43210</c:v>
                </c:pt>
                <c:pt idx="331">
                  <c:v>43211</c:v>
                </c:pt>
                <c:pt idx="332">
                  <c:v>43212</c:v>
                </c:pt>
                <c:pt idx="333">
                  <c:v>43213</c:v>
                </c:pt>
                <c:pt idx="334">
                  <c:v>43214</c:v>
                </c:pt>
                <c:pt idx="335">
                  <c:v>43215</c:v>
                </c:pt>
                <c:pt idx="336">
                  <c:v>43216</c:v>
                </c:pt>
                <c:pt idx="337">
                  <c:v>43217</c:v>
                </c:pt>
                <c:pt idx="338">
                  <c:v>43218</c:v>
                </c:pt>
                <c:pt idx="339">
                  <c:v>43219</c:v>
                </c:pt>
                <c:pt idx="340">
                  <c:v>43220</c:v>
                </c:pt>
                <c:pt idx="341">
                  <c:v>43221</c:v>
                </c:pt>
                <c:pt idx="342">
                  <c:v>43222</c:v>
                </c:pt>
                <c:pt idx="343">
                  <c:v>43223</c:v>
                </c:pt>
                <c:pt idx="344">
                  <c:v>43224</c:v>
                </c:pt>
                <c:pt idx="345">
                  <c:v>43225</c:v>
                </c:pt>
                <c:pt idx="346">
                  <c:v>43226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43232</c:v>
                </c:pt>
                <c:pt idx="353">
                  <c:v>43233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43239</c:v>
                </c:pt>
                <c:pt idx="360">
                  <c:v>43240</c:v>
                </c:pt>
                <c:pt idx="361">
                  <c:v>43241</c:v>
                </c:pt>
                <c:pt idx="362">
                  <c:v>43242</c:v>
                </c:pt>
                <c:pt idx="363">
                  <c:v>43243</c:v>
                </c:pt>
                <c:pt idx="364">
                  <c:v>43244</c:v>
                </c:pt>
                <c:pt idx="365">
                  <c:v>43245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נתונים'!$J$3:$J$3999</c:f>
              <c:numCache>
                <c:formatCode>0.00</c:formatCode>
                <c:ptCount val="3997"/>
                <c:pt idx="0">
                  <c:v>100</c:v>
                </c:pt>
                <c:pt idx="1">
                  <c:v>99.362594400783721</c:v>
                </c:pt>
                <c:pt idx="2">
                  <c:v>99.362594400783721</c:v>
                </c:pt>
                <c:pt idx="3">
                  <c:v>99.362594400783721</c:v>
                </c:pt>
                <c:pt idx="4">
                  <c:v>99.34104303560315</c:v>
                </c:pt>
                <c:pt idx="5">
                  <c:v>99.317220449267708</c:v>
                </c:pt>
                <c:pt idx="6">
                  <c:v>99.179533975701958</c:v>
                </c:pt>
                <c:pt idx="7">
                  <c:v>100.23671171591766</c:v>
                </c:pt>
                <c:pt idx="8">
                  <c:v>101.83792263009427</c:v>
                </c:pt>
                <c:pt idx="9">
                  <c:v>101.83792263009427</c:v>
                </c:pt>
                <c:pt idx="10">
                  <c:v>101.83792263009427</c:v>
                </c:pt>
                <c:pt idx="11">
                  <c:v>101.80531798862673</c:v>
                </c:pt>
                <c:pt idx="12">
                  <c:v>100.84171455999127</c:v>
                </c:pt>
                <c:pt idx="13">
                  <c:v>100.86553714632669</c:v>
                </c:pt>
                <c:pt idx="14">
                  <c:v>100.48518331025939</c:v>
                </c:pt>
                <c:pt idx="15">
                  <c:v>101.01008775493825</c:v>
                </c:pt>
                <c:pt idx="16">
                  <c:v>101.01008775493825</c:v>
                </c:pt>
                <c:pt idx="17">
                  <c:v>101.01008775493825</c:v>
                </c:pt>
                <c:pt idx="18">
                  <c:v>100.48175124273652</c:v>
                </c:pt>
                <c:pt idx="19">
                  <c:v>100.43213767839812</c:v>
                </c:pt>
                <c:pt idx="20">
                  <c:v>100.3552694602014</c:v>
                </c:pt>
                <c:pt idx="21">
                  <c:v>100.09433138529855</c:v>
                </c:pt>
                <c:pt idx="22">
                  <c:v>100.65678668640442</c:v>
                </c:pt>
                <c:pt idx="23">
                  <c:v>100.65678668640442</c:v>
                </c:pt>
                <c:pt idx="24">
                  <c:v>100.65678668640442</c:v>
                </c:pt>
                <c:pt idx="25">
                  <c:v>101.28510740100126</c:v>
                </c:pt>
                <c:pt idx="26">
                  <c:v>102.10607814111148</c:v>
                </c:pt>
                <c:pt idx="27">
                  <c:v>101.64365751398191</c:v>
                </c:pt>
                <c:pt idx="28">
                  <c:v>101.50092388229422</c:v>
                </c:pt>
                <c:pt idx="29">
                  <c:v>101.61276890627579</c:v>
                </c:pt>
                <c:pt idx="30">
                  <c:v>101.61276890627579</c:v>
                </c:pt>
                <c:pt idx="31">
                  <c:v>101.61276890627579</c:v>
                </c:pt>
                <c:pt idx="32">
                  <c:v>101.71714413623694</c:v>
                </c:pt>
                <c:pt idx="33">
                  <c:v>102.07922725990292</c:v>
                </c:pt>
                <c:pt idx="34">
                  <c:v>101.60136232892029</c:v>
                </c:pt>
                <c:pt idx="35">
                  <c:v>102.05505137249895</c:v>
                </c:pt>
                <c:pt idx="36">
                  <c:v>101.11188893425725</c:v>
                </c:pt>
                <c:pt idx="37">
                  <c:v>101.11188893425725</c:v>
                </c:pt>
                <c:pt idx="38">
                  <c:v>101.11188893425725</c:v>
                </c:pt>
                <c:pt idx="39">
                  <c:v>101.22479386144441</c:v>
                </c:pt>
                <c:pt idx="40">
                  <c:v>101.10643800348558</c:v>
                </c:pt>
                <c:pt idx="41">
                  <c:v>101.35516195573342</c:v>
                </c:pt>
                <c:pt idx="42">
                  <c:v>100.91318231899757</c:v>
                </c:pt>
                <c:pt idx="43">
                  <c:v>100.58526845581694</c:v>
                </c:pt>
                <c:pt idx="44">
                  <c:v>100.58526845581694</c:v>
                </c:pt>
                <c:pt idx="45">
                  <c:v>100.58526845581694</c:v>
                </c:pt>
                <c:pt idx="46">
                  <c:v>101.35188130295415</c:v>
                </c:pt>
                <c:pt idx="47">
                  <c:v>101.9297809079131</c:v>
                </c:pt>
                <c:pt idx="48">
                  <c:v>101.43970185427544</c:v>
                </c:pt>
                <c:pt idx="49">
                  <c:v>101.44691929038977</c:v>
                </c:pt>
                <c:pt idx="50">
                  <c:v>101.54306765261219</c:v>
                </c:pt>
                <c:pt idx="51">
                  <c:v>101.54306765261219</c:v>
                </c:pt>
                <c:pt idx="52">
                  <c:v>101.54306765261219</c:v>
                </c:pt>
                <c:pt idx="53">
                  <c:v>101.54306765261219</c:v>
                </c:pt>
                <c:pt idx="54">
                  <c:v>100.94270819401075</c:v>
                </c:pt>
                <c:pt idx="55">
                  <c:v>101.04844615666481</c:v>
                </c:pt>
                <c:pt idx="56">
                  <c:v>101.67293103108899</c:v>
                </c:pt>
                <c:pt idx="57">
                  <c:v>101.44661646090245</c:v>
                </c:pt>
                <c:pt idx="58">
                  <c:v>101.44661646090245</c:v>
                </c:pt>
                <c:pt idx="59">
                  <c:v>101.44661646090245</c:v>
                </c:pt>
                <c:pt idx="60">
                  <c:v>100.82036508113559</c:v>
                </c:pt>
                <c:pt idx="61">
                  <c:v>100.71704975438007</c:v>
                </c:pt>
                <c:pt idx="62">
                  <c:v>101.19632788963685</c:v>
                </c:pt>
                <c:pt idx="63">
                  <c:v>101.34511811107082</c:v>
                </c:pt>
                <c:pt idx="64">
                  <c:v>100.74046856806575</c:v>
                </c:pt>
                <c:pt idx="65">
                  <c:v>100.74046856806575</c:v>
                </c:pt>
                <c:pt idx="66">
                  <c:v>100.74046856806575</c:v>
                </c:pt>
                <c:pt idx="67">
                  <c:v>100.56553406756028</c:v>
                </c:pt>
                <c:pt idx="68">
                  <c:v>100.87144232132937</c:v>
                </c:pt>
                <c:pt idx="69">
                  <c:v>101.34713697431957</c:v>
                </c:pt>
                <c:pt idx="70">
                  <c:v>101.09084228488886</c:v>
                </c:pt>
                <c:pt idx="71">
                  <c:v>100.70256441057019</c:v>
                </c:pt>
                <c:pt idx="72">
                  <c:v>100.70256441057019</c:v>
                </c:pt>
                <c:pt idx="73">
                  <c:v>100.70256441057019</c:v>
                </c:pt>
                <c:pt idx="74">
                  <c:v>101.22524810567539</c:v>
                </c:pt>
                <c:pt idx="75">
                  <c:v>100.92302427733529</c:v>
                </c:pt>
                <c:pt idx="76">
                  <c:v>99.624390492567315</c:v>
                </c:pt>
                <c:pt idx="77">
                  <c:v>99.579117484213782</c:v>
                </c:pt>
                <c:pt idx="78">
                  <c:v>99.579117484213782</c:v>
                </c:pt>
                <c:pt idx="79">
                  <c:v>99.579117484213782</c:v>
                </c:pt>
                <c:pt idx="80">
                  <c:v>99.579117484213782</c:v>
                </c:pt>
                <c:pt idx="81">
                  <c:v>98.606832943608623</c:v>
                </c:pt>
                <c:pt idx="82">
                  <c:v>99.698079001147235</c:v>
                </c:pt>
                <c:pt idx="83">
                  <c:v>99.576795791477679</c:v>
                </c:pt>
                <c:pt idx="84">
                  <c:v>99.44228902752873</c:v>
                </c:pt>
                <c:pt idx="85">
                  <c:v>98.270237968458304</c:v>
                </c:pt>
                <c:pt idx="86">
                  <c:v>98.270237968458304</c:v>
                </c:pt>
                <c:pt idx="87">
                  <c:v>98.270237968458304</c:v>
                </c:pt>
                <c:pt idx="88">
                  <c:v>97.880193588796942</c:v>
                </c:pt>
                <c:pt idx="89">
                  <c:v>97.833305489844378</c:v>
                </c:pt>
                <c:pt idx="90">
                  <c:v>98.089701122437518</c:v>
                </c:pt>
                <c:pt idx="91">
                  <c:v>97.681537445118494</c:v>
                </c:pt>
                <c:pt idx="92">
                  <c:v>98.180398553888281</c:v>
                </c:pt>
                <c:pt idx="93">
                  <c:v>98.180398553888281</c:v>
                </c:pt>
                <c:pt idx="94">
                  <c:v>98.180398553888281</c:v>
                </c:pt>
                <c:pt idx="95">
                  <c:v>98.166720755377895</c:v>
                </c:pt>
                <c:pt idx="96">
                  <c:v>97.725851493428863</c:v>
                </c:pt>
                <c:pt idx="97">
                  <c:v>98.45259179140298</c:v>
                </c:pt>
                <c:pt idx="98">
                  <c:v>99.157679781034105</c:v>
                </c:pt>
                <c:pt idx="99">
                  <c:v>99.385962742888196</c:v>
                </c:pt>
                <c:pt idx="100">
                  <c:v>99.385962742888196</c:v>
                </c:pt>
                <c:pt idx="101">
                  <c:v>99.385962742888196</c:v>
                </c:pt>
                <c:pt idx="102">
                  <c:v>98.461222431791455</c:v>
                </c:pt>
                <c:pt idx="103">
                  <c:v>97.843248391344545</c:v>
                </c:pt>
                <c:pt idx="104">
                  <c:v>97.702735509230521</c:v>
                </c:pt>
                <c:pt idx="105">
                  <c:v>97.897303454830237</c:v>
                </c:pt>
                <c:pt idx="106">
                  <c:v>97.283064311393531</c:v>
                </c:pt>
                <c:pt idx="107">
                  <c:v>97.283064311393531</c:v>
                </c:pt>
                <c:pt idx="108">
                  <c:v>97.283064311393531</c:v>
                </c:pt>
                <c:pt idx="109">
                  <c:v>98.650591804525618</c:v>
                </c:pt>
                <c:pt idx="110">
                  <c:v>99.81572825696901</c:v>
                </c:pt>
                <c:pt idx="111">
                  <c:v>100.26593476144357</c:v>
                </c:pt>
                <c:pt idx="112">
                  <c:v>99.971281670286345</c:v>
                </c:pt>
                <c:pt idx="113">
                  <c:v>100.48639462820869</c:v>
                </c:pt>
                <c:pt idx="114">
                  <c:v>100.48639462820869</c:v>
                </c:pt>
                <c:pt idx="115">
                  <c:v>100.48639462820869</c:v>
                </c:pt>
                <c:pt idx="116">
                  <c:v>100.48639462820869</c:v>
                </c:pt>
                <c:pt idx="117">
                  <c:v>102.45418063677977</c:v>
                </c:pt>
                <c:pt idx="118">
                  <c:v>102.51010314877054</c:v>
                </c:pt>
                <c:pt idx="119">
                  <c:v>102.69694894244373</c:v>
                </c:pt>
                <c:pt idx="120">
                  <c:v>102.43939246348256</c:v>
                </c:pt>
                <c:pt idx="121">
                  <c:v>102.43939246348256</c:v>
                </c:pt>
                <c:pt idx="122">
                  <c:v>102.43939246348256</c:v>
                </c:pt>
                <c:pt idx="123">
                  <c:v>102.94981156435153</c:v>
                </c:pt>
                <c:pt idx="124">
                  <c:v>102.60968357851587</c:v>
                </c:pt>
                <c:pt idx="125">
                  <c:v>102.29100601469834</c:v>
                </c:pt>
                <c:pt idx="126">
                  <c:v>102.77583602388921</c:v>
                </c:pt>
                <c:pt idx="127">
                  <c:v>102.74136393391655</c:v>
                </c:pt>
                <c:pt idx="128">
                  <c:v>102.74136393391655</c:v>
                </c:pt>
                <c:pt idx="129">
                  <c:v>102.74136393391655</c:v>
                </c:pt>
                <c:pt idx="130">
                  <c:v>102.96596247034164</c:v>
                </c:pt>
                <c:pt idx="131">
                  <c:v>104.04247082616426</c:v>
                </c:pt>
                <c:pt idx="132">
                  <c:v>104.10601454691914</c:v>
                </c:pt>
                <c:pt idx="133">
                  <c:v>104.11560414735079</c:v>
                </c:pt>
                <c:pt idx="134">
                  <c:v>104.42928502462763</c:v>
                </c:pt>
                <c:pt idx="135">
                  <c:v>104.42928502462763</c:v>
                </c:pt>
                <c:pt idx="136">
                  <c:v>104.42928502462763</c:v>
                </c:pt>
                <c:pt idx="137">
                  <c:v>104.42928502462763</c:v>
                </c:pt>
                <c:pt idx="138">
                  <c:v>105.09954762321756</c:v>
                </c:pt>
                <c:pt idx="139">
                  <c:v>105.39107147633922</c:v>
                </c:pt>
                <c:pt idx="140">
                  <c:v>105.76178524039368</c:v>
                </c:pt>
                <c:pt idx="141">
                  <c:v>106.77353855751217</c:v>
                </c:pt>
                <c:pt idx="142">
                  <c:v>106.77353855751217</c:v>
                </c:pt>
                <c:pt idx="143">
                  <c:v>106.77353855751217</c:v>
                </c:pt>
                <c:pt idx="144">
                  <c:v>107.28017228978972</c:v>
                </c:pt>
                <c:pt idx="145">
                  <c:v>107.68677134809096</c:v>
                </c:pt>
                <c:pt idx="146">
                  <c:v>107.82269131631406</c:v>
                </c:pt>
                <c:pt idx="147">
                  <c:v>108.25407192099388</c:v>
                </c:pt>
                <c:pt idx="148">
                  <c:v>108.3001020030657</c:v>
                </c:pt>
                <c:pt idx="149">
                  <c:v>108.3001020030657</c:v>
                </c:pt>
                <c:pt idx="150">
                  <c:v>108.3001020030657</c:v>
                </c:pt>
                <c:pt idx="151">
                  <c:v>109.50642326578394</c:v>
                </c:pt>
                <c:pt idx="152">
                  <c:v>110.05414086517384</c:v>
                </c:pt>
                <c:pt idx="153">
                  <c:v>109.56179059038131</c:v>
                </c:pt>
                <c:pt idx="154">
                  <c:v>109.72410719558201</c:v>
                </c:pt>
                <c:pt idx="155">
                  <c:v>111.08012716819614</c:v>
                </c:pt>
                <c:pt idx="156">
                  <c:v>111.08012716819614</c:v>
                </c:pt>
                <c:pt idx="157">
                  <c:v>111.08012716819614</c:v>
                </c:pt>
                <c:pt idx="158">
                  <c:v>111.0963790173487</c:v>
                </c:pt>
                <c:pt idx="159">
                  <c:v>111.0960761878614</c:v>
                </c:pt>
                <c:pt idx="160">
                  <c:v>113.15768886591883</c:v>
                </c:pt>
                <c:pt idx="161">
                  <c:v>113.75850256875123</c:v>
                </c:pt>
                <c:pt idx="162">
                  <c:v>113.75850256875123</c:v>
                </c:pt>
                <c:pt idx="163">
                  <c:v>113.75850256875123</c:v>
                </c:pt>
                <c:pt idx="164">
                  <c:v>113.75850256875123</c:v>
                </c:pt>
                <c:pt idx="165">
                  <c:v>113.80508783821647</c:v>
                </c:pt>
                <c:pt idx="166">
                  <c:v>115.76969413717075</c:v>
                </c:pt>
                <c:pt idx="167">
                  <c:v>115.64967271703169</c:v>
                </c:pt>
                <c:pt idx="168">
                  <c:v>115.42199541415224</c:v>
                </c:pt>
                <c:pt idx="169">
                  <c:v>114.47671316949932</c:v>
                </c:pt>
                <c:pt idx="170">
                  <c:v>114.47671316949932</c:v>
                </c:pt>
                <c:pt idx="171">
                  <c:v>114.47671316949932</c:v>
                </c:pt>
                <c:pt idx="172">
                  <c:v>112.96039545493328</c:v>
                </c:pt>
                <c:pt idx="173">
                  <c:v>112.95544923997379</c:v>
                </c:pt>
                <c:pt idx="174">
                  <c:v>111.18041420007853</c:v>
                </c:pt>
                <c:pt idx="175">
                  <c:v>112.80963684183175</c:v>
                </c:pt>
                <c:pt idx="176">
                  <c:v>113.04019102484068</c:v>
                </c:pt>
                <c:pt idx="177">
                  <c:v>113.04019102484068</c:v>
                </c:pt>
                <c:pt idx="178">
                  <c:v>113.04019102484068</c:v>
                </c:pt>
                <c:pt idx="179">
                  <c:v>112.35862279205767</c:v>
                </c:pt>
                <c:pt idx="180">
                  <c:v>113.13951909667993</c:v>
                </c:pt>
                <c:pt idx="181">
                  <c:v>113.6778994535443</c:v>
                </c:pt>
                <c:pt idx="182">
                  <c:v>113.6778994535443</c:v>
                </c:pt>
                <c:pt idx="183">
                  <c:v>113.81770573352125</c:v>
                </c:pt>
                <c:pt idx="184">
                  <c:v>113.81770573352125</c:v>
                </c:pt>
                <c:pt idx="185">
                  <c:v>113.81770573352125</c:v>
                </c:pt>
                <c:pt idx="186">
                  <c:v>113.54081863895317</c:v>
                </c:pt>
                <c:pt idx="187">
                  <c:v>113.49160884726453</c:v>
                </c:pt>
                <c:pt idx="188">
                  <c:v>114.05164151247189</c:v>
                </c:pt>
                <c:pt idx="189">
                  <c:v>114.69646643412737</c:v>
                </c:pt>
                <c:pt idx="190">
                  <c:v>115.17125259865564</c:v>
                </c:pt>
                <c:pt idx="191">
                  <c:v>115.17125259865564</c:v>
                </c:pt>
                <c:pt idx="192">
                  <c:v>115.17125259865564</c:v>
                </c:pt>
                <c:pt idx="193">
                  <c:v>114.60662701955735</c:v>
                </c:pt>
                <c:pt idx="194">
                  <c:v>114.17872895398165</c:v>
                </c:pt>
                <c:pt idx="195">
                  <c:v>111.93102755596931</c:v>
                </c:pt>
                <c:pt idx="196">
                  <c:v>113.55111484152187</c:v>
                </c:pt>
                <c:pt idx="197">
                  <c:v>115.13112769158646</c:v>
                </c:pt>
                <c:pt idx="198">
                  <c:v>115.13112769158646</c:v>
                </c:pt>
                <c:pt idx="199">
                  <c:v>115.13112769158646</c:v>
                </c:pt>
                <c:pt idx="200">
                  <c:v>115.77539742584852</c:v>
                </c:pt>
                <c:pt idx="201">
                  <c:v>115.40917563252258</c:v>
                </c:pt>
                <c:pt idx="202">
                  <c:v>114.86357783954389</c:v>
                </c:pt>
                <c:pt idx="203">
                  <c:v>114.54247763982785</c:v>
                </c:pt>
                <c:pt idx="204">
                  <c:v>113.82966749827021</c:v>
                </c:pt>
                <c:pt idx="205">
                  <c:v>113.82966749827021</c:v>
                </c:pt>
                <c:pt idx="206">
                  <c:v>113.82966749827021</c:v>
                </c:pt>
                <c:pt idx="207">
                  <c:v>115.58885446166268</c:v>
                </c:pt>
                <c:pt idx="208">
                  <c:v>115.41841193188571</c:v>
                </c:pt>
                <c:pt idx="209">
                  <c:v>115.53813052253747</c:v>
                </c:pt>
                <c:pt idx="210">
                  <c:v>115.40882233145406</c:v>
                </c:pt>
                <c:pt idx="211">
                  <c:v>115.59385114820336</c:v>
                </c:pt>
                <c:pt idx="212">
                  <c:v>115.59385114820336</c:v>
                </c:pt>
                <c:pt idx="213">
                  <c:v>115.59385114820336</c:v>
                </c:pt>
                <c:pt idx="214">
                  <c:v>115.77766864700341</c:v>
                </c:pt>
                <c:pt idx="215">
                  <c:v>115.5430262659157</c:v>
                </c:pt>
                <c:pt idx="216">
                  <c:v>115.6364996343335</c:v>
                </c:pt>
                <c:pt idx="217">
                  <c:v>114.99434970648262</c:v>
                </c:pt>
                <c:pt idx="218">
                  <c:v>114.89825181584142</c:v>
                </c:pt>
                <c:pt idx="219">
                  <c:v>114.89825181584142</c:v>
                </c:pt>
                <c:pt idx="220">
                  <c:v>114.89825181584142</c:v>
                </c:pt>
                <c:pt idx="221">
                  <c:v>114.89825181584142</c:v>
                </c:pt>
                <c:pt idx="222">
                  <c:v>114.89825181584142</c:v>
                </c:pt>
                <c:pt idx="223">
                  <c:v>114.89825181584142</c:v>
                </c:pt>
                <c:pt idx="224">
                  <c:v>118.64016437584584</c:v>
                </c:pt>
                <c:pt idx="225">
                  <c:v>119.69098269682792</c:v>
                </c:pt>
                <c:pt idx="226">
                  <c:v>119.69098269682792</c:v>
                </c:pt>
                <c:pt idx="227">
                  <c:v>119.69098269682792</c:v>
                </c:pt>
                <c:pt idx="228">
                  <c:v>119.69098269682792</c:v>
                </c:pt>
                <c:pt idx="229">
                  <c:v>120.37467073602215</c:v>
                </c:pt>
                <c:pt idx="230">
                  <c:v>120.06280683566921</c:v>
                </c:pt>
                <c:pt idx="231">
                  <c:v>119.6702893485281</c:v>
                </c:pt>
                <c:pt idx="232">
                  <c:v>119.38456972724666</c:v>
                </c:pt>
                <c:pt idx="233">
                  <c:v>119.38456972724666</c:v>
                </c:pt>
                <c:pt idx="234">
                  <c:v>119.38456972724666</c:v>
                </c:pt>
                <c:pt idx="235">
                  <c:v>119.69274920217063</c:v>
                </c:pt>
                <c:pt idx="236">
                  <c:v>120.88857237599525</c:v>
                </c:pt>
                <c:pt idx="237">
                  <c:v>120.46728608755924</c:v>
                </c:pt>
                <c:pt idx="238">
                  <c:v>119.93748589950214</c:v>
                </c:pt>
                <c:pt idx="239">
                  <c:v>120.1630433959704</c:v>
                </c:pt>
                <c:pt idx="240">
                  <c:v>120.1630433959704</c:v>
                </c:pt>
                <c:pt idx="241">
                  <c:v>120.1630433959704</c:v>
                </c:pt>
                <c:pt idx="242">
                  <c:v>120.20478339363861</c:v>
                </c:pt>
                <c:pt idx="243">
                  <c:v>121.75839960672559</c:v>
                </c:pt>
                <c:pt idx="244">
                  <c:v>120.83290222191054</c:v>
                </c:pt>
                <c:pt idx="245">
                  <c:v>119.46365869501703</c:v>
                </c:pt>
                <c:pt idx="246">
                  <c:v>119.27383507805192</c:v>
                </c:pt>
                <c:pt idx="247">
                  <c:v>119.27383507805192</c:v>
                </c:pt>
                <c:pt idx="248">
                  <c:v>119.27383507805192</c:v>
                </c:pt>
                <c:pt idx="249">
                  <c:v>119.26101529642226</c:v>
                </c:pt>
                <c:pt idx="250">
                  <c:v>117.55825556083279</c:v>
                </c:pt>
                <c:pt idx="251">
                  <c:v>116.58072197578086</c:v>
                </c:pt>
                <c:pt idx="252">
                  <c:v>118.5381108386208</c:v>
                </c:pt>
                <c:pt idx="253">
                  <c:v>117.47023312318663</c:v>
                </c:pt>
                <c:pt idx="254">
                  <c:v>117.47023312318663</c:v>
                </c:pt>
                <c:pt idx="255">
                  <c:v>117.47023312318663</c:v>
                </c:pt>
                <c:pt idx="256">
                  <c:v>114.48004429385983</c:v>
                </c:pt>
                <c:pt idx="257">
                  <c:v>109.07029833246958</c:v>
                </c:pt>
                <c:pt idx="258">
                  <c:v>109.24760499729233</c:v>
                </c:pt>
                <c:pt idx="259">
                  <c:v>110.48663184464053</c:v>
                </c:pt>
                <c:pt idx="260">
                  <c:v>107.92146420075991</c:v>
                </c:pt>
                <c:pt idx="261">
                  <c:v>107.92146420075991</c:v>
                </c:pt>
                <c:pt idx="262">
                  <c:v>107.92146420075991</c:v>
                </c:pt>
                <c:pt idx="263">
                  <c:v>107.92146420075991</c:v>
                </c:pt>
                <c:pt idx="264">
                  <c:v>107.22525920942337</c:v>
                </c:pt>
                <c:pt idx="265">
                  <c:v>106.7684409278091</c:v>
                </c:pt>
                <c:pt idx="266">
                  <c:v>108.33714814368059</c:v>
                </c:pt>
                <c:pt idx="267">
                  <c:v>109.6255361974611</c:v>
                </c:pt>
                <c:pt idx="268">
                  <c:v>109.6255361974611</c:v>
                </c:pt>
                <c:pt idx="269">
                  <c:v>109.6255361974611</c:v>
                </c:pt>
                <c:pt idx="270">
                  <c:v>111.79056514543652</c:v>
                </c:pt>
                <c:pt idx="271">
                  <c:v>110.6594465387348</c:v>
                </c:pt>
                <c:pt idx="272">
                  <c:v>110.8901521364874</c:v>
                </c:pt>
                <c:pt idx="273">
                  <c:v>109.70724968745485</c:v>
                </c:pt>
                <c:pt idx="274">
                  <c:v>110.49632238823459</c:v>
                </c:pt>
                <c:pt idx="275">
                  <c:v>110.49632238823459</c:v>
                </c:pt>
                <c:pt idx="276">
                  <c:v>110.49632238823459</c:v>
                </c:pt>
                <c:pt idx="277">
                  <c:v>111.81287358433538</c:v>
                </c:pt>
                <c:pt idx="278">
                  <c:v>113.00516374747467</c:v>
                </c:pt>
                <c:pt idx="279">
                  <c:v>111.38189675230531</c:v>
                </c:pt>
                <c:pt idx="280">
                  <c:v>109.64683520473559</c:v>
                </c:pt>
                <c:pt idx="281">
                  <c:v>106.90708636141805</c:v>
                </c:pt>
                <c:pt idx="282">
                  <c:v>106.90708636141805</c:v>
                </c:pt>
                <c:pt idx="283">
                  <c:v>106.90708636141805</c:v>
                </c:pt>
                <c:pt idx="284">
                  <c:v>106.20275544550523</c:v>
                </c:pt>
                <c:pt idx="285">
                  <c:v>108.09882133716394</c:v>
                </c:pt>
                <c:pt idx="286">
                  <c:v>107.26583836072359</c:v>
                </c:pt>
                <c:pt idx="287">
                  <c:v>107.84802805008616</c:v>
                </c:pt>
                <c:pt idx="288">
                  <c:v>108.35844715095513</c:v>
                </c:pt>
                <c:pt idx="289">
                  <c:v>108.35844715095513</c:v>
                </c:pt>
                <c:pt idx="290">
                  <c:v>108.35844715095513</c:v>
                </c:pt>
                <c:pt idx="291">
                  <c:v>110.14933026735319</c:v>
                </c:pt>
                <c:pt idx="292">
                  <c:v>110.87647433797706</c:v>
                </c:pt>
                <c:pt idx="293">
                  <c:v>109.91342609673502</c:v>
                </c:pt>
                <c:pt idx="294">
                  <c:v>110.04798333226519</c:v>
                </c:pt>
                <c:pt idx="295">
                  <c:v>109.40477350120869</c:v>
                </c:pt>
                <c:pt idx="296">
                  <c:v>109.40477350120869</c:v>
                </c:pt>
                <c:pt idx="297">
                  <c:v>109.40477350120869</c:v>
                </c:pt>
                <c:pt idx="298">
                  <c:v>108.41749890098149</c:v>
                </c:pt>
                <c:pt idx="299">
                  <c:v>107.91313638985881</c:v>
                </c:pt>
                <c:pt idx="300">
                  <c:v>107.91313638985881</c:v>
                </c:pt>
                <c:pt idx="301">
                  <c:v>108.9781876967447</c:v>
                </c:pt>
                <c:pt idx="302">
                  <c:v>104.06159955544646</c:v>
                </c:pt>
                <c:pt idx="303">
                  <c:v>104.06159955544646</c:v>
                </c:pt>
                <c:pt idx="304">
                  <c:v>104.06159955544646</c:v>
                </c:pt>
                <c:pt idx="305">
                  <c:v>104.80979027543871</c:v>
                </c:pt>
                <c:pt idx="306">
                  <c:v>107.59188477539912</c:v>
                </c:pt>
                <c:pt idx="307">
                  <c:v>106.14834708095105</c:v>
                </c:pt>
                <c:pt idx="308">
                  <c:v>106.79322247418776</c:v>
                </c:pt>
                <c:pt idx="309">
                  <c:v>108.28324449493864</c:v>
                </c:pt>
                <c:pt idx="310">
                  <c:v>108.28324449493864</c:v>
                </c:pt>
                <c:pt idx="311">
                  <c:v>108.28324449493864</c:v>
                </c:pt>
                <c:pt idx="312">
                  <c:v>107.95154526316659</c:v>
                </c:pt>
                <c:pt idx="313">
                  <c:v>107.46555440760767</c:v>
                </c:pt>
                <c:pt idx="314">
                  <c:v>107.60313993801098</c:v>
                </c:pt>
                <c:pt idx="315">
                  <c:v>109.24785735519846</c:v>
                </c:pt>
                <c:pt idx="316">
                  <c:v>108.85468373750152</c:v>
                </c:pt>
                <c:pt idx="317">
                  <c:v>108.85468373750152</c:v>
                </c:pt>
                <c:pt idx="318">
                  <c:v>108.85468373750152</c:v>
                </c:pt>
                <c:pt idx="319">
                  <c:v>109.41360602792204</c:v>
                </c:pt>
                <c:pt idx="320">
                  <c:v>109.99937919955117</c:v>
                </c:pt>
                <c:pt idx="321">
                  <c:v>109.45822290571975</c:v>
                </c:pt>
                <c:pt idx="322">
                  <c:v>109.32285812489008</c:v>
                </c:pt>
                <c:pt idx="323">
                  <c:v>109.92074447601179</c:v>
                </c:pt>
                <c:pt idx="324">
                  <c:v>109.92074447601179</c:v>
                </c:pt>
                <c:pt idx="325">
                  <c:v>109.92074447601179</c:v>
                </c:pt>
                <c:pt idx="326">
                  <c:v>110.20737258575515</c:v>
                </c:pt>
                <c:pt idx="327">
                  <c:v>110.26824131270541</c:v>
                </c:pt>
                <c:pt idx="328">
                  <c:v>111.83593909695252</c:v>
                </c:pt>
                <c:pt idx="329">
                  <c:v>112.00239437181318</c:v>
                </c:pt>
                <c:pt idx="330">
                  <c:v>111.85632961576505</c:v>
                </c:pt>
                <c:pt idx="331">
                  <c:v>111.85632961576505</c:v>
                </c:pt>
                <c:pt idx="332">
                  <c:v>111.85632961576505</c:v>
                </c:pt>
                <c:pt idx="333">
                  <c:v>111.48183048311917</c:v>
                </c:pt>
                <c:pt idx="334">
                  <c:v>112.4411942989322</c:v>
                </c:pt>
                <c:pt idx="335">
                  <c:v>112.12423276887613</c:v>
                </c:pt>
                <c:pt idx="336">
                  <c:v>112.65060088941033</c:v>
                </c:pt>
                <c:pt idx="337">
                  <c:v>113.398892552565</c:v>
                </c:pt>
                <c:pt idx="338">
                  <c:v>113.398892552565</c:v>
                </c:pt>
                <c:pt idx="339">
                  <c:v>113.398892552565</c:v>
                </c:pt>
                <c:pt idx="340">
                  <c:v>113.398892552565</c:v>
                </c:pt>
                <c:pt idx="341">
                  <c:v>113.60158642274098</c:v>
                </c:pt>
                <c:pt idx="342">
                  <c:v>113.42367409894358</c:v>
                </c:pt>
                <c:pt idx="343">
                  <c:v>113.42367409894358</c:v>
                </c:pt>
                <c:pt idx="344">
                  <c:v>113.42367409894358</c:v>
                </c:pt>
                <c:pt idx="345">
                  <c:v>113.42367409894358</c:v>
                </c:pt>
                <c:pt idx="346">
                  <c:v>113.42367409894358</c:v>
                </c:pt>
                <c:pt idx="347">
                  <c:v>113.39530907029844</c:v>
                </c:pt>
                <c:pt idx="348">
                  <c:v>113.60491754710144</c:v>
                </c:pt>
                <c:pt idx="349">
                  <c:v>113.10116069495341</c:v>
                </c:pt>
                <c:pt idx="350">
                  <c:v>113.54682475711823</c:v>
                </c:pt>
                <c:pt idx="351">
                  <c:v>114.86564717437386</c:v>
                </c:pt>
                <c:pt idx="352">
                  <c:v>114.86564717437386</c:v>
                </c:pt>
                <c:pt idx="353">
                  <c:v>114.86564717437386</c:v>
                </c:pt>
                <c:pt idx="354">
                  <c:v>115.40761101350481</c:v>
                </c:pt>
                <c:pt idx="355">
                  <c:v>115.16615496895254</c:v>
                </c:pt>
                <c:pt idx="356">
                  <c:v>114.65745190184502</c:v>
                </c:pt>
                <c:pt idx="357">
                  <c:v>115.26886463673344</c:v>
                </c:pt>
                <c:pt idx="358">
                  <c:v>115.73315271236814</c:v>
                </c:pt>
                <c:pt idx="359">
                  <c:v>115.73315271236814</c:v>
                </c:pt>
                <c:pt idx="360">
                  <c:v>115.73315271236814</c:v>
                </c:pt>
                <c:pt idx="361">
                  <c:v>116.09659856872703</c:v>
                </c:pt>
                <c:pt idx="362">
                  <c:v>115.88446651286307</c:v>
                </c:pt>
                <c:pt idx="363">
                  <c:v>114.51870552507367</c:v>
                </c:pt>
                <c:pt idx="364">
                  <c:v>113.24313725292281</c:v>
                </c:pt>
                <c:pt idx="365">
                  <c:v>113.31268709184278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20 נתונים'!$K$2</c:f>
              <c:strCache>
                <c:ptCount val="1"/>
                <c:pt idx="0">
                  <c:v>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20 נתונים'!$H$3:$H$3999</c:f>
              <c:numCache>
                <c:formatCode>m/d/yyyy</c:formatCode>
                <c:ptCount val="3997"/>
                <c:pt idx="0">
                  <c:v>42880</c:v>
                </c:pt>
                <c:pt idx="1">
                  <c:v>42881</c:v>
                </c:pt>
                <c:pt idx="2">
                  <c:v>42882</c:v>
                </c:pt>
                <c:pt idx="3">
                  <c:v>42883</c:v>
                </c:pt>
                <c:pt idx="4">
                  <c:v>42884</c:v>
                </c:pt>
                <c:pt idx="5">
                  <c:v>42885</c:v>
                </c:pt>
                <c:pt idx="6">
                  <c:v>42886</c:v>
                </c:pt>
                <c:pt idx="7">
                  <c:v>42887</c:v>
                </c:pt>
                <c:pt idx="8">
                  <c:v>42888</c:v>
                </c:pt>
                <c:pt idx="9">
                  <c:v>42889</c:v>
                </c:pt>
                <c:pt idx="10">
                  <c:v>42890</c:v>
                </c:pt>
                <c:pt idx="11">
                  <c:v>42891</c:v>
                </c:pt>
                <c:pt idx="12">
                  <c:v>42892</c:v>
                </c:pt>
                <c:pt idx="13">
                  <c:v>42893</c:v>
                </c:pt>
                <c:pt idx="14">
                  <c:v>42894</c:v>
                </c:pt>
                <c:pt idx="15">
                  <c:v>42895</c:v>
                </c:pt>
                <c:pt idx="16">
                  <c:v>42896</c:v>
                </c:pt>
                <c:pt idx="17">
                  <c:v>42897</c:v>
                </c:pt>
                <c:pt idx="18">
                  <c:v>42898</c:v>
                </c:pt>
                <c:pt idx="19">
                  <c:v>42899</c:v>
                </c:pt>
                <c:pt idx="20">
                  <c:v>42900</c:v>
                </c:pt>
                <c:pt idx="21">
                  <c:v>42901</c:v>
                </c:pt>
                <c:pt idx="22">
                  <c:v>42902</c:v>
                </c:pt>
                <c:pt idx="23">
                  <c:v>42903</c:v>
                </c:pt>
                <c:pt idx="24">
                  <c:v>42904</c:v>
                </c:pt>
                <c:pt idx="25">
                  <c:v>42905</c:v>
                </c:pt>
                <c:pt idx="26">
                  <c:v>42906</c:v>
                </c:pt>
                <c:pt idx="27">
                  <c:v>42907</c:v>
                </c:pt>
                <c:pt idx="28">
                  <c:v>42908</c:v>
                </c:pt>
                <c:pt idx="29">
                  <c:v>42909</c:v>
                </c:pt>
                <c:pt idx="30">
                  <c:v>42910</c:v>
                </c:pt>
                <c:pt idx="31">
                  <c:v>42911</c:v>
                </c:pt>
                <c:pt idx="32">
                  <c:v>42912</c:v>
                </c:pt>
                <c:pt idx="33">
                  <c:v>42913</c:v>
                </c:pt>
                <c:pt idx="34">
                  <c:v>42914</c:v>
                </c:pt>
                <c:pt idx="35">
                  <c:v>42915</c:v>
                </c:pt>
                <c:pt idx="36">
                  <c:v>42916</c:v>
                </c:pt>
                <c:pt idx="37">
                  <c:v>42917</c:v>
                </c:pt>
                <c:pt idx="38">
                  <c:v>42918</c:v>
                </c:pt>
                <c:pt idx="39">
                  <c:v>42919</c:v>
                </c:pt>
                <c:pt idx="40">
                  <c:v>42920</c:v>
                </c:pt>
                <c:pt idx="41">
                  <c:v>42921</c:v>
                </c:pt>
                <c:pt idx="42">
                  <c:v>42922</c:v>
                </c:pt>
                <c:pt idx="43">
                  <c:v>42923</c:v>
                </c:pt>
                <c:pt idx="44">
                  <c:v>42924</c:v>
                </c:pt>
                <c:pt idx="45">
                  <c:v>42925</c:v>
                </c:pt>
                <c:pt idx="46">
                  <c:v>42926</c:v>
                </c:pt>
                <c:pt idx="47">
                  <c:v>42927</c:v>
                </c:pt>
                <c:pt idx="48">
                  <c:v>42928</c:v>
                </c:pt>
                <c:pt idx="49">
                  <c:v>42929</c:v>
                </c:pt>
                <c:pt idx="50">
                  <c:v>42930</c:v>
                </c:pt>
                <c:pt idx="51">
                  <c:v>42931</c:v>
                </c:pt>
                <c:pt idx="52">
                  <c:v>42932</c:v>
                </c:pt>
                <c:pt idx="53">
                  <c:v>42933</c:v>
                </c:pt>
                <c:pt idx="54">
                  <c:v>42934</c:v>
                </c:pt>
                <c:pt idx="55">
                  <c:v>42935</c:v>
                </c:pt>
                <c:pt idx="56">
                  <c:v>42936</c:v>
                </c:pt>
                <c:pt idx="57">
                  <c:v>42937</c:v>
                </c:pt>
                <c:pt idx="58">
                  <c:v>42938</c:v>
                </c:pt>
                <c:pt idx="59">
                  <c:v>42939</c:v>
                </c:pt>
                <c:pt idx="60">
                  <c:v>42940</c:v>
                </c:pt>
                <c:pt idx="61">
                  <c:v>42941</c:v>
                </c:pt>
                <c:pt idx="62">
                  <c:v>42942</c:v>
                </c:pt>
                <c:pt idx="63">
                  <c:v>42943</c:v>
                </c:pt>
                <c:pt idx="64">
                  <c:v>42944</c:v>
                </c:pt>
                <c:pt idx="65">
                  <c:v>42945</c:v>
                </c:pt>
                <c:pt idx="66">
                  <c:v>42946</c:v>
                </c:pt>
                <c:pt idx="67">
                  <c:v>42947</c:v>
                </c:pt>
                <c:pt idx="68">
                  <c:v>42948</c:v>
                </c:pt>
                <c:pt idx="69">
                  <c:v>42949</c:v>
                </c:pt>
                <c:pt idx="70">
                  <c:v>42950</c:v>
                </c:pt>
                <c:pt idx="71">
                  <c:v>42951</c:v>
                </c:pt>
                <c:pt idx="72">
                  <c:v>42952</c:v>
                </c:pt>
                <c:pt idx="73">
                  <c:v>42953</c:v>
                </c:pt>
                <c:pt idx="74">
                  <c:v>42954</c:v>
                </c:pt>
                <c:pt idx="75">
                  <c:v>42955</c:v>
                </c:pt>
                <c:pt idx="76">
                  <c:v>42956</c:v>
                </c:pt>
                <c:pt idx="77">
                  <c:v>42957</c:v>
                </c:pt>
                <c:pt idx="78">
                  <c:v>42958</c:v>
                </c:pt>
                <c:pt idx="79">
                  <c:v>42959</c:v>
                </c:pt>
                <c:pt idx="80">
                  <c:v>42960</c:v>
                </c:pt>
                <c:pt idx="81">
                  <c:v>42961</c:v>
                </c:pt>
                <c:pt idx="82">
                  <c:v>42962</c:v>
                </c:pt>
                <c:pt idx="83">
                  <c:v>42963</c:v>
                </c:pt>
                <c:pt idx="84">
                  <c:v>42964</c:v>
                </c:pt>
                <c:pt idx="85">
                  <c:v>42965</c:v>
                </c:pt>
                <c:pt idx="86">
                  <c:v>42966</c:v>
                </c:pt>
                <c:pt idx="87">
                  <c:v>42967</c:v>
                </c:pt>
                <c:pt idx="88">
                  <c:v>42968</c:v>
                </c:pt>
                <c:pt idx="89">
                  <c:v>42969</c:v>
                </c:pt>
                <c:pt idx="90">
                  <c:v>42970</c:v>
                </c:pt>
                <c:pt idx="91">
                  <c:v>42971</c:v>
                </c:pt>
                <c:pt idx="92">
                  <c:v>42972</c:v>
                </c:pt>
                <c:pt idx="93">
                  <c:v>42973</c:v>
                </c:pt>
                <c:pt idx="94">
                  <c:v>42974</c:v>
                </c:pt>
                <c:pt idx="95">
                  <c:v>42975</c:v>
                </c:pt>
                <c:pt idx="96">
                  <c:v>42976</c:v>
                </c:pt>
                <c:pt idx="97">
                  <c:v>42977</c:v>
                </c:pt>
                <c:pt idx="98">
                  <c:v>42978</c:v>
                </c:pt>
                <c:pt idx="99">
                  <c:v>42979</c:v>
                </c:pt>
                <c:pt idx="100">
                  <c:v>42980</c:v>
                </c:pt>
                <c:pt idx="101">
                  <c:v>42981</c:v>
                </c:pt>
                <c:pt idx="102">
                  <c:v>42982</c:v>
                </c:pt>
                <c:pt idx="103">
                  <c:v>42983</c:v>
                </c:pt>
                <c:pt idx="104">
                  <c:v>42984</c:v>
                </c:pt>
                <c:pt idx="105">
                  <c:v>42985</c:v>
                </c:pt>
                <c:pt idx="106">
                  <c:v>42986</c:v>
                </c:pt>
                <c:pt idx="107">
                  <c:v>42987</c:v>
                </c:pt>
                <c:pt idx="108">
                  <c:v>42988</c:v>
                </c:pt>
                <c:pt idx="109">
                  <c:v>42989</c:v>
                </c:pt>
                <c:pt idx="110">
                  <c:v>42990</c:v>
                </c:pt>
                <c:pt idx="111">
                  <c:v>42991</c:v>
                </c:pt>
                <c:pt idx="112">
                  <c:v>42992</c:v>
                </c:pt>
                <c:pt idx="113">
                  <c:v>42993</c:v>
                </c:pt>
                <c:pt idx="114">
                  <c:v>42994</c:v>
                </c:pt>
                <c:pt idx="115">
                  <c:v>42995</c:v>
                </c:pt>
                <c:pt idx="116">
                  <c:v>42996</c:v>
                </c:pt>
                <c:pt idx="117">
                  <c:v>42997</c:v>
                </c:pt>
                <c:pt idx="118">
                  <c:v>42998</c:v>
                </c:pt>
                <c:pt idx="119">
                  <c:v>42999</c:v>
                </c:pt>
                <c:pt idx="120">
                  <c:v>43000</c:v>
                </c:pt>
                <c:pt idx="121">
                  <c:v>43001</c:v>
                </c:pt>
                <c:pt idx="122">
                  <c:v>43002</c:v>
                </c:pt>
                <c:pt idx="123">
                  <c:v>43003</c:v>
                </c:pt>
                <c:pt idx="124">
                  <c:v>43004</c:v>
                </c:pt>
                <c:pt idx="125">
                  <c:v>43005</c:v>
                </c:pt>
                <c:pt idx="126">
                  <c:v>43006</c:v>
                </c:pt>
                <c:pt idx="127">
                  <c:v>43007</c:v>
                </c:pt>
                <c:pt idx="128">
                  <c:v>43008</c:v>
                </c:pt>
                <c:pt idx="129">
                  <c:v>43009</c:v>
                </c:pt>
                <c:pt idx="130">
                  <c:v>43010</c:v>
                </c:pt>
                <c:pt idx="131">
                  <c:v>43011</c:v>
                </c:pt>
                <c:pt idx="132">
                  <c:v>43012</c:v>
                </c:pt>
                <c:pt idx="133">
                  <c:v>43013</c:v>
                </c:pt>
                <c:pt idx="134">
                  <c:v>43014</c:v>
                </c:pt>
                <c:pt idx="135">
                  <c:v>43015</c:v>
                </c:pt>
                <c:pt idx="136">
                  <c:v>43016</c:v>
                </c:pt>
                <c:pt idx="137">
                  <c:v>43017</c:v>
                </c:pt>
                <c:pt idx="138">
                  <c:v>43018</c:v>
                </c:pt>
                <c:pt idx="139">
                  <c:v>43019</c:v>
                </c:pt>
                <c:pt idx="140">
                  <c:v>43020</c:v>
                </c:pt>
                <c:pt idx="141">
                  <c:v>43021</c:v>
                </c:pt>
                <c:pt idx="142">
                  <c:v>43022</c:v>
                </c:pt>
                <c:pt idx="143">
                  <c:v>43023</c:v>
                </c:pt>
                <c:pt idx="144">
                  <c:v>43024</c:v>
                </c:pt>
                <c:pt idx="145">
                  <c:v>43025</c:v>
                </c:pt>
                <c:pt idx="146">
                  <c:v>43026</c:v>
                </c:pt>
                <c:pt idx="147">
                  <c:v>43027</c:v>
                </c:pt>
                <c:pt idx="148">
                  <c:v>43028</c:v>
                </c:pt>
                <c:pt idx="149">
                  <c:v>43029</c:v>
                </c:pt>
                <c:pt idx="150">
                  <c:v>43030</c:v>
                </c:pt>
                <c:pt idx="151">
                  <c:v>43031</c:v>
                </c:pt>
                <c:pt idx="152">
                  <c:v>43032</c:v>
                </c:pt>
                <c:pt idx="153">
                  <c:v>43033</c:v>
                </c:pt>
                <c:pt idx="154">
                  <c:v>43034</c:v>
                </c:pt>
                <c:pt idx="155">
                  <c:v>43035</c:v>
                </c:pt>
                <c:pt idx="156">
                  <c:v>43036</c:v>
                </c:pt>
                <c:pt idx="157">
                  <c:v>43037</c:v>
                </c:pt>
                <c:pt idx="158">
                  <c:v>43038</c:v>
                </c:pt>
                <c:pt idx="159">
                  <c:v>43039</c:v>
                </c:pt>
                <c:pt idx="160">
                  <c:v>43040</c:v>
                </c:pt>
                <c:pt idx="161">
                  <c:v>43041</c:v>
                </c:pt>
                <c:pt idx="162">
                  <c:v>43042</c:v>
                </c:pt>
                <c:pt idx="163">
                  <c:v>43043</c:v>
                </c:pt>
                <c:pt idx="164">
                  <c:v>43044</c:v>
                </c:pt>
                <c:pt idx="165">
                  <c:v>43045</c:v>
                </c:pt>
                <c:pt idx="166">
                  <c:v>43046</c:v>
                </c:pt>
                <c:pt idx="167">
                  <c:v>43047</c:v>
                </c:pt>
                <c:pt idx="168">
                  <c:v>43048</c:v>
                </c:pt>
                <c:pt idx="169">
                  <c:v>43049</c:v>
                </c:pt>
                <c:pt idx="170">
                  <c:v>43050</c:v>
                </c:pt>
                <c:pt idx="171">
                  <c:v>43051</c:v>
                </c:pt>
                <c:pt idx="172">
                  <c:v>43052</c:v>
                </c:pt>
                <c:pt idx="173">
                  <c:v>43053</c:v>
                </c:pt>
                <c:pt idx="174">
                  <c:v>43054</c:v>
                </c:pt>
                <c:pt idx="175">
                  <c:v>43055</c:v>
                </c:pt>
                <c:pt idx="176">
                  <c:v>43056</c:v>
                </c:pt>
                <c:pt idx="177">
                  <c:v>43057</c:v>
                </c:pt>
                <c:pt idx="178">
                  <c:v>43058</c:v>
                </c:pt>
                <c:pt idx="179">
                  <c:v>43059</c:v>
                </c:pt>
                <c:pt idx="180">
                  <c:v>43060</c:v>
                </c:pt>
                <c:pt idx="181">
                  <c:v>43061</c:v>
                </c:pt>
                <c:pt idx="182">
                  <c:v>43062</c:v>
                </c:pt>
                <c:pt idx="183">
                  <c:v>43063</c:v>
                </c:pt>
                <c:pt idx="184">
                  <c:v>43064</c:v>
                </c:pt>
                <c:pt idx="185">
                  <c:v>43065</c:v>
                </c:pt>
                <c:pt idx="186">
                  <c:v>43066</c:v>
                </c:pt>
                <c:pt idx="187">
                  <c:v>43067</c:v>
                </c:pt>
                <c:pt idx="188">
                  <c:v>43068</c:v>
                </c:pt>
                <c:pt idx="189">
                  <c:v>43069</c:v>
                </c:pt>
                <c:pt idx="190">
                  <c:v>43070</c:v>
                </c:pt>
                <c:pt idx="191">
                  <c:v>43071</c:v>
                </c:pt>
                <c:pt idx="192">
                  <c:v>43072</c:v>
                </c:pt>
                <c:pt idx="193">
                  <c:v>43073</c:v>
                </c:pt>
                <c:pt idx="194">
                  <c:v>43074</c:v>
                </c:pt>
                <c:pt idx="195">
                  <c:v>43075</c:v>
                </c:pt>
                <c:pt idx="196">
                  <c:v>43076</c:v>
                </c:pt>
                <c:pt idx="197">
                  <c:v>43077</c:v>
                </c:pt>
                <c:pt idx="198">
                  <c:v>43078</c:v>
                </c:pt>
                <c:pt idx="199">
                  <c:v>43079</c:v>
                </c:pt>
                <c:pt idx="200">
                  <c:v>43080</c:v>
                </c:pt>
                <c:pt idx="201">
                  <c:v>43081</c:v>
                </c:pt>
                <c:pt idx="202">
                  <c:v>43082</c:v>
                </c:pt>
                <c:pt idx="203">
                  <c:v>43083</c:v>
                </c:pt>
                <c:pt idx="204">
                  <c:v>43084</c:v>
                </c:pt>
                <c:pt idx="205">
                  <c:v>43085</c:v>
                </c:pt>
                <c:pt idx="206">
                  <c:v>43086</c:v>
                </c:pt>
                <c:pt idx="207">
                  <c:v>43087</c:v>
                </c:pt>
                <c:pt idx="208">
                  <c:v>43088</c:v>
                </c:pt>
                <c:pt idx="209">
                  <c:v>43089</c:v>
                </c:pt>
                <c:pt idx="210">
                  <c:v>43090</c:v>
                </c:pt>
                <c:pt idx="211">
                  <c:v>43091</c:v>
                </c:pt>
                <c:pt idx="212">
                  <c:v>43092</c:v>
                </c:pt>
                <c:pt idx="213">
                  <c:v>43093</c:v>
                </c:pt>
                <c:pt idx="214">
                  <c:v>43094</c:v>
                </c:pt>
                <c:pt idx="215">
                  <c:v>43095</c:v>
                </c:pt>
                <c:pt idx="216">
                  <c:v>43096</c:v>
                </c:pt>
                <c:pt idx="217">
                  <c:v>43097</c:v>
                </c:pt>
                <c:pt idx="218">
                  <c:v>43098</c:v>
                </c:pt>
                <c:pt idx="219">
                  <c:v>43099</c:v>
                </c:pt>
                <c:pt idx="220">
                  <c:v>43100</c:v>
                </c:pt>
                <c:pt idx="221">
                  <c:v>43101</c:v>
                </c:pt>
                <c:pt idx="222">
                  <c:v>43102</c:v>
                </c:pt>
                <c:pt idx="223">
                  <c:v>43103</c:v>
                </c:pt>
                <c:pt idx="224">
                  <c:v>43104</c:v>
                </c:pt>
                <c:pt idx="225">
                  <c:v>43105</c:v>
                </c:pt>
                <c:pt idx="226">
                  <c:v>43106</c:v>
                </c:pt>
                <c:pt idx="227">
                  <c:v>43107</c:v>
                </c:pt>
                <c:pt idx="228">
                  <c:v>43108</c:v>
                </c:pt>
                <c:pt idx="229">
                  <c:v>43109</c:v>
                </c:pt>
                <c:pt idx="230">
                  <c:v>43110</c:v>
                </c:pt>
                <c:pt idx="231">
                  <c:v>43111</c:v>
                </c:pt>
                <c:pt idx="232">
                  <c:v>43112</c:v>
                </c:pt>
                <c:pt idx="233">
                  <c:v>43113</c:v>
                </c:pt>
                <c:pt idx="234">
                  <c:v>43114</c:v>
                </c:pt>
                <c:pt idx="235">
                  <c:v>43115</c:v>
                </c:pt>
                <c:pt idx="236">
                  <c:v>43116</c:v>
                </c:pt>
                <c:pt idx="237">
                  <c:v>43117</c:v>
                </c:pt>
                <c:pt idx="238">
                  <c:v>43118</c:v>
                </c:pt>
                <c:pt idx="239">
                  <c:v>43119</c:v>
                </c:pt>
                <c:pt idx="240">
                  <c:v>43120</c:v>
                </c:pt>
                <c:pt idx="241">
                  <c:v>43121</c:v>
                </c:pt>
                <c:pt idx="242">
                  <c:v>43122</c:v>
                </c:pt>
                <c:pt idx="243">
                  <c:v>43123</c:v>
                </c:pt>
                <c:pt idx="244">
                  <c:v>43124</c:v>
                </c:pt>
                <c:pt idx="245">
                  <c:v>43125</c:v>
                </c:pt>
                <c:pt idx="246">
                  <c:v>43126</c:v>
                </c:pt>
                <c:pt idx="247">
                  <c:v>43127</c:v>
                </c:pt>
                <c:pt idx="248">
                  <c:v>43128</c:v>
                </c:pt>
                <c:pt idx="249">
                  <c:v>43129</c:v>
                </c:pt>
                <c:pt idx="250">
                  <c:v>43130</c:v>
                </c:pt>
                <c:pt idx="251">
                  <c:v>43131</c:v>
                </c:pt>
                <c:pt idx="252">
                  <c:v>43132</c:v>
                </c:pt>
                <c:pt idx="253">
                  <c:v>43133</c:v>
                </c:pt>
                <c:pt idx="254">
                  <c:v>43134</c:v>
                </c:pt>
                <c:pt idx="255">
                  <c:v>43135</c:v>
                </c:pt>
                <c:pt idx="256">
                  <c:v>43136</c:v>
                </c:pt>
                <c:pt idx="257">
                  <c:v>43137</c:v>
                </c:pt>
                <c:pt idx="258">
                  <c:v>43138</c:v>
                </c:pt>
                <c:pt idx="259">
                  <c:v>43139</c:v>
                </c:pt>
                <c:pt idx="260">
                  <c:v>43140</c:v>
                </c:pt>
                <c:pt idx="261">
                  <c:v>43141</c:v>
                </c:pt>
                <c:pt idx="262">
                  <c:v>43142</c:v>
                </c:pt>
                <c:pt idx="263">
                  <c:v>43143</c:v>
                </c:pt>
                <c:pt idx="264">
                  <c:v>43144</c:v>
                </c:pt>
                <c:pt idx="265">
                  <c:v>43145</c:v>
                </c:pt>
                <c:pt idx="266">
                  <c:v>43146</c:v>
                </c:pt>
                <c:pt idx="267">
                  <c:v>43147</c:v>
                </c:pt>
                <c:pt idx="268">
                  <c:v>43148</c:v>
                </c:pt>
                <c:pt idx="269">
                  <c:v>43149</c:v>
                </c:pt>
                <c:pt idx="270">
                  <c:v>43150</c:v>
                </c:pt>
                <c:pt idx="271">
                  <c:v>43151</c:v>
                </c:pt>
                <c:pt idx="272">
                  <c:v>43152</c:v>
                </c:pt>
                <c:pt idx="273">
                  <c:v>43153</c:v>
                </c:pt>
                <c:pt idx="274">
                  <c:v>43154</c:v>
                </c:pt>
                <c:pt idx="275">
                  <c:v>43155</c:v>
                </c:pt>
                <c:pt idx="276">
                  <c:v>43156</c:v>
                </c:pt>
                <c:pt idx="277">
                  <c:v>43157</c:v>
                </c:pt>
                <c:pt idx="278">
                  <c:v>43158</c:v>
                </c:pt>
                <c:pt idx="279">
                  <c:v>43159</c:v>
                </c:pt>
                <c:pt idx="280">
                  <c:v>43160</c:v>
                </c:pt>
                <c:pt idx="281">
                  <c:v>43161</c:v>
                </c:pt>
                <c:pt idx="282">
                  <c:v>43162</c:v>
                </c:pt>
                <c:pt idx="283">
                  <c:v>43163</c:v>
                </c:pt>
                <c:pt idx="284">
                  <c:v>43164</c:v>
                </c:pt>
                <c:pt idx="285">
                  <c:v>43165</c:v>
                </c:pt>
                <c:pt idx="286">
                  <c:v>43166</c:v>
                </c:pt>
                <c:pt idx="287">
                  <c:v>43167</c:v>
                </c:pt>
                <c:pt idx="288">
                  <c:v>43168</c:v>
                </c:pt>
                <c:pt idx="289">
                  <c:v>43169</c:v>
                </c:pt>
                <c:pt idx="290">
                  <c:v>43170</c:v>
                </c:pt>
                <c:pt idx="291">
                  <c:v>43171</c:v>
                </c:pt>
                <c:pt idx="292">
                  <c:v>43172</c:v>
                </c:pt>
                <c:pt idx="293">
                  <c:v>43173</c:v>
                </c:pt>
                <c:pt idx="294">
                  <c:v>43174</c:v>
                </c:pt>
                <c:pt idx="295">
                  <c:v>43175</c:v>
                </c:pt>
                <c:pt idx="296">
                  <c:v>43176</c:v>
                </c:pt>
                <c:pt idx="297">
                  <c:v>43177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43183</c:v>
                </c:pt>
                <c:pt idx="304">
                  <c:v>43184</c:v>
                </c:pt>
                <c:pt idx="305">
                  <c:v>43185</c:v>
                </c:pt>
                <c:pt idx="306">
                  <c:v>43186</c:v>
                </c:pt>
                <c:pt idx="307">
                  <c:v>43187</c:v>
                </c:pt>
                <c:pt idx="308">
                  <c:v>43188</c:v>
                </c:pt>
                <c:pt idx="309">
                  <c:v>43189</c:v>
                </c:pt>
                <c:pt idx="310">
                  <c:v>43190</c:v>
                </c:pt>
                <c:pt idx="311">
                  <c:v>43191</c:v>
                </c:pt>
                <c:pt idx="312">
                  <c:v>43192</c:v>
                </c:pt>
                <c:pt idx="313">
                  <c:v>43193</c:v>
                </c:pt>
                <c:pt idx="314">
                  <c:v>43194</c:v>
                </c:pt>
                <c:pt idx="315">
                  <c:v>43195</c:v>
                </c:pt>
                <c:pt idx="316">
                  <c:v>43196</c:v>
                </c:pt>
                <c:pt idx="317">
                  <c:v>43197</c:v>
                </c:pt>
                <c:pt idx="318">
                  <c:v>43198</c:v>
                </c:pt>
                <c:pt idx="319">
                  <c:v>43199</c:v>
                </c:pt>
                <c:pt idx="320">
                  <c:v>43200</c:v>
                </c:pt>
                <c:pt idx="321">
                  <c:v>43201</c:v>
                </c:pt>
                <c:pt idx="322">
                  <c:v>43202</c:v>
                </c:pt>
                <c:pt idx="323">
                  <c:v>43203</c:v>
                </c:pt>
                <c:pt idx="324">
                  <c:v>43204</c:v>
                </c:pt>
                <c:pt idx="325">
                  <c:v>43205</c:v>
                </c:pt>
                <c:pt idx="326">
                  <c:v>43206</c:v>
                </c:pt>
                <c:pt idx="327">
                  <c:v>43207</c:v>
                </c:pt>
                <c:pt idx="328">
                  <c:v>43208</c:v>
                </c:pt>
                <c:pt idx="329">
                  <c:v>43209</c:v>
                </c:pt>
                <c:pt idx="330">
                  <c:v>43210</c:v>
                </c:pt>
                <c:pt idx="331">
                  <c:v>43211</c:v>
                </c:pt>
                <c:pt idx="332">
                  <c:v>43212</c:v>
                </c:pt>
                <c:pt idx="333">
                  <c:v>43213</c:v>
                </c:pt>
                <c:pt idx="334">
                  <c:v>43214</c:v>
                </c:pt>
                <c:pt idx="335">
                  <c:v>43215</c:v>
                </c:pt>
                <c:pt idx="336">
                  <c:v>43216</c:v>
                </c:pt>
                <c:pt idx="337">
                  <c:v>43217</c:v>
                </c:pt>
                <c:pt idx="338">
                  <c:v>43218</c:v>
                </c:pt>
                <c:pt idx="339">
                  <c:v>43219</c:v>
                </c:pt>
                <c:pt idx="340">
                  <c:v>43220</c:v>
                </c:pt>
                <c:pt idx="341">
                  <c:v>43221</c:v>
                </c:pt>
                <c:pt idx="342">
                  <c:v>43222</c:v>
                </c:pt>
                <c:pt idx="343">
                  <c:v>43223</c:v>
                </c:pt>
                <c:pt idx="344">
                  <c:v>43224</c:v>
                </c:pt>
                <c:pt idx="345">
                  <c:v>43225</c:v>
                </c:pt>
                <c:pt idx="346">
                  <c:v>43226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43232</c:v>
                </c:pt>
                <c:pt idx="353">
                  <c:v>43233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43239</c:v>
                </c:pt>
                <c:pt idx="360">
                  <c:v>43240</c:v>
                </c:pt>
                <c:pt idx="361">
                  <c:v>43241</c:v>
                </c:pt>
                <c:pt idx="362">
                  <c:v>43242</c:v>
                </c:pt>
                <c:pt idx="363">
                  <c:v>43243</c:v>
                </c:pt>
                <c:pt idx="364">
                  <c:v>43244</c:v>
                </c:pt>
                <c:pt idx="365">
                  <c:v>43245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נתונים'!$K$3:$K$3999</c:f>
              <c:numCache>
                <c:formatCode>0.00</c:formatCode>
                <c:ptCount val="3997"/>
                <c:pt idx="0">
                  <c:v>100</c:v>
                </c:pt>
                <c:pt idx="1">
                  <c:v>100.24148637326896</c:v>
                </c:pt>
                <c:pt idx="2">
                  <c:v>100.24148637326896</c:v>
                </c:pt>
                <c:pt idx="3">
                  <c:v>100.24148637326896</c:v>
                </c:pt>
                <c:pt idx="4">
                  <c:v>100.06308215464988</c:v>
                </c:pt>
                <c:pt idx="5">
                  <c:v>99.725986890739762</c:v>
                </c:pt>
                <c:pt idx="6">
                  <c:v>99.091222709575703</c:v>
                </c:pt>
                <c:pt idx="7">
                  <c:v>99.400719530826507</c:v>
                </c:pt>
                <c:pt idx="8">
                  <c:v>100.05223990931943</c:v>
                </c:pt>
                <c:pt idx="9">
                  <c:v>100.05223990931943</c:v>
                </c:pt>
                <c:pt idx="10">
                  <c:v>100.05223990931943</c:v>
                </c:pt>
                <c:pt idx="11">
                  <c:v>100.29964023458679</c:v>
                </c:pt>
                <c:pt idx="12">
                  <c:v>100.13207826129813</c:v>
                </c:pt>
                <c:pt idx="13">
                  <c:v>100.11827903996848</c:v>
                </c:pt>
                <c:pt idx="14">
                  <c:v>100.44551771721456</c:v>
                </c:pt>
                <c:pt idx="15">
                  <c:v>100.35877975457102</c:v>
                </c:pt>
                <c:pt idx="16">
                  <c:v>100.35877975457102</c:v>
                </c:pt>
                <c:pt idx="17">
                  <c:v>100.35877975457102</c:v>
                </c:pt>
                <c:pt idx="18">
                  <c:v>99.445074170814664</c:v>
                </c:pt>
                <c:pt idx="19">
                  <c:v>99.529840816125386</c:v>
                </c:pt>
                <c:pt idx="20">
                  <c:v>99.915233354689292</c:v>
                </c:pt>
                <c:pt idx="21">
                  <c:v>98.924646394953442</c:v>
                </c:pt>
                <c:pt idx="22">
                  <c:v>98.873392144300453</c:v>
                </c:pt>
                <c:pt idx="23">
                  <c:v>98.873392144300453</c:v>
                </c:pt>
                <c:pt idx="24">
                  <c:v>98.873392144300453</c:v>
                </c:pt>
                <c:pt idx="25">
                  <c:v>99.842294613375401</c:v>
                </c:pt>
                <c:pt idx="26">
                  <c:v>99.42043270415455</c:v>
                </c:pt>
                <c:pt idx="27">
                  <c:v>99.203587797545708</c:v>
                </c:pt>
                <c:pt idx="28">
                  <c:v>99.434231925484184</c:v>
                </c:pt>
                <c:pt idx="29">
                  <c:v>99.716130304075676</c:v>
                </c:pt>
                <c:pt idx="30">
                  <c:v>99.716130304075676</c:v>
                </c:pt>
                <c:pt idx="31">
                  <c:v>99.716130304075676</c:v>
                </c:pt>
                <c:pt idx="32">
                  <c:v>100.44946035188012</c:v>
                </c:pt>
                <c:pt idx="33">
                  <c:v>100.20994529594398</c:v>
                </c:pt>
                <c:pt idx="34">
                  <c:v>99.758513626731045</c:v>
                </c:pt>
                <c:pt idx="35">
                  <c:v>99.947760090680575</c:v>
                </c:pt>
                <c:pt idx="36">
                  <c:v>99.630378000098545</c:v>
                </c:pt>
                <c:pt idx="37">
                  <c:v>99.630378000098545</c:v>
                </c:pt>
                <c:pt idx="38">
                  <c:v>99.630378000098545</c:v>
                </c:pt>
                <c:pt idx="39">
                  <c:v>99.969444581341477</c:v>
                </c:pt>
                <c:pt idx="40">
                  <c:v>99.228229264205794</c:v>
                </c:pt>
                <c:pt idx="41">
                  <c:v>99.536740426790189</c:v>
                </c:pt>
                <c:pt idx="42">
                  <c:v>99.173032378887171</c:v>
                </c:pt>
                <c:pt idx="43">
                  <c:v>98.810309989650563</c:v>
                </c:pt>
                <c:pt idx="44">
                  <c:v>98.810309989650563</c:v>
                </c:pt>
                <c:pt idx="45">
                  <c:v>98.810309989650563</c:v>
                </c:pt>
                <c:pt idx="46">
                  <c:v>99.481543541471552</c:v>
                </c:pt>
                <c:pt idx="47">
                  <c:v>100.35976541323737</c:v>
                </c:pt>
                <c:pt idx="48">
                  <c:v>101.51298605292986</c:v>
                </c:pt>
                <c:pt idx="49">
                  <c:v>102.5794687299788</c:v>
                </c:pt>
                <c:pt idx="50">
                  <c:v>103.20339066581242</c:v>
                </c:pt>
                <c:pt idx="51">
                  <c:v>103.20339066581242</c:v>
                </c:pt>
                <c:pt idx="52">
                  <c:v>103.20339066581242</c:v>
                </c:pt>
                <c:pt idx="53">
                  <c:v>103.64693706569415</c:v>
                </c:pt>
                <c:pt idx="54">
                  <c:v>103.81252772164999</c:v>
                </c:pt>
                <c:pt idx="55">
                  <c:v>104.4916465428022</c:v>
                </c:pt>
                <c:pt idx="56">
                  <c:v>104.42067911882114</c:v>
                </c:pt>
                <c:pt idx="57">
                  <c:v>104.49756049480064</c:v>
                </c:pt>
                <c:pt idx="58">
                  <c:v>104.49756049480064</c:v>
                </c:pt>
                <c:pt idx="59">
                  <c:v>104.49756049480064</c:v>
                </c:pt>
                <c:pt idx="60">
                  <c:v>104.90069488935978</c:v>
                </c:pt>
                <c:pt idx="61">
                  <c:v>104.6463949534276</c:v>
                </c:pt>
                <c:pt idx="62">
                  <c:v>104.70553447341182</c:v>
                </c:pt>
                <c:pt idx="63">
                  <c:v>105.36198314523678</c:v>
                </c:pt>
                <c:pt idx="64">
                  <c:v>104.7725592627273</c:v>
                </c:pt>
                <c:pt idx="65">
                  <c:v>104.7725592627273</c:v>
                </c:pt>
                <c:pt idx="66">
                  <c:v>104.7725592627273</c:v>
                </c:pt>
                <c:pt idx="67">
                  <c:v>105.09388398797493</c:v>
                </c:pt>
                <c:pt idx="68">
                  <c:v>105.36691143856879</c:v>
                </c:pt>
                <c:pt idx="69">
                  <c:v>105.46252032920998</c:v>
                </c:pt>
                <c:pt idx="70">
                  <c:v>104.88098171603171</c:v>
                </c:pt>
                <c:pt idx="71">
                  <c:v>105.19540683061454</c:v>
                </c:pt>
                <c:pt idx="72">
                  <c:v>105.19540683061454</c:v>
                </c:pt>
                <c:pt idx="73">
                  <c:v>105.19540683061454</c:v>
                </c:pt>
                <c:pt idx="74">
                  <c:v>105.99379035040164</c:v>
                </c:pt>
                <c:pt idx="75">
                  <c:v>106.30624414765165</c:v>
                </c:pt>
                <c:pt idx="76">
                  <c:v>105.35902616923758</c:v>
                </c:pt>
                <c:pt idx="77">
                  <c:v>104.10625400423832</c:v>
                </c:pt>
                <c:pt idx="78">
                  <c:v>102.78448573259078</c:v>
                </c:pt>
                <c:pt idx="79">
                  <c:v>102.78448573259078</c:v>
                </c:pt>
                <c:pt idx="80">
                  <c:v>102.78448573259078</c:v>
                </c:pt>
                <c:pt idx="81">
                  <c:v>103.85392538563895</c:v>
                </c:pt>
                <c:pt idx="82">
                  <c:v>103.7415602976689</c:v>
                </c:pt>
                <c:pt idx="83">
                  <c:v>104.50643142279826</c:v>
                </c:pt>
                <c:pt idx="84">
                  <c:v>104.80705731605141</c:v>
                </c:pt>
                <c:pt idx="85">
                  <c:v>104.43447834015078</c:v>
                </c:pt>
                <c:pt idx="86">
                  <c:v>104.43447834015078</c:v>
                </c:pt>
                <c:pt idx="87">
                  <c:v>104.43447834015078</c:v>
                </c:pt>
                <c:pt idx="88">
                  <c:v>104.84056971070916</c:v>
                </c:pt>
                <c:pt idx="89">
                  <c:v>105.71386328914295</c:v>
                </c:pt>
                <c:pt idx="90">
                  <c:v>106.01744615839533</c:v>
                </c:pt>
                <c:pt idx="91">
                  <c:v>106.69262234488195</c:v>
                </c:pt>
                <c:pt idx="92">
                  <c:v>106.98043467547186</c:v>
                </c:pt>
                <c:pt idx="93">
                  <c:v>106.98043467547186</c:v>
                </c:pt>
                <c:pt idx="94">
                  <c:v>106.98043467547186</c:v>
                </c:pt>
                <c:pt idx="95">
                  <c:v>106.95185057414615</c:v>
                </c:pt>
                <c:pt idx="96">
                  <c:v>106.57237198758068</c:v>
                </c:pt>
                <c:pt idx="97">
                  <c:v>107.23966290473606</c:v>
                </c:pt>
                <c:pt idx="98">
                  <c:v>107.21009314474395</c:v>
                </c:pt>
                <c:pt idx="99">
                  <c:v>107.57084421664774</c:v>
                </c:pt>
                <c:pt idx="100">
                  <c:v>107.57084421664774</c:v>
                </c:pt>
                <c:pt idx="101">
                  <c:v>107.57084421664774</c:v>
                </c:pt>
                <c:pt idx="102">
                  <c:v>106.78034596619189</c:v>
                </c:pt>
                <c:pt idx="103">
                  <c:v>106.93706569415011</c:v>
                </c:pt>
                <c:pt idx="104">
                  <c:v>106.76457542752944</c:v>
                </c:pt>
                <c:pt idx="105">
                  <c:v>107.44665122468086</c:v>
                </c:pt>
                <c:pt idx="106">
                  <c:v>107.55211670198609</c:v>
                </c:pt>
                <c:pt idx="107">
                  <c:v>107.55211670198609</c:v>
                </c:pt>
                <c:pt idx="108">
                  <c:v>107.55211670198609</c:v>
                </c:pt>
                <c:pt idx="109">
                  <c:v>108.34162929377557</c:v>
                </c:pt>
                <c:pt idx="110">
                  <c:v>108.64521216302795</c:v>
                </c:pt>
                <c:pt idx="111">
                  <c:v>108.36922773643488</c:v>
                </c:pt>
                <c:pt idx="112">
                  <c:v>108.41161105909026</c:v>
                </c:pt>
                <c:pt idx="113">
                  <c:v>108.63535557636393</c:v>
                </c:pt>
                <c:pt idx="114">
                  <c:v>108.63535557636393</c:v>
                </c:pt>
                <c:pt idx="115">
                  <c:v>108.63535557636393</c:v>
                </c:pt>
                <c:pt idx="116">
                  <c:v>109.69592430141445</c:v>
                </c:pt>
                <c:pt idx="117">
                  <c:v>109.3716426001676</c:v>
                </c:pt>
                <c:pt idx="118">
                  <c:v>109.61214331477011</c:v>
                </c:pt>
                <c:pt idx="119">
                  <c:v>109.22970775220544</c:v>
                </c:pt>
                <c:pt idx="120">
                  <c:v>108.64422650436157</c:v>
                </c:pt>
                <c:pt idx="121">
                  <c:v>108.64422650436157</c:v>
                </c:pt>
                <c:pt idx="122">
                  <c:v>108.64422650436157</c:v>
                </c:pt>
                <c:pt idx="123">
                  <c:v>107.26529003006262</c:v>
                </c:pt>
                <c:pt idx="124">
                  <c:v>106.46197821694349</c:v>
                </c:pt>
                <c:pt idx="125">
                  <c:v>106.3101867823173</c:v>
                </c:pt>
                <c:pt idx="126">
                  <c:v>105.70006406781336</c:v>
                </c:pt>
                <c:pt idx="127">
                  <c:v>106.62066926223451</c:v>
                </c:pt>
                <c:pt idx="128">
                  <c:v>106.62066926223451</c:v>
                </c:pt>
                <c:pt idx="129">
                  <c:v>106.62066926223451</c:v>
                </c:pt>
                <c:pt idx="130">
                  <c:v>106.74387659553499</c:v>
                </c:pt>
                <c:pt idx="131">
                  <c:v>108.12971268049876</c:v>
                </c:pt>
                <c:pt idx="132">
                  <c:v>108.603814499039</c:v>
                </c:pt>
                <c:pt idx="133">
                  <c:v>108.69449509634816</c:v>
                </c:pt>
                <c:pt idx="134">
                  <c:v>108.7299788083387</c:v>
                </c:pt>
                <c:pt idx="135">
                  <c:v>108.7299788083387</c:v>
                </c:pt>
                <c:pt idx="136">
                  <c:v>108.7299788083387</c:v>
                </c:pt>
                <c:pt idx="137">
                  <c:v>108.46385096840969</c:v>
                </c:pt>
                <c:pt idx="138">
                  <c:v>109.6574836134247</c:v>
                </c:pt>
                <c:pt idx="139">
                  <c:v>110.13059977329854</c:v>
                </c:pt>
                <c:pt idx="140">
                  <c:v>110.55344734118577</c:v>
                </c:pt>
                <c:pt idx="141">
                  <c:v>110.97629490907305</c:v>
                </c:pt>
                <c:pt idx="142">
                  <c:v>110.97629490907305</c:v>
                </c:pt>
                <c:pt idx="143">
                  <c:v>110.97629490907305</c:v>
                </c:pt>
                <c:pt idx="144">
                  <c:v>111.55881918091768</c:v>
                </c:pt>
                <c:pt idx="145">
                  <c:v>110.95165344241293</c:v>
                </c:pt>
                <c:pt idx="146">
                  <c:v>111.07387511704701</c:v>
                </c:pt>
                <c:pt idx="147">
                  <c:v>110.08920210930958</c:v>
                </c:pt>
                <c:pt idx="148">
                  <c:v>110.36321521856985</c:v>
                </c:pt>
                <c:pt idx="149">
                  <c:v>110.36321521856985</c:v>
                </c:pt>
                <c:pt idx="150">
                  <c:v>110.36321521856985</c:v>
                </c:pt>
                <c:pt idx="151">
                  <c:v>109.9896505840028</c:v>
                </c:pt>
                <c:pt idx="152">
                  <c:v>109.73535064807059</c:v>
                </c:pt>
                <c:pt idx="153">
                  <c:v>109.81124636538368</c:v>
                </c:pt>
                <c:pt idx="154">
                  <c:v>109.22773643487263</c:v>
                </c:pt>
                <c:pt idx="155">
                  <c:v>109.4297964614854</c:v>
                </c:pt>
                <c:pt idx="156">
                  <c:v>109.4297964614854</c:v>
                </c:pt>
                <c:pt idx="157">
                  <c:v>109.4297964614854</c:v>
                </c:pt>
                <c:pt idx="158">
                  <c:v>109.95318121334583</c:v>
                </c:pt>
                <c:pt idx="159">
                  <c:v>110.3030900399192</c:v>
                </c:pt>
                <c:pt idx="160">
                  <c:v>111.27494948499339</c:v>
                </c:pt>
                <c:pt idx="161">
                  <c:v>111.11428712236955</c:v>
                </c:pt>
                <c:pt idx="162">
                  <c:v>111.00290769306592</c:v>
                </c:pt>
                <c:pt idx="163">
                  <c:v>111.00290769306592</c:v>
                </c:pt>
                <c:pt idx="164">
                  <c:v>111.00290769306592</c:v>
                </c:pt>
                <c:pt idx="165">
                  <c:v>111.48095214627176</c:v>
                </c:pt>
                <c:pt idx="166">
                  <c:v>111.82790399684592</c:v>
                </c:pt>
                <c:pt idx="167">
                  <c:v>111.84071755950919</c:v>
                </c:pt>
                <c:pt idx="168">
                  <c:v>111.75200827953284</c:v>
                </c:pt>
                <c:pt idx="169">
                  <c:v>111.23059484500521</c:v>
                </c:pt>
                <c:pt idx="170">
                  <c:v>111.23059484500521</c:v>
                </c:pt>
                <c:pt idx="171">
                  <c:v>111.23059484500521</c:v>
                </c:pt>
                <c:pt idx="172">
                  <c:v>110.71509536247601</c:v>
                </c:pt>
                <c:pt idx="173">
                  <c:v>110.2281799812725</c:v>
                </c:pt>
                <c:pt idx="174">
                  <c:v>109.51850574146175</c:v>
                </c:pt>
                <c:pt idx="175">
                  <c:v>110.9220836824208</c:v>
                </c:pt>
                <c:pt idx="176">
                  <c:v>112.01517914346267</c:v>
                </c:pt>
                <c:pt idx="177">
                  <c:v>112.01517914346267</c:v>
                </c:pt>
                <c:pt idx="178">
                  <c:v>112.01517914346267</c:v>
                </c:pt>
                <c:pt idx="179">
                  <c:v>111.98068109013853</c:v>
                </c:pt>
                <c:pt idx="180">
                  <c:v>113.44734118574745</c:v>
                </c:pt>
                <c:pt idx="181">
                  <c:v>114.00818096693123</c:v>
                </c:pt>
                <c:pt idx="182">
                  <c:v>113.58730471637681</c:v>
                </c:pt>
                <c:pt idx="183">
                  <c:v>113.77063722832791</c:v>
                </c:pt>
                <c:pt idx="184">
                  <c:v>113.77063722832791</c:v>
                </c:pt>
                <c:pt idx="185">
                  <c:v>113.77063722832791</c:v>
                </c:pt>
                <c:pt idx="186">
                  <c:v>112.79187817258891</c:v>
                </c:pt>
                <c:pt idx="187">
                  <c:v>113.00576610319855</c:v>
                </c:pt>
                <c:pt idx="188">
                  <c:v>112.5011088659998</c:v>
                </c:pt>
                <c:pt idx="189">
                  <c:v>110.4716376718743</c:v>
                </c:pt>
                <c:pt idx="190">
                  <c:v>109.99359321866847</c:v>
                </c:pt>
                <c:pt idx="191">
                  <c:v>109.99359321866847</c:v>
                </c:pt>
                <c:pt idx="192">
                  <c:v>109.99359321866847</c:v>
                </c:pt>
                <c:pt idx="193">
                  <c:v>110.58597407717716</c:v>
                </c:pt>
                <c:pt idx="194">
                  <c:v>110.16608348528912</c:v>
                </c:pt>
                <c:pt idx="195">
                  <c:v>108.5397466857228</c:v>
                </c:pt>
                <c:pt idx="196">
                  <c:v>108.47567887240655</c:v>
                </c:pt>
                <c:pt idx="197">
                  <c:v>109.48499334680406</c:v>
                </c:pt>
                <c:pt idx="198">
                  <c:v>109.48499334680406</c:v>
                </c:pt>
                <c:pt idx="199">
                  <c:v>109.48499334680406</c:v>
                </c:pt>
                <c:pt idx="200">
                  <c:v>110.39081366122917</c:v>
                </c:pt>
                <c:pt idx="201">
                  <c:v>109.64171307476225</c:v>
                </c:pt>
                <c:pt idx="202">
                  <c:v>110.27647725592632</c:v>
                </c:pt>
                <c:pt idx="203">
                  <c:v>110.51402099452964</c:v>
                </c:pt>
                <c:pt idx="204">
                  <c:v>110.2459218372678</c:v>
                </c:pt>
                <c:pt idx="205">
                  <c:v>110.2459218372678</c:v>
                </c:pt>
                <c:pt idx="206">
                  <c:v>110.2459218372678</c:v>
                </c:pt>
                <c:pt idx="207">
                  <c:v>111.41786999162197</c:v>
                </c:pt>
                <c:pt idx="208">
                  <c:v>111.59627421024105</c:v>
                </c:pt>
                <c:pt idx="209">
                  <c:v>111.66034202355728</c:v>
                </c:pt>
                <c:pt idx="210">
                  <c:v>111.81114779951707</c:v>
                </c:pt>
                <c:pt idx="211">
                  <c:v>112.47252476467401</c:v>
                </c:pt>
                <c:pt idx="212">
                  <c:v>112.47252476467401</c:v>
                </c:pt>
                <c:pt idx="213">
                  <c:v>112.47252476467401</c:v>
                </c:pt>
                <c:pt idx="214">
                  <c:v>112.47449608200681</c:v>
                </c:pt>
                <c:pt idx="215">
                  <c:v>112.23005273273867</c:v>
                </c:pt>
                <c:pt idx="216">
                  <c:v>112.79779212458726</c:v>
                </c:pt>
                <c:pt idx="217">
                  <c:v>113.70361243901237</c:v>
                </c:pt>
                <c:pt idx="218">
                  <c:v>114.18362820955106</c:v>
                </c:pt>
                <c:pt idx="219">
                  <c:v>114.18362820955106</c:v>
                </c:pt>
                <c:pt idx="220">
                  <c:v>114.18362820955106</c:v>
                </c:pt>
                <c:pt idx="221">
                  <c:v>114.0949189295747</c:v>
                </c:pt>
                <c:pt idx="222">
                  <c:v>116.10861958503773</c:v>
                </c:pt>
                <c:pt idx="223">
                  <c:v>116.72268493420731</c:v>
                </c:pt>
                <c:pt idx="224">
                  <c:v>117.5457099206545</c:v>
                </c:pt>
                <c:pt idx="225">
                  <c:v>118.37859149376574</c:v>
                </c:pt>
                <c:pt idx="226">
                  <c:v>118.37859149376574</c:v>
                </c:pt>
                <c:pt idx="227">
                  <c:v>118.37859149376574</c:v>
                </c:pt>
                <c:pt idx="228">
                  <c:v>118.95520181361195</c:v>
                </c:pt>
                <c:pt idx="229">
                  <c:v>118.78566852299052</c:v>
                </c:pt>
                <c:pt idx="230">
                  <c:v>118.03558227785719</c:v>
                </c:pt>
                <c:pt idx="231">
                  <c:v>117.9843280272042</c:v>
                </c:pt>
                <c:pt idx="232">
                  <c:v>119.08432309891086</c:v>
                </c:pt>
                <c:pt idx="233">
                  <c:v>119.08432309891086</c:v>
                </c:pt>
                <c:pt idx="234">
                  <c:v>119.08432309891086</c:v>
                </c:pt>
                <c:pt idx="235">
                  <c:v>119.32778078951259</c:v>
                </c:pt>
                <c:pt idx="236">
                  <c:v>120.04041200532254</c:v>
                </c:pt>
                <c:pt idx="237">
                  <c:v>120.50859987186436</c:v>
                </c:pt>
                <c:pt idx="238">
                  <c:v>120.99157261840226</c:v>
                </c:pt>
                <c:pt idx="239">
                  <c:v>121.49228722093541</c:v>
                </c:pt>
                <c:pt idx="240">
                  <c:v>121.49228722093541</c:v>
                </c:pt>
                <c:pt idx="241">
                  <c:v>121.49228722093541</c:v>
                </c:pt>
                <c:pt idx="242">
                  <c:v>122.07382583411368</c:v>
                </c:pt>
                <c:pt idx="243">
                  <c:v>123.4429057217486</c:v>
                </c:pt>
                <c:pt idx="244">
                  <c:v>124.06978463358142</c:v>
                </c:pt>
                <c:pt idx="245">
                  <c:v>124.53304420679123</c:v>
                </c:pt>
                <c:pt idx="246">
                  <c:v>125.48124784387171</c:v>
                </c:pt>
                <c:pt idx="247">
                  <c:v>125.48124784387171</c:v>
                </c:pt>
                <c:pt idx="248">
                  <c:v>125.48124784387171</c:v>
                </c:pt>
                <c:pt idx="249">
                  <c:v>124.97954758267218</c:v>
                </c:pt>
                <c:pt idx="250">
                  <c:v>122.97373219654041</c:v>
                </c:pt>
                <c:pt idx="251">
                  <c:v>123.65975062835746</c:v>
                </c:pt>
                <c:pt idx="252">
                  <c:v>123.0742693805136</c:v>
                </c:pt>
                <c:pt idx="253">
                  <c:v>121.31782563698196</c:v>
                </c:pt>
                <c:pt idx="254">
                  <c:v>121.31782563698196</c:v>
                </c:pt>
                <c:pt idx="255">
                  <c:v>121.31782563698196</c:v>
                </c:pt>
                <c:pt idx="256">
                  <c:v>119.19964516288015</c:v>
                </c:pt>
                <c:pt idx="257">
                  <c:v>115.93120102508509</c:v>
                </c:pt>
                <c:pt idx="258">
                  <c:v>115.65521659849203</c:v>
                </c:pt>
                <c:pt idx="259">
                  <c:v>114.64097383076248</c:v>
                </c:pt>
                <c:pt idx="260">
                  <c:v>112.64600068996113</c:v>
                </c:pt>
                <c:pt idx="261">
                  <c:v>112.64600068996113</c:v>
                </c:pt>
                <c:pt idx="262">
                  <c:v>112.64600068996113</c:v>
                </c:pt>
                <c:pt idx="263">
                  <c:v>113.68291360701795</c:v>
                </c:pt>
                <c:pt idx="264">
                  <c:v>114.77896604405902</c:v>
                </c:pt>
                <c:pt idx="265">
                  <c:v>116.83307870484458</c:v>
                </c:pt>
                <c:pt idx="266">
                  <c:v>118.5372825390568</c:v>
                </c:pt>
                <c:pt idx="267">
                  <c:v>118.25242718446611</c:v>
                </c:pt>
                <c:pt idx="268">
                  <c:v>118.25242718446611</c:v>
                </c:pt>
                <c:pt idx="269">
                  <c:v>118.25242718446611</c:v>
                </c:pt>
                <c:pt idx="270">
                  <c:v>118.38154846976501</c:v>
                </c:pt>
                <c:pt idx="271">
                  <c:v>117.73988467793612</c:v>
                </c:pt>
                <c:pt idx="272">
                  <c:v>119.23217189887151</c:v>
                </c:pt>
                <c:pt idx="273">
                  <c:v>118.36774924843536</c:v>
                </c:pt>
                <c:pt idx="274">
                  <c:v>119.8984771573605</c:v>
                </c:pt>
                <c:pt idx="275">
                  <c:v>119.8984771573605</c:v>
                </c:pt>
                <c:pt idx="276">
                  <c:v>119.8984771573605</c:v>
                </c:pt>
                <c:pt idx="277">
                  <c:v>120.35680843723827</c:v>
                </c:pt>
                <c:pt idx="278">
                  <c:v>119.49435710413492</c:v>
                </c:pt>
                <c:pt idx="279">
                  <c:v>117.80493814991878</c:v>
                </c:pt>
                <c:pt idx="280">
                  <c:v>117.51515450199605</c:v>
                </c:pt>
                <c:pt idx="281">
                  <c:v>116.51076832093055</c:v>
                </c:pt>
                <c:pt idx="282">
                  <c:v>116.51076832093055</c:v>
                </c:pt>
                <c:pt idx="283">
                  <c:v>116.51076832093055</c:v>
                </c:pt>
                <c:pt idx="284">
                  <c:v>115.92528707308668</c:v>
                </c:pt>
                <c:pt idx="285">
                  <c:v>117.68074515795192</c:v>
                </c:pt>
                <c:pt idx="286">
                  <c:v>117.21452860874291</c:v>
                </c:pt>
                <c:pt idx="287">
                  <c:v>117.80986644325083</c:v>
                </c:pt>
                <c:pt idx="288">
                  <c:v>118.99167118426902</c:v>
                </c:pt>
                <c:pt idx="289">
                  <c:v>118.99167118426902</c:v>
                </c:pt>
                <c:pt idx="290">
                  <c:v>118.99167118426902</c:v>
                </c:pt>
                <c:pt idx="291">
                  <c:v>120.46720220787556</c:v>
                </c:pt>
                <c:pt idx="292">
                  <c:v>120.62786457049938</c:v>
                </c:pt>
                <c:pt idx="293">
                  <c:v>120.12222167463423</c:v>
                </c:pt>
                <c:pt idx="294">
                  <c:v>119.87974964269888</c:v>
                </c:pt>
                <c:pt idx="295">
                  <c:v>119.5741954561137</c:v>
                </c:pt>
                <c:pt idx="296">
                  <c:v>119.5741954561137</c:v>
                </c:pt>
                <c:pt idx="297">
                  <c:v>119.5741954561137</c:v>
                </c:pt>
                <c:pt idx="298">
                  <c:v>118.63289142969803</c:v>
                </c:pt>
                <c:pt idx="299">
                  <c:v>119.25385638953246</c:v>
                </c:pt>
                <c:pt idx="300">
                  <c:v>119.22724360553954</c:v>
                </c:pt>
                <c:pt idx="301">
                  <c:v>117.95672958454502</c:v>
                </c:pt>
                <c:pt idx="302">
                  <c:v>115.52905228919238</c:v>
                </c:pt>
                <c:pt idx="303">
                  <c:v>115.52905228919238</c:v>
                </c:pt>
                <c:pt idx="304">
                  <c:v>115.52905228919238</c:v>
                </c:pt>
                <c:pt idx="305">
                  <c:v>116.53245281159148</c:v>
                </c:pt>
                <c:pt idx="306">
                  <c:v>116.81730816618219</c:v>
                </c:pt>
                <c:pt idx="307">
                  <c:v>114.59957616677359</c:v>
                </c:pt>
                <c:pt idx="308">
                  <c:v>115.2501108866001</c:v>
                </c:pt>
                <c:pt idx="309">
                  <c:v>115.40880193189112</c:v>
                </c:pt>
                <c:pt idx="310">
                  <c:v>115.40880193189112</c:v>
                </c:pt>
                <c:pt idx="311">
                  <c:v>115.40880193189112</c:v>
                </c:pt>
                <c:pt idx="312">
                  <c:v>115.26588142526256</c:v>
                </c:pt>
                <c:pt idx="313">
                  <c:v>115.33684884924364</c:v>
                </c:pt>
                <c:pt idx="314">
                  <c:v>113.90665812429168</c:v>
                </c:pt>
                <c:pt idx="315">
                  <c:v>114.97511211867341</c:v>
                </c:pt>
                <c:pt idx="316">
                  <c:v>114.53058006012529</c:v>
                </c:pt>
                <c:pt idx="317">
                  <c:v>114.53058006012529</c:v>
                </c:pt>
                <c:pt idx="318">
                  <c:v>114.53058006012529</c:v>
                </c:pt>
                <c:pt idx="319">
                  <c:v>114.6390025134297</c:v>
                </c:pt>
                <c:pt idx="320">
                  <c:v>115.84643437977439</c:v>
                </c:pt>
                <c:pt idx="321">
                  <c:v>115.86713321176889</c:v>
                </c:pt>
                <c:pt idx="322">
                  <c:v>116.0001971317334</c:v>
                </c:pt>
                <c:pt idx="323">
                  <c:v>115.33093489724519</c:v>
                </c:pt>
                <c:pt idx="324">
                  <c:v>115.33093489724519</c:v>
                </c:pt>
                <c:pt idx="325">
                  <c:v>115.33093489724519</c:v>
                </c:pt>
                <c:pt idx="326">
                  <c:v>114.65674436942498</c:v>
                </c:pt>
                <c:pt idx="327">
                  <c:v>114.76615248139581</c:v>
                </c:pt>
                <c:pt idx="328">
                  <c:v>115.92725839041952</c:v>
                </c:pt>
                <c:pt idx="329">
                  <c:v>116.7147996648762</c:v>
                </c:pt>
                <c:pt idx="330">
                  <c:v>115.1485880439605</c:v>
                </c:pt>
                <c:pt idx="331">
                  <c:v>115.1485880439605</c:v>
                </c:pt>
                <c:pt idx="332">
                  <c:v>115.1485880439605</c:v>
                </c:pt>
                <c:pt idx="333">
                  <c:v>114.16490069488948</c:v>
                </c:pt>
                <c:pt idx="334">
                  <c:v>113.76570893499594</c:v>
                </c:pt>
                <c:pt idx="335">
                  <c:v>112.391700754029</c:v>
                </c:pt>
                <c:pt idx="336">
                  <c:v>112.79286383125536</c:v>
                </c:pt>
                <c:pt idx="337">
                  <c:v>113.97171159627435</c:v>
                </c:pt>
                <c:pt idx="338">
                  <c:v>113.97171159627435</c:v>
                </c:pt>
                <c:pt idx="339">
                  <c:v>113.97171159627435</c:v>
                </c:pt>
                <c:pt idx="340">
                  <c:v>114.77305209206068</c:v>
                </c:pt>
                <c:pt idx="341">
                  <c:v>114.58084865211192</c:v>
                </c:pt>
                <c:pt idx="342">
                  <c:v>113.49268148440211</c:v>
                </c:pt>
                <c:pt idx="343">
                  <c:v>112.1531713567593</c:v>
                </c:pt>
                <c:pt idx="344">
                  <c:v>111.98758070080348</c:v>
                </c:pt>
                <c:pt idx="345">
                  <c:v>111.98758070080348</c:v>
                </c:pt>
                <c:pt idx="346">
                  <c:v>111.98758070080348</c:v>
                </c:pt>
                <c:pt idx="347">
                  <c:v>112.32073333004796</c:v>
                </c:pt>
                <c:pt idx="348">
                  <c:v>112.62727317529956</c:v>
                </c:pt>
                <c:pt idx="349">
                  <c:v>112.73569562860396</c:v>
                </c:pt>
                <c:pt idx="350">
                  <c:v>113.99635306293446</c:v>
                </c:pt>
                <c:pt idx="351">
                  <c:v>114.7789660440591</c:v>
                </c:pt>
                <c:pt idx="352">
                  <c:v>114.7789660440591</c:v>
                </c:pt>
                <c:pt idx="353">
                  <c:v>114.7789660440591</c:v>
                </c:pt>
                <c:pt idx="354">
                  <c:v>115.21364151594319</c:v>
                </c:pt>
                <c:pt idx="355">
                  <c:v>113.37735942043285</c:v>
                </c:pt>
                <c:pt idx="356">
                  <c:v>113.8534325563059</c:v>
                </c:pt>
                <c:pt idx="357">
                  <c:v>112.76625104726249</c:v>
                </c:pt>
                <c:pt idx="358">
                  <c:v>112.14331477009527</c:v>
                </c:pt>
                <c:pt idx="359">
                  <c:v>112.14331477009527</c:v>
                </c:pt>
                <c:pt idx="360">
                  <c:v>112.14331477009527</c:v>
                </c:pt>
                <c:pt idx="361">
                  <c:v>112.01912177812839</c:v>
                </c:pt>
                <c:pt idx="362">
                  <c:v>112.56714799664891</c:v>
                </c:pt>
                <c:pt idx="363">
                  <c:v>111.68498349021749</c:v>
                </c:pt>
                <c:pt idx="364">
                  <c:v>111.87817258883264</c:v>
                </c:pt>
                <c:pt idx="365">
                  <c:v>112.03193534079165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'איור 20 נתונים'!$L$2</c:f>
              <c:strCache>
                <c:ptCount val="1"/>
                <c:pt idx="0">
                  <c:v>EuroStoxx 50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20 נתונים'!$H$3:$H$3999</c:f>
              <c:numCache>
                <c:formatCode>m/d/yyyy</c:formatCode>
                <c:ptCount val="3997"/>
                <c:pt idx="0">
                  <c:v>42880</c:v>
                </c:pt>
                <c:pt idx="1">
                  <c:v>42881</c:v>
                </c:pt>
                <c:pt idx="2">
                  <c:v>42882</c:v>
                </c:pt>
                <c:pt idx="3">
                  <c:v>42883</c:v>
                </c:pt>
                <c:pt idx="4">
                  <c:v>42884</c:v>
                </c:pt>
                <c:pt idx="5">
                  <c:v>42885</c:v>
                </c:pt>
                <c:pt idx="6">
                  <c:v>42886</c:v>
                </c:pt>
                <c:pt idx="7">
                  <c:v>42887</c:v>
                </c:pt>
                <c:pt idx="8">
                  <c:v>42888</c:v>
                </c:pt>
                <c:pt idx="9">
                  <c:v>42889</c:v>
                </c:pt>
                <c:pt idx="10">
                  <c:v>42890</c:v>
                </c:pt>
                <c:pt idx="11">
                  <c:v>42891</c:v>
                </c:pt>
                <c:pt idx="12">
                  <c:v>42892</c:v>
                </c:pt>
                <c:pt idx="13">
                  <c:v>42893</c:v>
                </c:pt>
                <c:pt idx="14">
                  <c:v>42894</c:v>
                </c:pt>
                <c:pt idx="15">
                  <c:v>42895</c:v>
                </c:pt>
                <c:pt idx="16">
                  <c:v>42896</c:v>
                </c:pt>
                <c:pt idx="17">
                  <c:v>42897</c:v>
                </c:pt>
                <c:pt idx="18">
                  <c:v>42898</c:v>
                </c:pt>
                <c:pt idx="19">
                  <c:v>42899</c:v>
                </c:pt>
                <c:pt idx="20">
                  <c:v>42900</c:v>
                </c:pt>
                <c:pt idx="21">
                  <c:v>42901</c:v>
                </c:pt>
                <c:pt idx="22">
                  <c:v>42902</c:v>
                </c:pt>
                <c:pt idx="23">
                  <c:v>42903</c:v>
                </c:pt>
                <c:pt idx="24">
                  <c:v>42904</c:v>
                </c:pt>
                <c:pt idx="25">
                  <c:v>42905</c:v>
                </c:pt>
                <c:pt idx="26">
                  <c:v>42906</c:v>
                </c:pt>
                <c:pt idx="27">
                  <c:v>42907</c:v>
                </c:pt>
                <c:pt idx="28">
                  <c:v>42908</c:v>
                </c:pt>
                <c:pt idx="29">
                  <c:v>42909</c:v>
                </c:pt>
                <c:pt idx="30">
                  <c:v>42910</c:v>
                </c:pt>
                <c:pt idx="31">
                  <c:v>42911</c:v>
                </c:pt>
                <c:pt idx="32">
                  <c:v>42912</c:v>
                </c:pt>
                <c:pt idx="33">
                  <c:v>42913</c:v>
                </c:pt>
                <c:pt idx="34">
                  <c:v>42914</c:v>
                </c:pt>
                <c:pt idx="35">
                  <c:v>42915</c:v>
                </c:pt>
                <c:pt idx="36">
                  <c:v>42916</c:v>
                </c:pt>
                <c:pt idx="37">
                  <c:v>42917</c:v>
                </c:pt>
                <c:pt idx="38">
                  <c:v>42918</c:v>
                </c:pt>
                <c:pt idx="39">
                  <c:v>42919</c:v>
                </c:pt>
                <c:pt idx="40">
                  <c:v>42920</c:v>
                </c:pt>
                <c:pt idx="41">
                  <c:v>42921</c:v>
                </c:pt>
                <c:pt idx="42">
                  <c:v>42922</c:v>
                </c:pt>
                <c:pt idx="43">
                  <c:v>42923</c:v>
                </c:pt>
                <c:pt idx="44">
                  <c:v>42924</c:v>
                </c:pt>
                <c:pt idx="45">
                  <c:v>42925</c:v>
                </c:pt>
                <c:pt idx="46">
                  <c:v>42926</c:v>
                </c:pt>
                <c:pt idx="47">
                  <c:v>42927</c:v>
                </c:pt>
                <c:pt idx="48">
                  <c:v>42928</c:v>
                </c:pt>
                <c:pt idx="49">
                  <c:v>42929</c:v>
                </c:pt>
                <c:pt idx="50">
                  <c:v>42930</c:v>
                </c:pt>
                <c:pt idx="51">
                  <c:v>42931</c:v>
                </c:pt>
                <c:pt idx="52">
                  <c:v>42932</c:v>
                </c:pt>
                <c:pt idx="53">
                  <c:v>42933</c:v>
                </c:pt>
                <c:pt idx="54">
                  <c:v>42934</c:v>
                </c:pt>
                <c:pt idx="55">
                  <c:v>42935</c:v>
                </c:pt>
                <c:pt idx="56">
                  <c:v>42936</c:v>
                </c:pt>
                <c:pt idx="57">
                  <c:v>42937</c:v>
                </c:pt>
                <c:pt idx="58">
                  <c:v>42938</c:v>
                </c:pt>
                <c:pt idx="59">
                  <c:v>42939</c:v>
                </c:pt>
                <c:pt idx="60">
                  <c:v>42940</c:v>
                </c:pt>
                <c:pt idx="61">
                  <c:v>42941</c:v>
                </c:pt>
                <c:pt idx="62">
                  <c:v>42942</c:v>
                </c:pt>
                <c:pt idx="63">
                  <c:v>42943</c:v>
                </c:pt>
                <c:pt idx="64">
                  <c:v>42944</c:v>
                </c:pt>
                <c:pt idx="65">
                  <c:v>42945</c:v>
                </c:pt>
                <c:pt idx="66">
                  <c:v>42946</c:v>
                </c:pt>
                <c:pt idx="67">
                  <c:v>42947</c:v>
                </c:pt>
                <c:pt idx="68">
                  <c:v>42948</c:v>
                </c:pt>
                <c:pt idx="69">
                  <c:v>42949</c:v>
                </c:pt>
                <c:pt idx="70">
                  <c:v>42950</c:v>
                </c:pt>
                <c:pt idx="71">
                  <c:v>42951</c:v>
                </c:pt>
                <c:pt idx="72">
                  <c:v>42952</c:v>
                </c:pt>
                <c:pt idx="73">
                  <c:v>42953</c:v>
                </c:pt>
                <c:pt idx="74">
                  <c:v>42954</c:v>
                </c:pt>
                <c:pt idx="75">
                  <c:v>42955</c:v>
                </c:pt>
                <c:pt idx="76">
                  <c:v>42956</c:v>
                </c:pt>
                <c:pt idx="77">
                  <c:v>42957</c:v>
                </c:pt>
                <c:pt idx="78">
                  <c:v>42958</c:v>
                </c:pt>
                <c:pt idx="79">
                  <c:v>42959</c:v>
                </c:pt>
                <c:pt idx="80">
                  <c:v>42960</c:v>
                </c:pt>
                <c:pt idx="81">
                  <c:v>42961</c:v>
                </c:pt>
                <c:pt idx="82">
                  <c:v>42962</c:v>
                </c:pt>
                <c:pt idx="83">
                  <c:v>42963</c:v>
                </c:pt>
                <c:pt idx="84">
                  <c:v>42964</c:v>
                </c:pt>
                <c:pt idx="85">
                  <c:v>42965</c:v>
                </c:pt>
                <c:pt idx="86">
                  <c:v>42966</c:v>
                </c:pt>
                <c:pt idx="87">
                  <c:v>42967</c:v>
                </c:pt>
                <c:pt idx="88">
                  <c:v>42968</c:v>
                </c:pt>
                <c:pt idx="89">
                  <c:v>42969</c:v>
                </c:pt>
                <c:pt idx="90">
                  <c:v>42970</c:v>
                </c:pt>
                <c:pt idx="91">
                  <c:v>42971</c:v>
                </c:pt>
                <c:pt idx="92">
                  <c:v>42972</c:v>
                </c:pt>
                <c:pt idx="93">
                  <c:v>42973</c:v>
                </c:pt>
                <c:pt idx="94">
                  <c:v>42974</c:v>
                </c:pt>
                <c:pt idx="95">
                  <c:v>42975</c:v>
                </c:pt>
                <c:pt idx="96">
                  <c:v>42976</c:v>
                </c:pt>
                <c:pt idx="97">
                  <c:v>42977</c:v>
                </c:pt>
                <c:pt idx="98">
                  <c:v>42978</c:v>
                </c:pt>
                <c:pt idx="99">
                  <c:v>42979</c:v>
                </c:pt>
                <c:pt idx="100">
                  <c:v>42980</c:v>
                </c:pt>
                <c:pt idx="101">
                  <c:v>42981</c:v>
                </c:pt>
                <c:pt idx="102">
                  <c:v>42982</c:v>
                </c:pt>
                <c:pt idx="103">
                  <c:v>42983</c:v>
                </c:pt>
                <c:pt idx="104">
                  <c:v>42984</c:v>
                </c:pt>
                <c:pt idx="105">
                  <c:v>42985</c:v>
                </c:pt>
                <c:pt idx="106">
                  <c:v>42986</c:v>
                </c:pt>
                <c:pt idx="107">
                  <c:v>42987</c:v>
                </c:pt>
                <c:pt idx="108">
                  <c:v>42988</c:v>
                </c:pt>
                <c:pt idx="109">
                  <c:v>42989</c:v>
                </c:pt>
                <c:pt idx="110">
                  <c:v>42990</c:v>
                </c:pt>
                <c:pt idx="111">
                  <c:v>42991</c:v>
                </c:pt>
                <c:pt idx="112">
                  <c:v>42992</c:v>
                </c:pt>
                <c:pt idx="113">
                  <c:v>42993</c:v>
                </c:pt>
                <c:pt idx="114">
                  <c:v>42994</c:v>
                </c:pt>
                <c:pt idx="115">
                  <c:v>42995</c:v>
                </c:pt>
                <c:pt idx="116">
                  <c:v>42996</c:v>
                </c:pt>
                <c:pt idx="117">
                  <c:v>42997</c:v>
                </c:pt>
                <c:pt idx="118">
                  <c:v>42998</c:v>
                </c:pt>
                <c:pt idx="119">
                  <c:v>42999</c:v>
                </c:pt>
                <c:pt idx="120">
                  <c:v>43000</c:v>
                </c:pt>
                <c:pt idx="121">
                  <c:v>43001</c:v>
                </c:pt>
                <c:pt idx="122">
                  <c:v>43002</c:v>
                </c:pt>
                <c:pt idx="123">
                  <c:v>43003</c:v>
                </c:pt>
                <c:pt idx="124">
                  <c:v>43004</c:v>
                </c:pt>
                <c:pt idx="125">
                  <c:v>43005</c:v>
                </c:pt>
                <c:pt idx="126">
                  <c:v>43006</c:v>
                </c:pt>
                <c:pt idx="127">
                  <c:v>43007</c:v>
                </c:pt>
                <c:pt idx="128">
                  <c:v>43008</c:v>
                </c:pt>
                <c:pt idx="129">
                  <c:v>43009</c:v>
                </c:pt>
                <c:pt idx="130">
                  <c:v>43010</c:v>
                </c:pt>
                <c:pt idx="131">
                  <c:v>43011</c:v>
                </c:pt>
                <c:pt idx="132">
                  <c:v>43012</c:v>
                </c:pt>
                <c:pt idx="133">
                  <c:v>43013</c:v>
                </c:pt>
                <c:pt idx="134">
                  <c:v>43014</c:v>
                </c:pt>
                <c:pt idx="135">
                  <c:v>43015</c:v>
                </c:pt>
                <c:pt idx="136">
                  <c:v>43016</c:v>
                </c:pt>
                <c:pt idx="137">
                  <c:v>43017</c:v>
                </c:pt>
                <c:pt idx="138">
                  <c:v>43018</c:v>
                </c:pt>
                <c:pt idx="139">
                  <c:v>43019</c:v>
                </c:pt>
                <c:pt idx="140">
                  <c:v>43020</c:v>
                </c:pt>
                <c:pt idx="141">
                  <c:v>43021</c:v>
                </c:pt>
                <c:pt idx="142">
                  <c:v>43022</c:v>
                </c:pt>
                <c:pt idx="143">
                  <c:v>43023</c:v>
                </c:pt>
                <c:pt idx="144">
                  <c:v>43024</c:v>
                </c:pt>
                <c:pt idx="145">
                  <c:v>43025</c:v>
                </c:pt>
                <c:pt idx="146">
                  <c:v>43026</c:v>
                </c:pt>
                <c:pt idx="147">
                  <c:v>43027</c:v>
                </c:pt>
                <c:pt idx="148">
                  <c:v>43028</c:v>
                </c:pt>
                <c:pt idx="149">
                  <c:v>43029</c:v>
                </c:pt>
                <c:pt idx="150">
                  <c:v>43030</c:v>
                </c:pt>
                <c:pt idx="151">
                  <c:v>43031</c:v>
                </c:pt>
                <c:pt idx="152">
                  <c:v>43032</c:v>
                </c:pt>
                <c:pt idx="153">
                  <c:v>43033</c:v>
                </c:pt>
                <c:pt idx="154">
                  <c:v>43034</c:v>
                </c:pt>
                <c:pt idx="155">
                  <c:v>43035</c:v>
                </c:pt>
                <c:pt idx="156">
                  <c:v>43036</c:v>
                </c:pt>
                <c:pt idx="157">
                  <c:v>43037</c:v>
                </c:pt>
                <c:pt idx="158">
                  <c:v>43038</c:v>
                </c:pt>
                <c:pt idx="159">
                  <c:v>43039</c:v>
                </c:pt>
                <c:pt idx="160">
                  <c:v>43040</c:v>
                </c:pt>
                <c:pt idx="161">
                  <c:v>43041</c:v>
                </c:pt>
                <c:pt idx="162">
                  <c:v>43042</c:v>
                </c:pt>
                <c:pt idx="163">
                  <c:v>43043</c:v>
                </c:pt>
                <c:pt idx="164">
                  <c:v>43044</c:v>
                </c:pt>
                <c:pt idx="165">
                  <c:v>43045</c:v>
                </c:pt>
                <c:pt idx="166">
                  <c:v>43046</c:v>
                </c:pt>
                <c:pt idx="167">
                  <c:v>43047</c:v>
                </c:pt>
                <c:pt idx="168">
                  <c:v>43048</c:v>
                </c:pt>
                <c:pt idx="169">
                  <c:v>43049</c:v>
                </c:pt>
                <c:pt idx="170">
                  <c:v>43050</c:v>
                </c:pt>
                <c:pt idx="171">
                  <c:v>43051</c:v>
                </c:pt>
                <c:pt idx="172">
                  <c:v>43052</c:v>
                </c:pt>
                <c:pt idx="173">
                  <c:v>43053</c:v>
                </c:pt>
                <c:pt idx="174">
                  <c:v>43054</c:v>
                </c:pt>
                <c:pt idx="175">
                  <c:v>43055</c:v>
                </c:pt>
                <c:pt idx="176">
                  <c:v>43056</c:v>
                </c:pt>
                <c:pt idx="177">
                  <c:v>43057</c:v>
                </c:pt>
                <c:pt idx="178">
                  <c:v>43058</c:v>
                </c:pt>
                <c:pt idx="179">
                  <c:v>43059</c:v>
                </c:pt>
                <c:pt idx="180">
                  <c:v>43060</c:v>
                </c:pt>
                <c:pt idx="181">
                  <c:v>43061</c:v>
                </c:pt>
                <c:pt idx="182">
                  <c:v>43062</c:v>
                </c:pt>
                <c:pt idx="183">
                  <c:v>43063</c:v>
                </c:pt>
                <c:pt idx="184">
                  <c:v>43064</c:v>
                </c:pt>
                <c:pt idx="185">
                  <c:v>43065</c:v>
                </c:pt>
                <c:pt idx="186">
                  <c:v>43066</c:v>
                </c:pt>
                <c:pt idx="187">
                  <c:v>43067</c:v>
                </c:pt>
                <c:pt idx="188">
                  <c:v>43068</c:v>
                </c:pt>
                <c:pt idx="189">
                  <c:v>43069</c:v>
                </c:pt>
                <c:pt idx="190">
                  <c:v>43070</c:v>
                </c:pt>
                <c:pt idx="191">
                  <c:v>43071</c:v>
                </c:pt>
                <c:pt idx="192">
                  <c:v>43072</c:v>
                </c:pt>
                <c:pt idx="193">
                  <c:v>43073</c:v>
                </c:pt>
                <c:pt idx="194">
                  <c:v>43074</c:v>
                </c:pt>
                <c:pt idx="195">
                  <c:v>43075</c:v>
                </c:pt>
                <c:pt idx="196">
                  <c:v>43076</c:v>
                </c:pt>
                <c:pt idx="197">
                  <c:v>43077</c:v>
                </c:pt>
                <c:pt idx="198">
                  <c:v>43078</c:v>
                </c:pt>
                <c:pt idx="199">
                  <c:v>43079</c:v>
                </c:pt>
                <c:pt idx="200">
                  <c:v>43080</c:v>
                </c:pt>
                <c:pt idx="201">
                  <c:v>43081</c:v>
                </c:pt>
                <c:pt idx="202">
                  <c:v>43082</c:v>
                </c:pt>
                <c:pt idx="203">
                  <c:v>43083</c:v>
                </c:pt>
                <c:pt idx="204">
                  <c:v>43084</c:v>
                </c:pt>
                <c:pt idx="205">
                  <c:v>43085</c:v>
                </c:pt>
                <c:pt idx="206">
                  <c:v>43086</c:v>
                </c:pt>
                <c:pt idx="207">
                  <c:v>43087</c:v>
                </c:pt>
                <c:pt idx="208">
                  <c:v>43088</c:v>
                </c:pt>
                <c:pt idx="209">
                  <c:v>43089</c:v>
                </c:pt>
                <c:pt idx="210">
                  <c:v>43090</c:v>
                </c:pt>
                <c:pt idx="211">
                  <c:v>43091</c:v>
                </c:pt>
                <c:pt idx="212">
                  <c:v>43092</c:v>
                </c:pt>
                <c:pt idx="213">
                  <c:v>43093</c:v>
                </c:pt>
                <c:pt idx="214">
                  <c:v>43094</c:v>
                </c:pt>
                <c:pt idx="215">
                  <c:v>43095</c:v>
                </c:pt>
                <c:pt idx="216">
                  <c:v>43096</c:v>
                </c:pt>
                <c:pt idx="217">
                  <c:v>43097</c:v>
                </c:pt>
                <c:pt idx="218">
                  <c:v>43098</c:v>
                </c:pt>
                <c:pt idx="219">
                  <c:v>43099</c:v>
                </c:pt>
                <c:pt idx="220">
                  <c:v>43100</c:v>
                </c:pt>
                <c:pt idx="221">
                  <c:v>43101</c:v>
                </c:pt>
                <c:pt idx="222">
                  <c:v>43102</c:v>
                </c:pt>
                <c:pt idx="223">
                  <c:v>43103</c:v>
                </c:pt>
                <c:pt idx="224">
                  <c:v>43104</c:v>
                </c:pt>
                <c:pt idx="225">
                  <c:v>43105</c:v>
                </c:pt>
                <c:pt idx="226">
                  <c:v>43106</c:v>
                </c:pt>
                <c:pt idx="227">
                  <c:v>43107</c:v>
                </c:pt>
                <c:pt idx="228">
                  <c:v>43108</c:v>
                </c:pt>
                <c:pt idx="229">
                  <c:v>43109</c:v>
                </c:pt>
                <c:pt idx="230">
                  <c:v>43110</c:v>
                </c:pt>
                <c:pt idx="231">
                  <c:v>43111</c:v>
                </c:pt>
                <c:pt idx="232">
                  <c:v>43112</c:v>
                </c:pt>
                <c:pt idx="233">
                  <c:v>43113</c:v>
                </c:pt>
                <c:pt idx="234">
                  <c:v>43114</c:v>
                </c:pt>
                <c:pt idx="235">
                  <c:v>43115</c:v>
                </c:pt>
                <c:pt idx="236">
                  <c:v>43116</c:v>
                </c:pt>
                <c:pt idx="237">
                  <c:v>43117</c:v>
                </c:pt>
                <c:pt idx="238">
                  <c:v>43118</c:v>
                </c:pt>
                <c:pt idx="239">
                  <c:v>43119</c:v>
                </c:pt>
                <c:pt idx="240">
                  <c:v>43120</c:v>
                </c:pt>
                <c:pt idx="241">
                  <c:v>43121</c:v>
                </c:pt>
                <c:pt idx="242">
                  <c:v>43122</c:v>
                </c:pt>
                <c:pt idx="243">
                  <c:v>43123</c:v>
                </c:pt>
                <c:pt idx="244">
                  <c:v>43124</c:v>
                </c:pt>
                <c:pt idx="245">
                  <c:v>43125</c:v>
                </c:pt>
                <c:pt idx="246">
                  <c:v>43126</c:v>
                </c:pt>
                <c:pt idx="247">
                  <c:v>43127</c:v>
                </c:pt>
                <c:pt idx="248">
                  <c:v>43128</c:v>
                </c:pt>
                <c:pt idx="249">
                  <c:v>43129</c:v>
                </c:pt>
                <c:pt idx="250">
                  <c:v>43130</c:v>
                </c:pt>
                <c:pt idx="251">
                  <c:v>43131</c:v>
                </c:pt>
                <c:pt idx="252">
                  <c:v>43132</c:v>
                </c:pt>
                <c:pt idx="253">
                  <c:v>43133</c:v>
                </c:pt>
                <c:pt idx="254">
                  <c:v>43134</c:v>
                </c:pt>
                <c:pt idx="255">
                  <c:v>43135</c:v>
                </c:pt>
                <c:pt idx="256">
                  <c:v>43136</c:v>
                </c:pt>
                <c:pt idx="257">
                  <c:v>43137</c:v>
                </c:pt>
                <c:pt idx="258">
                  <c:v>43138</c:v>
                </c:pt>
                <c:pt idx="259">
                  <c:v>43139</c:v>
                </c:pt>
                <c:pt idx="260">
                  <c:v>43140</c:v>
                </c:pt>
                <c:pt idx="261">
                  <c:v>43141</c:v>
                </c:pt>
                <c:pt idx="262">
                  <c:v>43142</c:v>
                </c:pt>
                <c:pt idx="263">
                  <c:v>43143</c:v>
                </c:pt>
                <c:pt idx="264">
                  <c:v>43144</c:v>
                </c:pt>
                <c:pt idx="265">
                  <c:v>43145</c:v>
                </c:pt>
                <c:pt idx="266">
                  <c:v>43146</c:v>
                </c:pt>
                <c:pt idx="267">
                  <c:v>43147</c:v>
                </c:pt>
                <c:pt idx="268">
                  <c:v>43148</c:v>
                </c:pt>
                <c:pt idx="269">
                  <c:v>43149</c:v>
                </c:pt>
                <c:pt idx="270">
                  <c:v>43150</c:v>
                </c:pt>
                <c:pt idx="271">
                  <c:v>43151</c:v>
                </c:pt>
                <c:pt idx="272">
                  <c:v>43152</c:v>
                </c:pt>
                <c:pt idx="273">
                  <c:v>43153</c:v>
                </c:pt>
                <c:pt idx="274">
                  <c:v>43154</c:v>
                </c:pt>
                <c:pt idx="275">
                  <c:v>43155</c:v>
                </c:pt>
                <c:pt idx="276">
                  <c:v>43156</c:v>
                </c:pt>
                <c:pt idx="277">
                  <c:v>43157</c:v>
                </c:pt>
                <c:pt idx="278">
                  <c:v>43158</c:v>
                </c:pt>
                <c:pt idx="279">
                  <c:v>43159</c:v>
                </c:pt>
                <c:pt idx="280">
                  <c:v>43160</c:v>
                </c:pt>
                <c:pt idx="281">
                  <c:v>43161</c:v>
                </c:pt>
                <c:pt idx="282">
                  <c:v>43162</c:v>
                </c:pt>
                <c:pt idx="283">
                  <c:v>43163</c:v>
                </c:pt>
                <c:pt idx="284">
                  <c:v>43164</c:v>
                </c:pt>
                <c:pt idx="285">
                  <c:v>43165</c:v>
                </c:pt>
                <c:pt idx="286">
                  <c:v>43166</c:v>
                </c:pt>
                <c:pt idx="287">
                  <c:v>43167</c:v>
                </c:pt>
                <c:pt idx="288">
                  <c:v>43168</c:v>
                </c:pt>
                <c:pt idx="289">
                  <c:v>43169</c:v>
                </c:pt>
                <c:pt idx="290">
                  <c:v>43170</c:v>
                </c:pt>
                <c:pt idx="291">
                  <c:v>43171</c:v>
                </c:pt>
                <c:pt idx="292">
                  <c:v>43172</c:v>
                </c:pt>
                <c:pt idx="293">
                  <c:v>43173</c:v>
                </c:pt>
                <c:pt idx="294">
                  <c:v>43174</c:v>
                </c:pt>
                <c:pt idx="295">
                  <c:v>43175</c:v>
                </c:pt>
                <c:pt idx="296">
                  <c:v>43176</c:v>
                </c:pt>
                <c:pt idx="297">
                  <c:v>43177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43183</c:v>
                </c:pt>
                <c:pt idx="304">
                  <c:v>43184</c:v>
                </c:pt>
                <c:pt idx="305">
                  <c:v>43185</c:v>
                </c:pt>
                <c:pt idx="306">
                  <c:v>43186</c:v>
                </c:pt>
                <c:pt idx="307">
                  <c:v>43187</c:v>
                </c:pt>
                <c:pt idx="308">
                  <c:v>43188</c:v>
                </c:pt>
                <c:pt idx="309">
                  <c:v>43189</c:v>
                </c:pt>
                <c:pt idx="310">
                  <c:v>43190</c:v>
                </c:pt>
                <c:pt idx="311">
                  <c:v>43191</c:v>
                </c:pt>
                <c:pt idx="312">
                  <c:v>43192</c:v>
                </c:pt>
                <c:pt idx="313">
                  <c:v>43193</c:v>
                </c:pt>
                <c:pt idx="314">
                  <c:v>43194</c:v>
                </c:pt>
                <c:pt idx="315">
                  <c:v>43195</c:v>
                </c:pt>
                <c:pt idx="316">
                  <c:v>43196</c:v>
                </c:pt>
                <c:pt idx="317">
                  <c:v>43197</c:v>
                </c:pt>
                <c:pt idx="318">
                  <c:v>43198</c:v>
                </c:pt>
                <c:pt idx="319">
                  <c:v>43199</c:v>
                </c:pt>
                <c:pt idx="320">
                  <c:v>43200</c:v>
                </c:pt>
                <c:pt idx="321">
                  <c:v>43201</c:v>
                </c:pt>
                <c:pt idx="322">
                  <c:v>43202</c:v>
                </c:pt>
                <c:pt idx="323">
                  <c:v>43203</c:v>
                </c:pt>
                <c:pt idx="324">
                  <c:v>43204</c:v>
                </c:pt>
                <c:pt idx="325">
                  <c:v>43205</c:v>
                </c:pt>
                <c:pt idx="326">
                  <c:v>43206</c:v>
                </c:pt>
                <c:pt idx="327">
                  <c:v>43207</c:v>
                </c:pt>
                <c:pt idx="328">
                  <c:v>43208</c:v>
                </c:pt>
                <c:pt idx="329">
                  <c:v>43209</c:v>
                </c:pt>
                <c:pt idx="330">
                  <c:v>43210</c:v>
                </c:pt>
                <c:pt idx="331">
                  <c:v>43211</c:v>
                </c:pt>
                <c:pt idx="332">
                  <c:v>43212</c:v>
                </c:pt>
                <c:pt idx="333">
                  <c:v>43213</c:v>
                </c:pt>
                <c:pt idx="334">
                  <c:v>43214</c:v>
                </c:pt>
                <c:pt idx="335">
                  <c:v>43215</c:v>
                </c:pt>
                <c:pt idx="336">
                  <c:v>43216</c:v>
                </c:pt>
                <c:pt idx="337">
                  <c:v>43217</c:v>
                </c:pt>
                <c:pt idx="338">
                  <c:v>43218</c:v>
                </c:pt>
                <c:pt idx="339">
                  <c:v>43219</c:v>
                </c:pt>
                <c:pt idx="340">
                  <c:v>43220</c:v>
                </c:pt>
                <c:pt idx="341">
                  <c:v>43221</c:v>
                </c:pt>
                <c:pt idx="342">
                  <c:v>43222</c:v>
                </c:pt>
                <c:pt idx="343">
                  <c:v>43223</c:v>
                </c:pt>
                <c:pt idx="344">
                  <c:v>43224</c:v>
                </c:pt>
                <c:pt idx="345">
                  <c:v>43225</c:v>
                </c:pt>
                <c:pt idx="346">
                  <c:v>43226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43232</c:v>
                </c:pt>
                <c:pt idx="353">
                  <c:v>43233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43239</c:v>
                </c:pt>
                <c:pt idx="360">
                  <c:v>43240</c:v>
                </c:pt>
                <c:pt idx="361">
                  <c:v>43241</c:v>
                </c:pt>
                <c:pt idx="362">
                  <c:v>43242</c:v>
                </c:pt>
                <c:pt idx="363">
                  <c:v>43243</c:v>
                </c:pt>
                <c:pt idx="364">
                  <c:v>43244</c:v>
                </c:pt>
                <c:pt idx="365">
                  <c:v>43245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נתונים'!$L$3:$L$3999</c:f>
              <c:numCache>
                <c:formatCode>0.00</c:formatCode>
                <c:ptCount val="3997"/>
                <c:pt idx="0">
                  <c:v>100</c:v>
                </c:pt>
                <c:pt idx="1">
                  <c:v>99.845726799737761</c:v>
                </c:pt>
                <c:pt idx="2">
                  <c:v>99.845726799737761</c:v>
                </c:pt>
                <c:pt idx="3">
                  <c:v>99.845726799737761</c:v>
                </c:pt>
                <c:pt idx="4">
                  <c:v>99.843773974417971</c:v>
                </c:pt>
                <c:pt idx="5">
                  <c:v>99.349151218423486</c:v>
                </c:pt>
                <c:pt idx="6">
                  <c:v>99.164190763136219</c:v>
                </c:pt>
                <c:pt idx="7">
                  <c:v>99.510956744919142</c:v>
                </c:pt>
                <c:pt idx="8">
                  <c:v>100.20281485821091</c:v>
                </c:pt>
                <c:pt idx="9">
                  <c:v>100.20281485821091</c:v>
                </c:pt>
                <c:pt idx="10">
                  <c:v>100.20281485821091</c:v>
                </c:pt>
                <c:pt idx="11">
                  <c:v>99.860512477158906</c:v>
                </c:pt>
                <c:pt idx="12">
                  <c:v>99.15275278626325</c:v>
                </c:pt>
                <c:pt idx="13">
                  <c:v>99.003780111868977</c:v>
                </c:pt>
                <c:pt idx="14">
                  <c:v>99.423358580574941</c:v>
                </c:pt>
                <c:pt idx="15">
                  <c:v>100.04240420694367</c:v>
                </c:pt>
                <c:pt idx="16">
                  <c:v>100.04240420694367</c:v>
                </c:pt>
                <c:pt idx="17">
                  <c:v>100.04240420694367</c:v>
                </c:pt>
                <c:pt idx="18">
                  <c:v>98.867361314530385</c:v>
                </c:pt>
                <c:pt idx="19">
                  <c:v>99.255694578119957</c:v>
                </c:pt>
                <c:pt idx="20">
                  <c:v>98.956633329148687</c:v>
                </c:pt>
                <c:pt idx="21">
                  <c:v>98.351536455064064</c:v>
                </c:pt>
                <c:pt idx="22">
                  <c:v>98.865408489210608</c:v>
                </c:pt>
                <c:pt idx="23">
                  <c:v>98.865408489210608</c:v>
                </c:pt>
                <c:pt idx="24">
                  <c:v>98.865408489210608</c:v>
                </c:pt>
                <c:pt idx="25">
                  <c:v>99.861349402295915</c:v>
                </c:pt>
                <c:pt idx="26">
                  <c:v>99.333528615865262</c:v>
                </c:pt>
                <c:pt idx="27">
                  <c:v>99.157495362039825</c:v>
                </c:pt>
                <c:pt idx="28">
                  <c:v>99.196830843481024</c:v>
                </c:pt>
                <c:pt idx="29">
                  <c:v>98.859828988296954</c:v>
                </c:pt>
                <c:pt idx="30">
                  <c:v>98.859828988296954</c:v>
                </c:pt>
                <c:pt idx="31">
                  <c:v>98.859828988296954</c:v>
                </c:pt>
                <c:pt idx="32">
                  <c:v>99.36421587089032</c:v>
                </c:pt>
                <c:pt idx="33">
                  <c:v>98.710298363811319</c:v>
                </c:pt>
                <c:pt idx="34">
                  <c:v>98.637206901842589</c:v>
                </c:pt>
                <c:pt idx="35">
                  <c:v>96.841444532786511</c:v>
                </c:pt>
                <c:pt idx="36">
                  <c:v>96.01986302325254</c:v>
                </c:pt>
                <c:pt idx="37">
                  <c:v>96.01986302325254</c:v>
                </c:pt>
                <c:pt idx="38">
                  <c:v>96.01986302325254</c:v>
                </c:pt>
                <c:pt idx="39">
                  <c:v>97.412785426343589</c:v>
                </c:pt>
                <c:pt idx="40">
                  <c:v>97.068530219971791</c:v>
                </c:pt>
                <c:pt idx="41">
                  <c:v>97.038958865129487</c:v>
                </c:pt>
                <c:pt idx="42">
                  <c:v>96.582834665439151</c:v>
                </c:pt>
                <c:pt idx="43">
                  <c:v>96.63249222357058</c:v>
                </c:pt>
                <c:pt idx="44">
                  <c:v>96.63249222357058</c:v>
                </c:pt>
                <c:pt idx="45">
                  <c:v>96.63249222357058</c:v>
                </c:pt>
                <c:pt idx="46">
                  <c:v>97.029194738530606</c:v>
                </c:pt>
                <c:pt idx="47">
                  <c:v>96.650346626494226</c:v>
                </c:pt>
                <c:pt idx="48">
                  <c:v>98.066144983331199</c:v>
                </c:pt>
                <c:pt idx="49">
                  <c:v>98.417653540890726</c:v>
                </c:pt>
                <c:pt idx="50">
                  <c:v>98.364927257256809</c:v>
                </c:pt>
                <c:pt idx="51">
                  <c:v>98.364927257256809</c:v>
                </c:pt>
                <c:pt idx="52">
                  <c:v>98.364927257256809</c:v>
                </c:pt>
                <c:pt idx="53">
                  <c:v>98.097390188447605</c:v>
                </c:pt>
                <c:pt idx="54">
                  <c:v>97.04649119136289</c:v>
                </c:pt>
                <c:pt idx="55">
                  <c:v>97.649077290036374</c:v>
                </c:pt>
                <c:pt idx="56">
                  <c:v>97.627038261427472</c:v>
                </c:pt>
                <c:pt idx="57">
                  <c:v>96.294095493158096</c:v>
                </c:pt>
                <c:pt idx="58">
                  <c:v>96.294095493158096</c:v>
                </c:pt>
                <c:pt idx="59">
                  <c:v>96.294095493158096</c:v>
                </c:pt>
                <c:pt idx="60">
                  <c:v>96.334825849827695</c:v>
                </c:pt>
                <c:pt idx="61">
                  <c:v>96.903098017882243</c:v>
                </c:pt>
                <c:pt idx="62">
                  <c:v>97.395488973511249</c:v>
                </c:pt>
                <c:pt idx="63">
                  <c:v>97.449889107419267</c:v>
                </c:pt>
                <c:pt idx="64">
                  <c:v>96.7410135163409</c:v>
                </c:pt>
                <c:pt idx="65">
                  <c:v>96.7410135163409</c:v>
                </c:pt>
                <c:pt idx="66">
                  <c:v>96.7410135163409</c:v>
                </c:pt>
                <c:pt idx="67">
                  <c:v>96.228536357422769</c:v>
                </c:pt>
                <c:pt idx="68">
                  <c:v>97.010503410469866</c:v>
                </c:pt>
                <c:pt idx="69">
                  <c:v>96.506395502922203</c:v>
                </c:pt>
                <c:pt idx="70">
                  <c:v>96.703072910128114</c:v>
                </c:pt>
                <c:pt idx="71">
                  <c:v>97.847986497607721</c:v>
                </c:pt>
                <c:pt idx="72">
                  <c:v>97.847986497607721</c:v>
                </c:pt>
                <c:pt idx="73">
                  <c:v>97.847986497607721</c:v>
                </c:pt>
                <c:pt idx="74">
                  <c:v>97.803071515252896</c:v>
                </c:pt>
                <c:pt idx="75">
                  <c:v>98.077303985158466</c:v>
                </c:pt>
                <c:pt idx="76">
                  <c:v>96.76109971963001</c:v>
                </c:pt>
                <c:pt idx="77">
                  <c:v>95.787197835153592</c:v>
                </c:pt>
                <c:pt idx="78">
                  <c:v>95.028385710898107</c:v>
                </c:pt>
                <c:pt idx="79">
                  <c:v>95.028385710898107</c:v>
                </c:pt>
                <c:pt idx="80">
                  <c:v>95.028385710898107</c:v>
                </c:pt>
                <c:pt idx="81">
                  <c:v>96.264803113361438</c:v>
                </c:pt>
                <c:pt idx="82">
                  <c:v>96.578650039753867</c:v>
                </c:pt>
                <c:pt idx="83">
                  <c:v>97.210807493269655</c:v>
                </c:pt>
                <c:pt idx="84">
                  <c:v>96.580323890027955</c:v>
                </c:pt>
                <c:pt idx="85">
                  <c:v>96.135637667210588</c:v>
                </c:pt>
                <c:pt idx="86">
                  <c:v>96.135637667210588</c:v>
                </c:pt>
                <c:pt idx="87">
                  <c:v>96.135637667210588</c:v>
                </c:pt>
                <c:pt idx="88">
                  <c:v>95.507943814425715</c:v>
                </c:pt>
                <c:pt idx="89">
                  <c:v>96.402337810882713</c:v>
                </c:pt>
                <c:pt idx="90">
                  <c:v>95.929196133405767</c:v>
                </c:pt>
                <c:pt idx="91">
                  <c:v>96.099370911271876</c:v>
                </c:pt>
                <c:pt idx="92">
                  <c:v>95.926964333040303</c:v>
                </c:pt>
                <c:pt idx="93">
                  <c:v>95.926964333040303</c:v>
                </c:pt>
                <c:pt idx="94">
                  <c:v>95.926964333040303</c:v>
                </c:pt>
                <c:pt idx="95">
                  <c:v>95.438200053005147</c:v>
                </c:pt>
                <c:pt idx="96">
                  <c:v>94.522882928121959</c:v>
                </c:pt>
                <c:pt idx="97">
                  <c:v>94.955015273883632</c:v>
                </c:pt>
                <c:pt idx="98">
                  <c:v>95.450474955015153</c:v>
                </c:pt>
                <c:pt idx="99">
                  <c:v>96.075658032388901</c:v>
                </c:pt>
                <c:pt idx="100">
                  <c:v>96.075658032388901</c:v>
                </c:pt>
                <c:pt idx="101">
                  <c:v>96.075658032388901</c:v>
                </c:pt>
                <c:pt idx="102">
                  <c:v>95.687882718890691</c:v>
                </c:pt>
                <c:pt idx="103">
                  <c:v>95.433457477228558</c:v>
                </c:pt>
                <c:pt idx="104">
                  <c:v>95.794451186341277</c:v>
                </c:pt>
                <c:pt idx="105">
                  <c:v>96.181110599656748</c:v>
                </c:pt>
                <c:pt idx="106">
                  <c:v>96.181947524793813</c:v>
                </c:pt>
                <c:pt idx="107">
                  <c:v>96.181947524793813</c:v>
                </c:pt>
                <c:pt idx="108">
                  <c:v>96.181947524793813</c:v>
                </c:pt>
                <c:pt idx="109">
                  <c:v>97.507078991784098</c:v>
                </c:pt>
                <c:pt idx="110">
                  <c:v>97.991658646134013</c:v>
                </c:pt>
                <c:pt idx="111">
                  <c:v>98.286814244465745</c:v>
                </c:pt>
                <c:pt idx="112">
                  <c:v>98.379991909723586</c:v>
                </c:pt>
                <c:pt idx="113">
                  <c:v>98.075072184792987</c:v>
                </c:pt>
                <c:pt idx="114">
                  <c:v>98.075072184792987</c:v>
                </c:pt>
                <c:pt idx="115">
                  <c:v>98.075072184792987</c:v>
                </c:pt>
                <c:pt idx="116">
                  <c:v>98.387245260911328</c:v>
                </c:pt>
                <c:pt idx="117">
                  <c:v>98.511110181194212</c:v>
                </c:pt>
                <c:pt idx="118">
                  <c:v>98.35404723047516</c:v>
                </c:pt>
                <c:pt idx="119">
                  <c:v>98.745728194612909</c:v>
                </c:pt>
                <c:pt idx="120">
                  <c:v>98.796780627972751</c:v>
                </c:pt>
                <c:pt idx="121">
                  <c:v>98.796780627972751</c:v>
                </c:pt>
                <c:pt idx="122">
                  <c:v>98.796780627972751</c:v>
                </c:pt>
                <c:pt idx="123">
                  <c:v>98.69607063648148</c:v>
                </c:pt>
                <c:pt idx="124">
                  <c:v>98.656177204948932</c:v>
                </c:pt>
                <c:pt idx="125">
                  <c:v>99.18037131578572</c:v>
                </c:pt>
                <c:pt idx="126">
                  <c:v>99.416663179478505</c:v>
                </c:pt>
                <c:pt idx="127">
                  <c:v>100.28734429705254</c:v>
                </c:pt>
                <c:pt idx="128">
                  <c:v>100.28734429705254</c:v>
                </c:pt>
                <c:pt idx="129">
                  <c:v>100.28734429705254</c:v>
                </c:pt>
                <c:pt idx="130">
                  <c:v>100.50606073286737</c:v>
                </c:pt>
                <c:pt idx="131">
                  <c:v>100.59086914675474</c:v>
                </c:pt>
                <c:pt idx="132">
                  <c:v>100.28901814732664</c:v>
                </c:pt>
                <c:pt idx="133">
                  <c:v>100.80874865743252</c:v>
                </c:pt>
                <c:pt idx="134">
                  <c:v>100.52363616074535</c:v>
                </c:pt>
                <c:pt idx="135">
                  <c:v>100.52363616074535</c:v>
                </c:pt>
                <c:pt idx="136">
                  <c:v>100.52363616074535</c:v>
                </c:pt>
                <c:pt idx="137">
                  <c:v>100.72394024354514</c:v>
                </c:pt>
                <c:pt idx="138">
                  <c:v>100.39726046505133</c:v>
                </c:pt>
                <c:pt idx="139">
                  <c:v>100.63717900433799</c:v>
                </c:pt>
                <c:pt idx="140">
                  <c:v>100.5855686208868</c:v>
                </c:pt>
                <c:pt idx="141">
                  <c:v>100.55795009136428</c:v>
                </c:pt>
                <c:pt idx="142">
                  <c:v>100.55795009136428</c:v>
                </c:pt>
                <c:pt idx="143">
                  <c:v>100.55795009136428</c:v>
                </c:pt>
                <c:pt idx="144">
                  <c:v>100.6059337992216</c:v>
                </c:pt>
                <c:pt idx="145">
                  <c:v>100.64778005607393</c:v>
                </c:pt>
                <c:pt idx="146">
                  <c:v>100.97920241034434</c:v>
                </c:pt>
                <c:pt idx="147">
                  <c:v>100.48904325508079</c:v>
                </c:pt>
                <c:pt idx="148">
                  <c:v>100.57301474383112</c:v>
                </c:pt>
                <c:pt idx="149">
                  <c:v>100.57301474383112</c:v>
                </c:pt>
                <c:pt idx="150">
                  <c:v>100.57301474383112</c:v>
                </c:pt>
                <c:pt idx="151">
                  <c:v>100.67846731109897</c:v>
                </c:pt>
                <c:pt idx="152">
                  <c:v>100.72924076941314</c:v>
                </c:pt>
                <c:pt idx="153">
                  <c:v>100.19277175656633</c:v>
                </c:pt>
                <c:pt idx="154">
                  <c:v>101.46880361551655</c:v>
                </c:pt>
                <c:pt idx="155">
                  <c:v>101.88810310917684</c:v>
                </c:pt>
                <c:pt idx="156">
                  <c:v>101.88810310917684</c:v>
                </c:pt>
                <c:pt idx="157">
                  <c:v>101.88810310917684</c:v>
                </c:pt>
                <c:pt idx="158">
                  <c:v>102.16568327963058</c:v>
                </c:pt>
                <c:pt idx="159">
                  <c:v>102.49403690839848</c:v>
                </c:pt>
                <c:pt idx="160">
                  <c:v>103.14823339052317</c:v>
                </c:pt>
                <c:pt idx="161">
                  <c:v>102.90831485123651</c:v>
                </c:pt>
                <c:pt idx="162">
                  <c:v>102.94067595653564</c:v>
                </c:pt>
                <c:pt idx="163">
                  <c:v>102.94067595653564</c:v>
                </c:pt>
                <c:pt idx="164">
                  <c:v>102.94067595653564</c:v>
                </c:pt>
                <c:pt idx="165">
                  <c:v>102.72865492181721</c:v>
                </c:pt>
                <c:pt idx="166">
                  <c:v>102.07055278905298</c:v>
                </c:pt>
                <c:pt idx="167">
                  <c:v>101.96649509701354</c:v>
                </c:pt>
                <c:pt idx="168">
                  <c:v>100.77973525268162</c:v>
                </c:pt>
                <c:pt idx="169">
                  <c:v>100.25693601707326</c:v>
                </c:pt>
                <c:pt idx="170">
                  <c:v>100.25693601707326</c:v>
                </c:pt>
                <c:pt idx="171">
                  <c:v>100.25693601707326</c:v>
                </c:pt>
                <c:pt idx="172">
                  <c:v>99.720188029180775</c:v>
                </c:pt>
                <c:pt idx="173">
                  <c:v>99.214127296313336</c:v>
                </c:pt>
                <c:pt idx="174">
                  <c:v>98.916739897616139</c:v>
                </c:pt>
                <c:pt idx="175">
                  <c:v>99.449024284777721</c:v>
                </c:pt>
                <c:pt idx="176">
                  <c:v>98.965281555564843</c:v>
                </c:pt>
                <c:pt idx="177">
                  <c:v>98.965281555564843</c:v>
                </c:pt>
                <c:pt idx="178">
                  <c:v>98.965281555564843</c:v>
                </c:pt>
                <c:pt idx="179">
                  <c:v>99.354451744291453</c:v>
                </c:pt>
                <c:pt idx="180">
                  <c:v>99.854096051108215</c:v>
                </c:pt>
                <c:pt idx="181">
                  <c:v>99.389044649956048</c:v>
                </c:pt>
                <c:pt idx="182">
                  <c:v>99.651839142988649</c:v>
                </c:pt>
                <c:pt idx="183">
                  <c:v>99.907380284833508</c:v>
                </c:pt>
                <c:pt idx="184">
                  <c:v>99.907380284833508</c:v>
                </c:pt>
                <c:pt idx="185">
                  <c:v>99.907380284833508</c:v>
                </c:pt>
                <c:pt idx="186">
                  <c:v>99.427264231214508</c:v>
                </c:pt>
                <c:pt idx="187">
                  <c:v>99.970428645157682</c:v>
                </c:pt>
                <c:pt idx="188">
                  <c:v>100.14953062448564</c:v>
                </c:pt>
                <c:pt idx="189">
                  <c:v>99.592138483212679</c:v>
                </c:pt>
                <c:pt idx="190">
                  <c:v>98.409842239611677</c:v>
                </c:pt>
                <c:pt idx="191">
                  <c:v>98.409842239611677</c:v>
                </c:pt>
                <c:pt idx="192">
                  <c:v>98.409842239611677</c:v>
                </c:pt>
                <c:pt idx="193">
                  <c:v>99.767613786946754</c:v>
                </c:pt>
                <c:pt idx="194">
                  <c:v>99.60999288613634</c:v>
                </c:pt>
                <c:pt idx="195">
                  <c:v>99.358915345022382</c:v>
                </c:pt>
                <c:pt idx="196">
                  <c:v>99.681410497830967</c:v>
                </c:pt>
                <c:pt idx="197">
                  <c:v>100.19249278152068</c:v>
                </c:pt>
                <c:pt idx="198">
                  <c:v>100.19249278152068</c:v>
                </c:pt>
                <c:pt idx="199">
                  <c:v>100.19249278152068</c:v>
                </c:pt>
                <c:pt idx="200">
                  <c:v>99.934719839310375</c:v>
                </c:pt>
                <c:pt idx="201">
                  <c:v>100.44078057217781</c:v>
                </c:pt>
                <c:pt idx="202">
                  <c:v>99.921886987208993</c:v>
                </c:pt>
                <c:pt idx="203">
                  <c:v>99.209663695582421</c:v>
                </c:pt>
                <c:pt idx="204">
                  <c:v>99.329901940271441</c:v>
                </c:pt>
                <c:pt idx="205">
                  <c:v>99.329901940271441</c:v>
                </c:pt>
                <c:pt idx="206">
                  <c:v>99.329901940271441</c:v>
                </c:pt>
                <c:pt idx="207">
                  <c:v>100.69381093861153</c:v>
                </c:pt>
                <c:pt idx="208">
                  <c:v>99.934998814356049</c:v>
                </c:pt>
                <c:pt idx="209">
                  <c:v>99.110069604273903</c:v>
                </c:pt>
                <c:pt idx="210">
                  <c:v>99.615851362095668</c:v>
                </c:pt>
                <c:pt idx="211">
                  <c:v>99.130713757654377</c:v>
                </c:pt>
                <c:pt idx="212">
                  <c:v>99.130713757654377</c:v>
                </c:pt>
                <c:pt idx="213">
                  <c:v>99.130713757654377</c:v>
                </c:pt>
                <c:pt idx="214">
                  <c:v>99.130713757654377</c:v>
                </c:pt>
                <c:pt idx="215">
                  <c:v>99.130713757654377</c:v>
                </c:pt>
                <c:pt idx="216">
                  <c:v>99.040883792944726</c:v>
                </c:pt>
                <c:pt idx="217">
                  <c:v>98.319454324810636</c:v>
                </c:pt>
                <c:pt idx="218">
                  <c:v>97.751740106847436</c:v>
                </c:pt>
                <c:pt idx="219">
                  <c:v>97.751740106847436</c:v>
                </c:pt>
                <c:pt idx="220">
                  <c:v>97.751740106847436</c:v>
                </c:pt>
                <c:pt idx="221">
                  <c:v>97.751740106847436</c:v>
                </c:pt>
                <c:pt idx="222">
                  <c:v>97.367591468943104</c:v>
                </c:pt>
                <c:pt idx="223">
                  <c:v>97.916893333891281</c:v>
                </c:pt>
                <c:pt idx="224">
                  <c:v>99.562846103416049</c:v>
                </c:pt>
                <c:pt idx="225">
                  <c:v>100.64387440543445</c:v>
                </c:pt>
                <c:pt idx="226">
                  <c:v>100.64387440543445</c:v>
                </c:pt>
                <c:pt idx="227">
                  <c:v>100.64387440543445</c:v>
                </c:pt>
                <c:pt idx="228">
                  <c:v>100.88993039572611</c:v>
                </c:pt>
                <c:pt idx="229">
                  <c:v>101.06903237505406</c:v>
                </c:pt>
                <c:pt idx="230">
                  <c:v>100.70524891548453</c:v>
                </c:pt>
                <c:pt idx="231">
                  <c:v>100.29822432383425</c:v>
                </c:pt>
                <c:pt idx="232">
                  <c:v>100.78280397818418</c:v>
                </c:pt>
                <c:pt idx="233">
                  <c:v>100.78280397818418</c:v>
                </c:pt>
                <c:pt idx="234">
                  <c:v>100.78280397818418</c:v>
                </c:pt>
                <c:pt idx="235">
                  <c:v>100.7604859745296</c:v>
                </c:pt>
                <c:pt idx="236">
                  <c:v>101.0450405211254</c:v>
                </c:pt>
                <c:pt idx="237">
                  <c:v>100.78754655396077</c:v>
                </c:pt>
                <c:pt idx="238">
                  <c:v>101.01435326610034</c:v>
                </c:pt>
                <c:pt idx="239">
                  <c:v>101.79994699474132</c:v>
                </c:pt>
                <c:pt idx="240">
                  <c:v>101.79994699474132</c:v>
                </c:pt>
                <c:pt idx="241">
                  <c:v>101.79994699474132</c:v>
                </c:pt>
                <c:pt idx="242">
                  <c:v>102.25216554379212</c:v>
                </c:pt>
                <c:pt idx="243">
                  <c:v>102.4477270508153</c:v>
                </c:pt>
                <c:pt idx="244">
                  <c:v>101.63674659301725</c:v>
                </c:pt>
                <c:pt idx="245">
                  <c:v>101.27212620831067</c:v>
                </c:pt>
                <c:pt idx="246">
                  <c:v>101.75363713715808</c:v>
                </c:pt>
                <c:pt idx="247">
                  <c:v>101.75363713715808</c:v>
                </c:pt>
                <c:pt idx="248">
                  <c:v>101.75363713715808</c:v>
                </c:pt>
                <c:pt idx="249">
                  <c:v>101.63172504219497</c:v>
                </c:pt>
                <c:pt idx="250">
                  <c:v>100.61932460141439</c:v>
                </c:pt>
                <c:pt idx="251">
                  <c:v>100.69018426301767</c:v>
                </c:pt>
                <c:pt idx="252">
                  <c:v>99.799137967108834</c:v>
                </c:pt>
                <c:pt idx="253">
                  <c:v>98.290719895105383</c:v>
                </c:pt>
                <c:pt idx="254">
                  <c:v>98.290719895105383</c:v>
                </c:pt>
                <c:pt idx="255">
                  <c:v>98.290719895105383</c:v>
                </c:pt>
                <c:pt idx="256">
                  <c:v>97.049001966774057</c:v>
                </c:pt>
                <c:pt idx="257">
                  <c:v>94.709796208729117</c:v>
                </c:pt>
                <c:pt idx="258">
                  <c:v>96.372487480994806</c:v>
                </c:pt>
                <c:pt idx="259">
                  <c:v>94.218242178237134</c:v>
                </c:pt>
                <c:pt idx="260">
                  <c:v>92.786821218841936</c:v>
                </c:pt>
                <c:pt idx="261">
                  <c:v>92.786821218841936</c:v>
                </c:pt>
                <c:pt idx="262">
                  <c:v>92.786821218841936</c:v>
                </c:pt>
                <c:pt idx="263">
                  <c:v>93.965769761894776</c:v>
                </c:pt>
                <c:pt idx="264">
                  <c:v>93.203609937091102</c:v>
                </c:pt>
                <c:pt idx="265">
                  <c:v>94.009847819112551</c:v>
                </c:pt>
                <c:pt idx="266">
                  <c:v>94.562218409563229</c:v>
                </c:pt>
                <c:pt idx="267">
                  <c:v>95.599168654363837</c:v>
                </c:pt>
                <c:pt idx="268">
                  <c:v>95.599168654363837</c:v>
                </c:pt>
                <c:pt idx="269">
                  <c:v>95.599168654363837</c:v>
                </c:pt>
                <c:pt idx="270">
                  <c:v>95.068837092522031</c:v>
                </c:pt>
                <c:pt idx="271">
                  <c:v>95.830159992188641</c:v>
                </c:pt>
                <c:pt idx="272">
                  <c:v>95.692904269713011</c:v>
                </c:pt>
                <c:pt idx="273">
                  <c:v>95.743956703072854</c:v>
                </c:pt>
                <c:pt idx="274">
                  <c:v>96.008146071333883</c:v>
                </c:pt>
                <c:pt idx="275">
                  <c:v>96.008146071333883</c:v>
                </c:pt>
                <c:pt idx="276">
                  <c:v>96.008146071333883</c:v>
                </c:pt>
                <c:pt idx="277">
                  <c:v>96.614079870555528</c:v>
                </c:pt>
                <c:pt idx="278">
                  <c:v>96.470407722029236</c:v>
                </c:pt>
                <c:pt idx="279">
                  <c:v>95.938402309913343</c:v>
                </c:pt>
                <c:pt idx="280">
                  <c:v>94.828081628098332</c:v>
                </c:pt>
                <c:pt idx="281">
                  <c:v>92.752228313177355</c:v>
                </c:pt>
                <c:pt idx="282">
                  <c:v>92.752228313177355</c:v>
                </c:pt>
                <c:pt idx="283">
                  <c:v>92.752228313177355</c:v>
                </c:pt>
                <c:pt idx="284">
                  <c:v>93.605055027827731</c:v>
                </c:pt>
                <c:pt idx="285">
                  <c:v>93.675914689430996</c:v>
                </c:pt>
                <c:pt idx="286">
                  <c:v>94.219916028511207</c:v>
                </c:pt>
                <c:pt idx="287">
                  <c:v>95.221994392601545</c:v>
                </c:pt>
                <c:pt idx="288">
                  <c:v>95.424530275766784</c:v>
                </c:pt>
                <c:pt idx="289">
                  <c:v>95.424530275766784</c:v>
                </c:pt>
                <c:pt idx="290">
                  <c:v>95.424530275766784</c:v>
                </c:pt>
                <c:pt idx="291">
                  <c:v>95.67393396660664</c:v>
                </c:pt>
                <c:pt idx="292">
                  <c:v>94.777587144829852</c:v>
                </c:pt>
                <c:pt idx="293">
                  <c:v>94.599880040730312</c:v>
                </c:pt>
                <c:pt idx="294">
                  <c:v>95.24570727148452</c:v>
                </c:pt>
                <c:pt idx="295">
                  <c:v>95.894882202786917</c:v>
                </c:pt>
                <c:pt idx="296">
                  <c:v>95.894882202786917</c:v>
                </c:pt>
                <c:pt idx="297">
                  <c:v>95.894882202786917</c:v>
                </c:pt>
                <c:pt idx="298">
                  <c:v>94.70616953313521</c:v>
                </c:pt>
                <c:pt idx="299">
                  <c:v>95.18851738711966</c:v>
                </c:pt>
                <c:pt idx="300">
                  <c:v>94.880528936686559</c:v>
                </c:pt>
                <c:pt idx="301">
                  <c:v>93.406145820256327</c:v>
                </c:pt>
                <c:pt idx="302">
                  <c:v>92.007922891297326</c:v>
                </c:pt>
                <c:pt idx="303">
                  <c:v>92.007922891297326</c:v>
                </c:pt>
                <c:pt idx="304">
                  <c:v>92.007922891297326</c:v>
                </c:pt>
                <c:pt idx="305">
                  <c:v>91.468106177902328</c:v>
                </c:pt>
                <c:pt idx="306">
                  <c:v>92.534627777545253</c:v>
                </c:pt>
                <c:pt idx="307">
                  <c:v>92.933562092870758</c:v>
                </c:pt>
                <c:pt idx="308">
                  <c:v>93.777461606059305</c:v>
                </c:pt>
                <c:pt idx="309">
                  <c:v>93.777461606059305</c:v>
                </c:pt>
                <c:pt idx="310">
                  <c:v>93.777461606059305</c:v>
                </c:pt>
                <c:pt idx="311">
                  <c:v>93.777461606059305</c:v>
                </c:pt>
                <c:pt idx="312">
                  <c:v>93.777461606059305</c:v>
                </c:pt>
                <c:pt idx="313">
                  <c:v>93.370994964500383</c:v>
                </c:pt>
                <c:pt idx="314">
                  <c:v>93.187429384441515</c:v>
                </c:pt>
                <c:pt idx="315">
                  <c:v>95.687045793753697</c:v>
                </c:pt>
                <c:pt idx="316">
                  <c:v>95.077485318938173</c:v>
                </c:pt>
                <c:pt idx="317">
                  <c:v>95.077485318938173</c:v>
                </c:pt>
                <c:pt idx="318">
                  <c:v>95.077485318938173</c:v>
                </c:pt>
                <c:pt idx="319">
                  <c:v>95.265793474773616</c:v>
                </c:pt>
                <c:pt idx="320">
                  <c:v>95.933380759091037</c:v>
                </c:pt>
                <c:pt idx="321">
                  <c:v>95.401375346975144</c:v>
                </c:pt>
                <c:pt idx="322">
                  <c:v>96.078168807800054</c:v>
                </c:pt>
                <c:pt idx="323">
                  <c:v>96.190595751209983</c:v>
                </c:pt>
                <c:pt idx="324">
                  <c:v>96.190595751209983</c:v>
                </c:pt>
                <c:pt idx="325">
                  <c:v>96.190595751209983</c:v>
                </c:pt>
                <c:pt idx="326">
                  <c:v>95.996429119415197</c:v>
                </c:pt>
                <c:pt idx="327">
                  <c:v>97.025010112845322</c:v>
                </c:pt>
                <c:pt idx="328">
                  <c:v>97.387119722140781</c:v>
                </c:pt>
                <c:pt idx="329">
                  <c:v>97.267439427543138</c:v>
                </c:pt>
                <c:pt idx="330">
                  <c:v>97.479460462261585</c:v>
                </c:pt>
                <c:pt idx="331">
                  <c:v>97.479460462261585</c:v>
                </c:pt>
                <c:pt idx="332">
                  <c:v>97.479460462261585</c:v>
                </c:pt>
                <c:pt idx="333">
                  <c:v>98.00560739841815</c:v>
                </c:pt>
                <c:pt idx="334">
                  <c:v>97.94479083845944</c:v>
                </c:pt>
                <c:pt idx="335">
                  <c:v>97.245958349025614</c:v>
                </c:pt>
                <c:pt idx="336">
                  <c:v>97.809487941303587</c:v>
                </c:pt>
                <c:pt idx="337">
                  <c:v>98.165181124548354</c:v>
                </c:pt>
                <c:pt idx="338">
                  <c:v>98.165181124548354</c:v>
                </c:pt>
                <c:pt idx="339">
                  <c:v>98.165181124548354</c:v>
                </c:pt>
                <c:pt idx="340">
                  <c:v>98.660082855588513</c:v>
                </c:pt>
                <c:pt idx="341">
                  <c:v>98.652829504400785</c:v>
                </c:pt>
                <c:pt idx="342">
                  <c:v>99.141872759481615</c:v>
                </c:pt>
                <c:pt idx="343">
                  <c:v>98.453641321783707</c:v>
                </c:pt>
                <c:pt idx="344">
                  <c:v>99.052600744863327</c:v>
                </c:pt>
                <c:pt idx="345">
                  <c:v>99.052600744863327</c:v>
                </c:pt>
                <c:pt idx="346">
                  <c:v>99.052600744863327</c:v>
                </c:pt>
                <c:pt idx="347">
                  <c:v>99.432006806991069</c:v>
                </c:pt>
                <c:pt idx="348">
                  <c:v>99.255973553165632</c:v>
                </c:pt>
                <c:pt idx="349">
                  <c:v>99.58683795734467</c:v>
                </c:pt>
                <c:pt idx="350">
                  <c:v>99.586001032207633</c:v>
                </c:pt>
                <c:pt idx="351">
                  <c:v>99.469110488066804</c:v>
                </c:pt>
                <c:pt idx="352">
                  <c:v>99.469110488066804</c:v>
                </c:pt>
                <c:pt idx="353">
                  <c:v>99.469110488066804</c:v>
                </c:pt>
                <c:pt idx="354">
                  <c:v>99.475247939071807</c:v>
                </c:pt>
                <c:pt idx="355">
                  <c:v>99.434796557447896</c:v>
                </c:pt>
                <c:pt idx="356">
                  <c:v>99.39462415086966</c:v>
                </c:pt>
                <c:pt idx="357">
                  <c:v>100.21285795985544</c:v>
                </c:pt>
                <c:pt idx="358">
                  <c:v>99.698985925708897</c:v>
                </c:pt>
                <c:pt idx="359">
                  <c:v>99.698985925708897</c:v>
                </c:pt>
                <c:pt idx="360">
                  <c:v>99.698985925708897</c:v>
                </c:pt>
                <c:pt idx="361">
                  <c:v>99.665787895272715</c:v>
                </c:pt>
                <c:pt idx="362">
                  <c:v>100.07532326233411</c:v>
                </c:pt>
                <c:pt idx="363">
                  <c:v>98.807939629800046</c:v>
                </c:pt>
                <c:pt idx="364">
                  <c:v>98.248315688161625</c:v>
                </c:pt>
                <c:pt idx="365">
                  <c:v>98.069771658925035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</c:dPt>
          <c:val>
            <c:numRef>
              <c:f>'איור 20 נתונים'!$M$3:$M$10000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200</c:v>
                </c:pt>
                <c:pt idx="327">
                  <c:v>-100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387520"/>
        <c:axId val="152704128"/>
      </c:lineChart>
      <c:dateAx>
        <c:axId val="151384448"/>
        <c:scaling>
          <c:orientation val="minMax"/>
          <c:max val="43245"/>
          <c:min val="42880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51385984"/>
        <c:crosses val="autoZero"/>
        <c:auto val="0"/>
        <c:lblOffset val="100"/>
        <c:baseTimeUnit val="days"/>
      </c:dateAx>
      <c:valAx>
        <c:axId val="151385984"/>
        <c:scaling>
          <c:orientation val="minMax"/>
          <c:max val="135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1384448"/>
        <c:crosses val="autoZero"/>
        <c:crossBetween val="between"/>
        <c:majorUnit val="10"/>
      </c:valAx>
      <c:dateAx>
        <c:axId val="1513875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2704128"/>
        <c:crosses val="autoZero"/>
        <c:auto val="1"/>
        <c:lblOffset val="100"/>
        <c:baseTimeUnit val="days"/>
      </c:dateAx>
      <c:valAx>
        <c:axId val="152704128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51387520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1146005043061448"/>
          <c:y val="0.94648656291700917"/>
          <c:w val="0.72263965453129109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20: </a:t>
            </a:r>
            <a:r>
              <a:rPr lang="he-IL" sz="2000" dirty="0"/>
              <a:t>האינפלציה במשקים העיקריים ובישראל
</a:t>
            </a:r>
            <a:r>
              <a:rPr lang="he-IL" sz="2000" b="0" dirty="0"/>
              <a:t>ינואר 2013 עד אפריל 2018</a:t>
            </a:r>
          </a:p>
        </c:rich>
      </c:tx>
      <c:layout>
        <c:manualLayout>
          <c:xMode val="edge"/>
          <c:yMode val="edge"/>
          <c:x val="0.25192260363427726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6782842727618688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21 נתונים'!$B$2</c:f>
              <c:strCache>
                <c:ptCount val="1"/>
                <c:pt idx="0">
                  <c:v>ארה"ב - CORE PCE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21 נתונים'!$B$3:$B$137</c:f>
              <c:numCache>
                <c:formatCode>0.00</c:formatCode>
                <c:ptCount val="135"/>
                <c:pt idx="0">
                  <c:v>1.67019434289013</c:v>
                </c:pt>
                <c:pt idx="1">
                  <c:v>1.6592845956514779</c:v>
                </c:pt>
                <c:pt idx="2">
                  <c:v>1.5553978634855525</c:v>
                </c:pt>
                <c:pt idx="3">
                  <c:v>1.4426436660571973</c:v>
                </c:pt>
                <c:pt idx="4">
                  <c:v>1.4332428194439251</c:v>
                </c:pt>
                <c:pt idx="5">
                  <c:v>1.4496075173322742</c:v>
                </c:pt>
                <c:pt idx="6">
                  <c:v>1.4423214507159221</c:v>
                </c:pt>
                <c:pt idx="7">
                  <c:v>1.5044332157498452</c:v>
                </c:pt>
                <c:pt idx="8">
                  <c:v>1.4950387567371992</c:v>
                </c:pt>
                <c:pt idx="9">
                  <c:v>1.4296434915598732</c:v>
                </c:pt>
                <c:pt idx="10">
                  <c:v>1.4936845801265974</c:v>
                </c:pt>
                <c:pt idx="11">
                  <c:v>1.5496671155706521</c:v>
                </c:pt>
                <c:pt idx="12">
                  <c:v>1.4676937052878536</c:v>
                </c:pt>
                <c:pt idx="13">
                  <c:v>1.4091562074701303</c:v>
                </c:pt>
                <c:pt idx="14">
                  <c:v>1.5145792415772741</c:v>
                </c:pt>
                <c:pt idx="15">
                  <c:v>1.6297372791786113</c:v>
                </c:pt>
                <c:pt idx="16">
                  <c:v>1.6948353709691055</c:v>
                </c:pt>
                <c:pt idx="17">
                  <c:v>1.6745735908731518</c:v>
                </c:pt>
                <c:pt idx="18">
                  <c:v>1.7443555288077173</c:v>
                </c:pt>
                <c:pt idx="19">
                  <c:v>1.6821955892850404</c:v>
                </c:pt>
                <c:pt idx="20">
                  <c:v>1.703820460857175</c:v>
                </c:pt>
                <c:pt idx="21">
                  <c:v>1.6155315801303693</c:v>
                </c:pt>
                <c:pt idx="22">
                  <c:v>1.5408925582743649</c:v>
                </c:pt>
                <c:pt idx="23">
                  <c:v>1.4793230976129168</c:v>
                </c:pt>
                <c:pt idx="24">
                  <c:v>1.3634625607356288</c:v>
                </c:pt>
                <c:pt idx="25">
                  <c:v>1.3933028266805758</c:v>
                </c:pt>
                <c:pt idx="26">
                  <c:v>1.3664099415857445</c:v>
                </c:pt>
                <c:pt idx="27">
                  <c:v>1.3296810436882023</c:v>
                </c:pt>
                <c:pt idx="28">
                  <c:v>1.2837743893961084</c:v>
                </c:pt>
                <c:pt idx="29">
                  <c:v>1.3025968615470118</c:v>
                </c:pt>
                <c:pt idx="30">
                  <c:v>1.254182147544336</c:v>
                </c:pt>
                <c:pt idx="31">
                  <c:v>1.2959661552388368</c:v>
                </c:pt>
                <c:pt idx="32">
                  <c:v>1.3376383763837429</c:v>
                </c:pt>
                <c:pt idx="33">
                  <c:v>1.2847807854305504</c:v>
                </c:pt>
                <c:pt idx="34">
                  <c:v>1.3315039733330813</c:v>
                </c:pt>
                <c:pt idx="35">
                  <c:v>1.3703294680655231</c:v>
                </c:pt>
                <c:pt idx="36">
                  <c:v>1.6119386506454392</c:v>
                </c:pt>
                <c:pt idx="37">
                  <c:v>1.7041380958508823</c:v>
                </c:pt>
                <c:pt idx="38">
                  <c:v>1.6287840553511179</c:v>
                </c:pt>
                <c:pt idx="39">
                  <c:v>1.7081015697306912</c:v>
                </c:pt>
                <c:pt idx="40">
                  <c:v>1.7507092523108003</c:v>
                </c:pt>
                <c:pt idx="41">
                  <c:v>1.7153771636416959</c:v>
                </c:pt>
                <c:pt idx="42">
                  <c:v>1.782666240701003</c:v>
                </c:pt>
                <c:pt idx="43">
                  <c:v>1.9085918549725411</c:v>
                </c:pt>
                <c:pt idx="44">
                  <c:v>1.8352298588985017</c:v>
                </c:pt>
                <c:pt idx="45">
                  <c:v>1.9145548023112857</c:v>
                </c:pt>
                <c:pt idx="46">
                  <c:v>1.8165296015266508</c:v>
                </c:pt>
                <c:pt idx="47">
                  <c:v>1.8692861487621393</c:v>
                </c:pt>
                <c:pt idx="48">
                  <c:v>1.8869803786637274</c:v>
                </c:pt>
                <c:pt idx="49">
                  <c:v>1.8617598149085479</c:v>
                </c:pt>
                <c:pt idx="50">
                  <c:v>1.6108061253972794</c:v>
                </c:pt>
                <c:pt idx="51">
                  <c:v>1.5776053914281274</c:v>
                </c:pt>
                <c:pt idx="52">
                  <c:v>1.4759450635438709</c:v>
                </c:pt>
                <c:pt idx="53">
                  <c:v>1.504955120890572</c:v>
                </c:pt>
                <c:pt idx="54">
                  <c:v>1.4124547117695618</c:v>
                </c:pt>
                <c:pt idx="55">
                  <c:v>1.2983759115923199</c:v>
                </c:pt>
                <c:pt idx="56">
                  <c:v>1.3516171133320265</c:v>
                </c:pt>
                <c:pt idx="57">
                  <c:v>1.4696559790712493</c:v>
                </c:pt>
                <c:pt idx="58">
                  <c:v>1.5065509978222869</c:v>
                </c:pt>
                <c:pt idx="59">
                  <c:v>1.5239555111935088</c:v>
                </c:pt>
                <c:pt idx="60">
                  <c:v>1.5312152854921157</c:v>
                </c:pt>
                <c:pt idx="61">
                  <c:v>1.5713170316215441</c:v>
                </c:pt>
                <c:pt idx="62">
                  <c:v>1.882064406056716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21 נתונים'!$C$2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21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21 נתונים'!$C$3:$C$137</c:f>
              <c:numCache>
                <c:formatCode>0.00</c:formatCode>
                <c:ptCount val="135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</c:v>
                </c:pt>
                <c:pt idx="28">
                  <c:v>0.3</c:v>
                </c:pt>
                <c:pt idx="29">
                  <c:v>0.2</c:v>
                </c:pt>
                <c:pt idx="30">
                  <c:v>0.2</c:v>
                </c:pt>
                <c:pt idx="31">
                  <c:v>0.1</c:v>
                </c:pt>
                <c:pt idx="32">
                  <c:v>-0.1</c:v>
                </c:pt>
                <c:pt idx="33">
                  <c:v>0.1</c:v>
                </c:pt>
                <c:pt idx="34">
                  <c:v>0.1</c:v>
                </c:pt>
                <c:pt idx="35">
                  <c:v>0.2</c:v>
                </c:pt>
                <c:pt idx="36">
                  <c:v>0.3</c:v>
                </c:pt>
                <c:pt idx="37">
                  <c:v>-0.2</c:v>
                </c:pt>
                <c:pt idx="38">
                  <c:v>0</c:v>
                </c:pt>
                <c:pt idx="39">
                  <c:v>-0.2</c:v>
                </c:pt>
                <c:pt idx="40">
                  <c:v>-0.1</c:v>
                </c:pt>
                <c:pt idx="41">
                  <c:v>0.1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1.8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1.5</c:v>
                </c:pt>
                <c:pt idx="57">
                  <c:v>1.4</c:v>
                </c:pt>
                <c:pt idx="58">
                  <c:v>1.5</c:v>
                </c:pt>
                <c:pt idx="59">
                  <c:v>1.4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1.3</c:v>
                </c:pt>
                <c:pt idx="63">
                  <c:v>1.2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21 נתונים'!$D$2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21 נתונים'!$D$3:$D$137</c:f>
              <c:numCache>
                <c:formatCode>0.00</c:formatCode>
                <c:ptCount val="135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'איור 21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21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21 נתונים'!$E$3:$E$137</c:f>
              <c:numCache>
                <c:formatCode>0.00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'איור 21 נתונים'!$F$2</c:f>
              <c:strCache>
                <c:ptCount val="1"/>
                <c:pt idx="0">
                  <c:v>יעד האינפלציה במשקים העיקריים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'איור 21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21 נתונים'!$F$3:$F$137</c:f>
              <c:numCache>
                <c:formatCode>0.00</c:formatCode>
                <c:ptCount val="13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16544"/>
        <c:axId val="151918080"/>
      </c:lineChart>
      <c:dateAx>
        <c:axId val="151916544"/>
        <c:scaling>
          <c:orientation val="minMax"/>
          <c:max val="43220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51918080"/>
        <c:crossesAt val="0"/>
        <c:auto val="0"/>
        <c:lblOffset val="100"/>
        <c:baseTimeUnit val="months"/>
        <c:majorUnit val="3"/>
        <c:majorTimeUnit val="months"/>
      </c:dateAx>
      <c:valAx>
        <c:axId val="151918080"/>
        <c:scaling>
          <c:orientation val="minMax"/>
          <c:max val="3"/>
          <c:min val="-1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19165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3.396481480083445E-2"/>
          <c:y val="0.89875373201668174"/>
          <c:w val="0.92050621189129878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אפריל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22 נתונים'!$B$2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22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22 נתונים'!$B$3:$B$143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22 נתונים'!$C$2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22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22 נתונים'!$C$3:$C$143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22 נתונים'!$D$2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22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22 נתונים'!$D$3:$D$143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22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22 נתונים'!$E$3:$E$143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53248"/>
        <c:axId val="152054784"/>
      </c:lineChart>
      <c:dateAx>
        <c:axId val="152053248"/>
        <c:scaling>
          <c:orientation val="minMax"/>
          <c:max val="43220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52054784"/>
        <c:crossesAt val="0"/>
        <c:auto val="1"/>
        <c:lblOffset val="100"/>
        <c:baseTimeUnit val="months"/>
      </c:dateAx>
      <c:valAx>
        <c:axId val="152054784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205324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המדדים למחירי הסחורות 
</a:t>
            </a:r>
            <a:r>
              <a:rPr lang="he-IL" sz="2000" b="0" dirty="0"/>
              <a:t>מאי 2017 עד מאי 2018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23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23 נתונים'!$F$3:$F$3999</c:f>
              <c:numCache>
                <c:formatCode>m/d/yyyy</c:formatCode>
                <c:ptCount val="3997"/>
                <c:pt idx="0">
                  <c:v>42880</c:v>
                </c:pt>
                <c:pt idx="1">
                  <c:v>42881</c:v>
                </c:pt>
                <c:pt idx="2">
                  <c:v>42882</c:v>
                </c:pt>
                <c:pt idx="3">
                  <c:v>42883</c:v>
                </c:pt>
                <c:pt idx="4">
                  <c:v>42884</c:v>
                </c:pt>
                <c:pt idx="5">
                  <c:v>42885</c:v>
                </c:pt>
                <c:pt idx="6">
                  <c:v>42886</c:v>
                </c:pt>
                <c:pt idx="7">
                  <c:v>42887</c:v>
                </c:pt>
                <c:pt idx="8">
                  <c:v>42888</c:v>
                </c:pt>
                <c:pt idx="9">
                  <c:v>42889</c:v>
                </c:pt>
                <c:pt idx="10">
                  <c:v>42890</c:v>
                </c:pt>
                <c:pt idx="11">
                  <c:v>42891</c:v>
                </c:pt>
                <c:pt idx="12">
                  <c:v>42892</c:v>
                </c:pt>
                <c:pt idx="13">
                  <c:v>42893</c:v>
                </c:pt>
                <c:pt idx="14">
                  <c:v>42894</c:v>
                </c:pt>
                <c:pt idx="15">
                  <c:v>42895</c:v>
                </c:pt>
                <c:pt idx="16">
                  <c:v>42896</c:v>
                </c:pt>
                <c:pt idx="17">
                  <c:v>42897</c:v>
                </c:pt>
                <c:pt idx="18">
                  <c:v>42898</c:v>
                </c:pt>
                <c:pt idx="19">
                  <c:v>42899</c:v>
                </c:pt>
                <c:pt idx="20">
                  <c:v>42900</c:v>
                </c:pt>
                <c:pt idx="21">
                  <c:v>42901</c:v>
                </c:pt>
                <c:pt idx="22">
                  <c:v>42902</c:v>
                </c:pt>
                <c:pt idx="23">
                  <c:v>42903</c:v>
                </c:pt>
                <c:pt idx="24">
                  <c:v>42904</c:v>
                </c:pt>
                <c:pt idx="25">
                  <c:v>42905</c:v>
                </c:pt>
                <c:pt idx="26">
                  <c:v>42906</c:v>
                </c:pt>
                <c:pt idx="27">
                  <c:v>42907</c:v>
                </c:pt>
                <c:pt idx="28">
                  <c:v>42908</c:v>
                </c:pt>
                <c:pt idx="29">
                  <c:v>42909</c:v>
                </c:pt>
                <c:pt idx="30">
                  <c:v>42910</c:v>
                </c:pt>
                <c:pt idx="31">
                  <c:v>42911</c:v>
                </c:pt>
                <c:pt idx="32">
                  <c:v>42912</c:v>
                </c:pt>
                <c:pt idx="33">
                  <c:v>42913</c:v>
                </c:pt>
                <c:pt idx="34">
                  <c:v>42914</c:v>
                </c:pt>
                <c:pt idx="35">
                  <c:v>42915</c:v>
                </c:pt>
                <c:pt idx="36">
                  <c:v>42916</c:v>
                </c:pt>
                <c:pt idx="37">
                  <c:v>42917</c:v>
                </c:pt>
                <c:pt idx="38">
                  <c:v>42918</c:v>
                </c:pt>
                <c:pt idx="39">
                  <c:v>42919</c:v>
                </c:pt>
                <c:pt idx="40">
                  <c:v>42920</c:v>
                </c:pt>
                <c:pt idx="41">
                  <c:v>42921</c:v>
                </c:pt>
                <c:pt idx="42">
                  <c:v>42922</c:v>
                </c:pt>
                <c:pt idx="43">
                  <c:v>42923</c:v>
                </c:pt>
                <c:pt idx="44">
                  <c:v>42924</c:v>
                </c:pt>
                <c:pt idx="45">
                  <c:v>42925</c:v>
                </c:pt>
                <c:pt idx="46">
                  <c:v>42926</c:v>
                </c:pt>
                <c:pt idx="47">
                  <c:v>42927</c:v>
                </c:pt>
                <c:pt idx="48">
                  <c:v>42928</c:v>
                </c:pt>
                <c:pt idx="49">
                  <c:v>42929</c:v>
                </c:pt>
                <c:pt idx="50">
                  <c:v>42930</c:v>
                </c:pt>
                <c:pt idx="51">
                  <c:v>42931</c:v>
                </c:pt>
                <c:pt idx="52">
                  <c:v>42932</c:v>
                </c:pt>
                <c:pt idx="53">
                  <c:v>42933</c:v>
                </c:pt>
                <c:pt idx="54">
                  <c:v>42934</c:v>
                </c:pt>
                <c:pt idx="55">
                  <c:v>42935</c:v>
                </c:pt>
                <c:pt idx="56">
                  <c:v>42936</c:v>
                </c:pt>
                <c:pt idx="57">
                  <c:v>42937</c:v>
                </c:pt>
                <c:pt idx="58">
                  <c:v>42938</c:v>
                </c:pt>
                <c:pt idx="59">
                  <c:v>42939</c:v>
                </c:pt>
                <c:pt idx="60">
                  <c:v>42940</c:v>
                </c:pt>
                <c:pt idx="61">
                  <c:v>42941</c:v>
                </c:pt>
                <c:pt idx="62">
                  <c:v>42942</c:v>
                </c:pt>
                <c:pt idx="63">
                  <c:v>42943</c:v>
                </c:pt>
                <c:pt idx="64">
                  <c:v>42944</c:v>
                </c:pt>
                <c:pt idx="65">
                  <c:v>42945</c:v>
                </c:pt>
                <c:pt idx="66">
                  <c:v>42946</c:v>
                </c:pt>
                <c:pt idx="67">
                  <c:v>42947</c:v>
                </c:pt>
                <c:pt idx="68">
                  <c:v>42948</c:v>
                </c:pt>
                <c:pt idx="69">
                  <c:v>42949</c:v>
                </c:pt>
                <c:pt idx="70">
                  <c:v>42950</c:v>
                </c:pt>
                <c:pt idx="71">
                  <c:v>42951</c:v>
                </c:pt>
                <c:pt idx="72">
                  <c:v>42952</c:v>
                </c:pt>
                <c:pt idx="73">
                  <c:v>42953</c:v>
                </c:pt>
                <c:pt idx="74">
                  <c:v>42954</c:v>
                </c:pt>
                <c:pt idx="75">
                  <c:v>42955</c:v>
                </c:pt>
                <c:pt idx="76">
                  <c:v>42956</c:v>
                </c:pt>
                <c:pt idx="77">
                  <c:v>42957</c:v>
                </c:pt>
                <c:pt idx="78">
                  <c:v>42958</c:v>
                </c:pt>
                <c:pt idx="79">
                  <c:v>42959</c:v>
                </c:pt>
                <c:pt idx="80">
                  <c:v>42960</c:v>
                </c:pt>
                <c:pt idx="81">
                  <c:v>42961</c:v>
                </c:pt>
                <c:pt idx="82">
                  <c:v>42962</c:v>
                </c:pt>
                <c:pt idx="83">
                  <c:v>42963</c:v>
                </c:pt>
                <c:pt idx="84">
                  <c:v>42964</c:v>
                </c:pt>
                <c:pt idx="85">
                  <c:v>42965</c:v>
                </c:pt>
                <c:pt idx="86">
                  <c:v>42966</c:v>
                </c:pt>
                <c:pt idx="87">
                  <c:v>42967</c:v>
                </c:pt>
                <c:pt idx="88">
                  <c:v>42968</c:v>
                </c:pt>
                <c:pt idx="89">
                  <c:v>42969</c:v>
                </c:pt>
                <c:pt idx="90">
                  <c:v>42970</c:v>
                </c:pt>
                <c:pt idx="91">
                  <c:v>42971</c:v>
                </c:pt>
                <c:pt idx="92">
                  <c:v>42972</c:v>
                </c:pt>
                <c:pt idx="93">
                  <c:v>42973</c:v>
                </c:pt>
                <c:pt idx="94">
                  <c:v>42974</c:v>
                </c:pt>
                <c:pt idx="95">
                  <c:v>42975</c:v>
                </c:pt>
                <c:pt idx="96">
                  <c:v>42976</c:v>
                </c:pt>
                <c:pt idx="97">
                  <c:v>42977</c:v>
                </c:pt>
                <c:pt idx="98">
                  <c:v>42978</c:v>
                </c:pt>
                <c:pt idx="99">
                  <c:v>42979</c:v>
                </c:pt>
                <c:pt idx="100">
                  <c:v>42980</c:v>
                </c:pt>
                <c:pt idx="101">
                  <c:v>42981</c:v>
                </c:pt>
                <c:pt idx="102">
                  <c:v>42982</c:v>
                </c:pt>
                <c:pt idx="103">
                  <c:v>42983</c:v>
                </c:pt>
                <c:pt idx="104">
                  <c:v>42984</c:v>
                </c:pt>
                <c:pt idx="105">
                  <c:v>42985</c:v>
                </c:pt>
                <c:pt idx="106">
                  <c:v>42986</c:v>
                </c:pt>
                <c:pt idx="107">
                  <c:v>42987</c:v>
                </c:pt>
                <c:pt idx="108">
                  <c:v>42988</c:v>
                </c:pt>
                <c:pt idx="109">
                  <c:v>42989</c:v>
                </c:pt>
                <c:pt idx="110">
                  <c:v>42990</c:v>
                </c:pt>
                <c:pt idx="111">
                  <c:v>42991</c:v>
                </c:pt>
                <c:pt idx="112">
                  <c:v>42992</c:v>
                </c:pt>
                <c:pt idx="113">
                  <c:v>42993</c:v>
                </c:pt>
                <c:pt idx="114">
                  <c:v>42994</c:v>
                </c:pt>
                <c:pt idx="115">
                  <c:v>42995</c:v>
                </c:pt>
                <c:pt idx="116">
                  <c:v>42996</c:v>
                </c:pt>
                <c:pt idx="117">
                  <c:v>42997</c:v>
                </c:pt>
                <c:pt idx="118">
                  <c:v>42998</c:v>
                </c:pt>
                <c:pt idx="119">
                  <c:v>42999</c:v>
                </c:pt>
                <c:pt idx="120">
                  <c:v>43000</c:v>
                </c:pt>
                <c:pt idx="121">
                  <c:v>43001</c:v>
                </c:pt>
                <c:pt idx="122">
                  <c:v>43002</c:v>
                </c:pt>
                <c:pt idx="123">
                  <c:v>43003</c:v>
                </c:pt>
                <c:pt idx="124">
                  <c:v>43004</c:v>
                </c:pt>
                <c:pt idx="125">
                  <c:v>43005</c:v>
                </c:pt>
                <c:pt idx="126">
                  <c:v>43006</c:v>
                </c:pt>
                <c:pt idx="127">
                  <c:v>43007</c:v>
                </c:pt>
                <c:pt idx="128">
                  <c:v>43008</c:v>
                </c:pt>
                <c:pt idx="129">
                  <c:v>43009</c:v>
                </c:pt>
                <c:pt idx="130">
                  <c:v>43010</c:v>
                </c:pt>
                <c:pt idx="131">
                  <c:v>43011</c:v>
                </c:pt>
                <c:pt idx="132">
                  <c:v>43012</c:v>
                </c:pt>
                <c:pt idx="133">
                  <c:v>43013</c:v>
                </c:pt>
                <c:pt idx="134">
                  <c:v>43014</c:v>
                </c:pt>
                <c:pt idx="135">
                  <c:v>43015</c:v>
                </c:pt>
                <c:pt idx="136">
                  <c:v>43016</c:v>
                </c:pt>
                <c:pt idx="137">
                  <c:v>43017</c:v>
                </c:pt>
                <c:pt idx="138">
                  <c:v>43018</c:v>
                </c:pt>
                <c:pt idx="139">
                  <c:v>43019</c:v>
                </c:pt>
                <c:pt idx="140">
                  <c:v>43020</c:v>
                </c:pt>
                <c:pt idx="141">
                  <c:v>43021</c:v>
                </c:pt>
                <c:pt idx="142">
                  <c:v>43022</c:v>
                </c:pt>
                <c:pt idx="143">
                  <c:v>43023</c:v>
                </c:pt>
                <c:pt idx="144">
                  <c:v>43024</c:v>
                </c:pt>
                <c:pt idx="145">
                  <c:v>43025</c:v>
                </c:pt>
                <c:pt idx="146">
                  <c:v>43026</c:v>
                </c:pt>
                <c:pt idx="147">
                  <c:v>43027</c:v>
                </c:pt>
                <c:pt idx="148">
                  <c:v>43028</c:v>
                </c:pt>
                <c:pt idx="149">
                  <c:v>43029</c:v>
                </c:pt>
                <c:pt idx="150">
                  <c:v>43030</c:v>
                </c:pt>
                <c:pt idx="151">
                  <c:v>43031</c:v>
                </c:pt>
                <c:pt idx="152">
                  <c:v>43032</c:v>
                </c:pt>
                <c:pt idx="153">
                  <c:v>43033</c:v>
                </c:pt>
                <c:pt idx="154">
                  <c:v>43034</c:v>
                </c:pt>
                <c:pt idx="155">
                  <c:v>43035</c:v>
                </c:pt>
                <c:pt idx="156">
                  <c:v>43036</c:v>
                </c:pt>
                <c:pt idx="157">
                  <c:v>43037</c:v>
                </c:pt>
                <c:pt idx="158">
                  <c:v>43038</c:v>
                </c:pt>
                <c:pt idx="159">
                  <c:v>43039</c:v>
                </c:pt>
                <c:pt idx="160">
                  <c:v>43040</c:v>
                </c:pt>
                <c:pt idx="161">
                  <c:v>43041</c:v>
                </c:pt>
                <c:pt idx="162">
                  <c:v>43042</c:v>
                </c:pt>
                <c:pt idx="163">
                  <c:v>43043</c:v>
                </c:pt>
                <c:pt idx="164">
                  <c:v>43044</c:v>
                </c:pt>
                <c:pt idx="165">
                  <c:v>43045</c:v>
                </c:pt>
                <c:pt idx="166">
                  <c:v>43046</c:v>
                </c:pt>
                <c:pt idx="167">
                  <c:v>43047</c:v>
                </c:pt>
                <c:pt idx="168">
                  <c:v>43048</c:v>
                </c:pt>
                <c:pt idx="169">
                  <c:v>43049</c:v>
                </c:pt>
                <c:pt idx="170">
                  <c:v>43050</c:v>
                </c:pt>
                <c:pt idx="171">
                  <c:v>43051</c:v>
                </c:pt>
                <c:pt idx="172">
                  <c:v>43052</c:v>
                </c:pt>
                <c:pt idx="173">
                  <c:v>43053</c:v>
                </c:pt>
                <c:pt idx="174">
                  <c:v>43054</c:v>
                </c:pt>
                <c:pt idx="175">
                  <c:v>43055</c:v>
                </c:pt>
                <c:pt idx="176">
                  <c:v>43056</c:v>
                </c:pt>
                <c:pt idx="177">
                  <c:v>43057</c:v>
                </c:pt>
                <c:pt idx="178">
                  <c:v>43058</c:v>
                </c:pt>
                <c:pt idx="179">
                  <c:v>43059</c:v>
                </c:pt>
                <c:pt idx="180">
                  <c:v>43060</c:v>
                </c:pt>
                <c:pt idx="181">
                  <c:v>43061</c:v>
                </c:pt>
                <c:pt idx="182">
                  <c:v>43062</c:v>
                </c:pt>
                <c:pt idx="183">
                  <c:v>43063</c:v>
                </c:pt>
                <c:pt idx="184">
                  <c:v>43064</c:v>
                </c:pt>
                <c:pt idx="185">
                  <c:v>43065</c:v>
                </c:pt>
                <c:pt idx="186">
                  <c:v>43066</c:v>
                </c:pt>
                <c:pt idx="187">
                  <c:v>43067</c:v>
                </c:pt>
                <c:pt idx="188">
                  <c:v>43068</c:v>
                </c:pt>
                <c:pt idx="189">
                  <c:v>43069</c:v>
                </c:pt>
                <c:pt idx="190">
                  <c:v>43070</c:v>
                </c:pt>
                <c:pt idx="191">
                  <c:v>43071</c:v>
                </c:pt>
                <c:pt idx="192">
                  <c:v>43072</c:v>
                </c:pt>
                <c:pt idx="193">
                  <c:v>43073</c:v>
                </c:pt>
                <c:pt idx="194">
                  <c:v>43074</c:v>
                </c:pt>
                <c:pt idx="195">
                  <c:v>43075</c:v>
                </c:pt>
                <c:pt idx="196">
                  <c:v>43076</c:v>
                </c:pt>
                <c:pt idx="197">
                  <c:v>43077</c:v>
                </c:pt>
                <c:pt idx="198">
                  <c:v>43078</c:v>
                </c:pt>
                <c:pt idx="199">
                  <c:v>43079</c:v>
                </c:pt>
                <c:pt idx="200">
                  <c:v>43080</c:v>
                </c:pt>
                <c:pt idx="201">
                  <c:v>43081</c:v>
                </c:pt>
                <c:pt idx="202">
                  <c:v>43082</c:v>
                </c:pt>
                <c:pt idx="203">
                  <c:v>43083</c:v>
                </c:pt>
                <c:pt idx="204">
                  <c:v>43084</c:v>
                </c:pt>
                <c:pt idx="205">
                  <c:v>43085</c:v>
                </c:pt>
                <c:pt idx="206">
                  <c:v>43086</c:v>
                </c:pt>
                <c:pt idx="207">
                  <c:v>43087</c:v>
                </c:pt>
                <c:pt idx="208">
                  <c:v>43088</c:v>
                </c:pt>
                <c:pt idx="209">
                  <c:v>43089</c:v>
                </c:pt>
                <c:pt idx="210">
                  <c:v>43090</c:v>
                </c:pt>
                <c:pt idx="211">
                  <c:v>43091</c:v>
                </c:pt>
                <c:pt idx="212">
                  <c:v>43092</c:v>
                </c:pt>
                <c:pt idx="213">
                  <c:v>43093</c:v>
                </c:pt>
                <c:pt idx="214">
                  <c:v>43094</c:v>
                </c:pt>
                <c:pt idx="215">
                  <c:v>43095</c:v>
                </c:pt>
                <c:pt idx="216">
                  <c:v>43096</c:v>
                </c:pt>
                <c:pt idx="217">
                  <c:v>43097</c:v>
                </c:pt>
                <c:pt idx="218">
                  <c:v>43098</c:v>
                </c:pt>
                <c:pt idx="219">
                  <c:v>43099</c:v>
                </c:pt>
                <c:pt idx="220">
                  <c:v>43100</c:v>
                </c:pt>
                <c:pt idx="221">
                  <c:v>43101</c:v>
                </c:pt>
                <c:pt idx="222">
                  <c:v>43102</c:v>
                </c:pt>
                <c:pt idx="223">
                  <c:v>43103</c:v>
                </c:pt>
                <c:pt idx="224">
                  <c:v>43104</c:v>
                </c:pt>
                <c:pt idx="225">
                  <c:v>43105</c:v>
                </c:pt>
                <c:pt idx="226">
                  <c:v>43106</c:v>
                </c:pt>
                <c:pt idx="227">
                  <c:v>43107</c:v>
                </c:pt>
                <c:pt idx="228">
                  <c:v>43108</c:v>
                </c:pt>
                <c:pt idx="229">
                  <c:v>43109</c:v>
                </c:pt>
                <c:pt idx="230">
                  <c:v>43110</c:v>
                </c:pt>
                <c:pt idx="231">
                  <c:v>43111</c:v>
                </c:pt>
                <c:pt idx="232">
                  <c:v>43112</c:v>
                </c:pt>
                <c:pt idx="233">
                  <c:v>43113</c:v>
                </c:pt>
                <c:pt idx="234">
                  <c:v>43114</c:v>
                </c:pt>
                <c:pt idx="235">
                  <c:v>43115</c:v>
                </c:pt>
                <c:pt idx="236">
                  <c:v>43116</c:v>
                </c:pt>
                <c:pt idx="237">
                  <c:v>43117</c:v>
                </c:pt>
                <c:pt idx="238">
                  <c:v>43118</c:v>
                </c:pt>
                <c:pt idx="239">
                  <c:v>43119</c:v>
                </c:pt>
                <c:pt idx="240">
                  <c:v>43120</c:v>
                </c:pt>
                <c:pt idx="241">
                  <c:v>43121</c:v>
                </c:pt>
                <c:pt idx="242">
                  <c:v>43122</c:v>
                </c:pt>
                <c:pt idx="243">
                  <c:v>43123</c:v>
                </c:pt>
                <c:pt idx="244">
                  <c:v>43124</c:v>
                </c:pt>
                <c:pt idx="245">
                  <c:v>43125</c:v>
                </c:pt>
                <c:pt idx="246">
                  <c:v>43126</c:v>
                </c:pt>
                <c:pt idx="247">
                  <c:v>43127</c:v>
                </c:pt>
                <c:pt idx="248">
                  <c:v>43128</c:v>
                </c:pt>
                <c:pt idx="249">
                  <c:v>43129</c:v>
                </c:pt>
                <c:pt idx="250">
                  <c:v>43130</c:v>
                </c:pt>
                <c:pt idx="251">
                  <c:v>43131</c:v>
                </c:pt>
                <c:pt idx="252">
                  <c:v>43132</c:v>
                </c:pt>
                <c:pt idx="253">
                  <c:v>43133</c:v>
                </c:pt>
                <c:pt idx="254">
                  <c:v>43134</c:v>
                </c:pt>
                <c:pt idx="255">
                  <c:v>43135</c:v>
                </c:pt>
                <c:pt idx="256">
                  <c:v>43136</c:v>
                </c:pt>
                <c:pt idx="257">
                  <c:v>43137</c:v>
                </c:pt>
                <c:pt idx="258">
                  <c:v>43138</c:v>
                </c:pt>
                <c:pt idx="259">
                  <c:v>43139</c:v>
                </c:pt>
                <c:pt idx="260">
                  <c:v>43140</c:v>
                </c:pt>
                <c:pt idx="261">
                  <c:v>43141</c:v>
                </c:pt>
                <c:pt idx="262">
                  <c:v>43142</c:v>
                </c:pt>
                <c:pt idx="263">
                  <c:v>43143</c:v>
                </c:pt>
                <c:pt idx="264">
                  <c:v>43144</c:v>
                </c:pt>
                <c:pt idx="265">
                  <c:v>43145</c:v>
                </c:pt>
                <c:pt idx="266">
                  <c:v>43146</c:v>
                </c:pt>
                <c:pt idx="267">
                  <c:v>43147</c:v>
                </c:pt>
                <c:pt idx="268">
                  <c:v>43148</c:v>
                </c:pt>
                <c:pt idx="269">
                  <c:v>43149</c:v>
                </c:pt>
                <c:pt idx="270">
                  <c:v>43150</c:v>
                </c:pt>
                <c:pt idx="271">
                  <c:v>43151</c:v>
                </c:pt>
                <c:pt idx="272">
                  <c:v>43152</c:v>
                </c:pt>
                <c:pt idx="273">
                  <c:v>43153</c:v>
                </c:pt>
                <c:pt idx="274">
                  <c:v>43154</c:v>
                </c:pt>
                <c:pt idx="275">
                  <c:v>43155</c:v>
                </c:pt>
                <c:pt idx="276">
                  <c:v>43156</c:v>
                </c:pt>
                <c:pt idx="277">
                  <c:v>43157</c:v>
                </c:pt>
                <c:pt idx="278">
                  <c:v>43158</c:v>
                </c:pt>
                <c:pt idx="279">
                  <c:v>43159</c:v>
                </c:pt>
                <c:pt idx="280">
                  <c:v>43160</c:v>
                </c:pt>
                <c:pt idx="281">
                  <c:v>43161</c:v>
                </c:pt>
                <c:pt idx="282">
                  <c:v>43162</c:v>
                </c:pt>
                <c:pt idx="283">
                  <c:v>43163</c:v>
                </c:pt>
                <c:pt idx="284">
                  <c:v>43164</c:v>
                </c:pt>
                <c:pt idx="285">
                  <c:v>43165</c:v>
                </c:pt>
                <c:pt idx="286">
                  <c:v>43166</c:v>
                </c:pt>
                <c:pt idx="287">
                  <c:v>43167</c:v>
                </c:pt>
                <c:pt idx="288">
                  <c:v>43168</c:v>
                </c:pt>
                <c:pt idx="289">
                  <c:v>43169</c:v>
                </c:pt>
                <c:pt idx="290">
                  <c:v>43170</c:v>
                </c:pt>
                <c:pt idx="291">
                  <c:v>43171</c:v>
                </c:pt>
                <c:pt idx="292">
                  <c:v>43172</c:v>
                </c:pt>
                <c:pt idx="293">
                  <c:v>43173</c:v>
                </c:pt>
                <c:pt idx="294">
                  <c:v>43174</c:v>
                </c:pt>
                <c:pt idx="295">
                  <c:v>43175</c:v>
                </c:pt>
                <c:pt idx="296">
                  <c:v>43176</c:v>
                </c:pt>
                <c:pt idx="297">
                  <c:v>43177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43183</c:v>
                </c:pt>
                <c:pt idx="304">
                  <c:v>43184</c:v>
                </c:pt>
                <c:pt idx="305">
                  <c:v>43185</c:v>
                </c:pt>
                <c:pt idx="306">
                  <c:v>43186</c:v>
                </c:pt>
                <c:pt idx="307">
                  <c:v>43187</c:v>
                </c:pt>
                <c:pt idx="308">
                  <c:v>43188</c:v>
                </c:pt>
                <c:pt idx="309">
                  <c:v>43189</c:v>
                </c:pt>
                <c:pt idx="310">
                  <c:v>43190</c:v>
                </c:pt>
                <c:pt idx="311">
                  <c:v>43191</c:v>
                </c:pt>
                <c:pt idx="312">
                  <c:v>43192</c:v>
                </c:pt>
                <c:pt idx="313">
                  <c:v>43193</c:v>
                </c:pt>
                <c:pt idx="314">
                  <c:v>43194</c:v>
                </c:pt>
                <c:pt idx="315">
                  <c:v>43195</c:v>
                </c:pt>
                <c:pt idx="316">
                  <c:v>43196</c:v>
                </c:pt>
                <c:pt idx="317">
                  <c:v>43197</c:v>
                </c:pt>
                <c:pt idx="318">
                  <c:v>43198</c:v>
                </c:pt>
                <c:pt idx="319">
                  <c:v>43199</c:v>
                </c:pt>
                <c:pt idx="320">
                  <c:v>43200</c:v>
                </c:pt>
                <c:pt idx="321">
                  <c:v>43201</c:v>
                </c:pt>
                <c:pt idx="322">
                  <c:v>43202</c:v>
                </c:pt>
                <c:pt idx="323">
                  <c:v>43203</c:v>
                </c:pt>
                <c:pt idx="324">
                  <c:v>43204</c:v>
                </c:pt>
                <c:pt idx="325">
                  <c:v>43205</c:v>
                </c:pt>
                <c:pt idx="326">
                  <c:v>43206</c:v>
                </c:pt>
                <c:pt idx="327">
                  <c:v>43207</c:v>
                </c:pt>
                <c:pt idx="328">
                  <c:v>43208</c:v>
                </c:pt>
                <c:pt idx="329">
                  <c:v>43209</c:v>
                </c:pt>
                <c:pt idx="330">
                  <c:v>43210</c:v>
                </c:pt>
                <c:pt idx="331">
                  <c:v>43211</c:v>
                </c:pt>
                <c:pt idx="332">
                  <c:v>43212</c:v>
                </c:pt>
                <c:pt idx="333">
                  <c:v>43213</c:v>
                </c:pt>
                <c:pt idx="334">
                  <c:v>43214</c:v>
                </c:pt>
                <c:pt idx="335">
                  <c:v>43215</c:v>
                </c:pt>
                <c:pt idx="336">
                  <c:v>43216</c:v>
                </c:pt>
                <c:pt idx="337">
                  <c:v>43217</c:v>
                </c:pt>
                <c:pt idx="338">
                  <c:v>43218</c:v>
                </c:pt>
                <c:pt idx="339">
                  <c:v>43219</c:v>
                </c:pt>
                <c:pt idx="340">
                  <c:v>43220</c:v>
                </c:pt>
                <c:pt idx="341">
                  <c:v>43221</c:v>
                </c:pt>
                <c:pt idx="342">
                  <c:v>43222</c:v>
                </c:pt>
                <c:pt idx="343">
                  <c:v>43223</c:v>
                </c:pt>
                <c:pt idx="344">
                  <c:v>43224</c:v>
                </c:pt>
                <c:pt idx="345">
                  <c:v>43225</c:v>
                </c:pt>
                <c:pt idx="346">
                  <c:v>43226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43232</c:v>
                </c:pt>
                <c:pt idx="353">
                  <c:v>43233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43239</c:v>
                </c:pt>
                <c:pt idx="360">
                  <c:v>43240</c:v>
                </c:pt>
                <c:pt idx="361">
                  <c:v>43241</c:v>
                </c:pt>
                <c:pt idx="362">
                  <c:v>43242</c:v>
                </c:pt>
                <c:pt idx="363">
                  <c:v>43243</c:v>
                </c:pt>
                <c:pt idx="364">
                  <c:v>43244</c:v>
                </c:pt>
                <c:pt idx="365">
                  <c:v>43245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23 נתונים'!$G$3:$G$3999</c:f>
              <c:numCache>
                <c:formatCode>0.00</c:formatCode>
                <c:ptCount val="3997"/>
                <c:pt idx="0">
                  <c:v>100</c:v>
                </c:pt>
                <c:pt idx="1">
                  <c:v>99.849186467578903</c:v>
                </c:pt>
                <c:pt idx="2">
                  <c:v>99.849186467578903</c:v>
                </c:pt>
                <c:pt idx="3">
                  <c:v>99.849186467578903</c:v>
                </c:pt>
                <c:pt idx="4">
                  <c:v>99.849186467578903</c:v>
                </c:pt>
                <c:pt idx="5">
                  <c:v>99.254201967007845</c:v>
                </c:pt>
                <c:pt idx="6">
                  <c:v>99.803244083616349</c:v>
                </c:pt>
                <c:pt idx="7">
                  <c:v>99.688020584638267</c:v>
                </c:pt>
                <c:pt idx="8">
                  <c:v>99.754820810919824</c:v>
                </c:pt>
                <c:pt idx="9">
                  <c:v>99.754820810919824</c:v>
                </c:pt>
                <c:pt idx="10">
                  <c:v>99.754820810919824</c:v>
                </c:pt>
                <c:pt idx="11">
                  <c:v>99.495767021882955</c:v>
                </c:pt>
                <c:pt idx="12">
                  <c:v>99.544680346675094</c:v>
                </c:pt>
                <c:pt idx="13">
                  <c:v>100.18594414202445</c:v>
                </c:pt>
                <c:pt idx="14">
                  <c:v>100.80687077540637</c:v>
                </c:pt>
                <c:pt idx="15">
                  <c:v>101.13738028563299</c:v>
                </c:pt>
                <c:pt idx="16">
                  <c:v>101.13738028563299</c:v>
                </c:pt>
                <c:pt idx="17">
                  <c:v>101.13738028563299</c:v>
                </c:pt>
                <c:pt idx="18">
                  <c:v>99.782447497809301</c:v>
                </c:pt>
                <c:pt idx="19">
                  <c:v>99.948452645193996</c:v>
                </c:pt>
                <c:pt idx="20">
                  <c:v>99.448691392449305</c:v>
                </c:pt>
                <c:pt idx="21">
                  <c:v>99.254263223519771</c:v>
                </c:pt>
                <c:pt idx="22">
                  <c:v>99.78875691854013</c:v>
                </c:pt>
                <c:pt idx="23">
                  <c:v>99.78875691854013</c:v>
                </c:pt>
                <c:pt idx="24">
                  <c:v>99.78875691854013</c:v>
                </c:pt>
                <c:pt idx="25">
                  <c:v>99.602077698372284</c:v>
                </c:pt>
                <c:pt idx="26">
                  <c:v>99.234354857135997</c:v>
                </c:pt>
                <c:pt idx="27">
                  <c:v>98.899281736769098</c:v>
                </c:pt>
                <c:pt idx="28">
                  <c:v>98.085948399351992</c:v>
                </c:pt>
                <c:pt idx="29">
                  <c:v>98.242458787384436</c:v>
                </c:pt>
                <c:pt idx="30">
                  <c:v>98.242458787384436</c:v>
                </c:pt>
                <c:pt idx="31">
                  <c:v>98.242458787384436</c:v>
                </c:pt>
                <c:pt idx="32">
                  <c:v>98.314220791133948</c:v>
                </c:pt>
                <c:pt idx="33">
                  <c:v>98.437805803993214</c:v>
                </c:pt>
                <c:pt idx="34">
                  <c:v>98.755298305430443</c:v>
                </c:pt>
                <c:pt idx="35">
                  <c:v>100.05295625458079</c:v>
                </c:pt>
                <c:pt idx="36">
                  <c:v>101.80761841113467</c:v>
                </c:pt>
                <c:pt idx="37">
                  <c:v>101.80761841113467</c:v>
                </c:pt>
                <c:pt idx="38">
                  <c:v>101.80761841113467</c:v>
                </c:pt>
                <c:pt idx="39">
                  <c:v>102.82968331302163</c:v>
                </c:pt>
                <c:pt idx="40">
                  <c:v>102.82968331302163</c:v>
                </c:pt>
                <c:pt idx="41">
                  <c:v>102.64686325310666</c:v>
                </c:pt>
                <c:pt idx="42">
                  <c:v>102.33601708321601</c:v>
                </c:pt>
                <c:pt idx="43">
                  <c:v>102.2978542762711</c:v>
                </c:pt>
                <c:pt idx="44">
                  <c:v>102.2978542762711</c:v>
                </c:pt>
                <c:pt idx="45">
                  <c:v>102.2978542762711</c:v>
                </c:pt>
                <c:pt idx="46">
                  <c:v>102.38431784288863</c:v>
                </c:pt>
                <c:pt idx="47">
                  <c:v>102.54260466976761</c:v>
                </c:pt>
                <c:pt idx="48">
                  <c:v>101.85892073989285</c:v>
                </c:pt>
                <c:pt idx="49">
                  <c:v>100.4163605117246</c:v>
                </c:pt>
                <c:pt idx="50">
                  <c:v>100.82775924598131</c:v>
                </c:pt>
                <c:pt idx="51">
                  <c:v>100.82775924598131</c:v>
                </c:pt>
                <c:pt idx="52">
                  <c:v>100.82775924598131</c:v>
                </c:pt>
                <c:pt idx="53">
                  <c:v>100.85526341984688</c:v>
                </c:pt>
                <c:pt idx="54">
                  <c:v>100.85483462426323</c:v>
                </c:pt>
                <c:pt idx="55">
                  <c:v>101.31817888065358</c:v>
                </c:pt>
                <c:pt idx="56">
                  <c:v>101.46179477292053</c:v>
                </c:pt>
                <c:pt idx="57">
                  <c:v>101.1057719254667</c:v>
                </c:pt>
                <c:pt idx="58">
                  <c:v>101.1057719254667</c:v>
                </c:pt>
                <c:pt idx="59">
                  <c:v>101.1057719254667</c:v>
                </c:pt>
                <c:pt idx="60">
                  <c:v>100.30312784938488</c:v>
                </c:pt>
                <c:pt idx="61">
                  <c:v>99.78517341259105</c:v>
                </c:pt>
                <c:pt idx="62">
                  <c:v>100.51204318339062</c:v>
                </c:pt>
                <c:pt idx="63">
                  <c:v>100.97327409011869</c:v>
                </c:pt>
                <c:pt idx="64">
                  <c:v>100.74717630451097</c:v>
                </c:pt>
                <c:pt idx="65">
                  <c:v>100.74717630451097</c:v>
                </c:pt>
                <c:pt idx="66">
                  <c:v>100.74717630451097</c:v>
                </c:pt>
                <c:pt idx="67">
                  <c:v>100.69810983843895</c:v>
                </c:pt>
                <c:pt idx="68">
                  <c:v>99.759415049316033</c:v>
                </c:pt>
                <c:pt idx="69">
                  <c:v>100.42763170992342</c:v>
                </c:pt>
                <c:pt idx="70">
                  <c:v>99.873413418055122</c:v>
                </c:pt>
                <c:pt idx="71">
                  <c:v>99.761712168514151</c:v>
                </c:pt>
                <c:pt idx="72">
                  <c:v>99.761712168514151</c:v>
                </c:pt>
                <c:pt idx="73">
                  <c:v>99.761712168514151</c:v>
                </c:pt>
                <c:pt idx="74">
                  <c:v>100.61801694906421</c:v>
                </c:pt>
                <c:pt idx="75">
                  <c:v>101.1231687748605</c:v>
                </c:pt>
                <c:pt idx="76">
                  <c:v>101.2831707840741</c:v>
                </c:pt>
                <c:pt idx="77">
                  <c:v>99.919018891201929</c:v>
                </c:pt>
                <c:pt idx="78">
                  <c:v>100.34184196493732</c:v>
                </c:pt>
                <c:pt idx="79">
                  <c:v>100.34184196493732</c:v>
                </c:pt>
                <c:pt idx="80">
                  <c:v>100.34184196493732</c:v>
                </c:pt>
                <c:pt idx="81">
                  <c:v>100.15231431696378</c:v>
                </c:pt>
                <c:pt idx="82">
                  <c:v>99.701895184594903</c:v>
                </c:pt>
                <c:pt idx="83">
                  <c:v>99.957855519778278</c:v>
                </c:pt>
                <c:pt idx="84">
                  <c:v>99.270343057906643</c:v>
                </c:pt>
                <c:pt idx="85">
                  <c:v>99.325504546917685</c:v>
                </c:pt>
                <c:pt idx="86">
                  <c:v>99.325504546917685</c:v>
                </c:pt>
                <c:pt idx="87">
                  <c:v>99.325504546917685</c:v>
                </c:pt>
                <c:pt idx="88">
                  <c:v>99.326668420644737</c:v>
                </c:pt>
                <c:pt idx="89">
                  <c:v>99.17585488822364</c:v>
                </c:pt>
                <c:pt idx="90">
                  <c:v>99.055271444449929</c:v>
                </c:pt>
                <c:pt idx="91">
                  <c:v>99.777179437781527</c:v>
                </c:pt>
                <c:pt idx="92">
                  <c:v>99.347005582612141</c:v>
                </c:pt>
                <c:pt idx="93">
                  <c:v>99.347005582612141</c:v>
                </c:pt>
                <c:pt idx="94">
                  <c:v>99.347005582612141</c:v>
                </c:pt>
                <c:pt idx="95">
                  <c:v>99.523914389123959</c:v>
                </c:pt>
                <c:pt idx="96">
                  <c:v>99.360543271753102</c:v>
                </c:pt>
                <c:pt idx="97">
                  <c:v>99.23187396840197</c:v>
                </c:pt>
                <c:pt idx="98">
                  <c:v>100.31859511865224</c:v>
                </c:pt>
                <c:pt idx="99">
                  <c:v>100.52306935554159</c:v>
                </c:pt>
                <c:pt idx="100">
                  <c:v>100.52306935554159</c:v>
                </c:pt>
                <c:pt idx="101">
                  <c:v>100.52306935554159</c:v>
                </c:pt>
                <c:pt idx="102">
                  <c:v>100.52306935554159</c:v>
                </c:pt>
                <c:pt idx="103">
                  <c:v>101.17793209654383</c:v>
                </c:pt>
                <c:pt idx="104">
                  <c:v>101.39677098548549</c:v>
                </c:pt>
                <c:pt idx="105">
                  <c:v>101.06987560946391</c:v>
                </c:pt>
                <c:pt idx="106">
                  <c:v>100.75559907490405</c:v>
                </c:pt>
                <c:pt idx="107">
                  <c:v>100.75559907490405</c:v>
                </c:pt>
                <c:pt idx="108">
                  <c:v>100.75559907490405</c:v>
                </c:pt>
                <c:pt idx="109">
                  <c:v>100.85014850109899</c:v>
                </c:pt>
                <c:pt idx="110">
                  <c:v>100.32230113762522</c:v>
                </c:pt>
                <c:pt idx="111">
                  <c:v>100.27736948610983</c:v>
                </c:pt>
                <c:pt idx="112">
                  <c:v>100.28625168034259</c:v>
                </c:pt>
                <c:pt idx="113">
                  <c:v>100.81400715904844</c:v>
                </c:pt>
                <c:pt idx="114">
                  <c:v>100.81400715904844</c:v>
                </c:pt>
                <c:pt idx="115">
                  <c:v>100.81400715904844</c:v>
                </c:pt>
                <c:pt idx="116">
                  <c:v>100.51011360326414</c:v>
                </c:pt>
                <c:pt idx="117">
                  <c:v>100.50055758739992</c:v>
                </c:pt>
                <c:pt idx="118">
                  <c:v>101.6237263622605</c:v>
                </c:pt>
                <c:pt idx="119">
                  <c:v>101.10319915196476</c:v>
                </c:pt>
                <c:pt idx="120">
                  <c:v>100.98047173027278</c:v>
                </c:pt>
                <c:pt idx="121">
                  <c:v>100.98047173027278</c:v>
                </c:pt>
                <c:pt idx="122">
                  <c:v>100.98047173027278</c:v>
                </c:pt>
                <c:pt idx="123">
                  <c:v>100.72680851428754</c:v>
                </c:pt>
                <c:pt idx="124">
                  <c:v>100.11179313430881</c:v>
                </c:pt>
                <c:pt idx="125">
                  <c:v>100.49265549735838</c:v>
                </c:pt>
                <c:pt idx="126">
                  <c:v>100.42744794038754</c:v>
                </c:pt>
                <c:pt idx="127">
                  <c:v>100.38802937494766</c:v>
                </c:pt>
                <c:pt idx="128">
                  <c:v>100.38802937494766</c:v>
                </c:pt>
                <c:pt idx="129">
                  <c:v>100.38802937494766</c:v>
                </c:pt>
                <c:pt idx="130">
                  <c:v>100.08805623592814</c:v>
                </c:pt>
                <c:pt idx="131">
                  <c:v>100.47767828018658</c:v>
                </c:pt>
                <c:pt idx="132">
                  <c:v>100.61896642499943</c:v>
                </c:pt>
                <c:pt idx="133">
                  <c:v>101.30850035176545</c:v>
                </c:pt>
                <c:pt idx="134">
                  <c:v>101.08984523235965</c:v>
                </c:pt>
                <c:pt idx="135">
                  <c:v>101.08984523235965</c:v>
                </c:pt>
                <c:pt idx="136">
                  <c:v>101.08984523235965</c:v>
                </c:pt>
                <c:pt idx="137">
                  <c:v>101.10344417801257</c:v>
                </c:pt>
                <c:pt idx="138">
                  <c:v>101.71885772531898</c:v>
                </c:pt>
                <c:pt idx="139">
                  <c:v>101.44651127318897</c:v>
                </c:pt>
                <c:pt idx="140">
                  <c:v>101.82985452497253</c:v>
                </c:pt>
                <c:pt idx="141">
                  <c:v>102.37283224689799</c:v>
                </c:pt>
                <c:pt idx="142">
                  <c:v>102.37283224689799</c:v>
                </c:pt>
                <c:pt idx="143">
                  <c:v>102.37283224689799</c:v>
                </c:pt>
                <c:pt idx="144">
                  <c:v>102.47182277020929</c:v>
                </c:pt>
                <c:pt idx="145">
                  <c:v>101.56544079114003</c:v>
                </c:pt>
                <c:pt idx="146">
                  <c:v>101.48703245584393</c:v>
                </c:pt>
                <c:pt idx="147">
                  <c:v>101.81806264642213</c:v>
                </c:pt>
                <c:pt idx="148">
                  <c:v>101.2247626999297</c:v>
                </c:pt>
                <c:pt idx="149">
                  <c:v>101.2247626999297</c:v>
                </c:pt>
                <c:pt idx="150">
                  <c:v>101.2247626999297</c:v>
                </c:pt>
                <c:pt idx="151">
                  <c:v>101.87941104314012</c:v>
                </c:pt>
                <c:pt idx="152">
                  <c:v>102.53338556471911</c:v>
                </c:pt>
                <c:pt idx="153">
                  <c:v>102.53402875809459</c:v>
                </c:pt>
                <c:pt idx="154">
                  <c:v>102.44079634690657</c:v>
                </c:pt>
                <c:pt idx="155">
                  <c:v>101.96048403670605</c:v>
                </c:pt>
                <c:pt idx="156">
                  <c:v>101.96048403670605</c:v>
                </c:pt>
                <c:pt idx="157">
                  <c:v>101.96048403670605</c:v>
                </c:pt>
                <c:pt idx="158">
                  <c:v>102.37791653738982</c:v>
                </c:pt>
                <c:pt idx="159">
                  <c:v>102.61831771853788</c:v>
                </c:pt>
                <c:pt idx="160">
                  <c:v>103.16791114375394</c:v>
                </c:pt>
                <c:pt idx="161">
                  <c:v>102.9914311328258</c:v>
                </c:pt>
                <c:pt idx="162">
                  <c:v>102.95636177973437</c:v>
                </c:pt>
                <c:pt idx="163">
                  <c:v>102.95636177973437</c:v>
                </c:pt>
                <c:pt idx="164">
                  <c:v>102.95636177973437</c:v>
                </c:pt>
                <c:pt idx="165">
                  <c:v>103.28625872484147</c:v>
                </c:pt>
                <c:pt idx="166">
                  <c:v>102.87565632524013</c:v>
                </c:pt>
                <c:pt idx="167">
                  <c:v>103.21734514889764</c:v>
                </c:pt>
                <c:pt idx="168">
                  <c:v>103.11682321278755</c:v>
                </c:pt>
                <c:pt idx="169">
                  <c:v>103.51866593118004</c:v>
                </c:pt>
                <c:pt idx="170">
                  <c:v>103.51866593118004</c:v>
                </c:pt>
                <c:pt idx="171">
                  <c:v>103.51866593118004</c:v>
                </c:pt>
                <c:pt idx="172">
                  <c:v>103.98813583876542</c:v>
                </c:pt>
                <c:pt idx="173">
                  <c:v>102.79936133960631</c:v>
                </c:pt>
                <c:pt idx="174">
                  <c:v>102.79005034978989</c:v>
                </c:pt>
                <c:pt idx="175">
                  <c:v>102.46909685542747</c:v>
                </c:pt>
                <c:pt idx="176">
                  <c:v>103.24996424151104</c:v>
                </c:pt>
                <c:pt idx="177">
                  <c:v>103.24996424151104</c:v>
                </c:pt>
                <c:pt idx="178">
                  <c:v>103.24996424151104</c:v>
                </c:pt>
                <c:pt idx="179">
                  <c:v>102.82680425695993</c:v>
                </c:pt>
                <c:pt idx="180">
                  <c:v>103.1122289743913</c:v>
                </c:pt>
                <c:pt idx="181">
                  <c:v>104.04590072953434</c:v>
                </c:pt>
                <c:pt idx="182">
                  <c:v>104.04590072953434</c:v>
                </c:pt>
                <c:pt idx="183">
                  <c:v>104.07567139434207</c:v>
                </c:pt>
                <c:pt idx="184">
                  <c:v>104.07567139434207</c:v>
                </c:pt>
                <c:pt idx="185">
                  <c:v>104.07567139434207</c:v>
                </c:pt>
                <c:pt idx="186">
                  <c:v>103.80865425875169</c:v>
                </c:pt>
                <c:pt idx="187">
                  <c:v>103.25829512713625</c:v>
                </c:pt>
                <c:pt idx="188">
                  <c:v>103.35394717054629</c:v>
                </c:pt>
                <c:pt idx="189">
                  <c:v>102.74916162806321</c:v>
                </c:pt>
                <c:pt idx="190">
                  <c:v>103.28432914471503</c:v>
                </c:pt>
                <c:pt idx="191">
                  <c:v>103.28432914471503</c:v>
                </c:pt>
                <c:pt idx="192">
                  <c:v>103.28432914471503</c:v>
                </c:pt>
                <c:pt idx="193">
                  <c:v>102.83841236597446</c:v>
                </c:pt>
                <c:pt idx="194">
                  <c:v>101.68847449539172</c:v>
                </c:pt>
                <c:pt idx="195">
                  <c:v>100.80775899482954</c:v>
                </c:pt>
                <c:pt idx="196">
                  <c:v>100.33323542500831</c:v>
                </c:pt>
                <c:pt idx="197">
                  <c:v>100.14799573287129</c:v>
                </c:pt>
                <c:pt idx="198">
                  <c:v>100.14799573287129</c:v>
                </c:pt>
                <c:pt idx="199">
                  <c:v>100.14799573287129</c:v>
                </c:pt>
                <c:pt idx="200">
                  <c:v>99.897395342483549</c:v>
                </c:pt>
                <c:pt idx="201">
                  <c:v>99.725387056927744</c:v>
                </c:pt>
                <c:pt idx="202">
                  <c:v>100.17528550894505</c:v>
                </c:pt>
                <c:pt idx="203">
                  <c:v>100.66683838908841</c:v>
                </c:pt>
                <c:pt idx="204">
                  <c:v>101.26546765212051</c:v>
                </c:pt>
                <c:pt idx="205">
                  <c:v>101.26546765212051</c:v>
                </c:pt>
                <c:pt idx="206">
                  <c:v>101.26546765212051</c:v>
                </c:pt>
                <c:pt idx="207">
                  <c:v>101.34595870882292</c:v>
                </c:pt>
                <c:pt idx="208">
                  <c:v>101.55453713201292</c:v>
                </c:pt>
                <c:pt idx="209">
                  <c:v>102.09047035506413</c:v>
                </c:pt>
                <c:pt idx="210">
                  <c:v>102.64943602660857</c:v>
                </c:pt>
                <c:pt idx="211">
                  <c:v>102.87424742546533</c:v>
                </c:pt>
                <c:pt idx="212">
                  <c:v>102.87424742546533</c:v>
                </c:pt>
                <c:pt idx="213">
                  <c:v>102.87424742546533</c:v>
                </c:pt>
                <c:pt idx="214">
                  <c:v>102.87424742546533</c:v>
                </c:pt>
                <c:pt idx="215">
                  <c:v>103.51450048836749</c:v>
                </c:pt>
                <c:pt idx="216">
                  <c:v>104.36599663272949</c:v>
                </c:pt>
                <c:pt idx="217">
                  <c:v>104.77503699127611</c:v>
                </c:pt>
                <c:pt idx="218">
                  <c:v>104.79148436473471</c:v>
                </c:pt>
                <c:pt idx="219">
                  <c:v>104.79148436473471</c:v>
                </c:pt>
                <c:pt idx="220">
                  <c:v>104.79148436473471</c:v>
                </c:pt>
                <c:pt idx="221">
                  <c:v>104.79148436473471</c:v>
                </c:pt>
                <c:pt idx="222">
                  <c:v>105.34833668661688</c:v>
                </c:pt>
                <c:pt idx="223">
                  <c:v>105.11213157653739</c:v>
                </c:pt>
                <c:pt idx="224">
                  <c:v>105.27580897646799</c:v>
                </c:pt>
                <c:pt idx="225">
                  <c:v>104.35552176918605</c:v>
                </c:pt>
                <c:pt idx="226">
                  <c:v>104.35552176918605</c:v>
                </c:pt>
                <c:pt idx="227">
                  <c:v>104.35552176918605</c:v>
                </c:pt>
                <c:pt idx="228">
                  <c:v>103.9738936997371</c:v>
                </c:pt>
                <c:pt idx="229">
                  <c:v>103.9702183090201</c:v>
                </c:pt>
                <c:pt idx="230">
                  <c:v>104.24700585826649</c:v>
                </c:pt>
                <c:pt idx="231">
                  <c:v>104.08240961065664</c:v>
                </c:pt>
                <c:pt idx="232">
                  <c:v>104.16550406911692</c:v>
                </c:pt>
                <c:pt idx="233">
                  <c:v>104.16550406911692</c:v>
                </c:pt>
                <c:pt idx="234">
                  <c:v>104.16550406911692</c:v>
                </c:pt>
                <c:pt idx="235">
                  <c:v>104.16550406911692</c:v>
                </c:pt>
                <c:pt idx="236">
                  <c:v>104.0753651117824</c:v>
                </c:pt>
                <c:pt idx="237">
                  <c:v>104.48474238114473</c:v>
                </c:pt>
                <c:pt idx="238">
                  <c:v>104.82131628605441</c:v>
                </c:pt>
                <c:pt idx="239">
                  <c:v>104.74446999181305</c:v>
                </c:pt>
                <c:pt idx="240">
                  <c:v>104.74446999181305</c:v>
                </c:pt>
                <c:pt idx="241">
                  <c:v>104.74446999181305</c:v>
                </c:pt>
                <c:pt idx="242">
                  <c:v>105.13084544093815</c:v>
                </c:pt>
                <c:pt idx="243">
                  <c:v>104.67396374655851</c:v>
                </c:pt>
                <c:pt idx="244">
                  <c:v>106.16442656707173</c:v>
                </c:pt>
                <c:pt idx="245">
                  <c:v>105.77256866012711</c:v>
                </c:pt>
                <c:pt idx="246">
                  <c:v>106.02200517678781</c:v>
                </c:pt>
                <c:pt idx="247">
                  <c:v>106.02200517678781</c:v>
                </c:pt>
                <c:pt idx="248">
                  <c:v>106.02200517678781</c:v>
                </c:pt>
                <c:pt idx="249">
                  <c:v>106.16491661916733</c:v>
                </c:pt>
                <c:pt idx="250">
                  <c:v>106.02702821076771</c:v>
                </c:pt>
                <c:pt idx="251">
                  <c:v>105.8669343167862</c:v>
                </c:pt>
                <c:pt idx="252">
                  <c:v>106.45104578648612</c:v>
                </c:pt>
                <c:pt idx="253">
                  <c:v>105.9685282418554</c:v>
                </c:pt>
                <c:pt idx="254">
                  <c:v>105.9685282418554</c:v>
                </c:pt>
                <c:pt idx="255">
                  <c:v>105.9685282418554</c:v>
                </c:pt>
                <c:pt idx="256">
                  <c:v>105.90212618290151</c:v>
                </c:pt>
                <c:pt idx="257">
                  <c:v>105.48812404688694</c:v>
                </c:pt>
                <c:pt idx="258">
                  <c:v>105.01133398612355</c:v>
                </c:pt>
                <c:pt idx="259">
                  <c:v>105.09868577216434</c:v>
                </c:pt>
                <c:pt idx="260">
                  <c:v>104.33892125444758</c:v>
                </c:pt>
                <c:pt idx="261">
                  <c:v>104.33892125444758</c:v>
                </c:pt>
                <c:pt idx="262">
                  <c:v>104.33892125444758</c:v>
                </c:pt>
                <c:pt idx="263">
                  <c:v>105.68451242419889</c:v>
                </c:pt>
                <c:pt idx="264">
                  <c:v>106.29174822715997</c:v>
                </c:pt>
                <c:pt idx="265">
                  <c:v>107.3451458349094</c:v>
                </c:pt>
                <c:pt idx="266">
                  <c:v>107.78003644149895</c:v>
                </c:pt>
                <c:pt idx="267">
                  <c:v>107.73957651535594</c:v>
                </c:pt>
                <c:pt idx="268">
                  <c:v>107.73957651535594</c:v>
                </c:pt>
                <c:pt idx="269">
                  <c:v>107.73957651535594</c:v>
                </c:pt>
                <c:pt idx="270">
                  <c:v>107.73957651535594</c:v>
                </c:pt>
                <c:pt idx="271">
                  <c:v>107.06603053820889</c:v>
                </c:pt>
                <c:pt idx="272">
                  <c:v>107.11209543519536</c:v>
                </c:pt>
                <c:pt idx="273">
                  <c:v>107.29574245802165</c:v>
                </c:pt>
                <c:pt idx="274">
                  <c:v>106.94691725072197</c:v>
                </c:pt>
                <c:pt idx="275">
                  <c:v>106.94691725072197</c:v>
                </c:pt>
                <c:pt idx="276">
                  <c:v>106.94691725072197</c:v>
                </c:pt>
                <c:pt idx="277">
                  <c:v>107.21757914877335</c:v>
                </c:pt>
                <c:pt idx="278">
                  <c:v>106.99132822188575</c:v>
                </c:pt>
                <c:pt idx="279">
                  <c:v>107.05044075591759</c:v>
                </c:pt>
                <c:pt idx="280">
                  <c:v>107.62726270069544</c:v>
                </c:pt>
                <c:pt idx="281">
                  <c:v>107.19730324331788</c:v>
                </c:pt>
                <c:pt idx="282">
                  <c:v>107.19730324331788</c:v>
                </c:pt>
                <c:pt idx="283">
                  <c:v>107.19730324331788</c:v>
                </c:pt>
                <c:pt idx="284">
                  <c:v>107.88561203984486</c:v>
                </c:pt>
                <c:pt idx="285">
                  <c:v>107.92062013642433</c:v>
                </c:pt>
                <c:pt idx="286">
                  <c:v>106.86654870704344</c:v>
                </c:pt>
                <c:pt idx="287">
                  <c:v>106.80409769311034</c:v>
                </c:pt>
                <c:pt idx="288">
                  <c:v>106.80449586043802</c:v>
                </c:pt>
                <c:pt idx="289">
                  <c:v>106.80449586043802</c:v>
                </c:pt>
                <c:pt idx="290">
                  <c:v>106.80449586043802</c:v>
                </c:pt>
                <c:pt idx="291">
                  <c:v>106.35873222297732</c:v>
                </c:pt>
                <c:pt idx="292">
                  <c:v>106.64192107772254</c:v>
                </c:pt>
                <c:pt idx="293">
                  <c:v>106.54222610452379</c:v>
                </c:pt>
                <c:pt idx="294">
                  <c:v>105.96892640918306</c:v>
                </c:pt>
                <c:pt idx="295">
                  <c:v>105.39385027499577</c:v>
                </c:pt>
                <c:pt idx="296">
                  <c:v>105.39385027499577</c:v>
                </c:pt>
                <c:pt idx="297">
                  <c:v>105.39385027499577</c:v>
                </c:pt>
                <c:pt idx="298">
                  <c:v>104.02115309870656</c:v>
                </c:pt>
                <c:pt idx="299">
                  <c:v>103.5853130161818</c:v>
                </c:pt>
                <c:pt idx="300">
                  <c:v>103.78850086632019</c:v>
                </c:pt>
                <c:pt idx="301">
                  <c:v>103.59434835169442</c:v>
                </c:pt>
                <c:pt idx="302">
                  <c:v>103.31229274242033</c:v>
                </c:pt>
                <c:pt idx="303">
                  <c:v>103.31229274242033</c:v>
                </c:pt>
                <c:pt idx="304">
                  <c:v>103.31229274242033</c:v>
                </c:pt>
                <c:pt idx="305">
                  <c:v>102.89966887792461</c:v>
                </c:pt>
                <c:pt idx="306">
                  <c:v>102.75201005586898</c:v>
                </c:pt>
                <c:pt idx="307">
                  <c:v>102.5843816109176</c:v>
                </c:pt>
                <c:pt idx="308">
                  <c:v>103.08564364820505</c:v>
                </c:pt>
                <c:pt idx="309">
                  <c:v>103.08564364820505</c:v>
                </c:pt>
                <c:pt idx="310">
                  <c:v>103.08564364820505</c:v>
                </c:pt>
                <c:pt idx="311">
                  <c:v>103.08564364820505</c:v>
                </c:pt>
                <c:pt idx="312">
                  <c:v>102.71204018182154</c:v>
                </c:pt>
                <c:pt idx="313">
                  <c:v>102.71491923788321</c:v>
                </c:pt>
                <c:pt idx="314">
                  <c:v>102.33479195297701</c:v>
                </c:pt>
                <c:pt idx="315">
                  <c:v>103.70405876459699</c:v>
                </c:pt>
                <c:pt idx="316">
                  <c:v>103.83965005379848</c:v>
                </c:pt>
                <c:pt idx="317">
                  <c:v>103.83965005379848</c:v>
                </c:pt>
                <c:pt idx="318">
                  <c:v>103.83965005379848</c:v>
                </c:pt>
                <c:pt idx="319">
                  <c:v>105.57648656537489</c:v>
                </c:pt>
                <c:pt idx="320">
                  <c:v>106.21759721944436</c:v>
                </c:pt>
                <c:pt idx="321">
                  <c:v>106.66256452224967</c:v>
                </c:pt>
                <c:pt idx="322">
                  <c:v>106.96241514824528</c:v>
                </c:pt>
                <c:pt idx="323">
                  <c:v>106.54253238708353</c:v>
                </c:pt>
                <c:pt idx="324">
                  <c:v>106.54253238708353</c:v>
                </c:pt>
                <c:pt idx="325">
                  <c:v>106.54253238708353</c:v>
                </c:pt>
                <c:pt idx="326">
                  <c:v>106.85616572826788</c:v>
                </c:pt>
                <c:pt idx="327">
                  <c:v>106.74807861293198</c:v>
                </c:pt>
                <c:pt idx="328">
                  <c:v>108.51839180828911</c:v>
                </c:pt>
                <c:pt idx="329">
                  <c:v>107.80374271162358</c:v>
                </c:pt>
                <c:pt idx="330">
                  <c:v>107.20612418103866</c:v>
                </c:pt>
                <c:pt idx="331">
                  <c:v>107.20612418103866</c:v>
                </c:pt>
                <c:pt idx="332">
                  <c:v>107.20612418103866</c:v>
                </c:pt>
                <c:pt idx="333">
                  <c:v>105.81168094300719</c:v>
                </c:pt>
                <c:pt idx="334">
                  <c:v>105.72190952474436</c:v>
                </c:pt>
                <c:pt idx="335">
                  <c:v>106.33864008705771</c:v>
                </c:pt>
                <c:pt idx="336">
                  <c:v>106.08071954349192</c:v>
                </c:pt>
                <c:pt idx="337">
                  <c:v>106.24231422201622</c:v>
                </c:pt>
                <c:pt idx="338">
                  <c:v>106.24231422201622</c:v>
                </c:pt>
                <c:pt idx="339">
                  <c:v>106.24231422201622</c:v>
                </c:pt>
                <c:pt idx="340">
                  <c:v>106.51481381542611</c:v>
                </c:pt>
                <c:pt idx="341">
                  <c:v>106.87837121384979</c:v>
                </c:pt>
                <c:pt idx="342">
                  <c:v>107.10131428909207</c:v>
                </c:pt>
                <c:pt idx="343">
                  <c:v>107.46272770959752</c:v>
                </c:pt>
                <c:pt idx="344">
                  <c:v>107.5892530350304</c:v>
                </c:pt>
                <c:pt idx="345">
                  <c:v>107.5892530350304</c:v>
                </c:pt>
                <c:pt idx="346">
                  <c:v>107.5892530350304</c:v>
                </c:pt>
                <c:pt idx="347">
                  <c:v>106.65846033594903</c:v>
                </c:pt>
                <c:pt idx="348">
                  <c:v>106.96079185067862</c:v>
                </c:pt>
                <c:pt idx="349">
                  <c:v>106.74829301072381</c:v>
                </c:pt>
                <c:pt idx="350">
                  <c:v>106.89582931975556</c:v>
                </c:pt>
                <c:pt idx="351">
                  <c:v>106.13771872786145</c:v>
                </c:pt>
                <c:pt idx="352">
                  <c:v>106.13771872786145</c:v>
                </c:pt>
                <c:pt idx="353">
                  <c:v>106.13771872786145</c:v>
                </c:pt>
                <c:pt idx="354">
                  <c:v>105.97134604140506</c:v>
                </c:pt>
                <c:pt idx="355">
                  <c:v>105.62028497141918</c:v>
                </c:pt>
                <c:pt idx="356">
                  <c:v>105.50062037532471</c:v>
                </c:pt>
                <c:pt idx="357">
                  <c:v>105.43250313403624</c:v>
                </c:pt>
                <c:pt idx="358">
                  <c:v>105.92185077974939</c:v>
                </c:pt>
                <c:pt idx="359">
                  <c:v>105.92185077974939</c:v>
                </c:pt>
                <c:pt idx="360">
                  <c:v>105.92185077974939</c:v>
                </c:pt>
                <c:pt idx="361">
                  <c:v>106.57083289560447</c:v>
                </c:pt>
                <c:pt idx="362">
                  <c:v>106.9883266528002</c:v>
                </c:pt>
                <c:pt idx="363">
                  <c:v>107.49139575719018</c:v>
                </c:pt>
                <c:pt idx="364">
                  <c:v>107.59926847473426</c:v>
                </c:pt>
                <c:pt idx="365">
                  <c:v>108.07847816771968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91200"/>
        <c:axId val="152292736"/>
      </c:lineChart>
      <c:lineChart>
        <c:grouping val="standard"/>
        <c:varyColors val="0"/>
        <c:ser>
          <c:idx val="0"/>
          <c:order val="1"/>
          <c:tx>
            <c:strRef>
              <c:f>'איור 23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23 נתונים'!$F$3:$F$3999</c:f>
              <c:numCache>
                <c:formatCode>m/d/yyyy</c:formatCode>
                <c:ptCount val="3997"/>
                <c:pt idx="0">
                  <c:v>42880</c:v>
                </c:pt>
                <c:pt idx="1">
                  <c:v>42881</c:v>
                </c:pt>
                <c:pt idx="2">
                  <c:v>42882</c:v>
                </c:pt>
                <c:pt idx="3">
                  <c:v>42883</c:v>
                </c:pt>
                <c:pt idx="4">
                  <c:v>42884</c:v>
                </c:pt>
                <c:pt idx="5">
                  <c:v>42885</c:v>
                </c:pt>
                <c:pt idx="6">
                  <c:v>42886</c:v>
                </c:pt>
                <c:pt idx="7">
                  <c:v>42887</c:v>
                </c:pt>
                <c:pt idx="8">
                  <c:v>42888</c:v>
                </c:pt>
                <c:pt idx="9">
                  <c:v>42889</c:v>
                </c:pt>
                <c:pt idx="10">
                  <c:v>42890</c:v>
                </c:pt>
                <c:pt idx="11">
                  <c:v>42891</c:v>
                </c:pt>
                <c:pt idx="12">
                  <c:v>42892</c:v>
                </c:pt>
                <c:pt idx="13">
                  <c:v>42893</c:v>
                </c:pt>
                <c:pt idx="14">
                  <c:v>42894</c:v>
                </c:pt>
                <c:pt idx="15">
                  <c:v>42895</c:v>
                </c:pt>
                <c:pt idx="16">
                  <c:v>42896</c:v>
                </c:pt>
                <c:pt idx="17">
                  <c:v>42897</c:v>
                </c:pt>
                <c:pt idx="18">
                  <c:v>42898</c:v>
                </c:pt>
                <c:pt idx="19">
                  <c:v>42899</c:v>
                </c:pt>
                <c:pt idx="20">
                  <c:v>42900</c:v>
                </c:pt>
                <c:pt idx="21">
                  <c:v>42901</c:v>
                </c:pt>
                <c:pt idx="22">
                  <c:v>42902</c:v>
                </c:pt>
                <c:pt idx="23">
                  <c:v>42903</c:v>
                </c:pt>
                <c:pt idx="24">
                  <c:v>42904</c:v>
                </c:pt>
                <c:pt idx="25">
                  <c:v>42905</c:v>
                </c:pt>
                <c:pt idx="26">
                  <c:v>42906</c:v>
                </c:pt>
                <c:pt idx="27">
                  <c:v>42907</c:v>
                </c:pt>
                <c:pt idx="28">
                  <c:v>42908</c:v>
                </c:pt>
                <c:pt idx="29">
                  <c:v>42909</c:v>
                </c:pt>
                <c:pt idx="30">
                  <c:v>42910</c:v>
                </c:pt>
                <c:pt idx="31">
                  <c:v>42911</c:v>
                </c:pt>
                <c:pt idx="32">
                  <c:v>42912</c:v>
                </c:pt>
                <c:pt idx="33">
                  <c:v>42913</c:v>
                </c:pt>
                <c:pt idx="34">
                  <c:v>42914</c:v>
                </c:pt>
                <c:pt idx="35">
                  <c:v>42915</c:v>
                </c:pt>
                <c:pt idx="36">
                  <c:v>42916</c:v>
                </c:pt>
                <c:pt idx="37">
                  <c:v>42917</c:v>
                </c:pt>
                <c:pt idx="38">
                  <c:v>42918</c:v>
                </c:pt>
                <c:pt idx="39">
                  <c:v>42919</c:v>
                </c:pt>
                <c:pt idx="40">
                  <c:v>42920</c:v>
                </c:pt>
                <c:pt idx="41">
                  <c:v>42921</c:v>
                </c:pt>
                <c:pt idx="42">
                  <c:v>42922</c:v>
                </c:pt>
                <c:pt idx="43">
                  <c:v>42923</c:v>
                </c:pt>
                <c:pt idx="44">
                  <c:v>42924</c:v>
                </c:pt>
                <c:pt idx="45">
                  <c:v>42925</c:v>
                </c:pt>
                <c:pt idx="46">
                  <c:v>42926</c:v>
                </c:pt>
                <c:pt idx="47">
                  <c:v>42927</c:v>
                </c:pt>
                <c:pt idx="48">
                  <c:v>42928</c:v>
                </c:pt>
                <c:pt idx="49">
                  <c:v>42929</c:v>
                </c:pt>
                <c:pt idx="50">
                  <c:v>42930</c:v>
                </c:pt>
                <c:pt idx="51">
                  <c:v>42931</c:v>
                </c:pt>
                <c:pt idx="52">
                  <c:v>42932</c:v>
                </c:pt>
                <c:pt idx="53">
                  <c:v>42933</c:v>
                </c:pt>
                <c:pt idx="54">
                  <c:v>42934</c:v>
                </c:pt>
                <c:pt idx="55">
                  <c:v>42935</c:v>
                </c:pt>
                <c:pt idx="56">
                  <c:v>42936</c:v>
                </c:pt>
                <c:pt idx="57">
                  <c:v>42937</c:v>
                </c:pt>
                <c:pt idx="58">
                  <c:v>42938</c:v>
                </c:pt>
                <c:pt idx="59">
                  <c:v>42939</c:v>
                </c:pt>
                <c:pt idx="60">
                  <c:v>42940</c:v>
                </c:pt>
                <c:pt idx="61">
                  <c:v>42941</c:v>
                </c:pt>
                <c:pt idx="62">
                  <c:v>42942</c:v>
                </c:pt>
                <c:pt idx="63">
                  <c:v>42943</c:v>
                </c:pt>
                <c:pt idx="64">
                  <c:v>42944</c:v>
                </c:pt>
                <c:pt idx="65">
                  <c:v>42945</c:v>
                </c:pt>
                <c:pt idx="66">
                  <c:v>42946</c:v>
                </c:pt>
                <c:pt idx="67">
                  <c:v>42947</c:v>
                </c:pt>
                <c:pt idx="68">
                  <c:v>42948</c:v>
                </c:pt>
                <c:pt idx="69">
                  <c:v>42949</c:v>
                </c:pt>
                <c:pt idx="70">
                  <c:v>42950</c:v>
                </c:pt>
                <c:pt idx="71">
                  <c:v>42951</c:v>
                </c:pt>
                <c:pt idx="72">
                  <c:v>42952</c:v>
                </c:pt>
                <c:pt idx="73">
                  <c:v>42953</c:v>
                </c:pt>
                <c:pt idx="74">
                  <c:v>42954</c:v>
                </c:pt>
                <c:pt idx="75">
                  <c:v>42955</c:v>
                </c:pt>
                <c:pt idx="76">
                  <c:v>42956</c:v>
                </c:pt>
                <c:pt idx="77">
                  <c:v>42957</c:v>
                </c:pt>
                <c:pt idx="78">
                  <c:v>42958</c:v>
                </c:pt>
                <c:pt idx="79">
                  <c:v>42959</c:v>
                </c:pt>
                <c:pt idx="80">
                  <c:v>42960</c:v>
                </c:pt>
                <c:pt idx="81">
                  <c:v>42961</c:v>
                </c:pt>
                <c:pt idx="82">
                  <c:v>42962</c:v>
                </c:pt>
                <c:pt idx="83">
                  <c:v>42963</c:v>
                </c:pt>
                <c:pt idx="84">
                  <c:v>42964</c:v>
                </c:pt>
                <c:pt idx="85">
                  <c:v>42965</c:v>
                </c:pt>
                <c:pt idx="86">
                  <c:v>42966</c:v>
                </c:pt>
                <c:pt idx="87">
                  <c:v>42967</c:v>
                </c:pt>
                <c:pt idx="88">
                  <c:v>42968</c:v>
                </c:pt>
                <c:pt idx="89">
                  <c:v>42969</c:v>
                </c:pt>
                <c:pt idx="90">
                  <c:v>42970</c:v>
                </c:pt>
                <c:pt idx="91">
                  <c:v>42971</c:v>
                </c:pt>
                <c:pt idx="92">
                  <c:v>42972</c:v>
                </c:pt>
                <c:pt idx="93">
                  <c:v>42973</c:v>
                </c:pt>
                <c:pt idx="94">
                  <c:v>42974</c:v>
                </c:pt>
                <c:pt idx="95">
                  <c:v>42975</c:v>
                </c:pt>
                <c:pt idx="96">
                  <c:v>42976</c:v>
                </c:pt>
                <c:pt idx="97">
                  <c:v>42977</c:v>
                </c:pt>
                <c:pt idx="98">
                  <c:v>42978</c:v>
                </c:pt>
                <c:pt idx="99">
                  <c:v>42979</c:v>
                </c:pt>
                <c:pt idx="100">
                  <c:v>42980</c:v>
                </c:pt>
                <c:pt idx="101">
                  <c:v>42981</c:v>
                </c:pt>
                <c:pt idx="102">
                  <c:v>42982</c:v>
                </c:pt>
                <c:pt idx="103">
                  <c:v>42983</c:v>
                </c:pt>
                <c:pt idx="104">
                  <c:v>42984</c:v>
                </c:pt>
                <c:pt idx="105">
                  <c:v>42985</c:v>
                </c:pt>
                <c:pt idx="106">
                  <c:v>42986</c:v>
                </c:pt>
                <c:pt idx="107">
                  <c:v>42987</c:v>
                </c:pt>
                <c:pt idx="108">
                  <c:v>42988</c:v>
                </c:pt>
                <c:pt idx="109">
                  <c:v>42989</c:v>
                </c:pt>
                <c:pt idx="110">
                  <c:v>42990</c:v>
                </c:pt>
                <c:pt idx="111">
                  <c:v>42991</c:v>
                </c:pt>
                <c:pt idx="112">
                  <c:v>42992</c:v>
                </c:pt>
                <c:pt idx="113">
                  <c:v>42993</c:v>
                </c:pt>
                <c:pt idx="114">
                  <c:v>42994</c:v>
                </c:pt>
                <c:pt idx="115">
                  <c:v>42995</c:v>
                </c:pt>
                <c:pt idx="116">
                  <c:v>42996</c:v>
                </c:pt>
                <c:pt idx="117">
                  <c:v>42997</c:v>
                </c:pt>
                <c:pt idx="118">
                  <c:v>42998</c:v>
                </c:pt>
                <c:pt idx="119">
                  <c:v>42999</c:v>
                </c:pt>
                <c:pt idx="120">
                  <c:v>43000</c:v>
                </c:pt>
                <c:pt idx="121">
                  <c:v>43001</c:v>
                </c:pt>
                <c:pt idx="122">
                  <c:v>43002</c:v>
                </c:pt>
                <c:pt idx="123">
                  <c:v>43003</c:v>
                </c:pt>
                <c:pt idx="124">
                  <c:v>43004</c:v>
                </c:pt>
                <c:pt idx="125">
                  <c:v>43005</c:v>
                </c:pt>
                <c:pt idx="126">
                  <c:v>43006</c:v>
                </c:pt>
                <c:pt idx="127">
                  <c:v>43007</c:v>
                </c:pt>
                <c:pt idx="128">
                  <c:v>43008</c:v>
                </c:pt>
                <c:pt idx="129">
                  <c:v>43009</c:v>
                </c:pt>
                <c:pt idx="130">
                  <c:v>43010</c:v>
                </c:pt>
                <c:pt idx="131">
                  <c:v>43011</c:v>
                </c:pt>
                <c:pt idx="132">
                  <c:v>43012</c:v>
                </c:pt>
                <c:pt idx="133">
                  <c:v>43013</c:v>
                </c:pt>
                <c:pt idx="134">
                  <c:v>43014</c:v>
                </c:pt>
                <c:pt idx="135">
                  <c:v>43015</c:v>
                </c:pt>
                <c:pt idx="136">
                  <c:v>43016</c:v>
                </c:pt>
                <c:pt idx="137">
                  <c:v>43017</c:v>
                </c:pt>
                <c:pt idx="138">
                  <c:v>43018</c:v>
                </c:pt>
                <c:pt idx="139">
                  <c:v>43019</c:v>
                </c:pt>
                <c:pt idx="140">
                  <c:v>43020</c:v>
                </c:pt>
                <c:pt idx="141">
                  <c:v>43021</c:v>
                </c:pt>
                <c:pt idx="142">
                  <c:v>43022</c:v>
                </c:pt>
                <c:pt idx="143">
                  <c:v>43023</c:v>
                </c:pt>
                <c:pt idx="144">
                  <c:v>43024</c:v>
                </c:pt>
                <c:pt idx="145">
                  <c:v>43025</c:v>
                </c:pt>
                <c:pt idx="146">
                  <c:v>43026</c:v>
                </c:pt>
                <c:pt idx="147">
                  <c:v>43027</c:v>
                </c:pt>
                <c:pt idx="148">
                  <c:v>43028</c:v>
                </c:pt>
                <c:pt idx="149">
                  <c:v>43029</c:v>
                </c:pt>
                <c:pt idx="150">
                  <c:v>43030</c:v>
                </c:pt>
                <c:pt idx="151">
                  <c:v>43031</c:v>
                </c:pt>
                <c:pt idx="152">
                  <c:v>43032</c:v>
                </c:pt>
                <c:pt idx="153">
                  <c:v>43033</c:v>
                </c:pt>
                <c:pt idx="154">
                  <c:v>43034</c:v>
                </c:pt>
                <c:pt idx="155">
                  <c:v>43035</c:v>
                </c:pt>
                <c:pt idx="156">
                  <c:v>43036</c:v>
                </c:pt>
                <c:pt idx="157">
                  <c:v>43037</c:v>
                </c:pt>
                <c:pt idx="158">
                  <c:v>43038</c:v>
                </c:pt>
                <c:pt idx="159">
                  <c:v>43039</c:v>
                </c:pt>
                <c:pt idx="160">
                  <c:v>43040</c:v>
                </c:pt>
                <c:pt idx="161">
                  <c:v>43041</c:v>
                </c:pt>
                <c:pt idx="162">
                  <c:v>43042</c:v>
                </c:pt>
                <c:pt idx="163">
                  <c:v>43043</c:v>
                </c:pt>
                <c:pt idx="164">
                  <c:v>43044</c:v>
                </c:pt>
                <c:pt idx="165">
                  <c:v>43045</c:v>
                </c:pt>
                <c:pt idx="166">
                  <c:v>43046</c:v>
                </c:pt>
                <c:pt idx="167">
                  <c:v>43047</c:v>
                </c:pt>
                <c:pt idx="168">
                  <c:v>43048</c:v>
                </c:pt>
                <c:pt idx="169">
                  <c:v>43049</c:v>
                </c:pt>
                <c:pt idx="170">
                  <c:v>43050</c:v>
                </c:pt>
                <c:pt idx="171">
                  <c:v>43051</c:v>
                </c:pt>
                <c:pt idx="172">
                  <c:v>43052</c:v>
                </c:pt>
                <c:pt idx="173">
                  <c:v>43053</c:v>
                </c:pt>
                <c:pt idx="174">
                  <c:v>43054</c:v>
                </c:pt>
                <c:pt idx="175">
                  <c:v>43055</c:v>
                </c:pt>
                <c:pt idx="176">
                  <c:v>43056</c:v>
                </c:pt>
                <c:pt idx="177">
                  <c:v>43057</c:v>
                </c:pt>
                <c:pt idx="178">
                  <c:v>43058</c:v>
                </c:pt>
                <c:pt idx="179">
                  <c:v>43059</c:v>
                </c:pt>
                <c:pt idx="180">
                  <c:v>43060</c:v>
                </c:pt>
                <c:pt idx="181">
                  <c:v>43061</c:v>
                </c:pt>
                <c:pt idx="182">
                  <c:v>43062</c:v>
                </c:pt>
                <c:pt idx="183">
                  <c:v>43063</c:v>
                </c:pt>
                <c:pt idx="184">
                  <c:v>43064</c:v>
                </c:pt>
                <c:pt idx="185">
                  <c:v>43065</c:v>
                </c:pt>
                <c:pt idx="186">
                  <c:v>43066</c:v>
                </c:pt>
                <c:pt idx="187">
                  <c:v>43067</c:v>
                </c:pt>
                <c:pt idx="188">
                  <c:v>43068</c:v>
                </c:pt>
                <c:pt idx="189">
                  <c:v>43069</c:v>
                </c:pt>
                <c:pt idx="190">
                  <c:v>43070</c:v>
                </c:pt>
                <c:pt idx="191">
                  <c:v>43071</c:v>
                </c:pt>
                <c:pt idx="192">
                  <c:v>43072</c:v>
                </c:pt>
                <c:pt idx="193">
                  <c:v>43073</c:v>
                </c:pt>
                <c:pt idx="194">
                  <c:v>43074</c:v>
                </c:pt>
                <c:pt idx="195">
                  <c:v>43075</c:v>
                </c:pt>
                <c:pt idx="196">
                  <c:v>43076</c:v>
                </c:pt>
                <c:pt idx="197">
                  <c:v>43077</c:v>
                </c:pt>
                <c:pt idx="198">
                  <c:v>43078</c:v>
                </c:pt>
                <c:pt idx="199">
                  <c:v>43079</c:v>
                </c:pt>
                <c:pt idx="200">
                  <c:v>43080</c:v>
                </c:pt>
                <c:pt idx="201">
                  <c:v>43081</c:v>
                </c:pt>
                <c:pt idx="202">
                  <c:v>43082</c:v>
                </c:pt>
                <c:pt idx="203">
                  <c:v>43083</c:v>
                </c:pt>
                <c:pt idx="204">
                  <c:v>43084</c:v>
                </c:pt>
                <c:pt idx="205">
                  <c:v>43085</c:v>
                </c:pt>
                <c:pt idx="206">
                  <c:v>43086</c:v>
                </c:pt>
                <c:pt idx="207">
                  <c:v>43087</c:v>
                </c:pt>
                <c:pt idx="208">
                  <c:v>43088</c:v>
                </c:pt>
                <c:pt idx="209">
                  <c:v>43089</c:v>
                </c:pt>
                <c:pt idx="210">
                  <c:v>43090</c:v>
                </c:pt>
                <c:pt idx="211">
                  <c:v>43091</c:v>
                </c:pt>
                <c:pt idx="212">
                  <c:v>43092</c:v>
                </c:pt>
                <c:pt idx="213">
                  <c:v>43093</c:v>
                </c:pt>
                <c:pt idx="214">
                  <c:v>43094</c:v>
                </c:pt>
                <c:pt idx="215">
                  <c:v>43095</c:v>
                </c:pt>
                <c:pt idx="216">
                  <c:v>43096</c:v>
                </c:pt>
                <c:pt idx="217">
                  <c:v>43097</c:v>
                </c:pt>
                <c:pt idx="218">
                  <c:v>43098</c:v>
                </c:pt>
                <c:pt idx="219">
                  <c:v>43099</c:v>
                </c:pt>
                <c:pt idx="220">
                  <c:v>43100</c:v>
                </c:pt>
                <c:pt idx="221">
                  <c:v>43101</c:v>
                </c:pt>
                <c:pt idx="222">
                  <c:v>43102</c:v>
                </c:pt>
                <c:pt idx="223">
                  <c:v>43103</c:v>
                </c:pt>
                <c:pt idx="224">
                  <c:v>43104</c:v>
                </c:pt>
                <c:pt idx="225">
                  <c:v>43105</c:v>
                </c:pt>
                <c:pt idx="226">
                  <c:v>43106</c:v>
                </c:pt>
                <c:pt idx="227">
                  <c:v>43107</c:v>
                </c:pt>
                <c:pt idx="228">
                  <c:v>43108</c:v>
                </c:pt>
                <c:pt idx="229">
                  <c:v>43109</c:v>
                </c:pt>
                <c:pt idx="230">
                  <c:v>43110</c:v>
                </c:pt>
                <c:pt idx="231">
                  <c:v>43111</c:v>
                </c:pt>
                <c:pt idx="232">
                  <c:v>43112</c:v>
                </c:pt>
                <c:pt idx="233">
                  <c:v>43113</c:v>
                </c:pt>
                <c:pt idx="234">
                  <c:v>43114</c:v>
                </c:pt>
                <c:pt idx="235">
                  <c:v>43115</c:v>
                </c:pt>
                <c:pt idx="236">
                  <c:v>43116</c:v>
                </c:pt>
                <c:pt idx="237">
                  <c:v>43117</c:v>
                </c:pt>
                <c:pt idx="238">
                  <c:v>43118</c:v>
                </c:pt>
                <c:pt idx="239">
                  <c:v>43119</c:v>
                </c:pt>
                <c:pt idx="240">
                  <c:v>43120</c:v>
                </c:pt>
                <c:pt idx="241">
                  <c:v>43121</c:v>
                </c:pt>
                <c:pt idx="242">
                  <c:v>43122</c:v>
                </c:pt>
                <c:pt idx="243">
                  <c:v>43123</c:v>
                </c:pt>
                <c:pt idx="244">
                  <c:v>43124</c:v>
                </c:pt>
                <c:pt idx="245">
                  <c:v>43125</c:v>
                </c:pt>
                <c:pt idx="246">
                  <c:v>43126</c:v>
                </c:pt>
                <c:pt idx="247">
                  <c:v>43127</c:v>
                </c:pt>
                <c:pt idx="248">
                  <c:v>43128</c:v>
                </c:pt>
                <c:pt idx="249">
                  <c:v>43129</c:v>
                </c:pt>
                <c:pt idx="250">
                  <c:v>43130</c:v>
                </c:pt>
                <c:pt idx="251">
                  <c:v>43131</c:v>
                </c:pt>
                <c:pt idx="252">
                  <c:v>43132</c:v>
                </c:pt>
                <c:pt idx="253">
                  <c:v>43133</c:v>
                </c:pt>
                <c:pt idx="254">
                  <c:v>43134</c:v>
                </c:pt>
                <c:pt idx="255">
                  <c:v>43135</c:v>
                </c:pt>
                <c:pt idx="256">
                  <c:v>43136</c:v>
                </c:pt>
                <c:pt idx="257">
                  <c:v>43137</c:v>
                </c:pt>
                <c:pt idx="258">
                  <c:v>43138</c:v>
                </c:pt>
                <c:pt idx="259">
                  <c:v>43139</c:v>
                </c:pt>
                <c:pt idx="260">
                  <c:v>43140</c:v>
                </c:pt>
                <c:pt idx="261">
                  <c:v>43141</c:v>
                </c:pt>
                <c:pt idx="262">
                  <c:v>43142</c:v>
                </c:pt>
                <c:pt idx="263">
                  <c:v>43143</c:v>
                </c:pt>
                <c:pt idx="264">
                  <c:v>43144</c:v>
                </c:pt>
                <c:pt idx="265">
                  <c:v>43145</c:v>
                </c:pt>
                <c:pt idx="266">
                  <c:v>43146</c:v>
                </c:pt>
                <c:pt idx="267">
                  <c:v>43147</c:v>
                </c:pt>
                <c:pt idx="268">
                  <c:v>43148</c:v>
                </c:pt>
                <c:pt idx="269">
                  <c:v>43149</c:v>
                </c:pt>
                <c:pt idx="270">
                  <c:v>43150</c:v>
                </c:pt>
                <c:pt idx="271">
                  <c:v>43151</c:v>
                </c:pt>
                <c:pt idx="272">
                  <c:v>43152</c:v>
                </c:pt>
                <c:pt idx="273">
                  <c:v>43153</c:v>
                </c:pt>
                <c:pt idx="274">
                  <c:v>43154</c:v>
                </c:pt>
                <c:pt idx="275">
                  <c:v>43155</c:v>
                </c:pt>
                <c:pt idx="276">
                  <c:v>43156</c:v>
                </c:pt>
                <c:pt idx="277">
                  <c:v>43157</c:v>
                </c:pt>
                <c:pt idx="278">
                  <c:v>43158</c:v>
                </c:pt>
                <c:pt idx="279">
                  <c:v>43159</c:v>
                </c:pt>
                <c:pt idx="280">
                  <c:v>43160</c:v>
                </c:pt>
                <c:pt idx="281">
                  <c:v>43161</c:v>
                </c:pt>
                <c:pt idx="282">
                  <c:v>43162</c:v>
                </c:pt>
                <c:pt idx="283">
                  <c:v>43163</c:v>
                </c:pt>
                <c:pt idx="284">
                  <c:v>43164</c:v>
                </c:pt>
                <c:pt idx="285">
                  <c:v>43165</c:v>
                </c:pt>
                <c:pt idx="286">
                  <c:v>43166</c:v>
                </c:pt>
                <c:pt idx="287">
                  <c:v>43167</c:v>
                </c:pt>
                <c:pt idx="288">
                  <c:v>43168</c:v>
                </c:pt>
                <c:pt idx="289">
                  <c:v>43169</c:v>
                </c:pt>
                <c:pt idx="290">
                  <c:v>43170</c:v>
                </c:pt>
                <c:pt idx="291">
                  <c:v>43171</c:v>
                </c:pt>
                <c:pt idx="292">
                  <c:v>43172</c:v>
                </c:pt>
                <c:pt idx="293">
                  <c:v>43173</c:v>
                </c:pt>
                <c:pt idx="294">
                  <c:v>43174</c:v>
                </c:pt>
                <c:pt idx="295">
                  <c:v>43175</c:v>
                </c:pt>
                <c:pt idx="296">
                  <c:v>43176</c:v>
                </c:pt>
                <c:pt idx="297">
                  <c:v>43177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43183</c:v>
                </c:pt>
                <c:pt idx="304">
                  <c:v>43184</c:v>
                </c:pt>
                <c:pt idx="305">
                  <c:v>43185</c:v>
                </c:pt>
                <c:pt idx="306">
                  <c:v>43186</c:v>
                </c:pt>
                <c:pt idx="307">
                  <c:v>43187</c:v>
                </c:pt>
                <c:pt idx="308">
                  <c:v>43188</c:v>
                </c:pt>
                <c:pt idx="309">
                  <c:v>43189</c:v>
                </c:pt>
                <c:pt idx="310">
                  <c:v>43190</c:v>
                </c:pt>
                <c:pt idx="311">
                  <c:v>43191</c:v>
                </c:pt>
                <c:pt idx="312">
                  <c:v>43192</c:v>
                </c:pt>
                <c:pt idx="313">
                  <c:v>43193</c:v>
                </c:pt>
                <c:pt idx="314">
                  <c:v>43194</c:v>
                </c:pt>
                <c:pt idx="315">
                  <c:v>43195</c:v>
                </c:pt>
                <c:pt idx="316">
                  <c:v>43196</c:v>
                </c:pt>
                <c:pt idx="317">
                  <c:v>43197</c:v>
                </c:pt>
                <c:pt idx="318">
                  <c:v>43198</c:v>
                </c:pt>
                <c:pt idx="319">
                  <c:v>43199</c:v>
                </c:pt>
                <c:pt idx="320">
                  <c:v>43200</c:v>
                </c:pt>
                <c:pt idx="321">
                  <c:v>43201</c:v>
                </c:pt>
                <c:pt idx="322">
                  <c:v>43202</c:v>
                </c:pt>
                <c:pt idx="323">
                  <c:v>43203</c:v>
                </c:pt>
                <c:pt idx="324">
                  <c:v>43204</c:v>
                </c:pt>
                <c:pt idx="325">
                  <c:v>43205</c:v>
                </c:pt>
                <c:pt idx="326">
                  <c:v>43206</c:v>
                </c:pt>
                <c:pt idx="327">
                  <c:v>43207</c:v>
                </c:pt>
                <c:pt idx="328">
                  <c:v>43208</c:v>
                </c:pt>
                <c:pt idx="329">
                  <c:v>43209</c:v>
                </c:pt>
                <c:pt idx="330">
                  <c:v>43210</c:v>
                </c:pt>
                <c:pt idx="331">
                  <c:v>43211</c:v>
                </c:pt>
                <c:pt idx="332">
                  <c:v>43212</c:v>
                </c:pt>
                <c:pt idx="333">
                  <c:v>43213</c:v>
                </c:pt>
                <c:pt idx="334">
                  <c:v>43214</c:v>
                </c:pt>
                <c:pt idx="335">
                  <c:v>43215</c:v>
                </c:pt>
                <c:pt idx="336">
                  <c:v>43216</c:v>
                </c:pt>
                <c:pt idx="337">
                  <c:v>43217</c:v>
                </c:pt>
                <c:pt idx="338">
                  <c:v>43218</c:v>
                </c:pt>
                <c:pt idx="339">
                  <c:v>43219</c:v>
                </c:pt>
                <c:pt idx="340">
                  <c:v>43220</c:v>
                </c:pt>
                <c:pt idx="341">
                  <c:v>43221</c:v>
                </c:pt>
                <c:pt idx="342">
                  <c:v>43222</c:v>
                </c:pt>
                <c:pt idx="343">
                  <c:v>43223</c:v>
                </c:pt>
                <c:pt idx="344">
                  <c:v>43224</c:v>
                </c:pt>
                <c:pt idx="345">
                  <c:v>43225</c:v>
                </c:pt>
                <c:pt idx="346">
                  <c:v>43226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43232</c:v>
                </c:pt>
                <c:pt idx="353">
                  <c:v>43233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43239</c:v>
                </c:pt>
                <c:pt idx="360">
                  <c:v>43240</c:v>
                </c:pt>
                <c:pt idx="361">
                  <c:v>43241</c:v>
                </c:pt>
                <c:pt idx="362">
                  <c:v>43242</c:v>
                </c:pt>
                <c:pt idx="363">
                  <c:v>43243</c:v>
                </c:pt>
                <c:pt idx="364">
                  <c:v>43244</c:v>
                </c:pt>
                <c:pt idx="365">
                  <c:v>43245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23 נתונים'!$H$3:$H$3999</c:f>
              <c:numCache>
                <c:formatCode>0.00</c:formatCode>
                <c:ptCount val="3997"/>
                <c:pt idx="0">
                  <c:v>100</c:v>
                </c:pt>
                <c:pt idx="1">
                  <c:v>101.34084726000776</c:v>
                </c:pt>
                <c:pt idx="2">
                  <c:v>101.34084726000776</c:v>
                </c:pt>
                <c:pt idx="3">
                  <c:v>101.34084726000776</c:v>
                </c:pt>
                <c:pt idx="4">
                  <c:v>101.61290322580643</c:v>
                </c:pt>
                <c:pt idx="5">
                  <c:v>100.73843762145356</c:v>
                </c:pt>
                <c:pt idx="6">
                  <c:v>97.765254566653709</c:v>
                </c:pt>
                <c:pt idx="7">
                  <c:v>98.387096774193552</c:v>
                </c:pt>
                <c:pt idx="8">
                  <c:v>97.065682083171396</c:v>
                </c:pt>
                <c:pt idx="9">
                  <c:v>97.065682083171396</c:v>
                </c:pt>
                <c:pt idx="10">
                  <c:v>97.065682083171396</c:v>
                </c:pt>
                <c:pt idx="11">
                  <c:v>96.13291877186164</c:v>
                </c:pt>
                <c:pt idx="12">
                  <c:v>97.396035755926931</c:v>
                </c:pt>
                <c:pt idx="13">
                  <c:v>93.392926544889235</c:v>
                </c:pt>
                <c:pt idx="14">
                  <c:v>93.004275165176836</c:v>
                </c:pt>
                <c:pt idx="15">
                  <c:v>93.567819665759814</c:v>
                </c:pt>
                <c:pt idx="16">
                  <c:v>93.567819665759814</c:v>
                </c:pt>
                <c:pt idx="17">
                  <c:v>93.567819665759814</c:v>
                </c:pt>
                <c:pt idx="18">
                  <c:v>93.839875631558485</c:v>
                </c:pt>
                <c:pt idx="19">
                  <c:v>94.675476097940134</c:v>
                </c:pt>
                <c:pt idx="20">
                  <c:v>91.333074232413509</c:v>
                </c:pt>
                <c:pt idx="21">
                  <c:v>91.177613680528552</c:v>
                </c:pt>
                <c:pt idx="22">
                  <c:v>92.05207928488143</c:v>
                </c:pt>
                <c:pt idx="23">
                  <c:v>92.05207928488143</c:v>
                </c:pt>
                <c:pt idx="24">
                  <c:v>92.05207928488143</c:v>
                </c:pt>
                <c:pt idx="25">
                  <c:v>91.158181111542916</c:v>
                </c:pt>
                <c:pt idx="26">
                  <c:v>89.428682471822754</c:v>
                </c:pt>
                <c:pt idx="27">
                  <c:v>87.096774193548356</c:v>
                </c:pt>
                <c:pt idx="28">
                  <c:v>87.874076952973155</c:v>
                </c:pt>
                <c:pt idx="29">
                  <c:v>88.495919160512997</c:v>
                </c:pt>
                <c:pt idx="30">
                  <c:v>88.495919160512997</c:v>
                </c:pt>
                <c:pt idx="31">
                  <c:v>88.495919160512997</c:v>
                </c:pt>
                <c:pt idx="32">
                  <c:v>89.059463661095975</c:v>
                </c:pt>
                <c:pt idx="33">
                  <c:v>90.652934317916802</c:v>
                </c:pt>
                <c:pt idx="34">
                  <c:v>91.935483870967715</c:v>
                </c:pt>
                <c:pt idx="35">
                  <c:v>92.149242129809537</c:v>
                </c:pt>
                <c:pt idx="36">
                  <c:v>93.120870579090521</c:v>
                </c:pt>
                <c:pt idx="37">
                  <c:v>93.120870579090521</c:v>
                </c:pt>
                <c:pt idx="38">
                  <c:v>93.120870579090521</c:v>
                </c:pt>
                <c:pt idx="39">
                  <c:v>96.541002720559604</c:v>
                </c:pt>
                <c:pt idx="40">
                  <c:v>96.404974737660268</c:v>
                </c:pt>
                <c:pt idx="41">
                  <c:v>92.868247182277457</c:v>
                </c:pt>
                <c:pt idx="42">
                  <c:v>93.4900893898173</c:v>
                </c:pt>
                <c:pt idx="43">
                  <c:v>90.769529731830517</c:v>
                </c:pt>
                <c:pt idx="44">
                  <c:v>90.769529731830517</c:v>
                </c:pt>
                <c:pt idx="45">
                  <c:v>90.769529731830517</c:v>
                </c:pt>
                <c:pt idx="46">
                  <c:v>91.099883404586052</c:v>
                </c:pt>
                <c:pt idx="47">
                  <c:v>92.343567819665722</c:v>
                </c:pt>
                <c:pt idx="48">
                  <c:v>92.77108433734935</c:v>
                </c:pt>
                <c:pt idx="49">
                  <c:v>94.092499028371506</c:v>
                </c:pt>
                <c:pt idx="50">
                  <c:v>95.04469490866687</c:v>
                </c:pt>
                <c:pt idx="51">
                  <c:v>95.04469490866687</c:v>
                </c:pt>
                <c:pt idx="52">
                  <c:v>95.04469490866687</c:v>
                </c:pt>
                <c:pt idx="53">
                  <c:v>94.092499028371506</c:v>
                </c:pt>
                <c:pt idx="54">
                  <c:v>94.908666925767548</c:v>
                </c:pt>
                <c:pt idx="55">
                  <c:v>96.579867858530861</c:v>
                </c:pt>
                <c:pt idx="56">
                  <c:v>95.802565099106047</c:v>
                </c:pt>
                <c:pt idx="57">
                  <c:v>93.392926544889193</c:v>
                </c:pt>
                <c:pt idx="58">
                  <c:v>93.392926544889193</c:v>
                </c:pt>
                <c:pt idx="59">
                  <c:v>93.392926544889193</c:v>
                </c:pt>
                <c:pt idx="60">
                  <c:v>94.442285270112663</c:v>
                </c:pt>
                <c:pt idx="61">
                  <c:v>97.551496307811846</c:v>
                </c:pt>
                <c:pt idx="62">
                  <c:v>99.047804119704566</c:v>
                </c:pt>
                <c:pt idx="63">
                  <c:v>100.05829770695681</c:v>
                </c:pt>
                <c:pt idx="64">
                  <c:v>102.05985231247566</c:v>
                </c:pt>
                <c:pt idx="65">
                  <c:v>102.05985231247566</c:v>
                </c:pt>
                <c:pt idx="66">
                  <c:v>102.05985231247566</c:v>
                </c:pt>
                <c:pt idx="67">
                  <c:v>102.31247570928872</c:v>
                </c:pt>
                <c:pt idx="68">
                  <c:v>100.6218422075398</c:v>
                </c:pt>
                <c:pt idx="69">
                  <c:v>101.74893120870576</c:v>
                </c:pt>
                <c:pt idx="70">
                  <c:v>101.06879129420906</c:v>
                </c:pt>
                <c:pt idx="71">
                  <c:v>101.8655266226195</c:v>
                </c:pt>
                <c:pt idx="72">
                  <c:v>101.8655266226195</c:v>
                </c:pt>
                <c:pt idx="73">
                  <c:v>101.8655266226195</c:v>
                </c:pt>
                <c:pt idx="74">
                  <c:v>101.76836377769139</c:v>
                </c:pt>
                <c:pt idx="75">
                  <c:v>101.32141469102214</c:v>
                </c:pt>
                <c:pt idx="76">
                  <c:v>102.40963855421685</c:v>
                </c:pt>
                <c:pt idx="77">
                  <c:v>100.85503303536726</c:v>
                </c:pt>
                <c:pt idx="78">
                  <c:v>101.24368441507966</c:v>
                </c:pt>
                <c:pt idx="79">
                  <c:v>101.24368441507966</c:v>
                </c:pt>
                <c:pt idx="80">
                  <c:v>101.24368441507966</c:v>
                </c:pt>
                <c:pt idx="81">
                  <c:v>98.581422464049723</c:v>
                </c:pt>
                <c:pt idx="82">
                  <c:v>98.717450446949059</c:v>
                </c:pt>
                <c:pt idx="83">
                  <c:v>97.68752429071121</c:v>
                </c:pt>
                <c:pt idx="84">
                  <c:v>99.164399533618308</c:v>
                </c:pt>
                <c:pt idx="85">
                  <c:v>102.44850369218805</c:v>
                </c:pt>
                <c:pt idx="86">
                  <c:v>102.44850369218805</c:v>
                </c:pt>
                <c:pt idx="87">
                  <c:v>102.44850369218805</c:v>
                </c:pt>
                <c:pt idx="88">
                  <c:v>100.38865137971234</c:v>
                </c:pt>
                <c:pt idx="89">
                  <c:v>100.79673532841036</c:v>
                </c:pt>
                <c:pt idx="90">
                  <c:v>102.15701515740376</c:v>
                </c:pt>
                <c:pt idx="91">
                  <c:v>101.12708900116591</c:v>
                </c:pt>
                <c:pt idx="92">
                  <c:v>101.84609405363385</c:v>
                </c:pt>
                <c:pt idx="93">
                  <c:v>101.84609405363385</c:v>
                </c:pt>
                <c:pt idx="94">
                  <c:v>101.84609405363385</c:v>
                </c:pt>
                <c:pt idx="95">
                  <c:v>100.83560046638162</c:v>
                </c:pt>
                <c:pt idx="96">
                  <c:v>101.04935872522343</c:v>
                </c:pt>
                <c:pt idx="97">
                  <c:v>98.834045860862759</c:v>
                </c:pt>
                <c:pt idx="98">
                  <c:v>101.787796346677</c:v>
                </c:pt>
                <c:pt idx="99">
                  <c:v>102.50680139914492</c:v>
                </c:pt>
                <c:pt idx="100">
                  <c:v>102.50680139914492</c:v>
                </c:pt>
                <c:pt idx="101">
                  <c:v>102.50680139914492</c:v>
                </c:pt>
                <c:pt idx="102">
                  <c:v>101.71006607073451</c:v>
                </c:pt>
                <c:pt idx="103">
                  <c:v>103.73105324523898</c:v>
                </c:pt>
                <c:pt idx="104">
                  <c:v>105.32452390205981</c:v>
                </c:pt>
                <c:pt idx="105">
                  <c:v>105.8880684026428</c:v>
                </c:pt>
                <c:pt idx="106">
                  <c:v>104.50835600466378</c:v>
                </c:pt>
                <c:pt idx="107">
                  <c:v>104.50835600466378</c:v>
                </c:pt>
                <c:pt idx="108">
                  <c:v>104.50835600466378</c:v>
                </c:pt>
                <c:pt idx="109">
                  <c:v>104.6249514185775</c:v>
                </c:pt>
                <c:pt idx="110">
                  <c:v>105.46055188495914</c:v>
                </c:pt>
                <c:pt idx="111">
                  <c:v>107.19005052467929</c:v>
                </c:pt>
                <c:pt idx="112">
                  <c:v>107.79246016323351</c:v>
                </c:pt>
                <c:pt idx="113">
                  <c:v>108.08394869801781</c:v>
                </c:pt>
                <c:pt idx="114">
                  <c:v>108.08394869801781</c:v>
                </c:pt>
                <c:pt idx="115">
                  <c:v>108.08394869801781</c:v>
                </c:pt>
                <c:pt idx="116">
                  <c:v>107.81189273221912</c:v>
                </c:pt>
                <c:pt idx="117">
                  <c:v>107.15118538670805</c:v>
                </c:pt>
                <c:pt idx="118">
                  <c:v>109.38593082005433</c:v>
                </c:pt>
                <c:pt idx="119">
                  <c:v>109.65798678585301</c:v>
                </c:pt>
                <c:pt idx="120">
                  <c:v>110.49358725223466</c:v>
                </c:pt>
                <c:pt idx="121">
                  <c:v>110.49358725223466</c:v>
                </c:pt>
                <c:pt idx="122">
                  <c:v>110.49358725223466</c:v>
                </c:pt>
                <c:pt idx="123">
                  <c:v>114.69102215312856</c:v>
                </c:pt>
                <c:pt idx="124">
                  <c:v>113.5639331519626</c:v>
                </c:pt>
                <c:pt idx="125">
                  <c:v>112.51457442673913</c:v>
                </c:pt>
                <c:pt idx="126">
                  <c:v>111.56237854644375</c:v>
                </c:pt>
                <c:pt idx="127">
                  <c:v>111.81500194325682</c:v>
                </c:pt>
                <c:pt idx="128">
                  <c:v>111.81500194325682</c:v>
                </c:pt>
                <c:pt idx="129">
                  <c:v>111.81500194325682</c:v>
                </c:pt>
                <c:pt idx="130">
                  <c:v>109.05557714729879</c:v>
                </c:pt>
                <c:pt idx="131">
                  <c:v>108.82238631947136</c:v>
                </c:pt>
                <c:pt idx="132">
                  <c:v>108.43373493975895</c:v>
                </c:pt>
                <c:pt idx="133">
                  <c:v>110.76564321803333</c:v>
                </c:pt>
                <c:pt idx="134">
                  <c:v>108.08394869801778</c:v>
                </c:pt>
                <c:pt idx="135">
                  <c:v>108.08394869801778</c:v>
                </c:pt>
                <c:pt idx="136">
                  <c:v>108.08394869801778</c:v>
                </c:pt>
                <c:pt idx="137">
                  <c:v>108.41430237077331</c:v>
                </c:pt>
                <c:pt idx="138">
                  <c:v>110.00777302759414</c:v>
                </c:pt>
                <c:pt idx="139">
                  <c:v>110.64904780411959</c:v>
                </c:pt>
                <c:pt idx="140">
                  <c:v>109.30820054411183</c:v>
                </c:pt>
                <c:pt idx="141">
                  <c:v>111.09599689078887</c:v>
                </c:pt>
                <c:pt idx="142">
                  <c:v>111.09599689078887</c:v>
                </c:pt>
                <c:pt idx="143">
                  <c:v>111.09599689078887</c:v>
                </c:pt>
                <c:pt idx="144">
                  <c:v>112.35911387485416</c:v>
                </c:pt>
                <c:pt idx="145">
                  <c:v>112.47570928876789</c:v>
                </c:pt>
                <c:pt idx="146">
                  <c:v>113.00038865137961</c:v>
                </c:pt>
                <c:pt idx="147">
                  <c:v>111.21259230470257</c:v>
                </c:pt>
                <c:pt idx="148">
                  <c:v>112.22308589195481</c:v>
                </c:pt>
                <c:pt idx="149">
                  <c:v>112.22308589195481</c:v>
                </c:pt>
                <c:pt idx="150">
                  <c:v>112.22308589195481</c:v>
                </c:pt>
                <c:pt idx="151">
                  <c:v>111.48464827050125</c:v>
                </c:pt>
                <c:pt idx="152">
                  <c:v>113.35017489312077</c:v>
                </c:pt>
                <c:pt idx="153">
                  <c:v>113.56393315196259</c:v>
                </c:pt>
                <c:pt idx="154">
                  <c:v>115.23513408472589</c:v>
                </c:pt>
                <c:pt idx="155">
                  <c:v>117.45044694908655</c:v>
                </c:pt>
                <c:pt idx="156">
                  <c:v>117.45044694908655</c:v>
                </c:pt>
                <c:pt idx="157">
                  <c:v>117.45044694908655</c:v>
                </c:pt>
                <c:pt idx="158">
                  <c:v>118.34434512242508</c:v>
                </c:pt>
                <c:pt idx="159">
                  <c:v>119.25767586474922</c:v>
                </c:pt>
                <c:pt idx="160">
                  <c:v>117.54760979401468</c:v>
                </c:pt>
                <c:pt idx="161">
                  <c:v>117.80023319082773</c:v>
                </c:pt>
                <c:pt idx="162">
                  <c:v>120.61795569374262</c:v>
                </c:pt>
                <c:pt idx="163">
                  <c:v>120.61795569374262</c:v>
                </c:pt>
                <c:pt idx="164">
                  <c:v>120.61795569374262</c:v>
                </c:pt>
                <c:pt idx="165">
                  <c:v>124.89312087057897</c:v>
                </c:pt>
                <c:pt idx="166">
                  <c:v>123.76603186941301</c:v>
                </c:pt>
                <c:pt idx="167">
                  <c:v>123.37738048970063</c:v>
                </c:pt>
                <c:pt idx="168">
                  <c:v>124.2324135250679</c:v>
                </c:pt>
                <c:pt idx="169">
                  <c:v>123.43567819665748</c:v>
                </c:pt>
                <c:pt idx="170">
                  <c:v>123.43567819665748</c:v>
                </c:pt>
                <c:pt idx="171">
                  <c:v>123.43567819665748</c:v>
                </c:pt>
                <c:pt idx="172">
                  <c:v>122.73610571317515</c:v>
                </c:pt>
                <c:pt idx="173">
                  <c:v>120.89001165954127</c:v>
                </c:pt>
                <c:pt idx="174">
                  <c:v>120.22930431403019</c:v>
                </c:pt>
                <c:pt idx="175">
                  <c:v>119.23824329576358</c:v>
                </c:pt>
                <c:pt idx="176">
                  <c:v>121.88107267780789</c:v>
                </c:pt>
                <c:pt idx="177">
                  <c:v>121.88107267780789</c:v>
                </c:pt>
                <c:pt idx="178">
                  <c:v>121.88107267780789</c:v>
                </c:pt>
                <c:pt idx="179">
                  <c:v>120.90944422852691</c:v>
                </c:pt>
                <c:pt idx="180">
                  <c:v>121.5895841430236</c:v>
                </c:pt>
                <c:pt idx="181">
                  <c:v>123.04702681694511</c:v>
                </c:pt>
                <c:pt idx="182">
                  <c:v>123.49397590361437</c:v>
                </c:pt>
                <c:pt idx="183">
                  <c:v>124.09638554216859</c:v>
                </c:pt>
                <c:pt idx="184">
                  <c:v>124.09638554216859</c:v>
                </c:pt>
                <c:pt idx="185">
                  <c:v>124.09638554216859</c:v>
                </c:pt>
                <c:pt idx="186">
                  <c:v>124.05752040419736</c:v>
                </c:pt>
                <c:pt idx="187">
                  <c:v>123.6105713175281</c:v>
                </c:pt>
                <c:pt idx="188">
                  <c:v>122.6389428682471</c:v>
                </c:pt>
                <c:pt idx="189">
                  <c:v>123.53284104158561</c:v>
                </c:pt>
                <c:pt idx="190">
                  <c:v>123.84376214535553</c:v>
                </c:pt>
                <c:pt idx="191">
                  <c:v>123.84376214535553</c:v>
                </c:pt>
                <c:pt idx="192">
                  <c:v>123.84376214535553</c:v>
                </c:pt>
                <c:pt idx="193">
                  <c:v>121.35639331519619</c:v>
                </c:pt>
                <c:pt idx="194">
                  <c:v>122.15312864360661</c:v>
                </c:pt>
                <c:pt idx="195">
                  <c:v>118.96618732996494</c:v>
                </c:pt>
                <c:pt idx="196">
                  <c:v>120.87057909055569</c:v>
                </c:pt>
                <c:pt idx="197">
                  <c:v>123.20248736883008</c:v>
                </c:pt>
                <c:pt idx="198">
                  <c:v>123.20248736883008</c:v>
                </c:pt>
                <c:pt idx="199">
                  <c:v>123.20248736883008</c:v>
                </c:pt>
                <c:pt idx="200">
                  <c:v>125.70928876797504</c:v>
                </c:pt>
                <c:pt idx="201">
                  <c:v>123.08589195491636</c:v>
                </c:pt>
                <c:pt idx="202">
                  <c:v>121.33696074621056</c:v>
                </c:pt>
                <c:pt idx="203">
                  <c:v>123.0275942479595</c:v>
                </c:pt>
                <c:pt idx="204">
                  <c:v>122.87213369607453</c:v>
                </c:pt>
                <c:pt idx="205">
                  <c:v>122.87213369607453</c:v>
                </c:pt>
                <c:pt idx="206">
                  <c:v>122.87213369607453</c:v>
                </c:pt>
                <c:pt idx="207">
                  <c:v>123.2219199378157</c:v>
                </c:pt>
                <c:pt idx="208">
                  <c:v>123.97979012825486</c:v>
                </c:pt>
                <c:pt idx="209">
                  <c:v>125.45666537116199</c:v>
                </c:pt>
                <c:pt idx="210">
                  <c:v>126.11737271667306</c:v>
                </c:pt>
                <c:pt idx="211">
                  <c:v>126.79751263116974</c:v>
                </c:pt>
                <c:pt idx="212">
                  <c:v>126.79751263116974</c:v>
                </c:pt>
                <c:pt idx="213">
                  <c:v>126.79751263116974</c:v>
                </c:pt>
                <c:pt idx="214">
                  <c:v>126.79751263116974</c:v>
                </c:pt>
                <c:pt idx="215">
                  <c:v>130.23707734162446</c:v>
                </c:pt>
                <c:pt idx="216">
                  <c:v>129.1099883404585</c:v>
                </c:pt>
                <c:pt idx="217">
                  <c:v>129.65410027205584</c:v>
                </c:pt>
                <c:pt idx="218">
                  <c:v>129.94558880684014</c:v>
                </c:pt>
                <c:pt idx="219">
                  <c:v>129.94558880684014</c:v>
                </c:pt>
                <c:pt idx="220">
                  <c:v>129.94558880684014</c:v>
                </c:pt>
                <c:pt idx="221">
                  <c:v>129.94558880684014</c:v>
                </c:pt>
                <c:pt idx="222">
                  <c:v>129.36261173727152</c:v>
                </c:pt>
                <c:pt idx="223">
                  <c:v>131.83054799844527</c:v>
                </c:pt>
                <c:pt idx="224">
                  <c:v>132.2774970851145</c:v>
                </c:pt>
                <c:pt idx="225">
                  <c:v>131.40303148076163</c:v>
                </c:pt>
                <c:pt idx="226">
                  <c:v>131.40303148076163</c:v>
                </c:pt>
                <c:pt idx="227">
                  <c:v>131.40303148076163</c:v>
                </c:pt>
                <c:pt idx="228">
                  <c:v>131.71395258453154</c:v>
                </c:pt>
                <c:pt idx="229">
                  <c:v>133.734939759036</c:v>
                </c:pt>
                <c:pt idx="230">
                  <c:v>134.47337738048958</c:v>
                </c:pt>
                <c:pt idx="231">
                  <c:v>134.58997279440328</c:v>
                </c:pt>
                <c:pt idx="232">
                  <c:v>135.7753595025261</c:v>
                </c:pt>
                <c:pt idx="233">
                  <c:v>135.7753595025261</c:v>
                </c:pt>
                <c:pt idx="234">
                  <c:v>135.7753595025261</c:v>
                </c:pt>
                <c:pt idx="235">
                  <c:v>136.53322969296528</c:v>
                </c:pt>
                <c:pt idx="236">
                  <c:v>134.37621453556147</c:v>
                </c:pt>
                <c:pt idx="237">
                  <c:v>134.82316362223071</c:v>
                </c:pt>
                <c:pt idx="238">
                  <c:v>134.68713563933139</c:v>
                </c:pt>
                <c:pt idx="239">
                  <c:v>133.326855810338</c:v>
                </c:pt>
                <c:pt idx="240">
                  <c:v>133.326855810338</c:v>
                </c:pt>
                <c:pt idx="241">
                  <c:v>133.326855810338</c:v>
                </c:pt>
                <c:pt idx="242">
                  <c:v>134.14302370773405</c:v>
                </c:pt>
                <c:pt idx="243">
                  <c:v>135.95025262339666</c:v>
                </c:pt>
                <c:pt idx="244">
                  <c:v>137.057909055577</c:v>
                </c:pt>
                <c:pt idx="245">
                  <c:v>136.84415079673519</c:v>
                </c:pt>
                <c:pt idx="246">
                  <c:v>137.03847648659138</c:v>
                </c:pt>
                <c:pt idx="247">
                  <c:v>137.03847648659138</c:v>
                </c:pt>
                <c:pt idx="248">
                  <c:v>137.03847648659138</c:v>
                </c:pt>
                <c:pt idx="249">
                  <c:v>134.97862417411565</c:v>
                </c:pt>
                <c:pt idx="250">
                  <c:v>134.1235911387484</c:v>
                </c:pt>
                <c:pt idx="251">
                  <c:v>134.18188884570526</c:v>
                </c:pt>
                <c:pt idx="252">
                  <c:v>135.34784298484246</c:v>
                </c:pt>
                <c:pt idx="253">
                  <c:v>133.26855810338111</c:v>
                </c:pt>
                <c:pt idx="254">
                  <c:v>133.26855810338111</c:v>
                </c:pt>
                <c:pt idx="255">
                  <c:v>133.26855810338111</c:v>
                </c:pt>
                <c:pt idx="256">
                  <c:v>131.4030314807616</c:v>
                </c:pt>
                <c:pt idx="257">
                  <c:v>129.92615623785449</c:v>
                </c:pt>
                <c:pt idx="258">
                  <c:v>127.30275942479581</c:v>
                </c:pt>
                <c:pt idx="259">
                  <c:v>125.94247959580241</c:v>
                </c:pt>
                <c:pt idx="260">
                  <c:v>122.01710066070719</c:v>
                </c:pt>
                <c:pt idx="261">
                  <c:v>122.01710066070719</c:v>
                </c:pt>
                <c:pt idx="262">
                  <c:v>122.01710066070719</c:v>
                </c:pt>
                <c:pt idx="263">
                  <c:v>121.6284492809948</c:v>
                </c:pt>
                <c:pt idx="264">
                  <c:v>121.88107267780785</c:v>
                </c:pt>
                <c:pt idx="265">
                  <c:v>125.06801399144952</c:v>
                </c:pt>
                <c:pt idx="266">
                  <c:v>125.00971628449265</c:v>
                </c:pt>
                <c:pt idx="267">
                  <c:v>126.00077730275929</c:v>
                </c:pt>
                <c:pt idx="268">
                  <c:v>126.00077730275929</c:v>
                </c:pt>
                <c:pt idx="269">
                  <c:v>126.00077730275929</c:v>
                </c:pt>
                <c:pt idx="270">
                  <c:v>127.61368052856572</c:v>
                </c:pt>
                <c:pt idx="271">
                  <c:v>126.79751263116968</c:v>
                </c:pt>
                <c:pt idx="272">
                  <c:v>127.12786630392523</c:v>
                </c:pt>
                <c:pt idx="273">
                  <c:v>129.01282549553036</c:v>
                </c:pt>
                <c:pt idx="274">
                  <c:v>130.80062184220739</c:v>
                </c:pt>
                <c:pt idx="275">
                  <c:v>130.80062184220739</c:v>
                </c:pt>
                <c:pt idx="276">
                  <c:v>130.80062184220739</c:v>
                </c:pt>
                <c:pt idx="277">
                  <c:v>131.16984065293414</c:v>
                </c:pt>
                <c:pt idx="278">
                  <c:v>129.47920715118519</c:v>
                </c:pt>
                <c:pt idx="279">
                  <c:v>127.82743878740752</c:v>
                </c:pt>
                <c:pt idx="280">
                  <c:v>124.03808783521164</c:v>
                </c:pt>
                <c:pt idx="281">
                  <c:v>125.08744656043514</c:v>
                </c:pt>
                <c:pt idx="282">
                  <c:v>125.08744656043514</c:v>
                </c:pt>
                <c:pt idx="283">
                  <c:v>125.08744656043514</c:v>
                </c:pt>
                <c:pt idx="284">
                  <c:v>127.36105713175267</c:v>
                </c:pt>
                <c:pt idx="285">
                  <c:v>127.84687135639317</c:v>
                </c:pt>
                <c:pt idx="286">
                  <c:v>125.02914885347829</c:v>
                </c:pt>
                <c:pt idx="287">
                  <c:v>123.61057131752803</c:v>
                </c:pt>
                <c:pt idx="288">
                  <c:v>127.26389428682457</c:v>
                </c:pt>
                <c:pt idx="289">
                  <c:v>127.26389428682457</c:v>
                </c:pt>
                <c:pt idx="290">
                  <c:v>127.26389428682457</c:v>
                </c:pt>
                <c:pt idx="291">
                  <c:v>126.21453556160111</c:v>
                </c:pt>
                <c:pt idx="292">
                  <c:v>125.61212592304689</c:v>
                </c:pt>
                <c:pt idx="293">
                  <c:v>126.09794014768738</c:v>
                </c:pt>
                <c:pt idx="294">
                  <c:v>126.54488923435665</c:v>
                </c:pt>
                <c:pt idx="295">
                  <c:v>128.66303925378918</c:v>
                </c:pt>
                <c:pt idx="296">
                  <c:v>128.66303925378918</c:v>
                </c:pt>
                <c:pt idx="297">
                  <c:v>128.66303925378918</c:v>
                </c:pt>
                <c:pt idx="298">
                  <c:v>128.35211815001927</c:v>
                </c:pt>
                <c:pt idx="299">
                  <c:v>131.0143801010492</c:v>
                </c:pt>
                <c:pt idx="300">
                  <c:v>134.99805674310127</c:v>
                </c:pt>
                <c:pt idx="301">
                  <c:v>133.90983287990656</c:v>
                </c:pt>
                <c:pt idx="302">
                  <c:v>136.90244850369203</c:v>
                </c:pt>
                <c:pt idx="303">
                  <c:v>136.90244850369203</c:v>
                </c:pt>
                <c:pt idx="304">
                  <c:v>136.90244850369203</c:v>
                </c:pt>
                <c:pt idx="305">
                  <c:v>136.26117372716658</c:v>
                </c:pt>
                <c:pt idx="306">
                  <c:v>136.24174115818096</c:v>
                </c:pt>
                <c:pt idx="307">
                  <c:v>135.114652157015</c:v>
                </c:pt>
                <c:pt idx="308">
                  <c:v>136.55266226195084</c:v>
                </c:pt>
                <c:pt idx="309">
                  <c:v>136.55266226195084</c:v>
                </c:pt>
                <c:pt idx="310">
                  <c:v>136.55266226195084</c:v>
                </c:pt>
                <c:pt idx="311">
                  <c:v>136.55266226195084</c:v>
                </c:pt>
                <c:pt idx="312">
                  <c:v>131.44189661873284</c:v>
                </c:pt>
                <c:pt idx="313">
                  <c:v>132.37465993004261</c:v>
                </c:pt>
                <c:pt idx="314">
                  <c:v>132.1803342401864</c:v>
                </c:pt>
                <c:pt idx="315">
                  <c:v>132.7827438787406</c:v>
                </c:pt>
                <c:pt idx="316">
                  <c:v>130.41197046249499</c:v>
                </c:pt>
                <c:pt idx="317">
                  <c:v>130.41197046249499</c:v>
                </c:pt>
                <c:pt idx="318">
                  <c:v>130.41197046249499</c:v>
                </c:pt>
                <c:pt idx="319">
                  <c:v>133.40458608628046</c:v>
                </c:pt>
                <c:pt idx="320">
                  <c:v>138.04897007384361</c:v>
                </c:pt>
                <c:pt idx="321">
                  <c:v>140.03109211037685</c:v>
                </c:pt>
                <c:pt idx="322">
                  <c:v>139.95336183443436</c:v>
                </c:pt>
                <c:pt idx="323">
                  <c:v>141.04158569762907</c:v>
                </c:pt>
                <c:pt idx="324">
                  <c:v>141.04158569762907</c:v>
                </c:pt>
                <c:pt idx="325">
                  <c:v>141.04158569762907</c:v>
                </c:pt>
                <c:pt idx="326">
                  <c:v>138.78740769529716</c:v>
                </c:pt>
                <c:pt idx="327">
                  <c:v>139.09832879906708</c:v>
                </c:pt>
                <c:pt idx="328">
                  <c:v>142.79051690633489</c:v>
                </c:pt>
                <c:pt idx="329">
                  <c:v>143.37349397590347</c:v>
                </c:pt>
                <c:pt idx="330">
                  <c:v>143.91760590750084</c:v>
                </c:pt>
                <c:pt idx="331">
                  <c:v>143.91760590750084</c:v>
                </c:pt>
                <c:pt idx="332">
                  <c:v>143.91760590750084</c:v>
                </c:pt>
                <c:pt idx="333">
                  <c:v>145.18072289156609</c:v>
                </c:pt>
                <c:pt idx="334">
                  <c:v>143.52895452778841</c:v>
                </c:pt>
                <c:pt idx="335">
                  <c:v>143.80101049358709</c:v>
                </c:pt>
                <c:pt idx="336">
                  <c:v>145.23902059852296</c:v>
                </c:pt>
                <c:pt idx="337">
                  <c:v>145.04469490866677</c:v>
                </c:pt>
                <c:pt idx="338">
                  <c:v>145.04469490866677</c:v>
                </c:pt>
                <c:pt idx="339">
                  <c:v>145.04469490866677</c:v>
                </c:pt>
                <c:pt idx="340">
                  <c:v>146.07462106490462</c:v>
                </c:pt>
                <c:pt idx="341">
                  <c:v>142.11037699183814</c:v>
                </c:pt>
                <c:pt idx="342">
                  <c:v>142.5573260785074</c:v>
                </c:pt>
                <c:pt idx="343">
                  <c:v>143.06257287213353</c:v>
                </c:pt>
                <c:pt idx="344">
                  <c:v>145.49164399533601</c:v>
                </c:pt>
                <c:pt idx="345">
                  <c:v>145.49164399533601</c:v>
                </c:pt>
                <c:pt idx="346">
                  <c:v>145.49164399533601</c:v>
                </c:pt>
                <c:pt idx="347">
                  <c:v>148.01787796346659</c:v>
                </c:pt>
                <c:pt idx="348">
                  <c:v>145.45277885736473</c:v>
                </c:pt>
                <c:pt idx="349">
                  <c:v>150.03886513797102</c:v>
                </c:pt>
                <c:pt idx="350">
                  <c:v>150.54411193159714</c:v>
                </c:pt>
                <c:pt idx="351">
                  <c:v>149.86397201710048</c:v>
                </c:pt>
                <c:pt idx="352">
                  <c:v>149.86397201710048</c:v>
                </c:pt>
                <c:pt idx="353">
                  <c:v>149.86397201710048</c:v>
                </c:pt>
                <c:pt idx="354">
                  <c:v>152.02098717450428</c:v>
                </c:pt>
                <c:pt idx="355">
                  <c:v>152.40963855421668</c:v>
                </c:pt>
                <c:pt idx="356">
                  <c:v>154.06140691799436</c:v>
                </c:pt>
                <c:pt idx="357">
                  <c:v>154.1002720559656</c:v>
                </c:pt>
                <c:pt idx="358">
                  <c:v>152.56509910610166</c:v>
                </c:pt>
                <c:pt idx="359">
                  <c:v>152.56509910610166</c:v>
                </c:pt>
                <c:pt idx="360">
                  <c:v>152.56509910610166</c:v>
                </c:pt>
                <c:pt idx="361">
                  <c:v>153.94481150408066</c:v>
                </c:pt>
                <c:pt idx="362">
                  <c:v>154.62495141857733</c:v>
                </c:pt>
                <c:pt idx="363">
                  <c:v>155.07190050524659</c:v>
                </c:pt>
                <c:pt idx="364">
                  <c:v>153.109211037699</c:v>
                </c:pt>
                <c:pt idx="365">
                  <c:v>148.54255732607831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02720"/>
        <c:axId val="152304256"/>
      </c:lineChart>
      <c:dateAx>
        <c:axId val="152291200"/>
        <c:scaling>
          <c:orientation val="minMax"/>
          <c:max val="43245"/>
          <c:min val="4288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52292736"/>
        <c:crossesAt val="100"/>
        <c:auto val="0"/>
        <c:lblOffset val="100"/>
        <c:baseTimeUnit val="days"/>
      </c:dateAx>
      <c:valAx>
        <c:axId val="152292736"/>
        <c:scaling>
          <c:orientation val="minMax"/>
          <c:max val="16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2291200"/>
        <c:crosses val="autoZero"/>
        <c:crossBetween val="between"/>
        <c:majorUnit val="10"/>
      </c:valAx>
      <c:dateAx>
        <c:axId val="1523027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2304256"/>
        <c:crosses val="autoZero"/>
        <c:auto val="1"/>
        <c:lblOffset val="100"/>
        <c:baseTimeUnit val="days"/>
      </c:dateAx>
      <c:valAx>
        <c:axId val="152304256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52302720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44096"/>
        <c:axId val="147445632"/>
      </c:lineChart>
      <c:catAx>
        <c:axId val="14744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445632"/>
        <c:crosses val="autoZero"/>
        <c:auto val="1"/>
        <c:lblAlgn val="ctr"/>
        <c:lblOffset val="100"/>
        <c:noMultiLvlLbl val="0"/>
      </c:catAx>
      <c:valAx>
        <c:axId val="14744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44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(36.6%)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נתונים'!$B$2</c:f>
              <c:strCache>
                <c:ptCount val="1"/>
                <c:pt idx="0">
                  <c:v>אנרגיה ללא חשמל וגז ביתי (9%)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נתונים'!$B$3:$B$236</c:f>
              <c:numCache>
                <c:formatCode>0.00</c:formatCode>
                <c:ptCount val="234"/>
                <c:pt idx="0" formatCode="0.0">
                  <c:v>0.37187189787835473</c:v>
                </c:pt>
                <c:pt idx="1">
                  <c:v>0.49344661136442314</c:v>
                </c:pt>
                <c:pt idx="2">
                  <c:v>0.21676749697915351</c:v>
                </c:pt>
                <c:pt idx="3">
                  <c:v>-0.41092521534586235</c:v>
                </c:pt>
                <c:pt idx="4">
                  <c:v>-0.69170323934576539</c:v>
                </c:pt>
                <c:pt idx="5">
                  <c:v>6.2657633562342094E-2</c:v>
                </c:pt>
                <c:pt idx="6">
                  <c:v>0.19890316242339187</c:v>
                </c:pt>
                <c:pt idx="7">
                  <c:v>-0.21877729833049972</c:v>
                </c:pt>
                <c:pt idx="8">
                  <c:v>-0.59915173505462938</c:v>
                </c:pt>
                <c:pt idx="9">
                  <c:v>-0.79616172128496221</c:v>
                </c:pt>
                <c:pt idx="10">
                  <c:v>-0.45787353999123825</c:v>
                </c:pt>
                <c:pt idx="11">
                  <c:v>-0.23036319862879501</c:v>
                </c:pt>
                <c:pt idx="12">
                  <c:v>-0.1356723689546033</c:v>
                </c:pt>
                <c:pt idx="13">
                  <c:v>-0.71379931841714417</c:v>
                </c:pt>
                <c:pt idx="14">
                  <c:v>-0.62528238630766353</c:v>
                </c:pt>
                <c:pt idx="15">
                  <c:v>-0.12476644893241726</c:v>
                </c:pt>
                <c:pt idx="16">
                  <c:v>0.47444243568463779</c:v>
                </c:pt>
                <c:pt idx="17">
                  <c:v>-1.6345158797338617E-2</c:v>
                </c:pt>
                <c:pt idx="18">
                  <c:v>0.2672582826120472</c:v>
                </c:pt>
                <c:pt idx="19">
                  <c:v>-0.314473809435522</c:v>
                </c:pt>
                <c:pt idx="20">
                  <c:v>-0.68929752214876194</c:v>
                </c:pt>
                <c:pt idx="21">
                  <c:v>-0.17110055429543128</c:v>
                </c:pt>
                <c:pt idx="22">
                  <c:v>-0.43930570671412744</c:v>
                </c:pt>
                <c:pt idx="23">
                  <c:v>-0.83062697376780026</c:v>
                </c:pt>
                <c:pt idx="24">
                  <c:v>-1.7730893727288115</c:v>
                </c:pt>
                <c:pt idx="25">
                  <c:v>-1.9636533290306279</c:v>
                </c:pt>
                <c:pt idx="26">
                  <c:v>-1.5938203225251695</c:v>
                </c:pt>
                <c:pt idx="27">
                  <c:v>-1.4768084765084302</c:v>
                </c:pt>
                <c:pt idx="28">
                  <c:v>-1.4012486306989285</c:v>
                </c:pt>
                <c:pt idx="29">
                  <c:v>-1.3199519329161606</c:v>
                </c:pt>
                <c:pt idx="30">
                  <c:v>-1.4414099633143445</c:v>
                </c:pt>
                <c:pt idx="31">
                  <c:v>-1.5741222693133672</c:v>
                </c:pt>
                <c:pt idx="32">
                  <c:v>-1.9862554441938529</c:v>
                </c:pt>
                <c:pt idx="33">
                  <c:v>-1.9306107361271343</c:v>
                </c:pt>
                <c:pt idx="34">
                  <c:v>-1.7598655950253019</c:v>
                </c:pt>
                <c:pt idx="35">
                  <c:v>-1.5096383256915622</c:v>
                </c:pt>
                <c:pt idx="36">
                  <c:v>-0.97118102464291511</c:v>
                </c:pt>
                <c:pt idx="37">
                  <c:v>-0.72707252060461025</c:v>
                </c:pt>
                <c:pt idx="38">
                  <c:v>-1.6545971786903719</c:v>
                </c:pt>
                <c:pt idx="39">
                  <c:v>-1.2191084009648046</c:v>
                </c:pt>
                <c:pt idx="40">
                  <c:v>-1.3397606422169905</c:v>
                </c:pt>
                <c:pt idx="41">
                  <c:v>-1.078470983628079</c:v>
                </c:pt>
                <c:pt idx="42">
                  <c:v>-1.1665074095035035</c:v>
                </c:pt>
                <c:pt idx="43">
                  <c:v>-1.1998282025260461</c:v>
                </c:pt>
                <c:pt idx="44">
                  <c:v>-0.26314352616129427</c:v>
                </c:pt>
                <c:pt idx="45">
                  <c:v>-0.36110790370773582</c:v>
                </c:pt>
                <c:pt idx="46">
                  <c:v>0.11181711753645621</c:v>
                </c:pt>
                <c:pt idx="47">
                  <c:v>-6.7678075281852698E-2</c:v>
                </c:pt>
                <c:pt idx="48">
                  <c:v>0.60447070888565668</c:v>
                </c:pt>
                <c:pt idx="49">
                  <c:v>0.69220305130661441</c:v>
                </c:pt>
                <c:pt idx="50">
                  <c:v>0.90099249589153441</c:v>
                </c:pt>
                <c:pt idx="51">
                  <c:v>0.2060173528275614</c:v>
                </c:pt>
                <c:pt idx="52">
                  <c:v>0.26876522401356595</c:v>
                </c:pt>
                <c:pt idx="53">
                  <c:v>-2.2624130350904464E-2</c:v>
                </c:pt>
                <c:pt idx="54">
                  <c:v>-0.28617297155460703</c:v>
                </c:pt>
                <c:pt idx="55">
                  <c:v>0.38322104799568935</c:v>
                </c:pt>
                <c:pt idx="56">
                  <c:v>7.0331212977806534E-2</c:v>
                </c:pt>
                <c:pt idx="57">
                  <c:v>0.28595884146404221</c:v>
                </c:pt>
                <c:pt idx="58">
                  <c:v>7.3014097653665636E-2</c:v>
                </c:pt>
                <c:pt idx="59">
                  <c:v>0.30478178990842764</c:v>
                </c:pt>
                <c:pt idx="60">
                  <c:v>8.4691606355901311E-2</c:v>
                </c:pt>
                <c:pt idx="61">
                  <c:v>0.22930507954116564</c:v>
                </c:pt>
                <c:pt idx="62">
                  <c:v>0.15458847599083772</c:v>
                </c:pt>
                <c:pt idx="63">
                  <c:v>0.61152027568552769</c:v>
                </c:pt>
              </c:numCache>
            </c:numRef>
          </c:val>
        </c:ser>
        <c:ser>
          <c:idx val="1"/>
          <c:order val="1"/>
          <c:tx>
            <c:strRef>
              <c:f>'איור 3 נתונים'!$C$2</c:f>
              <c:strCache>
                <c:ptCount val="1"/>
                <c:pt idx="0">
                  <c:v>שאר הסחירים (91%)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נתונים'!$C$3:$C$236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-5.0621367145593538E-2</c:v>
                </c:pt>
                <c:pt idx="13">
                  <c:v>-0.23002556885855163</c:v>
                </c:pt>
                <c:pt idx="14">
                  <c:v>-0.36295582913880864</c:v>
                </c:pt>
                <c:pt idx="15">
                  <c:v>-0.72181948046135103</c:v>
                </c:pt>
                <c:pt idx="16">
                  <c:v>-1.192833317699866</c:v>
                </c:pt>
                <c:pt idx="17">
                  <c:v>-1.1855497205437868</c:v>
                </c:pt>
                <c:pt idx="18">
                  <c:v>-1.5669357738000964</c:v>
                </c:pt>
                <c:pt idx="19">
                  <c:v>-1.7005174739812261</c:v>
                </c:pt>
                <c:pt idx="20">
                  <c:v>-1.8096343626168632</c:v>
                </c:pt>
                <c:pt idx="21">
                  <c:v>-1.6156719352522981</c:v>
                </c:pt>
                <c:pt idx="22">
                  <c:v>-1.314810590054061</c:v>
                </c:pt>
                <c:pt idx="23">
                  <c:v>-1.1167986300987769</c:v>
                </c:pt>
                <c:pt idx="24">
                  <c:v>-0.53846696653510451</c:v>
                </c:pt>
                <c:pt idx="25">
                  <c:v>-0.71728896795118358</c:v>
                </c:pt>
                <c:pt idx="26">
                  <c:v>-0.78935648106369771</c:v>
                </c:pt>
                <c:pt idx="27">
                  <c:v>-0.14595861428899415</c:v>
                </c:pt>
                <c:pt idx="28">
                  <c:v>-0.35119647103904761</c:v>
                </c:pt>
                <c:pt idx="29">
                  <c:v>-0.49639590453195948</c:v>
                </c:pt>
                <c:pt idx="30">
                  <c:v>-0.10685823565263552</c:v>
                </c:pt>
                <c:pt idx="31">
                  <c:v>-7.6064030964342777E-2</c:v>
                </c:pt>
                <c:pt idx="32">
                  <c:v>-0.45577188620470666</c:v>
                </c:pt>
                <c:pt idx="33">
                  <c:v>-1.1479787032649555</c:v>
                </c:pt>
                <c:pt idx="34">
                  <c:v>-1.3631667364413729</c:v>
                </c:pt>
                <c:pt idx="35">
                  <c:v>-1.8253004388805814</c:v>
                </c:pt>
                <c:pt idx="36">
                  <c:v>-1.8748883112945849</c:v>
                </c:pt>
                <c:pt idx="37">
                  <c:v>-1.7744934126229288</c:v>
                </c:pt>
                <c:pt idx="38">
                  <c:v>-1.7743333423209806</c:v>
                </c:pt>
                <c:pt idx="39">
                  <c:v>-2.3630551713465966</c:v>
                </c:pt>
                <c:pt idx="40">
                  <c:v>-1.8162592838541765</c:v>
                </c:pt>
                <c:pt idx="41">
                  <c:v>-1.7327925776207003</c:v>
                </c:pt>
                <c:pt idx="42">
                  <c:v>-2.0285940900539918</c:v>
                </c:pt>
                <c:pt idx="43">
                  <c:v>-2.2219674040871134</c:v>
                </c:pt>
                <c:pt idx="44">
                  <c:v>-1.9284610880965183</c:v>
                </c:pt>
                <c:pt idx="45">
                  <c:v>-1.4690121829621861</c:v>
                </c:pt>
                <c:pt idx="46">
                  <c:v>-1.7642525394801207</c:v>
                </c:pt>
                <c:pt idx="47">
                  <c:v>-1.6162500567753373</c:v>
                </c:pt>
                <c:pt idx="48">
                  <c:v>-1.9559250860600341</c:v>
                </c:pt>
                <c:pt idx="49">
                  <c:v>-1.9630643193501325</c:v>
                </c:pt>
                <c:pt idx="50">
                  <c:v>-1.5293986033172242</c:v>
                </c:pt>
                <c:pt idx="51">
                  <c:v>-1.3344790713868266</c:v>
                </c:pt>
                <c:pt idx="52">
                  <c:v>-0.74575735429310697</c:v>
                </c:pt>
                <c:pt idx="53">
                  <c:v>-2.4069083975726797</c:v>
                </c:pt>
                <c:pt idx="54">
                  <c:v>-2.3868483449737132</c:v>
                </c:pt>
                <c:pt idx="55">
                  <c:v>-1.9059028803092271</c:v>
                </c:pt>
                <c:pt idx="56">
                  <c:v>-1.783569333056847</c:v>
                </c:pt>
                <c:pt idx="57">
                  <c:v>-1.7514807731122966</c:v>
                </c:pt>
                <c:pt idx="58">
                  <c:v>-1.4179035000431921</c:v>
                </c:pt>
                <c:pt idx="59">
                  <c:v>-1.3963031722402759</c:v>
                </c:pt>
                <c:pt idx="60">
                  <c:v>-1.1499198301565605</c:v>
                </c:pt>
                <c:pt idx="61">
                  <c:v>-0.71360235508437853</c:v>
                </c:pt>
                <c:pt idx="62">
                  <c:v>-0.45834602432305205</c:v>
                </c:pt>
                <c:pt idx="63">
                  <c:v>-0.68214458248350895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47512704"/>
        <c:axId val="147793024"/>
      </c:barChart>
      <c:lineChart>
        <c:grouping val="standard"/>
        <c:varyColors val="0"/>
        <c:ser>
          <c:idx val="3"/>
          <c:order val="2"/>
          <c:tx>
            <c:strRef>
              <c:f>'איור 3 נתונים'!$D$2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נתונים'!$D$3:$D$236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-0.18629373610019684</c:v>
                </c:pt>
                <c:pt idx="13" formatCode="0.0">
                  <c:v>-0.9438248872756958</c:v>
                </c:pt>
                <c:pt idx="14" formatCode="0.0">
                  <c:v>-0.98823821544647217</c:v>
                </c:pt>
                <c:pt idx="15" formatCode="0.0">
                  <c:v>-0.84658592939376831</c:v>
                </c:pt>
                <c:pt idx="16" formatCode="0.0">
                  <c:v>-0.71839088201522827</c:v>
                </c:pt>
                <c:pt idx="17" formatCode="0.0">
                  <c:v>-1.2018948793411255</c:v>
                </c:pt>
                <c:pt idx="18" formatCode="0.0">
                  <c:v>-1.2996774911880493</c:v>
                </c:pt>
                <c:pt idx="19" formatCode="0.0">
                  <c:v>-2.014991283416748</c:v>
                </c:pt>
                <c:pt idx="20" formatCode="0.0">
                  <c:v>-2.498931884765625</c:v>
                </c:pt>
                <c:pt idx="21" formatCode="0.0">
                  <c:v>-1.7867724895477295</c:v>
                </c:pt>
                <c:pt idx="22" formatCode="0.0">
                  <c:v>-1.7541162967681885</c:v>
                </c:pt>
                <c:pt idx="23" formatCode="0.0">
                  <c:v>-1.9474256038665771</c:v>
                </c:pt>
                <c:pt idx="24" formatCode="0.0">
                  <c:v>-2.311556339263916</c:v>
                </c:pt>
                <c:pt idx="25" formatCode="0.0">
                  <c:v>-2.6809422969818115</c:v>
                </c:pt>
                <c:pt idx="26" formatCode="0.0">
                  <c:v>-2.3831768035888672</c:v>
                </c:pt>
                <c:pt idx="27" formatCode="0.0">
                  <c:v>-1.6227670907974243</c:v>
                </c:pt>
                <c:pt idx="28" formatCode="0.0">
                  <c:v>-1.7524451017379761</c:v>
                </c:pt>
                <c:pt idx="29" formatCode="0.0">
                  <c:v>-1.8163478374481201</c:v>
                </c:pt>
                <c:pt idx="30" formatCode="0.0">
                  <c:v>-1.54826819896698</c:v>
                </c:pt>
                <c:pt idx="31" formatCode="0.0">
                  <c:v>-1.65018630027771</c:v>
                </c:pt>
                <c:pt idx="32" formatCode="0.0">
                  <c:v>-2.4420273303985596</c:v>
                </c:pt>
                <c:pt idx="33" formatCode="0.0">
                  <c:v>-3.0785894393920898</c:v>
                </c:pt>
                <c:pt idx="34" formatCode="0.0">
                  <c:v>-3.1230323314666748</c:v>
                </c:pt>
                <c:pt idx="35" formatCode="0.0">
                  <c:v>-3.3349387645721436</c:v>
                </c:pt>
                <c:pt idx="36" formatCode="0.0">
                  <c:v>-2.8460693359375</c:v>
                </c:pt>
                <c:pt idx="37" formatCode="0.0">
                  <c:v>-2.5015659332275391</c:v>
                </c:pt>
                <c:pt idx="38" formatCode="0.0">
                  <c:v>-3.4289305210113525</c:v>
                </c:pt>
                <c:pt idx="39" formatCode="0.0">
                  <c:v>-3.5821635723114014</c:v>
                </c:pt>
                <c:pt idx="40" formatCode="0.0">
                  <c:v>-3.156019926071167</c:v>
                </c:pt>
                <c:pt idx="41" formatCode="0.0">
                  <c:v>-2.8112635612487793</c:v>
                </c:pt>
                <c:pt idx="42" formatCode="0.0">
                  <c:v>-3.1951014995574951</c:v>
                </c:pt>
                <c:pt idx="43" formatCode="0.0">
                  <c:v>-3.4217956066131592</c:v>
                </c:pt>
                <c:pt idx="44" formatCode="0.0">
                  <c:v>-2.1916046142578125</c:v>
                </c:pt>
                <c:pt idx="45" formatCode="0.0">
                  <c:v>-1.8301200866699219</c:v>
                </c:pt>
                <c:pt idx="46" formatCode="0.0">
                  <c:v>-1.6524354219436646</c:v>
                </c:pt>
                <c:pt idx="47" formatCode="0.0">
                  <c:v>-1.6839281320571899</c:v>
                </c:pt>
                <c:pt idx="48" formatCode="0.0">
                  <c:v>-1.3514543771743774</c:v>
                </c:pt>
                <c:pt idx="49" formatCode="0.0">
                  <c:v>-1.2708612680435181</c:v>
                </c:pt>
                <c:pt idx="50" formatCode="0.0">
                  <c:v>-0.6284061074256897</c:v>
                </c:pt>
                <c:pt idx="51" formatCode="0.0">
                  <c:v>-1.1284617185592651</c:v>
                </c:pt>
                <c:pt idx="52" formatCode="0.0">
                  <c:v>-0.47699213027954102</c:v>
                </c:pt>
                <c:pt idx="53" formatCode="0.0">
                  <c:v>-2.429532527923584</c:v>
                </c:pt>
                <c:pt idx="54" formatCode="0.0">
                  <c:v>-2.6730213165283203</c:v>
                </c:pt>
                <c:pt idx="55" formatCode="0.0">
                  <c:v>-1.5226818323135376</c:v>
                </c:pt>
                <c:pt idx="56" formatCode="0.0">
                  <c:v>-1.7132381200790405</c:v>
                </c:pt>
                <c:pt idx="57" formatCode="0.0">
                  <c:v>-1.4655219316482544</c:v>
                </c:pt>
                <c:pt idx="58" formatCode="0.0">
                  <c:v>-1.3448894023895264</c:v>
                </c:pt>
                <c:pt idx="59" formatCode="0.0">
                  <c:v>-1.0915213823318481</c:v>
                </c:pt>
                <c:pt idx="60" formatCode="0.0">
                  <c:v>-1.0652282238006592</c:v>
                </c:pt>
                <c:pt idx="61" formatCode="0.0">
                  <c:v>-0.48429727554321289</c:v>
                </c:pt>
                <c:pt idx="62" formatCode="0.0">
                  <c:v>-0.30375754833221436</c:v>
                </c:pt>
                <c:pt idx="63" formatCode="0.0">
                  <c:v>-7.0624306797981262E-2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12704"/>
        <c:axId val="147793024"/>
      </c:lineChart>
      <c:dateAx>
        <c:axId val="147512704"/>
        <c:scaling>
          <c:orientation val="minMax"/>
          <c:max val="43220"/>
          <c:min val="4212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7793024"/>
        <c:crosses val="autoZero"/>
        <c:auto val="0"/>
        <c:lblOffset val="100"/>
        <c:baseTimeUnit val="months"/>
      </c:dateAx>
      <c:valAx>
        <c:axId val="147793024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4751270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(63.4%)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נתונים'!$G$2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נתונים'!$G$3:$G$236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0.96804709258235833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1.2499497224453777</c:v>
                </c:pt>
                <c:pt idx="6">
                  <c:v>1.2367944456231605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1.1293434602216625</c:v>
                </c:pt>
                <c:pt idx="12">
                  <c:v>0.93615872294385738</c:v>
                </c:pt>
                <c:pt idx="13">
                  <c:v>1.214017773422903</c:v>
                </c:pt>
                <c:pt idx="14">
                  <c:v>1.2432828581116699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0.86624543394561082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0.87713822052491253</c:v>
                </c:pt>
                <c:pt idx="27">
                  <c:v>0.80036460324000669</c:v>
                </c:pt>
                <c:pt idx="28">
                  <c:v>0.80415520017413222</c:v>
                </c:pt>
                <c:pt idx="29">
                  <c:v>0.84668552538490738</c:v>
                </c:pt>
                <c:pt idx="30">
                  <c:v>0.89596833215317651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0.71576635677729583</c:v>
                </c:pt>
                <c:pt idx="35">
                  <c:v>0.83130403822200227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0.79653943311780806</c:v>
                </c:pt>
                <c:pt idx="42">
                  <c:v>0.86392219417752147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0.62439436256366099</c:v>
                </c:pt>
                <c:pt idx="54">
                  <c:v>0.52016224653711307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</c:numCache>
            </c:numRef>
          </c:val>
        </c:ser>
        <c:ser>
          <c:idx val="1"/>
          <c:order val="1"/>
          <c:tx>
            <c:strRef>
              <c:f>'איור 3 נתונים'!$H$2</c:f>
              <c:strCache>
                <c:ptCount val="1"/>
                <c:pt idx="0">
                  <c:v>תקשורת (3.9%)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נתונים'!$H$3:$H$236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-0.71079383902042348</c:v>
                </c:pt>
                <c:pt idx="4">
                  <c:v>-0.77199553289883271</c:v>
                </c:pt>
                <c:pt idx="5">
                  <c:v>-0.6903801522570665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-0.63919478425966147</c:v>
                </c:pt>
                <c:pt idx="9">
                  <c:v>-0.64539391455618922</c:v>
                </c:pt>
                <c:pt idx="10">
                  <c:v>-0.55642700217936147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-0.35507815440875429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-0.33898859311107615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-0.33244441177688544</c:v>
                </c:pt>
                <c:pt idx="24">
                  <c:v>-0.25982261605677331</c:v>
                </c:pt>
                <c:pt idx="25">
                  <c:v>-0.25384380343856927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-0.26460995629113593</c:v>
                </c:pt>
                <c:pt idx="33">
                  <c:v>-0.29702619474080549</c:v>
                </c:pt>
                <c:pt idx="34">
                  <c:v>-0.30165708594790092</c:v>
                </c:pt>
                <c:pt idx="35">
                  <c:v>-0.30670144958420126</c:v>
                </c:pt>
                <c:pt idx="36">
                  <c:v>-0.30630765610334038</c:v>
                </c:pt>
                <c:pt idx="37">
                  <c:v>-0.23313124159494752</c:v>
                </c:pt>
                <c:pt idx="38">
                  <c:v>-0.20130385079038771</c:v>
                </c:pt>
                <c:pt idx="39">
                  <c:v>-0.20172989068624025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-0.1579926498071649</c:v>
                </c:pt>
                <c:pt idx="51">
                  <c:v>-0.15357489424877585</c:v>
                </c:pt>
                <c:pt idx="52">
                  <c:v>-0.1727936813203067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-0.24072199759627719</c:v>
                </c:pt>
                <c:pt idx="59">
                  <c:v>-0.24863052825531912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-0.23073082063490583</c:v>
                </c:pt>
                <c:pt idx="63">
                  <c:v>-0.23096991993090149</c:v>
                </c:pt>
              </c:numCache>
            </c:numRef>
          </c:val>
        </c:ser>
        <c:ser>
          <c:idx val="4"/>
          <c:order val="2"/>
          <c:tx>
            <c:strRef>
              <c:f>'איור 3 נתונים'!$I$2</c:f>
              <c:strCache>
                <c:ptCount val="1"/>
                <c:pt idx="0">
                  <c:v>ירקות ופירות (4.1%)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נתונים'!$I$3:$I$236</c:f>
              <c:numCache>
                <c:formatCode>0.0</c:formatCode>
                <c:ptCount val="234"/>
                <c:pt idx="0">
                  <c:v>0.31051793852079734</c:v>
                </c:pt>
                <c:pt idx="1">
                  <c:v>0.19020939034757559</c:v>
                </c:pt>
                <c:pt idx="2">
                  <c:v>0.1154020166248594</c:v>
                </c:pt>
                <c:pt idx="3">
                  <c:v>0.22876152152765175</c:v>
                </c:pt>
                <c:pt idx="4">
                  <c:v>4.254334927479398E-2</c:v>
                </c:pt>
                <c:pt idx="5">
                  <c:v>0.33893756955406712</c:v>
                </c:pt>
                <c:pt idx="6">
                  <c:v>0.43422052920380577</c:v>
                </c:pt>
                <c:pt idx="7">
                  <c:v>-5.4884021197679891E-2</c:v>
                </c:pt>
                <c:pt idx="8">
                  <c:v>-0.19425432848564503</c:v>
                </c:pt>
                <c:pt idx="9">
                  <c:v>0.191641980084682</c:v>
                </c:pt>
                <c:pt idx="10">
                  <c:v>0.38459842631734192</c:v>
                </c:pt>
                <c:pt idx="11">
                  <c:v>0.55723717259468464</c:v>
                </c:pt>
                <c:pt idx="12">
                  <c:v>0.27261577559691513</c:v>
                </c:pt>
                <c:pt idx="13">
                  <c:v>9.0679344585441593E-2</c:v>
                </c:pt>
                <c:pt idx="14">
                  <c:v>0.18745413244755132</c:v>
                </c:pt>
                <c:pt idx="15">
                  <c:v>-2.7931401797914187E-3</c:v>
                </c:pt>
                <c:pt idx="16">
                  <c:v>6.3012779053896358E-3</c:v>
                </c:pt>
                <c:pt idx="17">
                  <c:v>-0.10854470408200197</c:v>
                </c:pt>
                <c:pt idx="18">
                  <c:v>-0.16631920740729961</c:v>
                </c:pt>
                <c:pt idx="19">
                  <c:v>0.13108687913398726</c:v>
                </c:pt>
                <c:pt idx="20">
                  <c:v>-1.2055714051721957E-2</c:v>
                </c:pt>
                <c:pt idx="21">
                  <c:v>-0.22053320288701214</c:v>
                </c:pt>
                <c:pt idx="22">
                  <c:v>-0.15595820734783775</c:v>
                </c:pt>
                <c:pt idx="23">
                  <c:v>-0.43466210740975258</c:v>
                </c:pt>
                <c:pt idx="24">
                  <c:v>-0.45256190660763296</c:v>
                </c:pt>
                <c:pt idx="25">
                  <c:v>-0.29394102689274049</c:v>
                </c:pt>
                <c:pt idx="26">
                  <c:v>-0.3335031894403126</c:v>
                </c:pt>
                <c:pt idx="27">
                  <c:v>4.3057863267753863E-2</c:v>
                </c:pt>
                <c:pt idx="28">
                  <c:v>0.22741253151231863</c:v>
                </c:pt>
                <c:pt idx="29">
                  <c:v>0.14978444793686888</c:v>
                </c:pt>
                <c:pt idx="30">
                  <c:v>0.12099320642067059</c:v>
                </c:pt>
                <c:pt idx="31">
                  <c:v>-0.12514405757289945</c:v>
                </c:pt>
                <c:pt idx="32">
                  <c:v>0.34595968333524313</c:v>
                </c:pt>
                <c:pt idx="33">
                  <c:v>0.52961415761208963</c:v>
                </c:pt>
                <c:pt idx="34">
                  <c:v>0.53978920574923028</c:v>
                </c:pt>
                <c:pt idx="35">
                  <c:v>0.5144667630254216</c:v>
                </c:pt>
                <c:pt idx="36">
                  <c:v>0.50968607109634856</c:v>
                </c:pt>
                <c:pt idx="37">
                  <c:v>0.38367479182925618</c:v>
                </c:pt>
                <c:pt idx="38">
                  <c:v>0.27721065042003751</c:v>
                </c:pt>
                <c:pt idx="39">
                  <c:v>-5.8809148506917652E-2</c:v>
                </c:pt>
                <c:pt idx="40">
                  <c:v>-5.3417885800593888E-2</c:v>
                </c:pt>
                <c:pt idx="41">
                  <c:v>-3.4972074622629731E-2</c:v>
                </c:pt>
                <c:pt idx="42">
                  <c:v>0.16037860639774373</c:v>
                </c:pt>
                <c:pt idx="43">
                  <c:v>0.26533491504263823</c:v>
                </c:pt>
                <c:pt idx="44">
                  <c:v>-0.14393123834096216</c:v>
                </c:pt>
                <c:pt idx="45">
                  <c:v>-0.25246126744191116</c:v>
                </c:pt>
                <c:pt idx="46">
                  <c:v>-0.36035929352710616</c:v>
                </c:pt>
                <c:pt idx="47">
                  <c:v>-9.4621385715143294E-2</c:v>
                </c:pt>
                <c:pt idx="48">
                  <c:v>-0.10011177127361914</c:v>
                </c:pt>
                <c:pt idx="49">
                  <c:v>0.16676788698567407</c:v>
                </c:pt>
                <c:pt idx="50">
                  <c:v>0.34132757051603196</c:v>
                </c:pt>
                <c:pt idx="51">
                  <c:v>0.42418829381231393</c:v>
                </c:pt>
                <c:pt idx="52">
                  <c:v>0.29776983920352224</c:v>
                </c:pt>
                <c:pt idx="53">
                  <c:v>0.11791956547503651</c:v>
                </c:pt>
                <c:pt idx="54">
                  <c:v>-0.13512633188149564</c:v>
                </c:pt>
                <c:pt idx="55">
                  <c:v>-9.9761945042090266E-2</c:v>
                </c:pt>
                <c:pt idx="56">
                  <c:v>0.12017387693187785</c:v>
                </c:pt>
                <c:pt idx="57">
                  <c:v>8.8560287335302343E-2</c:v>
                </c:pt>
                <c:pt idx="58">
                  <c:v>3.0487696412883923E-2</c:v>
                </c:pt>
                <c:pt idx="59">
                  <c:v>-0.16772053158051828</c:v>
                </c:pt>
                <c:pt idx="60">
                  <c:v>-0.17900514782822885</c:v>
                </c:pt>
                <c:pt idx="61">
                  <c:v>-0.25810932541682241</c:v>
                </c:pt>
                <c:pt idx="62">
                  <c:v>-0.36584610187734912</c:v>
                </c:pt>
                <c:pt idx="63">
                  <c:v>-0.30307973015257228</c:v>
                </c:pt>
              </c:numCache>
            </c:numRef>
          </c:val>
        </c:ser>
        <c:ser>
          <c:idx val="3"/>
          <c:order val="3"/>
          <c:tx>
            <c:strRef>
              <c:f>'איור 3 נתונים'!$J$2</c:f>
              <c:strCache>
                <c:ptCount val="1"/>
                <c:pt idx="0">
                  <c:v>שאר הבלתי סחירים (57.1%)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נתונים'!$J$3:$J$236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1.4258643487792548</c:v>
                </c:pt>
                <c:pt idx="13">
                  <c:v>1.4061256366964301</c:v>
                </c:pt>
                <c:pt idx="14">
                  <c:v>1.3114337613369134</c:v>
                </c:pt>
                <c:pt idx="15">
                  <c:v>1.3821141449993022</c:v>
                </c:pt>
                <c:pt idx="16">
                  <c:v>1.2423205135303221</c:v>
                </c:pt>
                <c:pt idx="17">
                  <c:v>0.82186486981989837</c:v>
                </c:pt>
                <c:pt idx="18">
                  <c:v>0.5933092586240043</c:v>
                </c:pt>
                <c:pt idx="19">
                  <c:v>0.57691351042908146</c:v>
                </c:pt>
                <c:pt idx="20">
                  <c:v>0.37630580097840488</c:v>
                </c:pt>
                <c:pt idx="21">
                  <c:v>0.32034813606159962</c:v>
                </c:pt>
                <c:pt idx="22">
                  <c:v>0.33559551742280669</c:v>
                </c:pt>
                <c:pt idx="23">
                  <c:v>0.25800575202198678</c:v>
                </c:pt>
                <c:pt idx="24">
                  <c:v>0.10108956350068515</c:v>
                </c:pt>
                <c:pt idx="25">
                  <c:v>-0.41333046406857377</c:v>
                </c:pt>
                <c:pt idx="26">
                  <c:v>-0.37783810349925123</c:v>
                </c:pt>
                <c:pt idx="27">
                  <c:v>-0.33154201949454454</c:v>
                </c:pt>
                <c:pt idx="28">
                  <c:v>-0.32047135592553588</c:v>
                </c:pt>
                <c:pt idx="29">
                  <c:v>-0.21057300342883103</c:v>
                </c:pt>
                <c:pt idx="30">
                  <c:v>-0.21657640807070289</c:v>
                </c:pt>
                <c:pt idx="31">
                  <c:v>-0.22265836843023665</c:v>
                </c:pt>
                <c:pt idx="32">
                  <c:v>-0.35223841579715381</c:v>
                </c:pt>
                <c:pt idx="33">
                  <c:v>-0.40496710768971778</c:v>
                </c:pt>
                <c:pt idx="34">
                  <c:v>-0.51226474545183986</c:v>
                </c:pt>
                <c:pt idx="35">
                  <c:v>-0.53328364800416495</c:v>
                </c:pt>
                <c:pt idx="36">
                  <c:v>-0.50182281258759964</c:v>
                </c:pt>
                <c:pt idx="37">
                  <c:v>-8.818176722894866E-2</c:v>
                </c:pt>
                <c:pt idx="38">
                  <c:v>-0.20539193258761673</c:v>
                </c:pt>
                <c:pt idx="39">
                  <c:v>-0.14060310600847603</c:v>
                </c:pt>
                <c:pt idx="40">
                  <c:v>-0.18676081180269452</c:v>
                </c:pt>
                <c:pt idx="41">
                  <c:v>-0.22427969473422132</c:v>
                </c:pt>
                <c:pt idx="42">
                  <c:v>-1.1561951761155292E-2</c:v>
                </c:pt>
                <c:pt idx="43">
                  <c:v>-5.215413096639715E-2</c:v>
                </c:pt>
                <c:pt idx="44">
                  <c:v>8.468113596704524E-2</c:v>
                </c:pt>
                <c:pt idx="45">
                  <c:v>9.2179948458102401E-2</c:v>
                </c:pt>
                <c:pt idx="46">
                  <c:v>0.18027821011945258</c:v>
                </c:pt>
                <c:pt idx="47">
                  <c:v>0.25364994554632392</c:v>
                </c:pt>
                <c:pt idx="48">
                  <c:v>0.47652913831053201</c:v>
                </c:pt>
                <c:pt idx="49">
                  <c:v>0.63931517914839842</c:v>
                </c:pt>
                <c:pt idx="50">
                  <c:v>0.82496169819049747</c:v>
                </c:pt>
                <c:pt idx="51">
                  <c:v>0.76103155216955332</c:v>
                </c:pt>
                <c:pt idx="52">
                  <c:v>0.69552604791470207</c:v>
                </c:pt>
                <c:pt idx="53">
                  <c:v>0.46178455506076993</c:v>
                </c:pt>
                <c:pt idx="54">
                  <c:v>0.3261407929688705</c:v>
                </c:pt>
                <c:pt idx="55">
                  <c:v>0.46803018511809957</c:v>
                </c:pt>
                <c:pt idx="56">
                  <c:v>0.47368461316312049</c:v>
                </c:pt>
                <c:pt idx="57">
                  <c:v>0.4888155610397445</c:v>
                </c:pt>
                <c:pt idx="58">
                  <c:v>0.57680110785616456</c:v>
                </c:pt>
                <c:pt idx="59">
                  <c:v>0.57133091188280749</c:v>
                </c:pt>
                <c:pt idx="60">
                  <c:v>0.40896807061768892</c:v>
                </c:pt>
                <c:pt idx="61">
                  <c:v>0.37780004967785441</c:v>
                </c:pt>
                <c:pt idx="62">
                  <c:v>0.39441731983153161</c:v>
                </c:pt>
                <c:pt idx="63">
                  <c:v>0.24421808183910504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47611008"/>
        <c:axId val="147625088"/>
      </c:barChart>
      <c:lineChart>
        <c:grouping val="standard"/>
        <c:varyColors val="0"/>
        <c:ser>
          <c:idx val="2"/>
          <c:order val="4"/>
          <c:tx>
            <c:strRef>
              <c:f>'איור 3 נתונים'!$K$2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</c:numCache>
            </c:numRef>
          </c:cat>
          <c:val>
            <c:numRef>
              <c:f>'איור 3 נתונים'!$K$3:$K$236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2.3254833221435547</c:v>
                </c:pt>
                <c:pt idx="13" formatCode="0.0">
                  <c:v>2.3557446002960205</c:v>
                </c:pt>
                <c:pt idx="14" formatCode="0.0">
                  <c:v>2.4964349269866943</c:v>
                </c:pt>
                <c:pt idx="15" formatCode="0.0">
                  <c:v>2.0578358173370361</c:v>
                </c:pt>
                <c:pt idx="16" formatCode="0.0">
                  <c:v>1.9974082708358765</c:v>
                </c:pt>
                <c:pt idx="17" formatCode="0.0">
                  <c:v>1.4324491024017334</c:v>
                </c:pt>
                <c:pt idx="18" formatCode="0.0">
                  <c:v>1.0993499755859375</c:v>
                </c:pt>
                <c:pt idx="19" formatCode="0.0">
                  <c:v>1.1599315404891968</c:v>
                </c:pt>
                <c:pt idx="20" formatCode="0.0">
                  <c:v>0.84771960973739624</c:v>
                </c:pt>
                <c:pt idx="21" formatCode="0.0">
                  <c:v>0.62669003009796143</c:v>
                </c:pt>
                <c:pt idx="22" formatCode="0.0">
                  <c:v>0.89786279201507568</c:v>
                </c:pt>
                <c:pt idx="23" formatCode="0.0">
                  <c:v>0.70307010412216187</c:v>
                </c:pt>
                <c:pt idx="24" formatCode="0.0">
                  <c:v>0.44870930910110474</c:v>
                </c:pt>
                <c:pt idx="25" formatCode="0.0">
                  <c:v>-1.6104651615023613E-2</c:v>
                </c:pt>
                <c:pt idx="26" formatCode="0.0">
                  <c:v>-0.11948875337839127</c:v>
                </c:pt>
                <c:pt idx="27" formatCode="0.0">
                  <c:v>0.21761137247085571</c:v>
                </c:pt>
                <c:pt idx="28" formatCode="0.0">
                  <c:v>0.412335604429245</c:v>
                </c:pt>
                <c:pt idx="29" formatCode="0.0">
                  <c:v>0.49204379320144653</c:v>
                </c:pt>
                <c:pt idx="30" formatCode="0.0">
                  <c:v>0.50653195381164551</c:v>
                </c:pt>
                <c:pt idx="31" formatCode="0.0">
                  <c:v>0.36536592245101929</c:v>
                </c:pt>
                <c:pt idx="32" formatCode="0.0">
                  <c:v>0.7456049919128418</c:v>
                </c:pt>
                <c:pt idx="33" formatCode="0.0">
                  <c:v>0.61710798740386963</c:v>
                </c:pt>
                <c:pt idx="34" formatCode="0.0">
                  <c:v>0.44163373112678528</c:v>
                </c:pt>
                <c:pt idx="35" formatCode="0.0">
                  <c:v>0.50578570365905762</c:v>
                </c:pt>
                <c:pt idx="36" formatCode="0.0">
                  <c:v>0.70049130916595459</c:v>
                </c:pt>
                <c:pt idx="37" formatCode="0.0">
                  <c:v>1.0997180938720703</c:v>
                </c:pt>
                <c:pt idx="38" formatCode="0.0">
                  <c:v>0.78623753786087036</c:v>
                </c:pt>
                <c:pt idx="39" formatCode="0.0">
                  <c:v>0.63006383180618286</c:v>
                </c:pt>
                <c:pt idx="40" formatCode="0.0">
                  <c:v>0.47179600596427917</c:v>
                </c:pt>
                <c:pt idx="41" formatCode="0.0">
                  <c:v>0.33534407615661621</c:v>
                </c:pt>
                <c:pt idx="42" formatCode="0.0">
                  <c:v>0.82041162252426147</c:v>
                </c:pt>
                <c:pt idx="43" formatCode="0.0">
                  <c:v>0.82179844379425049</c:v>
                </c:pt>
                <c:pt idx="44" formatCode="0.0">
                  <c:v>0.54358142614364624</c:v>
                </c:pt>
                <c:pt idx="45" formatCode="0.0">
                  <c:v>0.49662876129150391</c:v>
                </c:pt>
                <c:pt idx="46" formatCode="0.0">
                  <c:v>0.43927180767059326</c:v>
                </c:pt>
                <c:pt idx="47" formatCode="0.0">
                  <c:v>0.58913463354110718</c:v>
                </c:pt>
                <c:pt idx="48" formatCode="0.0">
                  <c:v>0.83849853277206421</c:v>
                </c:pt>
                <c:pt idx="49" formatCode="0.0">
                  <c:v>1.3161894083023071</c:v>
                </c:pt>
                <c:pt idx="50" formatCode="0.0">
                  <c:v>1.8277298212051392</c:v>
                </c:pt>
                <c:pt idx="51" formatCode="0.0">
                  <c:v>1.7341254949569702</c:v>
                </c:pt>
                <c:pt idx="52" formatCode="0.0">
                  <c:v>1.4041973352432251</c:v>
                </c:pt>
                <c:pt idx="53" formatCode="0.0">
                  <c:v>1.0274075269699097</c:v>
                </c:pt>
                <c:pt idx="54" formatCode="0.0">
                  <c:v>0.51844829320907593</c:v>
                </c:pt>
                <c:pt idx="55" formatCode="0.0">
                  <c:v>0.72131246328353882</c:v>
                </c:pt>
                <c:pt idx="56" formatCode="0.0">
                  <c:v>1.0690279006958008</c:v>
                </c:pt>
                <c:pt idx="57" formatCode="0.0">
                  <c:v>1.1791701316833496</c:v>
                </c:pt>
                <c:pt idx="58" formatCode="0.0">
                  <c:v>1.2004671096801758</c:v>
                </c:pt>
                <c:pt idx="59" formatCode="0.0">
                  <c:v>1.1053063869476318</c:v>
                </c:pt>
                <c:pt idx="60" formatCode="0.0">
                  <c:v>0.88748568296432495</c:v>
                </c:pt>
                <c:pt idx="61" formatCode="0.0">
                  <c:v>0.55156183242797852</c:v>
                </c:pt>
                <c:pt idx="62" formatCode="0.0">
                  <c:v>0.49736693501472473</c:v>
                </c:pt>
                <c:pt idx="63" formatCode="0.0">
                  <c:v>0.565990149974823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11008"/>
        <c:axId val="147625088"/>
      </c:lineChart>
      <c:dateAx>
        <c:axId val="147611008"/>
        <c:scaling>
          <c:orientation val="minMax"/>
          <c:max val="43220"/>
          <c:min val="4212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7625088"/>
        <c:crosses val="autoZero"/>
        <c:auto val="0"/>
        <c:lblOffset val="100"/>
        <c:baseTimeUnit val="months"/>
      </c:dateAx>
      <c:valAx>
        <c:axId val="147625088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47611008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יוני 2017 עד מאי 2018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נתונים'!$H$2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4 נתונים'!$H$3:$H$3999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0.58091333300000003</c:v>
                </c:pt>
                <c:pt idx="845">
                  <c:v>0.59095279499999998</c:v>
                </c:pt>
                <c:pt idx="846">
                  <c:v>0.59897536100000004</c:v>
                </c:pt>
                <c:pt idx="847">
                  <c:v>0.61309617199999999</c:v>
                </c:pt>
                <c:pt idx="848">
                  <c:v>0.61309617199999999</c:v>
                </c:pt>
                <c:pt idx="849">
                  <c:v>0.603071358</c:v>
                </c:pt>
                <c:pt idx="850">
                  <c:v>0.61309617199999999</c:v>
                </c:pt>
                <c:pt idx="851">
                  <c:v>0.611097271</c:v>
                </c:pt>
                <c:pt idx="852">
                  <c:v>0.62114198399999998</c:v>
                </c:pt>
                <c:pt idx="853">
                  <c:v>0.62114198399999998</c:v>
                </c:pt>
                <c:pt idx="854">
                  <c:v>0.62107451899999999</c:v>
                </c:pt>
                <c:pt idx="855">
                  <c:v>0.62107451899999999</c:v>
                </c:pt>
                <c:pt idx="856">
                  <c:v>0.62107451899999999</c:v>
                </c:pt>
                <c:pt idx="857">
                  <c:v>0.64115418400000002</c:v>
                </c:pt>
                <c:pt idx="858">
                  <c:v>0.64916529300000003</c:v>
                </c:pt>
                <c:pt idx="859">
                  <c:v>0.65115316000000001</c:v>
                </c:pt>
                <c:pt idx="860">
                  <c:v>0.65115316000000001</c:v>
                </c:pt>
                <c:pt idx="861">
                  <c:v>0.65115316000000001</c:v>
                </c:pt>
                <c:pt idx="862">
                  <c:v>0.65115316000000001</c:v>
                </c:pt>
                <c:pt idx="863">
                  <c:v>0.65617239299999996</c:v>
                </c:pt>
                <c:pt idx="864">
                  <c:v>0.65115316000000001</c:v>
                </c:pt>
                <c:pt idx="865">
                  <c:v>0.65617239299999996</c:v>
                </c:pt>
                <c:pt idx="866">
                  <c:v>0.688428449</c:v>
                </c:pt>
                <c:pt idx="867">
                  <c:v>0.65616447499999997</c:v>
                </c:pt>
                <c:pt idx="868">
                  <c:v>0.65616447499999997</c:v>
                </c:pt>
                <c:pt idx="869">
                  <c:v>0.65616447499999997</c:v>
                </c:pt>
                <c:pt idx="870">
                  <c:v>0.65616447499999997</c:v>
                </c:pt>
                <c:pt idx="871">
                  <c:v>0.65616447499999997</c:v>
                </c:pt>
                <c:pt idx="872">
                  <c:v>0.65616447499999997</c:v>
                </c:pt>
                <c:pt idx="873">
                  <c:v>0.65616447499999997</c:v>
                </c:pt>
                <c:pt idx="874">
                  <c:v>0.65616447499999997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4 נתונים'!$I$2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4 נתונים'!$I$3:$I$3999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0.91549768438599999</c:v>
                </c:pt>
                <c:pt idx="845">
                  <c:v>0.90021404696100005</c:v>
                </c:pt>
                <c:pt idx="846">
                  <c:v>0.92460545798899996</c:v>
                </c:pt>
                <c:pt idx="847">
                  <c:v>0.92460545798899996</c:v>
                </c:pt>
                <c:pt idx="848">
                  <c:v>0.92460545798899996</c:v>
                </c:pt>
                <c:pt idx="849">
                  <c:v>0.881538390181</c:v>
                </c:pt>
                <c:pt idx="850">
                  <c:v>0.92822014584699997</c:v>
                </c:pt>
                <c:pt idx="851">
                  <c:v>0.94289906124900003</c:v>
                </c:pt>
                <c:pt idx="852">
                  <c:v>0.94536393834599997</c:v>
                </c:pt>
                <c:pt idx="853">
                  <c:v>0.93559646890199999</c:v>
                </c:pt>
                <c:pt idx="854">
                  <c:v>0.93559646890199999</c:v>
                </c:pt>
                <c:pt idx="855">
                  <c:v>0.93559646890199999</c:v>
                </c:pt>
                <c:pt idx="856">
                  <c:v>0.90627266916600002</c:v>
                </c:pt>
                <c:pt idx="857">
                  <c:v>0.91780368544900004</c:v>
                </c:pt>
                <c:pt idx="858">
                  <c:v>0.85870866240999999</c:v>
                </c:pt>
                <c:pt idx="859">
                  <c:v>0.85125953950599997</c:v>
                </c:pt>
                <c:pt idx="860">
                  <c:v>0.81189259566700001</c:v>
                </c:pt>
                <c:pt idx="861">
                  <c:v>0.81189259566700001</c:v>
                </c:pt>
                <c:pt idx="862">
                  <c:v>0.81189259566700001</c:v>
                </c:pt>
                <c:pt idx="863">
                  <c:v>0.798208542322</c:v>
                </c:pt>
                <c:pt idx="864">
                  <c:v>0.797952839764</c:v>
                </c:pt>
                <c:pt idx="865">
                  <c:v>0.82717617866500004</c:v>
                </c:pt>
                <c:pt idx="866">
                  <c:v>0.74959451258900001</c:v>
                </c:pt>
                <c:pt idx="867">
                  <c:v>0.84978934694099995</c:v>
                </c:pt>
                <c:pt idx="868">
                  <c:v>0.84978934694099995</c:v>
                </c:pt>
                <c:pt idx="869">
                  <c:v>0.84978934694099995</c:v>
                </c:pt>
                <c:pt idx="870">
                  <c:v>0.84978934694099995</c:v>
                </c:pt>
                <c:pt idx="871">
                  <c:v>0.92775614982900001</c:v>
                </c:pt>
                <c:pt idx="872">
                  <c:v>0.92670086575300004</c:v>
                </c:pt>
                <c:pt idx="873">
                  <c:v>0.88322428939599995</c:v>
                </c:pt>
                <c:pt idx="874">
                  <c:v>0.85221907370399996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'איור 4 נתונים'!$J$2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4 נתונים'!$J$3:$J$3999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0.65623571428571437</c:v>
                </c:pt>
                <c:pt idx="747">
                  <c:v>0.65697857142857152</c:v>
                </c:pt>
                <c:pt idx="748">
                  <c:v>0.65772142857142868</c:v>
                </c:pt>
                <c:pt idx="749">
                  <c:v>0.65846428571428561</c:v>
                </c:pt>
                <c:pt idx="750">
                  <c:v>0.65920714285714277</c:v>
                </c:pt>
                <c:pt idx="751">
                  <c:v>0.65994999999999993</c:v>
                </c:pt>
                <c:pt idx="752">
                  <c:v>0.66114285714285714</c:v>
                </c:pt>
                <c:pt idx="753">
                  <c:v>0.66233571428571414</c:v>
                </c:pt>
                <c:pt idx="754">
                  <c:v>0.66352857142857136</c:v>
                </c:pt>
                <c:pt idx="755">
                  <c:v>0.66472142857142846</c:v>
                </c:pt>
                <c:pt idx="756">
                  <c:v>0.66591428571428568</c:v>
                </c:pt>
                <c:pt idx="757">
                  <c:v>0.66710714285714279</c:v>
                </c:pt>
                <c:pt idx="758">
                  <c:v>0.66874285714285708</c:v>
                </c:pt>
                <c:pt idx="759">
                  <c:v>0.67037857142857138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0.66017142857142841</c:v>
                </c:pt>
                <c:pt idx="768">
                  <c:v>0.65897857142857141</c:v>
                </c:pt>
                <c:pt idx="769">
                  <c:v>0.65778571428571431</c:v>
                </c:pt>
                <c:pt idx="770">
                  <c:v>0.6565928571428572</c:v>
                </c:pt>
                <c:pt idx="771">
                  <c:v>0.65540000000000009</c:v>
                </c:pt>
                <c:pt idx="772">
                  <c:v>0.65420714285714288</c:v>
                </c:pt>
                <c:pt idx="773">
                  <c:v>0.65301428571428588</c:v>
                </c:pt>
                <c:pt idx="774">
                  <c:v>0.65182142857142877</c:v>
                </c:pt>
                <c:pt idx="775">
                  <c:v>0.65062857142857156</c:v>
                </c:pt>
                <c:pt idx="776">
                  <c:v>0.64991428571428589</c:v>
                </c:pt>
                <c:pt idx="777">
                  <c:v>0.64920000000000022</c:v>
                </c:pt>
                <c:pt idx="778">
                  <c:v>0.64848571428571444</c:v>
                </c:pt>
                <c:pt idx="779">
                  <c:v>0.66497857142857153</c:v>
                </c:pt>
                <c:pt idx="780">
                  <c:v>0.67702857142857165</c:v>
                </c:pt>
                <c:pt idx="781">
                  <c:v>0.68863571428571446</c:v>
                </c:pt>
                <c:pt idx="782">
                  <c:v>0.69935000000000014</c:v>
                </c:pt>
                <c:pt idx="783">
                  <c:v>0.71006428571428593</c:v>
                </c:pt>
                <c:pt idx="784">
                  <c:v>0.72077857142857149</c:v>
                </c:pt>
                <c:pt idx="785">
                  <c:v>0.73149285714285728</c:v>
                </c:pt>
                <c:pt idx="786">
                  <c:v>0.74220714285714284</c:v>
                </c:pt>
                <c:pt idx="787">
                  <c:v>0.75292142857142874</c:v>
                </c:pt>
                <c:pt idx="788">
                  <c:v>0.76274285714285717</c:v>
                </c:pt>
                <c:pt idx="789">
                  <c:v>0.7725642857142857</c:v>
                </c:pt>
                <c:pt idx="790">
                  <c:v>0.78238571428571413</c:v>
                </c:pt>
                <c:pt idx="791">
                  <c:v>0.79220714285714267</c:v>
                </c:pt>
                <c:pt idx="792">
                  <c:v>0.8020285714285712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0.88460000000000005</c:v>
                </c:pt>
                <c:pt idx="845">
                  <c:v>0.87860000000000005</c:v>
                </c:pt>
                <c:pt idx="846">
                  <c:v>0.87860000000000005</c:v>
                </c:pt>
                <c:pt idx="847">
                  <c:v>0.87860000000000005</c:v>
                </c:pt>
                <c:pt idx="848">
                  <c:v>0.87860000000000005</c:v>
                </c:pt>
                <c:pt idx="849">
                  <c:v>0.87860000000000005</c:v>
                </c:pt>
                <c:pt idx="850">
                  <c:v>0.87860000000000005</c:v>
                </c:pt>
                <c:pt idx="851">
                  <c:v>0.88670000000000004</c:v>
                </c:pt>
                <c:pt idx="852">
                  <c:v>0.88670000000000004</c:v>
                </c:pt>
                <c:pt idx="853">
                  <c:v>0.88670000000000004</c:v>
                </c:pt>
                <c:pt idx="854">
                  <c:v>0.88670000000000004</c:v>
                </c:pt>
                <c:pt idx="855">
                  <c:v>0.88670000000000004</c:v>
                </c:pt>
                <c:pt idx="856">
                  <c:v>0.88670000000000004</c:v>
                </c:pt>
                <c:pt idx="857">
                  <c:v>0.88670000000000004</c:v>
                </c:pt>
                <c:pt idx="858">
                  <c:v>0.88670000000000004</c:v>
                </c:pt>
                <c:pt idx="859">
                  <c:v>0.88670000000000004</c:v>
                </c:pt>
                <c:pt idx="860">
                  <c:v>0.88670000000000004</c:v>
                </c:pt>
                <c:pt idx="861">
                  <c:v>0.88670000000000004</c:v>
                </c:pt>
                <c:pt idx="862">
                  <c:v>0.88670000000000004</c:v>
                </c:pt>
                <c:pt idx="863">
                  <c:v>0.9133</c:v>
                </c:pt>
                <c:pt idx="864">
                  <c:v>0.9133</c:v>
                </c:pt>
                <c:pt idx="865">
                  <c:v>0.9133</c:v>
                </c:pt>
                <c:pt idx="866">
                  <c:v>0.96360000000000001</c:v>
                </c:pt>
                <c:pt idx="867">
                  <c:v>0.95709999999999995</c:v>
                </c:pt>
                <c:pt idx="868">
                  <c:v>0.95709999999999995</c:v>
                </c:pt>
                <c:pt idx="869">
                  <c:v>0.95709999999999995</c:v>
                </c:pt>
                <c:pt idx="870">
                  <c:v>0.95709999999999995</c:v>
                </c:pt>
                <c:pt idx="871">
                  <c:v>0.95630000000000004</c:v>
                </c:pt>
                <c:pt idx="872">
                  <c:v>0.95630000000000004</c:v>
                </c:pt>
                <c:pt idx="873">
                  <c:v>0.95630000000000004</c:v>
                </c:pt>
                <c:pt idx="874">
                  <c:v>0.95630000000000004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4 נתונים'!$K$2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4 נתונים'!$K$3:$K$3999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'איור 4 נתונים'!$L$2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4 נתונים'!$L$3:$L$3999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4 נתונים'!$M$2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4 נתונים'!$M$3:$M$3999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200</c:v>
                </c:pt>
                <c:pt idx="837">
                  <c:v>-100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92704"/>
        <c:axId val="147594240"/>
      </c:lineChart>
      <c:dateAx>
        <c:axId val="147592704"/>
        <c:scaling>
          <c:orientation val="minMax"/>
          <c:max val="43244"/>
          <c:min val="42887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7594240"/>
        <c:crossesAt val="0"/>
        <c:auto val="0"/>
        <c:lblOffset val="100"/>
        <c:baseTimeUnit val="days"/>
      </c:dateAx>
      <c:valAx>
        <c:axId val="14759424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759270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9.7619374759363123E-2"/>
          <c:y val="0.8745166719630898"/>
          <c:w val="0.74356024288910194"/>
          <c:h val="4.5762351454947052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הציפיות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יוני 2017 עד מאי 2018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נתונים'!$B$2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5 נתונים'!$B$3:$B$3999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5 נתונים'!$C$2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5 נתונים'!$C$3:$C$3999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5 נתונים'!$D$2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5 נתונים'!$D$3:$D$3999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5 נתונים'!$E$2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5 נתונים'!$E$3:$E$3999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'איור 5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5 נתונים'!$F$3:$F$3999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5 נתונים'!$G$2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5 נתונים'!$G$3:$G$3999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'איור 5 נתונים'!$H$2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</c:numCache>
            </c:numRef>
          </c:cat>
          <c:val>
            <c:numRef>
              <c:f>'איור 5 נתונים'!$H$3:$H$3999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200</c:v>
                </c:pt>
                <c:pt idx="837">
                  <c:v>-100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22240"/>
        <c:axId val="148144512"/>
      </c:lineChart>
      <c:dateAx>
        <c:axId val="148122240"/>
        <c:scaling>
          <c:orientation val="minMax"/>
          <c:max val="43244"/>
          <c:min val="42887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8144512"/>
        <c:crosses val="autoZero"/>
        <c:auto val="1"/>
        <c:lblOffset val="100"/>
        <c:baseTimeUnit val="days"/>
      </c:dateAx>
      <c:valAx>
        <c:axId val="148144512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8122240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יוני 2017 עד מאי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נתונים'!$D$2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42746</c:v>
                </c:pt>
                <c:pt idx="1">
                  <c:v>42747</c:v>
                </c:pt>
                <c:pt idx="2">
                  <c:v>42748</c:v>
                </c:pt>
                <c:pt idx="3">
                  <c:v>42749</c:v>
                </c:pt>
                <c:pt idx="4">
                  <c:v>42750</c:v>
                </c:pt>
                <c:pt idx="5">
                  <c:v>42751</c:v>
                </c:pt>
                <c:pt idx="6">
                  <c:v>42752</c:v>
                </c:pt>
                <c:pt idx="7">
                  <c:v>42753</c:v>
                </c:pt>
                <c:pt idx="8">
                  <c:v>42754</c:v>
                </c:pt>
                <c:pt idx="9">
                  <c:v>42755</c:v>
                </c:pt>
                <c:pt idx="10">
                  <c:v>42756</c:v>
                </c:pt>
                <c:pt idx="11">
                  <c:v>42757</c:v>
                </c:pt>
                <c:pt idx="12">
                  <c:v>42758</c:v>
                </c:pt>
                <c:pt idx="13">
                  <c:v>42759</c:v>
                </c:pt>
                <c:pt idx="14">
                  <c:v>42760</c:v>
                </c:pt>
                <c:pt idx="15">
                  <c:v>42761</c:v>
                </c:pt>
                <c:pt idx="16">
                  <c:v>42762</c:v>
                </c:pt>
                <c:pt idx="17">
                  <c:v>42763</c:v>
                </c:pt>
                <c:pt idx="18">
                  <c:v>42764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42770</c:v>
                </c:pt>
                <c:pt idx="25">
                  <c:v>42771</c:v>
                </c:pt>
                <c:pt idx="26">
                  <c:v>42772</c:v>
                </c:pt>
                <c:pt idx="27">
                  <c:v>42773</c:v>
                </c:pt>
                <c:pt idx="28">
                  <c:v>42774</c:v>
                </c:pt>
                <c:pt idx="29">
                  <c:v>42775</c:v>
                </c:pt>
                <c:pt idx="30">
                  <c:v>42776</c:v>
                </c:pt>
                <c:pt idx="31">
                  <c:v>42777</c:v>
                </c:pt>
                <c:pt idx="32">
                  <c:v>42778</c:v>
                </c:pt>
                <c:pt idx="33">
                  <c:v>42779</c:v>
                </c:pt>
                <c:pt idx="34">
                  <c:v>42780</c:v>
                </c:pt>
                <c:pt idx="35">
                  <c:v>42781</c:v>
                </c:pt>
                <c:pt idx="36">
                  <c:v>42782</c:v>
                </c:pt>
                <c:pt idx="37">
                  <c:v>42783</c:v>
                </c:pt>
                <c:pt idx="38">
                  <c:v>42784</c:v>
                </c:pt>
                <c:pt idx="39">
                  <c:v>42785</c:v>
                </c:pt>
                <c:pt idx="40">
                  <c:v>42786</c:v>
                </c:pt>
                <c:pt idx="41">
                  <c:v>42787</c:v>
                </c:pt>
                <c:pt idx="42">
                  <c:v>42788</c:v>
                </c:pt>
                <c:pt idx="43">
                  <c:v>42789</c:v>
                </c:pt>
                <c:pt idx="44">
                  <c:v>42790</c:v>
                </c:pt>
                <c:pt idx="45">
                  <c:v>42791</c:v>
                </c:pt>
                <c:pt idx="46">
                  <c:v>42792</c:v>
                </c:pt>
                <c:pt idx="47">
                  <c:v>42793</c:v>
                </c:pt>
                <c:pt idx="48">
                  <c:v>42794</c:v>
                </c:pt>
                <c:pt idx="49">
                  <c:v>42795</c:v>
                </c:pt>
                <c:pt idx="50">
                  <c:v>42796</c:v>
                </c:pt>
                <c:pt idx="51">
                  <c:v>42797</c:v>
                </c:pt>
                <c:pt idx="52">
                  <c:v>42798</c:v>
                </c:pt>
                <c:pt idx="53">
                  <c:v>42799</c:v>
                </c:pt>
                <c:pt idx="54">
                  <c:v>42800</c:v>
                </c:pt>
                <c:pt idx="55">
                  <c:v>42801</c:v>
                </c:pt>
                <c:pt idx="56">
                  <c:v>42802</c:v>
                </c:pt>
                <c:pt idx="57">
                  <c:v>42803</c:v>
                </c:pt>
                <c:pt idx="58">
                  <c:v>42804</c:v>
                </c:pt>
                <c:pt idx="59">
                  <c:v>42805</c:v>
                </c:pt>
                <c:pt idx="60">
                  <c:v>42806</c:v>
                </c:pt>
                <c:pt idx="61">
                  <c:v>42807</c:v>
                </c:pt>
                <c:pt idx="62">
                  <c:v>42808</c:v>
                </c:pt>
                <c:pt idx="63">
                  <c:v>42809</c:v>
                </c:pt>
                <c:pt idx="64">
                  <c:v>42810</c:v>
                </c:pt>
                <c:pt idx="65">
                  <c:v>42811</c:v>
                </c:pt>
                <c:pt idx="66">
                  <c:v>42812</c:v>
                </c:pt>
                <c:pt idx="67">
                  <c:v>42813</c:v>
                </c:pt>
                <c:pt idx="68">
                  <c:v>42814</c:v>
                </c:pt>
                <c:pt idx="69">
                  <c:v>42815</c:v>
                </c:pt>
                <c:pt idx="70">
                  <c:v>42816</c:v>
                </c:pt>
                <c:pt idx="71">
                  <c:v>42817</c:v>
                </c:pt>
                <c:pt idx="72">
                  <c:v>42818</c:v>
                </c:pt>
                <c:pt idx="73">
                  <c:v>42819</c:v>
                </c:pt>
                <c:pt idx="74">
                  <c:v>42820</c:v>
                </c:pt>
                <c:pt idx="75">
                  <c:v>42821</c:v>
                </c:pt>
                <c:pt idx="76">
                  <c:v>42822</c:v>
                </c:pt>
                <c:pt idx="77">
                  <c:v>42823</c:v>
                </c:pt>
                <c:pt idx="78">
                  <c:v>42824</c:v>
                </c:pt>
                <c:pt idx="79">
                  <c:v>42825</c:v>
                </c:pt>
                <c:pt idx="80">
                  <c:v>42826</c:v>
                </c:pt>
                <c:pt idx="81">
                  <c:v>42827</c:v>
                </c:pt>
                <c:pt idx="82">
                  <c:v>42828</c:v>
                </c:pt>
                <c:pt idx="83">
                  <c:v>42829</c:v>
                </c:pt>
                <c:pt idx="84">
                  <c:v>42830</c:v>
                </c:pt>
                <c:pt idx="85">
                  <c:v>42831</c:v>
                </c:pt>
                <c:pt idx="86">
                  <c:v>42832</c:v>
                </c:pt>
                <c:pt idx="87">
                  <c:v>42833</c:v>
                </c:pt>
                <c:pt idx="88">
                  <c:v>42834</c:v>
                </c:pt>
                <c:pt idx="89">
                  <c:v>42835</c:v>
                </c:pt>
                <c:pt idx="90">
                  <c:v>42836</c:v>
                </c:pt>
                <c:pt idx="91">
                  <c:v>42837</c:v>
                </c:pt>
                <c:pt idx="92">
                  <c:v>42838</c:v>
                </c:pt>
                <c:pt idx="93">
                  <c:v>42839</c:v>
                </c:pt>
                <c:pt idx="94">
                  <c:v>42840</c:v>
                </c:pt>
                <c:pt idx="95">
                  <c:v>42841</c:v>
                </c:pt>
                <c:pt idx="96">
                  <c:v>42842</c:v>
                </c:pt>
                <c:pt idx="97">
                  <c:v>42843</c:v>
                </c:pt>
                <c:pt idx="98">
                  <c:v>42844</c:v>
                </c:pt>
                <c:pt idx="99">
                  <c:v>42845</c:v>
                </c:pt>
                <c:pt idx="100">
                  <c:v>42846</c:v>
                </c:pt>
                <c:pt idx="101">
                  <c:v>42847</c:v>
                </c:pt>
                <c:pt idx="102">
                  <c:v>42848</c:v>
                </c:pt>
                <c:pt idx="103">
                  <c:v>42849</c:v>
                </c:pt>
                <c:pt idx="104">
                  <c:v>42850</c:v>
                </c:pt>
                <c:pt idx="105">
                  <c:v>42851</c:v>
                </c:pt>
                <c:pt idx="106">
                  <c:v>42852</c:v>
                </c:pt>
                <c:pt idx="107">
                  <c:v>42853</c:v>
                </c:pt>
                <c:pt idx="108">
                  <c:v>42854</c:v>
                </c:pt>
                <c:pt idx="109">
                  <c:v>42855</c:v>
                </c:pt>
                <c:pt idx="110">
                  <c:v>42856</c:v>
                </c:pt>
                <c:pt idx="111">
                  <c:v>42857</c:v>
                </c:pt>
                <c:pt idx="112">
                  <c:v>42858</c:v>
                </c:pt>
                <c:pt idx="113">
                  <c:v>42859</c:v>
                </c:pt>
                <c:pt idx="114">
                  <c:v>42860</c:v>
                </c:pt>
                <c:pt idx="115">
                  <c:v>42861</c:v>
                </c:pt>
                <c:pt idx="116">
                  <c:v>42862</c:v>
                </c:pt>
                <c:pt idx="117">
                  <c:v>42863</c:v>
                </c:pt>
                <c:pt idx="118">
                  <c:v>42864</c:v>
                </c:pt>
                <c:pt idx="119">
                  <c:v>42865</c:v>
                </c:pt>
                <c:pt idx="120">
                  <c:v>42866</c:v>
                </c:pt>
                <c:pt idx="121">
                  <c:v>42867</c:v>
                </c:pt>
                <c:pt idx="122">
                  <c:v>42868</c:v>
                </c:pt>
                <c:pt idx="123">
                  <c:v>42869</c:v>
                </c:pt>
                <c:pt idx="124">
                  <c:v>42870</c:v>
                </c:pt>
                <c:pt idx="125">
                  <c:v>42871</c:v>
                </c:pt>
                <c:pt idx="126">
                  <c:v>42872</c:v>
                </c:pt>
                <c:pt idx="127">
                  <c:v>42873</c:v>
                </c:pt>
                <c:pt idx="128">
                  <c:v>42874</c:v>
                </c:pt>
                <c:pt idx="129">
                  <c:v>42875</c:v>
                </c:pt>
                <c:pt idx="130">
                  <c:v>42876</c:v>
                </c:pt>
                <c:pt idx="131">
                  <c:v>42877</c:v>
                </c:pt>
                <c:pt idx="132">
                  <c:v>42878</c:v>
                </c:pt>
                <c:pt idx="133">
                  <c:v>42879</c:v>
                </c:pt>
                <c:pt idx="134">
                  <c:v>42880</c:v>
                </c:pt>
                <c:pt idx="135">
                  <c:v>42881</c:v>
                </c:pt>
                <c:pt idx="136">
                  <c:v>42882</c:v>
                </c:pt>
                <c:pt idx="137">
                  <c:v>42883</c:v>
                </c:pt>
                <c:pt idx="138">
                  <c:v>42884</c:v>
                </c:pt>
                <c:pt idx="139">
                  <c:v>42885</c:v>
                </c:pt>
                <c:pt idx="140">
                  <c:v>42886</c:v>
                </c:pt>
                <c:pt idx="141">
                  <c:v>42887</c:v>
                </c:pt>
                <c:pt idx="142">
                  <c:v>42888</c:v>
                </c:pt>
                <c:pt idx="143">
                  <c:v>42889</c:v>
                </c:pt>
                <c:pt idx="144">
                  <c:v>42890</c:v>
                </c:pt>
                <c:pt idx="145">
                  <c:v>42891</c:v>
                </c:pt>
                <c:pt idx="146">
                  <c:v>42892</c:v>
                </c:pt>
                <c:pt idx="147">
                  <c:v>42893</c:v>
                </c:pt>
                <c:pt idx="148">
                  <c:v>42894</c:v>
                </c:pt>
                <c:pt idx="149">
                  <c:v>42895</c:v>
                </c:pt>
                <c:pt idx="150">
                  <c:v>42896</c:v>
                </c:pt>
                <c:pt idx="151">
                  <c:v>42897</c:v>
                </c:pt>
                <c:pt idx="152">
                  <c:v>42898</c:v>
                </c:pt>
                <c:pt idx="153">
                  <c:v>42899</c:v>
                </c:pt>
                <c:pt idx="154">
                  <c:v>42900</c:v>
                </c:pt>
                <c:pt idx="155">
                  <c:v>42901</c:v>
                </c:pt>
                <c:pt idx="156">
                  <c:v>42902</c:v>
                </c:pt>
                <c:pt idx="157">
                  <c:v>42903</c:v>
                </c:pt>
                <c:pt idx="158">
                  <c:v>42904</c:v>
                </c:pt>
                <c:pt idx="159">
                  <c:v>42905</c:v>
                </c:pt>
                <c:pt idx="160">
                  <c:v>42906</c:v>
                </c:pt>
                <c:pt idx="161">
                  <c:v>42907</c:v>
                </c:pt>
                <c:pt idx="162">
                  <c:v>42908</c:v>
                </c:pt>
                <c:pt idx="163">
                  <c:v>42909</c:v>
                </c:pt>
                <c:pt idx="164">
                  <c:v>42910</c:v>
                </c:pt>
                <c:pt idx="165">
                  <c:v>42911</c:v>
                </c:pt>
                <c:pt idx="166">
                  <c:v>42912</c:v>
                </c:pt>
                <c:pt idx="167">
                  <c:v>42913</c:v>
                </c:pt>
                <c:pt idx="168">
                  <c:v>42914</c:v>
                </c:pt>
                <c:pt idx="169">
                  <c:v>42915</c:v>
                </c:pt>
                <c:pt idx="170">
                  <c:v>42916</c:v>
                </c:pt>
                <c:pt idx="171">
                  <c:v>42917</c:v>
                </c:pt>
                <c:pt idx="172">
                  <c:v>42918</c:v>
                </c:pt>
                <c:pt idx="173">
                  <c:v>42919</c:v>
                </c:pt>
                <c:pt idx="174">
                  <c:v>42920</c:v>
                </c:pt>
                <c:pt idx="175">
                  <c:v>42921</c:v>
                </c:pt>
                <c:pt idx="176">
                  <c:v>42922</c:v>
                </c:pt>
                <c:pt idx="177">
                  <c:v>42923</c:v>
                </c:pt>
                <c:pt idx="178">
                  <c:v>42924</c:v>
                </c:pt>
                <c:pt idx="179">
                  <c:v>42925</c:v>
                </c:pt>
                <c:pt idx="180">
                  <c:v>42926</c:v>
                </c:pt>
                <c:pt idx="181">
                  <c:v>42927</c:v>
                </c:pt>
                <c:pt idx="182">
                  <c:v>42928</c:v>
                </c:pt>
                <c:pt idx="183">
                  <c:v>42929</c:v>
                </c:pt>
                <c:pt idx="184">
                  <c:v>42930</c:v>
                </c:pt>
                <c:pt idx="185">
                  <c:v>42931</c:v>
                </c:pt>
                <c:pt idx="186">
                  <c:v>42932</c:v>
                </c:pt>
                <c:pt idx="187">
                  <c:v>42933</c:v>
                </c:pt>
                <c:pt idx="188">
                  <c:v>42934</c:v>
                </c:pt>
                <c:pt idx="189">
                  <c:v>42935</c:v>
                </c:pt>
                <c:pt idx="190">
                  <c:v>42936</c:v>
                </c:pt>
                <c:pt idx="191">
                  <c:v>42937</c:v>
                </c:pt>
                <c:pt idx="192">
                  <c:v>42938</c:v>
                </c:pt>
                <c:pt idx="193">
                  <c:v>42939</c:v>
                </c:pt>
                <c:pt idx="194">
                  <c:v>42940</c:v>
                </c:pt>
                <c:pt idx="195">
                  <c:v>42941</c:v>
                </c:pt>
                <c:pt idx="196">
                  <c:v>42942</c:v>
                </c:pt>
                <c:pt idx="197">
                  <c:v>42943</c:v>
                </c:pt>
                <c:pt idx="198">
                  <c:v>42944</c:v>
                </c:pt>
                <c:pt idx="199">
                  <c:v>42945</c:v>
                </c:pt>
                <c:pt idx="200">
                  <c:v>42946</c:v>
                </c:pt>
                <c:pt idx="201">
                  <c:v>42947</c:v>
                </c:pt>
                <c:pt idx="202">
                  <c:v>42948</c:v>
                </c:pt>
                <c:pt idx="203">
                  <c:v>42949</c:v>
                </c:pt>
                <c:pt idx="204">
                  <c:v>42950</c:v>
                </c:pt>
                <c:pt idx="205">
                  <c:v>42951</c:v>
                </c:pt>
                <c:pt idx="206">
                  <c:v>42952</c:v>
                </c:pt>
                <c:pt idx="207">
                  <c:v>42953</c:v>
                </c:pt>
                <c:pt idx="208">
                  <c:v>42954</c:v>
                </c:pt>
                <c:pt idx="209">
                  <c:v>42955</c:v>
                </c:pt>
                <c:pt idx="210">
                  <c:v>42956</c:v>
                </c:pt>
                <c:pt idx="211">
                  <c:v>42957</c:v>
                </c:pt>
                <c:pt idx="212">
                  <c:v>42958</c:v>
                </c:pt>
                <c:pt idx="213">
                  <c:v>42959</c:v>
                </c:pt>
                <c:pt idx="214">
                  <c:v>42960</c:v>
                </c:pt>
                <c:pt idx="215">
                  <c:v>42961</c:v>
                </c:pt>
                <c:pt idx="216">
                  <c:v>42962</c:v>
                </c:pt>
                <c:pt idx="217">
                  <c:v>42963</c:v>
                </c:pt>
                <c:pt idx="218">
                  <c:v>42964</c:v>
                </c:pt>
                <c:pt idx="219">
                  <c:v>42965</c:v>
                </c:pt>
                <c:pt idx="220">
                  <c:v>42966</c:v>
                </c:pt>
                <c:pt idx="221">
                  <c:v>42967</c:v>
                </c:pt>
                <c:pt idx="222">
                  <c:v>42968</c:v>
                </c:pt>
                <c:pt idx="223">
                  <c:v>42969</c:v>
                </c:pt>
                <c:pt idx="224">
                  <c:v>42970</c:v>
                </c:pt>
                <c:pt idx="225">
                  <c:v>42971</c:v>
                </c:pt>
                <c:pt idx="226">
                  <c:v>42972</c:v>
                </c:pt>
                <c:pt idx="227">
                  <c:v>42973</c:v>
                </c:pt>
                <c:pt idx="228">
                  <c:v>42974</c:v>
                </c:pt>
                <c:pt idx="229">
                  <c:v>42975</c:v>
                </c:pt>
                <c:pt idx="230">
                  <c:v>42976</c:v>
                </c:pt>
                <c:pt idx="231">
                  <c:v>42977</c:v>
                </c:pt>
                <c:pt idx="232">
                  <c:v>42978</c:v>
                </c:pt>
                <c:pt idx="233">
                  <c:v>42979</c:v>
                </c:pt>
                <c:pt idx="234">
                  <c:v>42980</c:v>
                </c:pt>
                <c:pt idx="235">
                  <c:v>42981</c:v>
                </c:pt>
                <c:pt idx="236">
                  <c:v>42982</c:v>
                </c:pt>
                <c:pt idx="237">
                  <c:v>42983</c:v>
                </c:pt>
                <c:pt idx="238">
                  <c:v>42984</c:v>
                </c:pt>
                <c:pt idx="239">
                  <c:v>42985</c:v>
                </c:pt>
                <c:pt idx="240">
                  <c:v>42986</c:v>
                </c:pt>
                <c:pt idx="241">
                  <c:v>42987</c:v>
                </c:pt>
                <c:pt idx="242">
                  <c:v>42988</c:v>
                </c:pt>
                <c:pt idx="243">
                  <c:v>42989</c:v>
                </c:pt>
                <c:pt idx="244">
                  <c:v>42990</c:v>
                </c:pt>
                <c:pt idx="245">
                  <c:v>42991</c:v>
                </c:pt>
                <c:pt idx="246">
                  <c:v>42992</c:v>
                </c:pt>
                <c:pt idx="247">
                  <c:v>42993</c:v>
                </c:pt>
                <c:pt idx="248">
                  <c:v>42994</c:v>
                </c:pt>
                <c:pt idx="249">
                  <c:v>42995</c:v>
                </c:pt>
                <c:pt idx="250">
                  <c:v>42996</c:v>
                </c:pt>
                <c:pt idx="251">
                  <c:v>42997</c:v>
                </c:pt>
                <c:pt idx="252">
                  <c:v>42998</c:v>
                </c:pt>
                <c:pt idx="253">
                  <c:v>42999</c:v>
                </c:pt>
                <c:pt idx="254">
                  <c:v>43000</c:v>
                </c:pt>
                <c:pt idx="255">
                  <c:v>43001</c:v>
                </c:pt>
                <c:pt idx="256">
                  <c:v>43002</c:v>
                </c:pt>
                <c:pt idx="257">
                  <c:v>43003</c:v>
                </c:pt>
                <c:pt idx="258">
                  <c:v>43004</c:v>
                </c:pt>
                <c:pt idx="259">
                  <c:v>43005</c:v>
                </c:pt>
                <c:pt idx="260">
                  <c:v>43006</c:v>
                </c:pt>
                <c:pt idx="261">
                  <c:v>43007</c:v>
                </c:pt>
                <c:pt idx="262">
                  <c:v>43008</c:v>
                </c:pt>
                <c:pt idx="263">
                  <c:v>43009</c:v>
                </c:pt>
                <c:pt idx="264">
                  <c:v>43010</c:v>
                </c:pt>
                <c:pt idx="265">
                  <c:v>43011</c:v>
                </c:pt>
                <c:pt idx="266">
                  <c:v>43012</c:v>
                </c:pt>
                <c:pt idx="267">
                  <c:v>43013</c:v>
                </c:pt>
                <c:pt idx="268">
                  <c:v>43014</c:v>
                </c:pt>
                <c:pt idx="269">
                  <c:v>43015</c:v>
                </c:pt>
                <c:pt idx="270">
                  <c:v>43016</c:v>
                </c:pt>
                <c:pt idx="271">
                  <c:v>43017</c:v>
                </c:pt>
                <c:pt idx="272">
                  <c:v>43018</c:v>
                </c:pt>
                <c:pt idx="273">
                  <c:v>43019</c:v>
                </c:pt>
                <c:pt idx="274">
                  <c:v>43020</c:v>
                </c:pt>
                <c:pt idx="275">
                  <c:v>43021</c:v>
                </c:pt>
                <c:pt idx="276">
                  <c:v>43022</c:v>
                </c:pt>
                <c:pt idx="277">
                  <c:v>43023</c:v>
                </c:pt>
                <c:pt idx="278">
                  <c:v>43024</c:v>
                </c:pt>
                <c:pt idx="279">
                  <c:v>43025</c:v>
                </c:pt>
                <c:pt idx="280">
                  <c:v>43026</c:v>
                </c:pt>
                <c:pt idx="281">
                  <c:v>43027</c:v>
                </c:pt>
                <c:pt idx="282">
                  <c:v>43028</c:v>
                </c:pt>
                <c:pt idx="283">
                  <c:v>43029</c:v>
                </c:pt>
                <c:pt idx="284">
                  <c:v>43030</c:v>
                </c:pt>
                <c:pt idx="285">
                  <c:v>43031</c:v>
                </c:pt>
                <c:pt idx="286">
                  <c:v>43032</c:v>
                </c:pt>
                <c:pt idx="287">
                  <c:v>43033</c:v>
                </c:pt>
                <c:pt idx="288">
                  <c:v>43034</c:v>
                </c:pt>
                <c:pt idx="289">
                  <c:v>43035</c:v>
                </c:pt>
                <c:pt idx="290">
                  <c:v>43036</c:v>
                </c:pt>
                <c:pt idx="291">
                  <c:v>43037</c:v>
                </c:pt>
                <c:pt idx="292">
                  <c:v>43038</c:v>
                </c:pt>
                <c:pt idx="293">
                  <c:v>43039</c:v>
                </c:pt>
                <c:pt idx="294">
                  <c:v>43040</c:v>
                </c:pt>
                <c:pt idx="295">
                  <c:v>43041</c:v>
                </c:pt>
                <c:pt idx="296">
                  <c:v>43042</c:v>
                </c:pt>
                <c:pt idx="297">
                  <c:v>43043</c:v>
                </c:pt>
                <c:pt idx="298">
                  <c:v>43044</c:v>
                </c:pt>
                <c:pt idx="299">
                  <c:v>43045</c:v>
                </c:pt>
                <c:pt idx="300">
                  <c:v>43046</c:v>
                </c:pt>
                <c:pt idx="301">
                  <c:v>43047</c:v>
                </c:pt>
                <c:pt idx="302">
                  <c:v>43048</c:v>
                </c:pt>
                <c:pt idx="303">
                  <c:v>43049</c:v>
                </c:pt>
                <c:pt idx="304">
                  <c:v>43050</c:v>
                </c:pt>
                <c:pt idx="305">
                  <c:v>43051</c:v>
                </c:pt>
                <c:pt idx="306">
                  <c:v>43052</c:v>
                </c:pt>
                <c:pt idx="307">
                  <c:v>43053</c:v>
                </c:pt>
                <c:pt idx="308">
                  <c:v>43054</c:v>
                </c:pt>
                <c:pt idx="309">
                  <c:v>43055</c:v>
                </c:pt>
                <c:pt idx="310">
                  <c:v>43056</c:v>
                </c:pt>
                <c:pt idx="311">
                  <c:v>43057</c:v>
                </c:pt>
                <c:pt idx="312">
                  <c:v>43058</c:v>
                </c:pt>
                <c:pt idx="313">
                  <c:v>43059</c:v>
                </c:pt>
                <c:pt idx="314">
                  <c:v>43060</c:v>
                </c:pt>
                <c:pt idx="315">
                  <c:v>43061</c:v>
                </c:pt>
                <c:pt idx="316">
                  <c:v>43062</c:v>
                </c:pt>
                <c:pt idx="317">
                  <c:v>43063</c:v>
                </c:pt>
                <c:pt idx="318">
                  <c:v>43064</c:v>
                </c:pt>
                <c:pt idx="319">
                  <c:v>43065</c:v>
                </c:pt>
                <c:pt idx="320">
                  <c:v>43066</c:v>
                </c:pt>
                <c:pt idx="321">
                  <c:v>43067</c:v>
                </c:pt>
                <c:pt idx="322">
                  <c:v>43068</c:v>
                </c:pt>
                <c:pt idx="323">
                  <c:v>43069</c:v>
                </c:pt>
                <c:pt idx="324">
                  <c:v>43070</c:v>
                </c:pt>
                <c:pt idx="325">
                  <c:v>43071</c:v>
                </c:pt>
                <c:pt idx="326">
                  <c:v>43072</c:v>
                </c:pt>
                <c:pt idx="327">
                  <c:v>43073</c:v>
                </c:pt>
                <c:pt idx="328">
                  <c:v>43074</c:v>
                </c:pt>
                <c:pt idx="329">
                  <c:v>43075</c:v>
                </c:pt>
                <c:pt idx="330">
                  <c:v>43076</c:v>
                </c:pt>
                <c:pt idx="331">
                  <c:v>43077</c:v>
                </c:pt>
                <c:pt idx="332">
                  <c:v>43078</c:v>
                </c:pt>
                <c:pt idx="333">
                  <c:v>43079</c:v>
                </c:pt>
                <c:pt idx="334">
                  <c:v>43080</c:v>
                </c:pt>
                <c:pt idx="335">
                  <c:v>43081</c:v>
                </c:pt>
                <c:pt idx="336">
                  <c:v>43082</c:v>
                </c:pt>
                <c:pt idx="337">
                  <c:v>43083</c:v>
                </c:pt>
                <c:pt idx="338">
                  <c:v>43084</c:v>
                </c:pt>
                <c:pt idx="339">
                  <c:v>43085</c:v>
                </c:pt>
                <c:pt idx="340">
                  <c:v>43086</c:v>
                </c:pt>
                <c:pt idx="341">
                  <c:v>43087</c:v>
                </c:pt>
                <c:pt idx="342">
                  <c:v>43088</c:v>
                </c:pt>
                <c:pt idx="343">
                  <c:v>43089</c:v>
                </c:pt>
                <c:pt idx="344">
                  <c:v>43090</c:v>
                </c:pt>
                <c:pt idx="345">
                  <c:v>43091</c:v>
                </c:pt>
                <c:pt idx="346">
                  <c:v>43092</c:v>
                </c:pt>
                <c:pt idx="347">
                  <c:v>43093</c:v>
                </c:pt>
                <c:pt idx="348">
                  <c:v>43094</c:v>
                </c:pt>
                <c:pt idx="349">
                  <c:v>43095</c:v>
                </c:pt>
                <c:pt idx="350">
                  <c:v>43096</c:v>
                </c:pt>
                <c:pt idx="351">
                  <c:v>43097</c:v>
                </c:pt>
                <c:pt idx="352">
                  <c:v>43098</c:v>
                </c:pt>
                <c:pt idx="353">
                  <c:v>43099</c:v>
                </c:pt>
                <c:pt idx="354">
                  <c:v>43100</c:v>
                </c:pt>
                <c:pt idx="355">
                  <c:v>43101</c:v>
                </c:pt>
                <c:pt idx="356">
                  <c:v>43102</c:v>
                </c:pt>
                <c:pt idx="357">
                  <c:v>43103</c:v>
                </c:pt>
                <c:pt idx="358">
                  <c:v>43104</c:v>
                </c:pt>
                <c:pt idx="359">
                  <c:v>43105</c:v>
                </c:pt>
                <c:pt idx="360">
                  <c:v>43106</c:v>
                </c:pt>
                <c:pt idx="361">
                  <c:v>43107</c:v>
                </c:pt>
                <c:pt idx="362">
                  <c:v>43108</c:v>
                </c:pt>
                <c:pt idx="363">
                  <c:v>43109</c:v>
                </c:pt>
                <c:pt idx="364">
                  <c:v>43110</c:v>
                </c:pt>
                <c:pt idx="365">
                  <c:v>43111</c:v>
                </c:pt>
                <c:pt idx="366">
                  <c:v>43112</c:v>
                </c:pt>
                <c:pt idx="367">
                  <c:v>43113</c:v>
                </c:pt>
                <c:pt idx="368">
                  <c:v>43114</c:v>
                </c:pt>
                <c:pt idx="369">
                  <c:v>43115</c:v>
                </c:pt>
                <c:pt idx="370">
                  <c:v>43116</c:v>
                </c:pt>
                <c:pt idx="371">
                  <c:v>43117</c:v>
                </c:pt>
                <c:pt idx="372">
                  <c:v>43118</c:v>
                </c:pt>
                <c:pt idx="373">
                  <c:v>43119</c:v>
                </c:pt>
                <c:pt idx="374">
                  <c:v>43120</c:v>
                </c:pt>
                <c:pt idx="375">
                  <c:v>43121</c:v>
                </c:pt>
                <c:pt idx="376">
                  <c:v>43122</c:v>
                </c:pt>
                <c:pt idx="377">
                  <c:v>43123</c:v>
                </c:pt>
                <c:pt idx="378">
                  <c:v>43124</c:v>
                </c:pt>
                <c:pt idx="379">
                  <c:v>43125</c:v>
                </c:pt>
                <c:pt idx="380">
                  <c:v>43126</c:v>
                </c:pt>
                <c:pt idx="381">
                  <c:v>43127</c:v>
                </c:pt>
                <c:pt idx="382">
                  <c:v>43128</c:v>
                </c:pt>
                <c:pt idx="383">
                  <c:v>43129</c:v>
                </c:pt>
                <c:pt idx="384">
                  <c:v>43130</c:v>
                </c:pt>
                <c:pt idx="385">
                  <c:v>43131</c:v>
                </c:pt>
                <c:pt idx="386">
                  <c:v>43132</c:v>
                </c:pt>
                <c:pt idx="387">
                  <c:v>43133</c:v>
                </c:pt>
                <c:pt idx="388">
                  <c:v>43134</c:v>
                </c:pt>
                <c:pt idx="389">
                  <c:v>43135</c:v>
                </c:pt>
                <c:pt idx="390">
                  <c:v>43136</c:v>
                </c:pt>
                <c:pt idx="391">
                  <c:v>43137</c:v>
                </c:pt>
                <c:pt idx="392">
                  <c:v>43138</c:v>
                </c:pt>
                <c:pt idx="393">
                  <c:v>43139</c:v>
                </c:pt>
                <c:pt idx="394">
                  <c:v>43140</c:v>
                </c:pt>
                <c:pt idx="395">
                  <c:v>43141</c:v>
                </c:pt>
                <c:pt idx="396">
                  <c:v>43142</c:v>
                </c:pt>
                <c:pt idx="397">
                  <c:v>43143</c:v>
                </c:pt>
                <c:pt idx="398">
                  <c:v>43144</c:v>
                </c:pt>
                <c:pt idx="399">
                  <c:v>43145</c:v>
                </c:pt>
                <c:pt idx="400">
                  <c:v>43146</c:v>
                </c:pt>
                <c:pt idx="401">
                  <c:v>43147</c:v>
                </c:pt>
                <c:pt idx="402">
                  <c:v>43148</c:v>
                </c:pt>
                <c:pt idx="403">
                  <c:v>43149</c:v>
                </c:pt>
                <c:pt idx="404">
                  <c:v>43150</c:v>
                </c:pt>
                <c:pt idx="405">
                  <c:v>43151</c:v>
                </c:pt>
                <c:pt idx="406">
                  <c:v>43152</c:v>
                </c:pt>
                <c:pt idx="407">
                  <c:v>43153</c:v>
                </c:pt>
                <c:pt idx="408">
                  <c:v>43154</c:v>
                </c:pt>
                <c:pt idx="409">
                  <c:v>43155</c:v>
                </c:pt>
                <c:pt idx="410">
                  <c:v>43156</c:v>
                </c:pt>
                <c:pt idx="411">
                  <c:v>43157</c:v>
                </c:pt>
                <c:pt idx="412">
                  <c:v>43158</c:v>
                </c:pt>
                <c:pt idx="413">
                  <c:v>43159</c:v>
                </c:pt>
                <c:pt idx="414">
                  <c:v>43160</c:v>
                </c:pt>
                <c:pt idx="415">
                  <c:v>43161</c:v>
                </c:pt>
                <c:pt idx="416">
                  <c:v>43162</c:v>
                </c:pt>
                <c:pt idx="417">
                  <c:v>43163</c:v>
                </c:pt>
                <c:pt idx="418">
                  <c:v>43164</c:v>
                </c:pt>
                <c:pt idx="419">
                  <c:v>43165</c:v>
                </c:pt>
                <c:pt idx="420">
                  <c:v>43166</c:v>
                </c:pt>
                <c:pt idx="421">
                  <c:v>43167</c:v>
                </c:pt>
                <c:pt idx="422">
                  <c:v>43168</c:v>
                </c:pt>
                <c:pt idx="423">
                  <c:v>43169</c:v>
                </c:pt>
                <c:pt idx="424">
                  <c:v>43170</c:v>
                </c:pt>
                <c:pt idx="425">
                  <c:v>43171</c:v>
                </c:pt>
                <c:pt idx="426">
                  <c:v>43172</c:v>
                </c:pt>
                <c:pt idx="427">
                  <c:v>43173</c:v>
                </c:pt>
                <c:pt idx="428">
                  <c:v>43174</c:v>
                </c:pt>
                <c:pt idx="429">
                  <c:v>43175</c:v>
                </c:pt>
                <c:pt idx="430">
                  <c:v>43176</c:v>
                </c:pt>
                <c:pt idx="431">
                  <c:v>43177</c:v>
                </c:pt>
                <c:pt idx="432">
                  <c:v>43178</c:v>
                </c:pt>
                <c:pt idx="433">
                  <c:v>43179</c:v>
                </c:pt>
                <c:pt idx="434">
                  <c:v>43180</c:v>
                </c:pt>
                <c:pt idx="435">
                  <c:v>43181</c:v>
                </c:pt>
                <c:pt idx="436">
                  <c:v>43182</c:v>
                </c:pt>
                <c:pt idx="437">
                  <c:v>43183</c:v>
                </c:pt>
                <c:pt idx="438">
                  <c:v>43184</c:v>
                </c:pt>
                <c:pt idx="439">
                  <c:v>43185</c:v>
                </c:pt>
                <c:pt idx="440">
                  <c:v>43186</c:v>
                </c:pt>
                <c:pt idx="441">
                  <c:v>43187</c:v>
                </c:pt>
                <c:pt idx="442">
                  <c:v>43188</c:v>
                </c:pt>
                <c:pt idx="443">
                  <c:v>43189</c:v>
                </c:pt>
                <c:pt idx="444">
                  <c:v>43190</c:v>
                </c:pt>
                <c:pt idx="445">
                  <c:v>43191</c:v>
                </c:pt>
                <c:pt idx="446">
                  <c:v>43192</c:v>
                </c:pt>
                <c:pt idx="447">
                  <c:v>43193</c:v>
                </c:pt>
                <c:pt idx="448">
                  <c:v>43194</c:v>
                </c:pt>
                <c:pt idx="449">
                  <c:v>43195</c:v>
                </c:pt>
                <c:pt idx="450">
                  <c:v>43196</c:v>
                </c:pt>
                <c:pt idx="451">
                  <c:v>43197</c:v>
                </c:pt>
                <c:pt idx="452">
                  <c:v>43198</c:v>
                </c:pt>
                <c:pt idx="453">
                  <c:v>43199</c:v>
                </c:pt>
                <c:pt idx="454">
                  <c:v>43200</c:v>
                </c:pt>
                <c:pt idx="455">
                  <c:v>43201</c:v>
                </c:pt>
                <c:pt idx="456">
                  <c:v>43202</c:v>
                </c:pt>
                <c:pt idx="457">
                  <c:v>43203</c:v>
                </c:pt>
                <c:pt idx="458">
                  <c:v>43204</c:v>
                </c:pt>
                <c:pt idx="459">
                  <c:v>43205</c:v>
                </c:pt>
                <c:pt idx="460">
                  <c:v>43206</c:v>
                </c:pt>
                <c:pt idx="461">
                  <c:v>43207</c:v>
                </c:pt>
                <c:pt idx="462">
                  <c:v>43208</c:v>
                </c:pt>
                <c:pt idx="463">
                  <c:v>43209</c:v>
                </c:pt>
                <c:pt idx="464">
                  <c:v>43210</c:v>
                </c:pt>
                <c:pt idx="465">
                  <c:v>43211</c:v>
                </c:pt>
                <c:pt idx="466">
                  <c:v>43212</c:v>
                </c:pt>
                <c:pt idx="467">
                  <c:v>43213</c:v>
                </c:pt>
                <c:pt idx="468">
                  <c:v>43214</c:v>
                </c:pt>
                <c:pt idx="469">
                  <c:v>43215</c:v>
                </c:pt>
                <c:pt idx="470">
                  <c:v>43216</c:v>
                </c:pt>
                <c:pt idx="471">
                  <c:v>43217</c:v>
                </c:pt>
                <c:pt idx="472">
                  <c:v>43218</c:v>
                </c:pt>
                <c:pt idx="473">
                  <c:v>43219</c:v>
                </c:pt>
                <c:pt idx="474">
                  <c:v>43220</c:v>
                </c:pt>
                <c:pt idx="475">
                  <c:v>43221</c:v>
                </c:pt>
                <c:pt idx="476">
                  <c:v>43222</c:v>
                </c:pt>
                <c:pt idx="477">
                  <c:v>43223</c:v>
                </c:pt>
                <c:pt idx="478">
                  <c:v>43224</c:v>
                </c:pt>
                <c:pt idx="479">
                  <c:v>43225</c:v>
                </c:pt>
                <c:pt idx="480">
                  <c:v>43226</c:v>
                </c:pt>
                <c:pt idx="481">
                  <c:v>43227</c:v>
                </c:pt>
                <c:pt idx="482">
                  <c:v>43228</c:v>
                </c:pt>
                <c:pt idx="483">
                  <c:v>43229</c:v>
                </c:pt>
                <c:pt idx="484">
                  <c:v>43230</c:v>
                </c:pt>
                <c:pt idx="485">
                  <c:v>43231</c:v>
                </c:pt>
                <c:pt idx="486">
                  <c:v>43232</c:v>
                </c:pt>
                <c:pt idx="487">
                  <c:v>43233</c:v>
                </c:pt>
                <c:pt idx="488">
                  <c:v>43234</c:v>
                </c:pt>
                <c:pt idx="489">
                  <c:v>43235</c:v>
                </c:pt>
                <c:pt idx="490">
                  <c:v>43236</c:v>
                </c:pt>
                <c:pt idx="491">
                  <c:v>43237</c:v>
                </c:pt>
                <c:pt idx="492">
                  <c:v>43238</c:v>
                </c:pt>
                <c:pt idx="493">
                  <c:v>43239</c:v>
                </c:pt>
                <c:pt idx="494">
                  <c:v>43240</c:v>
                </c:pt>
                <c:pt idx="495">
                  <c:v>43241</c:v>
                </c:pt>
                <c:pt idx="496">
                  <c:v>43242</c:v>
                </c:pt>
                <c:pt idx="497">
                  <c:v>43243</c:v>
                </c:pt>
                <c:pt idx="498">
                  <c:v>43244</c:v>
                </c:pt>
                <c:pt idx="499">
                  <c:v>43245</c:v>
                </c:pt>
              </c:numCache>
            </c:numRef>
          </c:cat>
          <c:val>
            <c:numRef>
              <c:f>'איור 6 נתונים'!$D$3:$D$3999</c:f>
              <c:numCache>
                <c:formatCode>#,##0.00</c:formatCode>
                <c:ptCount val="3997"/>
                <c:pt idx="0">
                  <c:v>81.720343912700002</c:v>
                </c:pt>
                <c:pt idx="1">
                  <c:v>81.813219587800006</c:v>
                </c:pt>
                <c:pt idx="2">
                  <c:v>81.617612338499995</c:v>
                </c:pt>
                <c:pt idx="3">
                  <c:v>81.617612338499995</c:v>
                </c:pt>
                <c:pt idx="4">
                  <c:v>81.617612338499995</c:v>
                </c:pt>
                <c:pt idx="5">
                  <c:v>81.562567952199998</c:v>
                </c:pt>
                <c:pt idx="6">
                  <c:v>81.869423015400002</c:v>
                </c:pt>
                <c:pt idx="7">
                  <c:v>81.7085428635</c:v>
                </c:pt>
                <c:pt idx="8">
                  <c:v>81.498587103000006</c:v>
                </c:pt>
                <c:pt idx="9">
                  <c:v>81.422183521500003</c:v>
                </c:pt>
                <c:pt idx="10">
                  <c:v>81.422183521500003</c:v>
                </c:pt>
                <c:pt idx="11">
                  <c:v>81.422183521500003</c:v>
                </c:pt>
                <c:pt idx="12">
                  <c:v>81.580985569500001</c:v>
                </c:pt>
                <c:pt idx="13">
                  <c:v>81.402271534999997</c:v>
                </c:pt>
                <c:pt idx="14">
                  <c:v>81.385811337899995</c:v>
                </c:pt>
                <c:pt idx="15">
                  <c:v>81.220540537999995</c:v>
                </c:pt>
                <c:pt idx="16">
                  <c:v>81.316002838900005</c:v>
                </c:pt>
                <c:pt idx="17">
                  <c:v>81.316002838900005</c:v>
                </c:pt>
                <c:pt idx="18">
                  <c:v>81.316002838900005</c:v>
                </c:pt>
                <c:pt idx="19">
                  <c:v>81.032255753699999</c:v>
                </c:pt>
                <c:pt idx="20">
                  <c:v>81.134725561099998</c:v>
                </c:pt>
                <c:pt idx="21">
                  <c:v>81.294411175299999</c:v>
                </c:pt>
                <c:pt idx="22">
                  <c:v>81.310205066500004</c:v>
                </c:pt>
                <c:pt idx="23">
                  <c:v>81.045718746000006</c:v>
                </c:pt>
                <c:pt idx="24">
                  <c:v>81.045718746000006</c:v>
                </c:pt>
                <c:pt idx="25">
                  <c:v>81.045718746000006</c:v>
                </c:pt>
                <c:pt idx="26">
                  <c:v>80.871213077099995</c:v>
                </c:pt>
                <c:pt idx="27">
                  <c:v>80.695253376899998</c:v>
                </c:pt>
                <c:pt idx="28">
                  <c:v>80.674548800099998</c:v>
                </c:pt>
                <c:pt idx="29">
                  <c:v>80.783168418200006</c:v>
                </c:pt>
                <c:pt idx="30">
                  <c:v>80.603236614099998</c:v>
                </c:pt>
                <c:pt idx="31">
                  <c:v>80.603236614099998</c:v>
                </c:pt>
                <c:pt idx="32">
                  <c:v>80.603236614099998</c:v>
                </c:pt>
                <c:pt idx="33">
                  <c:v>80.623368721000006</c:v>
                </c:pt>
                <c:pt idx="34">
                  <c:v>80.654103490300002</c:v>
                </c:pt>
                <c:pt idx="35">
                  <c:v>80.447015909499996</c:v>
                </c:pt>
                <c:pt idx="36">
                  <c:v>80.044733541900001</c:v>
                </c:pt>
                <c:pt idx="37">
                  <c:v>79.995698417300005</c:v>
                </c:pt>
                <c:pt idx="38">
                  <c:v>79.995698417300005</c:v>
                </c:pt>
                <c:pt idx="39">
                  <c:v>79.995698417300005</c:v>
                </c:pt>
                <c:pt idx="40">
                  <c:v>79.751242773100003</c:v>
                </c:pt>
                <c:pt idx="41">
                  <c:v>79.518941397099994</c:v>
                </c:pt>
                <c:pt idx="42">
                  <c:v>79.545915839000003</c:v>
                </c:pt>
                <c:pt idx="43">
                  <c:v>79.744082319300006</c:v>
                </c:pt>
                <c:pt idx="44">
                  <c:v>79.7161285249</c:v>
                </c:pt>
                <c:pt idx="45">
                  <c:v>79.7161285249</c:v>
                </c:pt>
                <c:pt idx="46">
                  <c:v>79.7161285249</c:v>
                </c:pt>
                <c:pt idx="47">
                  <c:v>79.138613960699999</c:v>
                </c:pt>
                <c:pt idx="48">
                  <c:v>78.781794068099998</c:v>
                </c:pt>
                <c:pt idx="49">
                  <c:v>77.853064662999998</c:v>
                </c:pt>
                <c:pt idx="50">
                  <c:v>78.933746989900001</c:v>
                </c:pt>
                <c:pt idx="51">
                  <c:v>78.890613078000001</c:v>
                </c:pt>
                <c:pt idx="52">
                  <c:v>78.890613078000001</c:v>
                </c:pt>
                <c:pt idx="53">
                  <c:v>78.890613078000001</c:v>
                </c:pt>
                <c:pt idx="54">
                  <c:v>78.87608496</c:v>
                </c:pt>
                <c:pt idx="55">
                  <c:v>78.761164063999999</c:v>
                </c:pt>
                <c:pt idx="56">
                  <c:v>78.799316473399998</c:v>
                </c:pt>
                <c:pt idx="57">
                  <c:v>78.778494544799997</c:v>
                </c:pt>
                <c:pt idx="58">
                  <c:v>78.648468470300003</c:v>
                </c:pt>
                <c:pt idx="59">
                  <c:v>78.648468470300003</c:v>
                </c:pt>
                <c:pt idx="60">
                  <c:v>78.648468470300003</c:v>
                </c:pt>
                <c:pt idx="61">
                  <c:v>78.648468470300003</c:v>
                </c:pt>
                <c:pt idx="62">
                  <c:v>78.419610543900006</c:v>
                </c:pt>
                <c:pt idx="63">
                  <c:v>78.404984134000003</c:v>
                </c:pt>
                <c:pt idx="64">
                  <c:v>78.326302424199994</c:v>
                </c:pt>
                <c:pt idx="65">
                  <c:v>78.481253584800001</c:v>
                </c:pt>
                <c:pt idx="66">
                  <c:v>78.481253584800001</c:v>
                </c:pt>
                <c:pt idx="67">
                  <c:v>78.481253584800001</c:v>
                </c:pt>
                <c:pt idx="68">
                  <c:v>78.234445533599995</c:v>
                </c:pt>
                <c:pt idx="69">
                  <c:v>78.367976213199995</c:v>
                </c:pt>
                <c:pt idx="70">
                  <c:v>79.199770865199994</c:v>
                </c:pt>
                <c:pt idx="71">
                  <c:v>79.011881880199994</c:v>
                </c:pt>
                <c:pt idx="72">
                  <c:v>78.973501673100003</c:v>
                </c:pt>
                <c:pt idx="73">
                  <c:v>78.973501673100003</c:v>
                </c:pt>
                <c:pt idx="74">
                  <c:v>78.973501673100003</c:v>
                </c:pt>
                <c:pt idx="75">
                  <c:v>78.761280896800002</c:v>
                </c:pt>
                <c:pt idx="76">
                  <c:v>78.564436783800005</c:v>
                </c:pt>
                <c:pt idx="77">
                  <c:v>78.569539332299996</c:v>
                </c:pt>
                <c:pt idx="78">
                  <c:v>78.233792360799995</c:v>
                </c:pt>
                <c:pt idx="79">
                  <c:v>78.479104716699993</c:v>
                </c:pt>
                <c:pt idx="80">
                  <c:v>78.479104716699993</c:v>
                </c:pt>
                <c:pt idx="81">
                  <c:v>78.479104716699993</c:v>
                </c:pt>
                <c:pt idx="82">
                  <c:v>78.349594171600003</c:v>
                </c:pt>
                <c:pt idx="83">
                  <c:v>78.652958094599995</c:v>
                </c:pt>
                <c:pt idx="84">
                  <c:v>78.867563689600004</c:v>
                </c:pt>
                <c:pt idx="85">
                  <c:v>78.668604396700005</c:v>
                </c:pt>
                <c:pt idx="86">
                  <c:v>78.617029588199998</c:v>
                </c:pt>
                <c:pt idx="87">
                  <c:v>78.617029588199998</c:v>
                </c:pt>
                <c:pt idx="88">
                  <c:v>78.617029588199998</c:v>
                </c:pt>
                <c:pt idx="89">
                  <c:v>78.617029588199998</c:v>
                </c:pt>
                <c:pt idx="90">
                  <c:v>78.617029588199998</c:v>
                </c:pt>
                <c:pt idx="91">
                  <c:v>78.716076589699995</c:v>
                </c:pt>
                <c:pt idx="92">
                  <c:v>78.818130368699997</c:v>
                </c:pt>
                <c:pt idx="93">
                  <c:v>78.818130368699997</c:v>
                </c:pt>
                <c:pt idx="94">
                  <c:v>78.818130368699997</c:v>
                </c:pt>
                <c:pt idx="95">
                  <c:v>78.818130368699997</c:v>
                </c:pt>
                <c:pt idx="96">
                  <c:v>78.818130368699997</c:v>
                </c:pt>
                <c:pt idx="97">
                  <c:v>79.298714275099996</c:v>
                </c:pt>
                <c:pt idx="98">
                  <c:v>79.481954228800006</c:v>
                </c:pt>
                <c:pt idx="99">
                  <c:v>79.430583024000001</c:v>
                </c:pt>
                <c:pt idx="100">
                  <c:v>79.762818800900007</c:v>
                </c:pt>
                <c:pt idx="101">
                  <c:v>79.762818800900007</c:v>
                </c:pt>
                <c:pt idx="102">
                  <c:v>79.762818800900007</c:v>
                </c:pt>
                <c:pt idx="103">
                  <c:v>79.458748807299997</c:v>
                </c:pt>
                <c:pt idx="104">
                  <c:v>79.475555075100004</c:v>
                </c:pt>
                <c:pt idx="105">
                  <c:v>79.184420267799993</c:v>
                </c:pt>
                <c:pt idx="106">
                  <c:v>79.391756149499997</c:v>
                </c:pt>
                <c:pt idx="107">
                  <c:v>78.845385037200003</c:v>
                </c:pt>
                <c:pt idx="108">
                  <c:v>78.845385037200003</c:v>
                </c:pt>
                <c:pt idx="109">
                  <c:v>78.845385037200003</c:v>
                </c:pt>
                <c:pt idx="110">
                  <c:v>78.845385037200003</c:v>
                </c:pt>
                <c:pt idx="111">
                  <c:v>78.845385037200003</c:v>
                </c:pt>
                <c:pt idx="112">
                  <c:v>78.806914073800002</c:v>
                </c:pt>
                <c:pt idx="113">
                  <c:v>78.8494961225</c:v>
                </c:pt>
                <c:pt idx="114">
                  <c:v>78.764181910399998</c:v>
                </c:pt>
                <c:pt idx="115">
                  <c:v>78.764181910399998</c:v>
                </c:pt>
                <c:pt idx="116">
                  <c:v>78.764181910399998</c:v>
                </c:pt>
                <c:pt idx="117">
                  <c:v>78.630448759299995</c:v>
                </c:pt>
                <c:pt idx="118">
                  <c:v>78.3282416829</c:v>
                </c:pt>
                <c:pt idx="119">
                  <c:v>78.329401259500003</c:v>
                </c:pt>
                <c:pt idx="120">
                  <c:v>78.514852312200006</c:v>
                </c:pt>
                <c:pt idx="121">
                  <c:v>78.488235462600002</c:v>
                </c:pt>
                <c:pt idx="122">
                  <c:v>78.488235462600002</c:v>
                </c:pt>
                <c:pt idx="123">
                  <c:v>78.488235462600002</c:v>
                </c:pt>
                <c:pt idx="124">
                  <c:v>78.587633188799998</c:v>
                </c:pt>
                <c:pt idx="125">
                  <c:v>78.960556822200004</c:v>
                </c:pt>
                <c:pt idx="126">
                  <c:v>79.072245820399999</c:v>
                </c:pt>
                <c:pt idx="127">
                  <c:v>79.077538283300001</c:v>
                </c:pt>
                <c:pt idx="128">
                  <c:v>78.749229682000006</c:v>
                </c:pt>
                <c:pt idx="129">
                  <c:v>78.749229682000006</c:v>
                </c:pt>
                <c:pt idx="130">
                  <c:v>78.749229682000006</c:v>
                </c:pt>
                <c:pt idx="131">
                  <c:v>78.874857104599997</c:v>
                </c:pt>
                <c:pt idx="132">
                  <c:v>79.027401091300007</c:v>
                </c:pt>
                <c:pt idx="133">
                  <c:v>78.974705954599997</c:v>
                </c:pt>
                <c:pt idx="134">
                  <c:v>78.736001170199998</c:v>
                </c:pt>
                <c:pt idx="135">
                  <c:v>78.635222253199998</c:v>
                </c:pt>
                <c:pt idx="136">
                  <c:v>78.635222253199998</c:v>
                </c:pt>
                <c:pt idx="137">
                  <c:v>78.635222253199998</c:v>
                </c:pt>
                <c:pt idx="138">
                  <c:v>78.635222253199998</c:v>
                </c:pt>
                <c:pt idx="139">
                  <c:v>78.213953309199994</c:v>
                </c:pt>
                <c:pt idx="140">
                  <c:v>78.213953309199994</c:v>
                </c:pt>
                <c:pt idx="141">
                  <c:v>78.230456657999994</c:v>
                </c:pt>
                <c:pt idx="142">
                  <c:v>78.419651497700002</c:v>
                </c:pt>
                <c:pt idx="143">
                  <c:v>78.419651497700002</c:v>
                </c:pt>
                <c:pt idx="144">
                  <c:v>78.419651497700002</c:v>
                </c:pt>
                <c:pt idx="145">
                  <c:v>78.345389167700006</c:v>
                </c:pt>
                <c:pt idx="146">
                  <c:v>78.278112361200002</c:v>
                </c:pt>
                <c:pt idx="147">
                  <c:v>78.259960123699997</c:v>
                </c:pt>
                <c:pt idx="148">
                  <c:v>78.0668348353</c:v>
                </c:pt>
                <c:pt idx="149">
                  <c:v>77.764278145299997</c:v>
                </c:pt>
                <c:pt idx="150">
                  <c:v>77.764278145299997</c:v>
                </c:pt>
                <c:pt idx="151">
                  <c:v>77.764278145299997</c:v>
                </c:pt>
                <c:pt idx="152">
                  <c:v>77.850005567699995</c:v>
                </c:pt>
                <c:pt idx="153">
                  <c:v>77.847107908500007</c:v>
                </c:pt>
                <c:pt idx="154">
                  <c:v>77.765544926199993</c:v>
                </c:pt>
                <c:pt idx="155">
                  <c:v>77.503774525699995</c:v>
                </c:pt>
                <c:pt idx="156">
                  <c:v>77.589766459299994</c:v>
                </c:pt>
                <c:pt idx="157">
                  <c:v>77.589766459299994</c:v>
                </c:pt>
                <c:pt idx="158">
                  <c:v>77.589766459299994</c:v>
                </c:pt>
                <c:pt idx="159">
                  <c:v>77.550048264099999</c:v>
                </c:pt>
                <c:pt idx="160">
                  <c:v>77.590545050399996</c:v>
                </c:pt>
                <c:pt idx="161">
                  <c:v>77.732778809799996</c:v>
                </c:pt>
                <c:pt idx="162">
                  <c:v>77.756384194099994</c:v>
                </c:pt>
                <c:pt idx="163">
                  <c:v>77.785103421399995</c:v>
                </c:pt>
                <c:pt idx="164">
                  <c:v>77.785103421399995</c:v>
                </c:pt>
                <c:pt idx="165">
                  <c:v>77.785103421399995</c:v>
                </c:pt>
                <c:pt idx="166">
                  <c:v>77.7035486093</c:v>
                </c:pt>
                <c:pt idx="167">
                  <c:v>77.547615423300002</c:v>
                </c:pt>
                <c:pt idx="168">
                  <c:v>77.8308008546</c:v>
                </c:pt>
                <c:pt idx="169">
                  <c:v>77.382073286500002</c:v>
                </c:pt>
                <c:pt idx="170">
                  <c:v>77.476630472099998</c:v>
                </c:pt>
                <c:pt idx="171">
                  <c:v>77.476630472099998</c:v>
                </c:pt>
                <c:pt idx="172">
                  <c:v>77.476630472099998</c:v>
                </c:pt>
                <c:pt idx="173">
                  <c:v>77.254294014999999</c:v>
                </c:pt>
                <c:pt idx="174">
                  <c:v>77.655589859700001</c:v>
                </c:pt>
                <c:pt idx="175">
                  <c:v>77.736611821400004</c:v>
                </c:pt>
                <c:pt idx="176">
                  <c:v>77.959108158099994</c:v>
                </c:pt>
                <c:pt idx="177">
                  <c:v>77.977835728599999</c:v>
                </c:pt>
                <c:pt idx="178">
                  <c:v>77.977835728599999</c:v>
                </c:pt>
                <c:pt idx="179">
                  <c:v>77.977835728599999</c:v>
                </c:pt>
                <c:pt idx="180">
                  <c:v>78.351326095600001</c:v>
                </c:pt>
                <c:pt idx="181">
                  <c:v>78.965190431699995</c:v>
                </c:pt>
                <c:pt idx="182">
                  <c:v>78.678638666599994</c:v>
                </c:pt>
                <c:pt idx="183">
                  <c:v>78.275302445500003</c:v>
                </c:pt>
                <c:pt idx="184">
                  <c:v>78.401344912499994</c:v>
                </c:pt>
                <c:pt idx="185">
                  <c:v>78.401344912499994</c:v>
                </c:pt>
                <c:pt idx="186">
                  <c:v>78.401344912499994</c:v>
                </c:pt>
                <c:pt idx="187">
                  <c:v>78.8376963316</c:v>
                </c:pt>
                <c:pt idx="188">
                  <c:v>79.549983216800001</c:v>
                </c:pt>
                <c:pt idx="189">
                  <c:v>80.031912476599999</c:v>
                </c:pt>
                <c:pt idx="190">
                  <c:v>79.539091251200006</c:v>
                </c:pt>
                <c:pt idx="191">
                  <c:v>79.563416972300004</c:v>
                </c:pt>
                <c:pt idx="192">
                  <c:v>79.563416972300004</c:v>
                </c:pt>
                <c:pt idx="193">
                  <c:v>79.563416972300004</c:v>
                </c:pt>
                <c:pt idx="194">
                  <c:v>80.316121497400005</c:v>
                </c:pt>
                <c:pt idx="195">
                  <c:v>79.828642137100005</c:v>
                </c:pt>
                <c:pt idx="196">
                  <c:v>79.802083265700006</c:v>
                </c:pt>
                <c:pt idx="197">
                  <c:v>79.811403718999998</c:v>
                </c:pt>
                <c:pt idx="198">
                  <c:v>79.766807636500005</c:v>
                </c:pt>
                <c:pt idx="199">
                  <c:v>79.766807636500005</c:v>
                </c:pt>
                <c:pt idx="200">
                  <c:v>79.766807636500005</c:v>
                </c:pt>
                <c:pt idx="201">
                  <c:v>79.847841597400006</c:v>
                </c:pt>
                <c:pt idx="202">
                  <c:v>79.847841597400006</c:v>
                </c:pt>
                <c:pt idx="203">
                  <c:v>80.517564895199996</c:v>
                </c:pt>
                <c:pt idx="204">
                  <c:v>80.735691874799997</c:v>
                </c:pt>
                <c:pt idx="205">
                  <c:v>81.265401135499999</c:v>
                </c:pt>
                <c:pt idx="206">
                  <c:v>81.265401135499999</c:v>
                </c:pt>
                <c:pt idx="207">
                  <c:v>81.265401135499999</c:v>
                </c:pt>
                <c:pt idx="208">
                  <c:v>81.314298015700004</c:v>
                </c:pt>
                <c:pt idx="209">
                  <c:v>81.0287006394</c:v>
                </c:pt>
                <c:pt idx="210">
                  <c:v>80.789810466800006</c:v>
                </c:pt>
                <c:pt idx="211">
                  <c:v>80.723171540799996</c:v>
                </c:pt>
                <c:pt idx="212">
                  <c:v>80.429197897600005</c:v>
                </c:pt>
                <c:pt idx="213">
                  <c:v>80.429197897600005</c:v>
                </c:pt>
                <c:pt idx="214">
                  <c:v>80.429197897600005</c:v>
                </c:pt>
                <c:pt idx="215">
                  <c:v>80.451923234600002</c:v>
                </c:pt>
                <c:pt idx="216">
                  <c:v>80.456980998099993</c:v>
                </c:pt>
                <c:pt idx="217">
                  <c:v>81.215415550499998</c:v>
                </c:pt>
                <c:pt idx="218">
                  <c:v>81.260038778199998</c:v>
                </c:pt>
                <c:pt idx="219">
                  <c:v>81.289585414499996</c:v>
                </c:pt>
                <c:pt idx="220">
                  <c:v>81.289585414499996</c:v>
                </c:pt>
                <c:pt idx="221">
                  <c:v>81.289585414499996</c:v>
                </c:pt>
                <c:pt idx="222">
                  <c:v>81.359140175999997</c:v>
                </c:pt>
                <c:pt idx="223">
                  <c:v>81.351471688700002</c:v>
                </c:pt>
                <c:pt idx="224">
                  <c:v>81.315865754399994</c:v>
                </c:pt>
                <c:pt idx="225">
                  <c:v>80.937558957999997</c:v>
                </c:pt>
                <c:pt idx="226">
                  <c:v>80.869035990699999</c:v>
                </c:pt>
                <c:pt idx="227">
                  <c:v>80.869035990699999</c:v>
                </c:pt>
                <c:pt idx="228">
                  <c:v>80.869035990699999</c:v>
                </c:pt>
                <c:pt idx="229">
                  <c:v>80.991169060900006</c:v>
                </c:pt>
                <c:pt idx="230">
                  <c:v>81.177011880500004</c:v>
                </c:pt>
                <c:pt idx="231">
                  <c:v>80.892296961400007</c:v>
                </c:pt>
                <c:pt idx="232">
                  <c:v>81.071489154600002</c:v>
                </c:pt>
                <c:pt idx="233">
                  <c:v>80.986158277000001</c:v>
                </c:pt>
                <c:pt idx="234">
                  <c:v>80.986158277000001</c:v>
                </c:pt>
                <c:pt idx="235">
                  <c:v>80.986158277000001</c:v>
                </c:pt>
                <c:pt idx="236">
                  <c:v>81.125471988499996</c:v>
                </c:pt>
                <c:pt idx="237">
                  <c:v>80.746330612700007</c:v>
                </c:pt>
                <c:pt idx="238">
                  <c:v>80.721670425400006</c:v>
                </c:pt>
                <c:pt idx="239">
                  <c:v>80.228226669400001</c:v>
                </c:pt>
                <c:pt idx="240">
                  <c:v>79.997551656400006</c:v>
                </c:pt>
                <c:pt idx="241">
                  <c:v>79.997551656400006</c:v>
                </c:pt>
                <c:pt idx="242">
                  <c:v>79.997551656400006</c:v>
                </c:pt>
                <c:pt idx="243">
                  <c:v>80.194025569199994</c:v>
                </c:pt>
                <c:pt idx="244">
                  <c:v>80.35468109</c:v>
                </c:pt>
                <c:pt idx="245">
                  <c:v>80.360016087199995</c:v>
                </c:pt>
                <c:pt idx="246">
                  <c:v>80.099421046200007</c:v>
                </c:pt>
                <c:pt idx="247">
                  <c:v>79.941021380999999</c:v>
                </c:pt>
                <c:pt idx="248">
                  <c:v>79.941021380999999</c:v>
                </c:pt>
                <c:pt idx="249">
                  <c:v>79.941021380999999</c:v>
                </c:pt>
                <c:pt idx="250">
                  <c:v>79.946082030100001</c:v>
                </c:pt>
                <c:pt idx="251">
                  <c:v>79.765397209900001</c:v>
                </c:pt>
                <c:pt idx="252">
                  <c:v>79.765397209900001</c:v>
                </c:pt>
                <c:pt idx="253">
                  <c:v>79.765397209900001</c:v>
                </c:pt>
                <c:pt idx="254">
                  <c:v>79.765397209900001</c:v>
                </c:pt>
                <c:pt idx="255">
                  <c:v>79.765397209900001</c:v>
                </c:pt>
                <c:pt idx="256">
                  <c:v>79.765397209900001</c:v>
                </c:pt>
                <c:pt idx="257">
                  <c:v>79.356637745100002</c:v>
                </c:pt>
                <c:pt idx="258">
                  <c:v>79.417335094400002</c:v>
                </c:pt>
                <c:pt idx="259">
                  <c:v>79.617506841199997</c:v>
                </c:pt>
                <c:pt idx="260">
                  <c:v>79.267934617799995</c:v>
                </c:pt>
                <c:pt idx="261">
                  <c:v>79.267934617799995</c:v>
                </c:pt>
                <c:pt idx="262">
                  <c:v>79.267934617799995</c:v>
                </c:pt>
                <c:pt idx="263">
                  <c:v>79.267934617799995</c:v>
                </c:pt>
                <c:pt idx="264">
                  <c:v>79.431273971699994</c:v>
                </c:pt>
                <c:pt idx="265">
                  <c:v>79.179743334600005</c:v>
                </c:pt>
                <c:pt idx="266">
                  <c:v>79.070831901800005</c:v>
                </c:pt>
                <c:pt idx="267">
                  <c:v>79.070831901800005</c:v>
                </c:pt>
                <c:pt idx="268">
                  <c:v>78.739354266899994</c:v>
                </c:pt>
                <c:pt idx="269">
                  <c:v>78.739354266899994</c:v>
                </c:pt>
                <c:pt idx="270">
                  <c:v>78.739354266899994</c:v>
                </c:pt>
                <c:pt idx="271">
                  <c:v>78.551641197199999</c:v>
                </c:pt>
                <c:pt idx="272">
                  <c:v>78.631363724899998</c:v>
                </c:pt>
                <c:pt idx="273">
                  <c:v>78.7849072793</c:v>
                </c:pt>
                <c:pt idx="274">
                  <c:v>78.7849072793</c:v>
                </c:pt>
                <c:pt idx="275">
                  <c:v>78.786586559699998</c:v>
                </c:pt>
                <c:pt idx="276">
                  <c:v>78.786586559699998</c:v>
                </c:pt>
                <c:pt idx="277">
                  <c:v>78.786586559699998</c:v>
                </c:pt>
                <c:pt idx="278">
                  <c:v>78.648650600799996</c:v>
                </c:pt>
                <c:pt idx="279">
                  <c:v>78.745430658299995</c:v>
                </c:pt>
                <c:pt idx="280">
                  <c:v>78.766887456299997</c:v>
                </c:pt>
                <c:pt idx="281">
                  <c:v>78.668687275799996</c:v>
                </c:pt>
                <c:pt idx="282">
                  <c:v>78.394156257600002</c:v>
                </c:pt>
                <c:pt idx="283">
                  <c:v>78.394156257600002</c:v>
                </c:pt>
                <c:pt idx="284">
                  <c:v>78.394156257600002</c:v>
                </c:pt>
                <c:pt idx="285">
                  <c:v>78.155523071700003</c:v>
                </c:pt>
                <c:pt idx="286">
                  <c:v>78.355846390500005</c:v>
                </c:pt>
                <c:pt idx="287">
                  <c:v>78.5801398646</c:v>
                </c:pt>
                <c:pt idx="288">
                  <c:v>78.6042967793</c:v>
                </c:pt>
                <c:pt idx="289">
                  <c:v>78.581906162799996</c:v>
                </c:pt>
                <c:pt idx="290">
                  <c:v>78.581906162799996</c:v>
                </c:pt>
                <c:pt idx="291">
                  <c:v>78.581906162799996</c:v>
                </c:pt>
                <c:pt idx="292">
                  <c:v>78.578820532199998</c:v>
                </c:pt>
                <c:pt idx="293">
                  <c:v>78.416907286899999</c:v>
                </c:pt>
                <c:pt idx="294">
                  <c:v>78.280484847899999</c:v>
                </c:pt>
                <c:pt idx="295">
                  <c:v>78.155723877699998</c:v>
                </c:pt>
                <c:pt idx="296">
                  <c:v>78.220808149000007</c:v>
                </c:pt>
                <c:pt idx="297">
                  <c:v>78.220808149000007</c:v>
                </c:pt>
                <c:pt idx="298">
                  <c:v>78.220808149000007</c:v>
                </c:pt>
                <c:pt idx="299">
                  <c:v>78.056767931300001</c:v>
                </c:pt>
                <c:pt idx="300">
                  <c:v>78.115524201599996</c:v>
                </c:pt>
                <c:pt idx="301">
                  <c:v>78.067338629000005</c:v>
                </c:pt>
                <c:pt idx="302">
                  <c:v>78.157758301800001</c:v>
                </c:pt>
                <c:pt idx="303">
                  <c:v>78.566467290399999</c:v>
                </c:pt>
                <c:pt idx="304">
                  <c:v>78.566467290399999</c:v>
                </c:pt>
                <c:pt idx="305">
                  <c:v>78.566467290399999</c:v>
                </c:pt>
                <c:pt idx="306">
                  <c:v>78.843041801699997</c:v>
                </c:pt>
                <c:pt idx="307">
                  <c:v>79.047495503199997</c:v>
                </c:pt>
                <c:pt idx="308">
                  <c:v>78.994102990299993</c:v>
                </c:pt>
                <c:pt idx="309">
                  <c:v>78.672767358000002</c:v>
                </c:pt>
                <c:pt idx="310">
                  <c:v>78.682063532900003</c:v>
                </c:pt>
                <c:pt idx="311">
                  <c:v>78.682063532900003</c:v>
                </c:pt>
                <c:pt idx="312">
                  <c:v>78.682063532900003</c:v>
                </c:pt>
                <c:pt idx="313">
                  <c:v>78.596743267899996</c:v>
                </c:pt>
                <c:pt idx="314">
                  <c:v>78.710544850999995</c:v>
                </c:pt>
                <c:pt idx="315">
                  <c:v>78.740645044700003</c:v>
                </c:pt>
                <c:pt idx="316">
                  <c:v>78.8394328583</c:v>
                </c:pt>
                <c:pt idx="317">
                  <c:v>78.8025932985</c:v>
                </c:pt>
                <c:pt idx="318">
                  <c:v>78.8025932985</c:v>
                </c:pt>
                <c:pt idx="319">
                  <c:v>78.8025932985</c:v>
                </c:pt>
                <c:pt idx="320">
                  <c:v>78.761791073300003</c:v>
                </c:pt>
                <c:pt idx="321">
                  <c:v>78.672900904499997</c:v>
                </c:pt>
                <c:pt idx="322">
                  <c:v>78.625451788000007</c:v>
                </c:pt>
                <c:pt idx="323">
                  <c:v>78.454358566500005</c:v>
                </c:pt>
                <c:pt idx="324">
                  <c:v>78.357616530000001</c:v>
                </c:pt>
                <c:pt idx="325">
                  <c:v>78.357616530000001</c:v>
                </c:pt>
                <c:pt idx="326">
                  <c:v>78.357616530000001</c:v>
                </c:pt>
                <c:pt idx="327">
                  <c:v>78.314832640700004</c:v>
                </c:pt>
                <c:pt idx="328">
                  <c:v>78.4319036017</c:v>
                </c:pt>
                <c:pt idx="329">
                  <c:v>78.776590089400003</c:v>
                </c:pt>
                <c:pt idx="330">
                  <c:v>78.706394038499994</c:v>
                </c:pt>
                <c:pt idx="331">
                  <c:v>78.723748532599998</c:v>
                </c:pt>
                <c:pt idx="332">
                  <c:v>78.723748532599998</c:v>
                </c:pt>
                <c:pt idx="333">
                  <c:v>78.723748532599998</c:v>
                </c:pt>
                <c:pt idx="334">
                  <c:v>78.807265723399993</c:v>
                </c:pt>
                <c:pt idx="335">
                  <c:v>79.252628139199999</c:v>
                </c:pt>
                <c:pt idx="336">
                  <c:v>79.387321239499997</c:v>
                </c:pt>
                <c:pt idx="337">
                  <c:v>79.116871420300001</c:v>
                </c:pt>
                <c:pt idx="338">
                  <c:v>78.909722620799997</c:v>
                </c:pt>
                <c:pt idx="339">
                  <c:v>78.909722620799997</c:v>
                </c:pt>
                <c:pt idx="340">
                  <c:v>78.909722620799997</c:v>
                </c:pt>
                <c:pt idx="341">
                  <c:v>78.655665230099999</c:v>
                </c:pt>
                <c:pt idx="342">
                  <c:v>78.420834280700007</c:v>
                </c:pt>
                <c:pt idx="343">
                  <c:v>78.537022266500003</c:v>
                </c:pt>
                <c:pt idx="344">
                  <c:v>78.309227195800005</c:v>
                </c:pt>
                <c:pt idx="345">
                  <c:v>78.254461777299994</c:v>
                </c:pt>
                <c:pt idx="346">
                  <c:v>78.254461777299994</c:v>
                </c:pt>
                <c:pt idx="347">
                  <c:v>78.254461777299994</c:v>
                </c:pt>
                <c:pt idx="348">
                  <c:v>78.254461777299994</c:v>
                </c:pt>
                <c:pt idx="349">
                  <c:v>78.350825294800003</c:v>
                </c:pt>
                <c:pt idx="350">
                  <c:v>78.255078410300001</c:v>
                </c:pt>
                <c:pt idx="351">
                  <c:v>78.269222090499994</c:v>
                </c:pt>
                <c:pt idx="352">
                  <c:v>78.415719339299997</c:v>
                </c:pt>
                <c:pt idx="353">
                  <c:v>78.415719339299997</c:v>
                </c:pt>
                <c:pt idx="354">
                  <c:v>78.415719339299997</c:v>
                </c:pt>
                <c:pt idx="355">
                  <c:v>78.415719339299997</c:v>
                </c:pt>
                <c:pt idx="356">
                  <c:v>78.475669807499997</c:v>
                </c:pt>
                <c:pt idx="357">
                  <c:v>78.408109922400001</c:v>
                </c:pt>
                <c:pt idx="358">
                  <c:v>78.260066378399998</c:v>
                </c:pt>
                <c:pt idx="359">
                  <c:v>78.208583208199997</c:v>
                </c:pt>
                <c:pt idx="360">
                  <c:v>78.208583208199997</c:v>
                </c:pt>
                <c:pt idx="361">
                  <c:v>78.208583208199997</c:v>
                </c:pt>
                <c:pt idx="362">
                  <c:v>77.9615850757</c:v>
                </c:pt>
                <c:pt idx="363">
                  <c:v>77.855154216000003</c:v>
                </c:pt>
                <c:pt idx="364">
                  <c:v>77.672172584999998</c:v>
                </c:pt>
                <c:pt idx="365">
                  <c:v>77.546955846299994</c:v>
                </c:pt>
                <c:pt idx="366">
                  <c:v>77.591696972500003</c:v>
                </c:pt>
                <c:pt idx="367">
                  <c:v>77.591696972500003</c:v>
                </c:pt>
                <c:pt idx="368">
                  <c:v>77.591696972500003</c:v>
                </c:pt>
                <c:pt idx="369">
                  <c:v>77.865874859900003</c:v>
                </c:pt>
                <c:pt idx="370">
                  <c:v>77.905275319400005</c:v>
                </c:pt>
                <c:pt idx="371">
                  <c:v>78.807810525099995</c:v>
                </c:pt>
                <c:pt idx="372">
                  <c:v>78.414201132800002</c:v>
                </c:pt>
                <c:pt idx="373">
                  <c:v>78.090161243300003</c:v>
                </c:pt>
                <c:pt idx="374">
                  <c:v>78.090161243300003</c:v>
                </c:pt>
                <c:pt idx="375">
                  <c:v>78.090161243300003</c:v>
                </c:pt>
                <c:pt idx="376">
                  <c:v>78.321924401299995</c:v>
                </c:pt>
                <c:pt idx="377">
                  <c:v>78.356282339100005</c:v>
                </c:pt>
                <c:pt idx="378">
                  <c:v>78.398456533699999</c:v>
                </c:pt>
                <c:pt idx="379">
                  <c:v>78.678978067499997</c:v>
                </c:pt>
                <c:pt idx="380">
                  <c:v>78.428452056099999</c:v>
                </c:pt>
                <c:pt idx="381">
                  <c:v>78.428452056099999</c:v>
                </c:pt>
                <c:pt idx="382">
                  <c:v>78.428452056099999</c:v>
                </c:pt>
                <c:pt idx="383">
                  <c:v>78.702698998499997</c:v>
                </c:pt>
                <c:pt idx="384">
                  <c:v>78.540137082699999</c:v>
                </c:pt>
                <c:pt idx="385">
                  <c:v>78.842858516099994</c:v>
                </c:pt>
                <c:pt idx="386">
                  <c:v>79.271684948399994</c:v>
                </c:pt>
                <c:pt idx="387">
                  <c:v>79.477710926900002</c:v>
                </c:pt>
                <c:pt idx="388">
                  <c:v>79.477710926900002</c:v>
                </c:pt>
                <c:pt idx="389">
                  <c:v>79.477710926900002</c:v>
                </c:pt>
                <c:pt idx="390">
                  <c:v>79.496043864000001</c:v>
                </c:pt>
                <c:pt idx="391">
                  <c:v>80.185541792199999</c:v>
                </c:pt>
                <c:pt idx="392">
                  <c:v>80.237667180399995</c:v>
                </c:pt>
                <c:pt idx="393">
                  <c:v>80.146680305800004</c:v>
                </c:pt>
                <c:pt idx="394">
                  <c:v>80.628433025000007</c:v>
                </c:pt>
                <c:pt idx="395">
                  <c:v>80.628433025000007</c:v>
                </c:pt>
                <c:pt idx="396">
                  <c:v>80.628433025000007</c:v>
                </c:pt>
                <c:pt idx="397">
                  <c:v>80.817975843699998</c:v>
                </c:pt>
                <c:pt idx="398">
                  <c:v>81.081685795499993</c:v>
                </c:pt>
                <c:pt idx="399">
                  <c:v>81.256821878400004</c:v>
                </c:pt>
                <c:pt idx="400">
                  <c:v>81.553503870699998</c:v>
                </c:pt>
                <c:pt idx="401">
                  <c:v>81.914098883099996</c:v>
                </c:pt>
                <c:pt idx="402">
                  <c:v>81.914098883099996</c:v>
                </c:pt>
                <c:pt idx="403">
                  <c:v>81.914098883099996</c:v>
                </c:pt>
                <c:pt idx="404">
                  <c:v>81.303688877799999</c:v>
                </c:pt>
                <c:pt idx="405">
                  <c:v>80.559846321400002</c:v>
                </c:pt>
                <c:pt idx="406">
                  <c:v>80.488938577799999</c:v>
                </c:pt>
                <c:pt idx="407">
                  <c:v>80.213119458099996</c:v>
                </c:pt>
                <c:pt idx="408">
                  <c:v>80.118807845999996</c:v>
                </c:pt>
                <c:pt idx="409">
                  <c:v>80.118807845999996</c:v>
                </c:pt>
                <c:pt idx="410">
                  <c:v>80.118807845999996</c:v>
                </c:pt>
                <c:pt idx="411">
                  <c:v>80.524390851899994</c:v>
                </c:pt>
                <c:pt idx="412">
                  <c:v>79.970180265400003</c:v>
                </c:pt>
                <c:pt idx="413">
                  <c:v>79.854603584399996</c:v>
                </c:pt>
                <c:pt idx="414">
                  <c:v>79.854603584399996</c:v>
                </c:pt>
                <c:pt idx="415">
                  <c:v>79.854603584399996</c:v>
                </c:pt>
                <c:pt idx="416">
                  <c:v>79.854603584399996</c:v>
                </c:pt>
                <c:pt idx="417">
                  <c:v>79.854603584399996</c:v>
                </c:pt>
                <c:pt idx="418">
                  <c:v>79.296855184400002</c:v>
                </c:pt>
                <c:pt idx="419">
                  <c:v>79.795286358499993</c:v>
                </c:pt>
                <c:pt idx="420">
                  <c:v>79.836307580799996</c:v>
                </c:pt>
                <c:pt idx="421">
                  <c:v>79.536124709399999</c:v>
                </c:pt>
                <c:pt idx="422">
                  <c:v>79.254289772099995</c:v>
                </c:pt>
                <c:pt idx="423">
                  <c:v>79.254289772099995</c:v>
                </c:pt>
                <c:pt idx="424">
                  <c:v>79.254289772099995</c:v>
                </c:pt>
                <c:pt idx="425">
                  <c:v>78.9774425146</c:v>
                </c:pt>
                <c:pt idx="426">
                  <c:v>79.136230727599994</c:v>
                </c:pt>
                <c:pt idx="427">
                  <c:v>78.955023259699999</c:v>
                </c:pt>
                <c:pt idx="428">
                  <c:v>78.926419741299995</c:v>
                </c:pt>
                <c:pt idx="429">
                  <c:v>79.232899826500002</c:v>
                </c:pt>
                <c:pt idx="430">
                  <c:v>79.232899826500002</c:v>
                </c:pt>
                <c:pt idx="431">
                  <c:v>79.232899826500002</c:v>
                </c:pt>
                <c:pt idx="432">
                  <c:v>79.498841393099994</c:v>
                </c:pt>
                <c:pt idx="433">
                  <c:v>79.723224395200006</c:v>
                </c:pt>
                <c:pt idx="434">
                  <c:v>80.113276518099994</c:v>
                </c:pt>
                <c:pt idx="435">
                  <c:v>79.934502787200003</c:v>
                </c:pt>
                <c:pt idx="436">
                  <c:v>80.105201054899993</c:v>
                </c:pt>
                <c:pt idx="437">
                  <c:v>80.105201054899993</c:v>
                </c:pt>
                <c:pt idx="438">
                  <c:v>80.105201054899993</c:v>
                </c:pt>
                <c:pt idx="439">
                  <c:v>80.391358275800002</c:v>
                </c:pt>
                <c:pt idx="440">
                  <c:v>80.231661744799993</c:v>
                </c:pt>
                <c:pt idx="441">
                  <c:v>80.470790162399993</c:v>
                </c:pt>
                <c:pt idx="442">
                  <c:v>80.615763208800004</c:v>
                </c:pt>
                <c:pt idx="443">
                  <c:v>80.615763208800004</c:v>
                </c:pt>
                <c:pt idx="444">
                  <c:v>80.615763208800004</c:v>
                </c:pt>
                <c:pt idx="445">
                  <c:v>80.615763208800004</c:v>
                </c:pt>
                <c:pt idx="446">
                  <c:v>80.615763208800004</c:v>
                </c:pt>
                <c:pt idx="447">
                  <c:v>80.783950366900001</c:v>
                </c:pt>
                <c:pt idx="448">
                  <c:v>80.864589067799997</c:v>
                </c:pt>
                <c:pt idx="449">
                  <c:v>80.980354204500003</c:v>
                </c:pt>
                <c:pt idx="450">
                  <c:v>80.980354204500003</c:v>
                </c:pt>
                <c:pt idx="451">
                  <c:v>80.980354204500003</c:v>
                </c:pt>
                <c:pt idx="452">
                  <c:v>80.980354204500003</c:v>
                </c:pt>
                <c:pt idx="453">
                  <c:v>80.801168969200006</c:v>
                </c:pt>
                <c:pt idx="454">
                  <c:v>80.364763944499998</c:v>
                </c:pt>
                <c:pt idx="455">
                  <c:v>80.556921301100004</c:v>
                </c:pt>
                <c:pt idx="456">
                  <c:v>80.530231397999998</c:v>
                </c:pt>
                <c:pt idx="457">
                  <c:v>80.365021870700005</c:v>
                </c:pt>
                <c:pt idx="458">
                  <c:v>80.365021870700005</c:v>
                </c:pt>
                <c:pt idx="459">
                  <c:v>80.365021870700005</c:v>
                </c:pt>
                <c:pt idx="460">
                  <c:v>80.2908218826</c:v>
                </c:pt>
                <c:pt idx="461">
                  <c:v>80.880037113499995</c:v>
                </c:pt>
                <c:pt idx="462">
                  <c:v>80.640993954500004</c:v>
                </c:pt>
                <c:pt idx="463">
                  <c:v>80.640993954500004</c:v>
                </c:pt>
                <c:pt idx="464">
                  <c:v>80.6639868882</c:v>
                </c:pt>
                <c:pt idx="465">
                  <c:v>80.6639868882</c:v>
                </c:pt>
                <c:pt idx="466">
                  <c:v>80.6639868882</c:v>
                </c:pt>
                <c:pt idx="467">
                  <c:v>80.694539585499996</c:v>
                </c:pt>
                <c:pt idx="468">
                  <c:v>81.004313356799997</c:v>
                </c:pt>
                <c:pt idx="469">
                  <c:v>81.505779816100002</c:v>
                </c:pt>
                <c:pt idx="470">
                  <c:v>81.217154579899997</c:v>
                </c:pt>
                <c:pt idx="471">
                  <c:v>81.347617625799998</c:v>
                </c:pt>
                <c:pt idx="472">
                  <c:v>81.347617625799998</c:v>
                </c:pt>
                <c:pt idx="473">
                  <c:v>81.347617625799998</c:v>
                </c:pt>
                <c:pt idx="474">
                  <c:v>81.251304281299994</c:v>
                </c:pt>
                <c:pt idx="475">
                  <c:v>81.601736117599998</c:v>
                </c:pt>
                <c:pt idx="476">
                  <c:v>81.288372547199998</c:v>
                </c:pt>
                <c:pt idx="477">
                  <c:v>81.662408537499999</c:v>
                </c:pt>
                <c:pt idx="478">
                  <c:v>81.387679277900006</c:v>
                </c:pt>
                <c:pt idx="479">
                  <c:v>81.387679277900006</c:v>
                </c:pt>
                <c:pt idx="480">
                  <c:v>81.387679277900006</c:v>
                </c:pt>
                <c:pt idx="481">
                  <c:v>81.241526322599995</c:v>
                </c:pt>
                <c:pt idx="482">
                  <c:v>80.580198728499994</c:v>
                </c:pt>
                <c:pt idx="483">
                  <c:v>80.510019043300005</c:v>
                </c:pt>
                <c:pt idx="484">
                  <c:v>80.224750708900004</c:v>
                </c:pt>
                <c:pt idx="485">
                  <c:v>80.105946433200003</c:v>
                </c:pt>
                <c:pt idx="486">
                  <c:v>80.105946433200003</c:v>
                </c:pt>
                <c:pt idx="487">
                  <c:v>80.105946433200003</c:v>
                </c:pt>
                <c:pt idx="488">
                  <c:v>80.289884175599994</c:v>
                </c:pt>
                <c:pt idx="489">
                  <c:v>80.511744713300004</c:v>
                </c:pt>
                <c:pt idx="490">
                  <c:v>79.983243951099993</c:v>
                </c:pt>
                <c:pt idx="491">
                  <c:v>79.872824834300005</c:v>
                </c:pt>
                <c:pt idx="492">
                  <c:v>79.953452828600007</c:v>
                </c:pt>
                <c:pt idx="493">
                  <c:v>79.953452828600007</c:v>
                </c:pt>
                <c:pt idx="494">
                  <c:v>79.953452828600007</c:v>
                </c:pt>
                <c:pt idx="495">
                  <c:v>79.519474176200006</c:v>
                </c:pt>
                <c:pt idx="496">
                  <c:v>79.357654904</c:v>
                </c:pt>
                <c:pt idx="497">
                  <c:v>79.173490412099994</c:v>
                </c:pt>
                <c:pt idx="498">
                  <c:v>79.128830486400005</c:v>
                </c:pt>
                <c:pt idx="499">
                  <c:v>79.030254329100003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66752"/>
        <c:axId val="149881216"/>
      </c:lineChart>
      <c:lineChart>
        <c:grouping val="standard"/>
        <c:varyColors val="0"/>
        <c:ser>
          <c:idx val="0"/>
          <c:order val="0"/>
          <c:tx>
            <c:strRef>
              <c:f>'איור 6 נתונים'!$B$2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42746</c:v>
                </c:pt>
                <c:pt idx="1">
                  <c:v>42747</c:v>
                </c:pt>
                <c:pt idx="2">
                  <c:v>42748</c:v>
                </c:pt>
                <c:pt idx="3">
                  <c:v>42749</c:v>
                </c:pt>
                <c:pt idx="4">
                  <c:v>42750</c:v>
                </c:pt>
                <c:pt idx="5">
                  <c:v>42751</c:v>
                </c:pt>
                <c:pt idx="6">
                  <c:v>42752</c:v>
                </c:pt>
                <c:pt idx="7">
                  <c:v>42753</c:v>
                </c:pt>
                <c:pt idx="8">
                  <c:v>42754</c:v>
                </c:pt>
                <c:pt idx="9">
                  <c:v>42755</c:v>
                </c:pt>
                <c:pt idx="10">
                  <c:v>42756</c:v>
                </c:pt>
                <c:pt idx="11">
                  <c:v>42757</c:v>
                </c:pt>
                <c:pt idx="12">
                  <c:v>42758</c:v>
                </c:pt>
                <c:pt idx="13">
                  <c:v>42759</c:v>
                </c:pt>
                <c:pt idx="14">
                  <c:v>42760</c:v>
                </c:pt>
                <c:pt idx="15">
                  <c:v>42761</c:v>
                </c:pt>
                <c:pt idx="16">
                  <c:v>42762</c:v>
                </c:pt>
                <c:pt idx="17">
                  <c:v>42763</c:v>
                </c:pt>
                <c:pt idx="18">
                  <c:v>42764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42770</c:v>
                </c:pt>
                <c:pt idx="25">
                  <c:v>42771</c:v>
                </c:pt>
                <c:pt idx="26">
                  <c:v>42772</c:v>
                </c:pt>
                <c:pt idx="27">
                  <c:v>42773</c:v>
                </c:pt>
                <c:pt idx="28">
                  <c:v>42774</c:v>
                </c:pt>
                <c:pt idx="29">
                  <c:v>42775</c:v>
                </c:pt>
                <c:pt idx="30">
                  <c:v>42776</c:v>
                </c:pt>
                <c:pt idx="31">
                  <c:v>42777</c:v>
                </c:pt>
                <c:pt idx="32">
                  <c:v>42778</c:v>
                </c:pt>
                <c:pt idx="33">
                  <c:v>42779</c:v>
                </c:pt>
                <c:pt idx="34">
                  <c:v>42780</c:v>
                </c:pt>
                <c:pt idx="35">
                  <c:v>42781</c:v>
                </c:pt>
                <c:pt idx="36">
                  <c:v>42782</c:v>
                </c:pt>
                <c:pt idx="37">
                  <c:v>42783</c:v>
                </c:pt>
                <c:pt idx="38">
                  <c:v>42784</c:v>
                </c:pt>
                <c:pt idx="39">
                  <c:v>42785</c:v>
                </c:pt>
                <c:pt idx="40">
                  <c:v>42786</c:v>
                </c:pt>
                <c:pt idx="41">
                  <c:v>42787</c:v>
                </c:pt>
                <c:pt idx="42">
                  <c:v>42788</c:v>
                </c:pt>
                <c:pt idx="43">
                  <c:v>42789</c:v>
                </c:pt>
                <c:pt idx="44">
                  <c:v>42790</c:v>
                </c:pt>
                <c:pt idx="45">
                  <c:v>42791</c:v>
                </c:pt>
                <c:pt idx="46">
                  <c:v>42792</c:v>
                </c:pt>
                <c:pt idx="47">
                  <c:v>42793</c:v>
                </c:pt>
                <c:pt idx="48">
                  <c:v>42794</c:v>
                </c:pt>
                <c:pt idx="49">
                  <c:v>42795</c:v>
                </c:pt>
                <c:pt idx="50">
                  <c:v>42796</c:v>
                </c:pt>
                <c:pt idx="51">
                  <c:v>42797</c:v>
                </c:pt>
                <c:pt idx="52">
                  <c:v>42798</c:v>
                </c:pt>
                <c:pt idx="53">
                  <c:v>42799</c:v>
                </c:pt>
                <c:pt idx="54">
                  <c:v>42800</c:v>
                </c:pt>
                <c:pt idx="55">
                  <c:v>42801</c:v>
                </c:pt>
                <c:pt idx="56">
                  <c:v>42802</c:v>
                </c:pt>
                <c:pt idx="57">
                  <c:v>42803</c:v>
                </c:pt>
                <c:pt idx="58">
                  <c:v>42804</c:v>
                </c:pt>
                <c:pt idx="59">
                  <c:v>42805</c:v>
                </c:pt>
                <c:pt idx="60">
                  <c:v>42806</c:v>
                </c:pt>
                <c:pt idx="61">
                  <c:v>42807</c:v>
                </c:pt>
                <c:pt idx="62">
                  <c:v>42808</c:v>
                </c:pt>
                <c:pt idx="63">
                  <c:v>42809</c:v>
                </c:pt>
                <c:pt idx="64">
                  <c:v>42810</c:v>
                </c:pt>
                <c:pt idx="65">
                  <c:v>42811</c:v>
                </c:pt>
                <c:pt idx="66">
                  <c:v>42812</c:v>
                </c:pt>
                <c:pt idx="67">
                  <c:v>42813</c:v>
                </c:pt>
                <c:pt idx="68">
                  <c:v>42814</c:v>
                </c:pt>
                <c:pt idx="69">
                  <c:v>42815</c:v>
                </c:pt>
                <c:pt idx="70">
                  <c:v>42816</c:v>
                </c:pt>
                <c:pt idx="71">
                  <c:v>42817</c:v>
                </c:pt>
                <c:pt idx="72">
                  <c:v>42818</c:v>
                </c:pt>
                <c:pt idx="73">
                  <c:v>42819</c:v>
                </c:pt>
                <c:pt idx="74">
                  <c:v>42820</c:v>
                </c:pt>
                <c:pt idx="75">
                  <c:v>42821</c:v>
                </c:pt>
                <c:pt idx="76">
                  <c:v>42822</c:v>
                </c:pt>
                <c:pt idx="77">
                  <c:v>42823</c:v>
                </c:pt>
                <c:pt idx="78">
                  <c:v>42824</c:v>
                </c:pt>
                <c:pt idx="79">
                  <c:v>42825</c:v>
                </c:pt>
                <c:pt idx="80">
                  <c:v>42826</c:v>
                </c:pt>
                <c:pt idx="81">
                  <c:v>42827</c:v>
                </c:pt>
                <c:pt idx="82">
                  <c:v>42828</c:v>
                </c:pt>
                <c:pt idx="83">
                  <c:v>42829</c:v>
                </c:pt>
                <c:pt idx="84">
                  <c:v>42830</c:v>
                </c:pt>
                <c:pt idx="85">
                  <c:v>42831</c:v>
                </c:pt>
                <c:pt idx="86">
                  <c:v>42832</c:v>
                </c:pt>
                <c:pt idx="87">
                  <c:v>42833</c:v>
                </c:pt>
                <c:pt idx="88">
                  <c:v>42834</c:v>
                </c:pt>
                <c:pt idx="89">
                  <c:v>42835</c:v>
                </c:pt>
                <c:pt idx="90">
                  <c:v>42836</c:v>
                </c:pt>
                <c:pt idx="91">
                  <c:v>42837</c:v>
                </c:pt>
                <c:pt idx="92">
                  <c:v>42838</c:v>
                </c:pt>
                <c:pt idx="93">
                  <c:v>42839</c:v>
                </c:pt>
                <c:pt idx="94">
                  <c:v>42840</c:v>
                </c:pt>
                <c:pt idx="95">
                  <c:v>42841</c:v>
                </c:pt>
                <c:pt idx="96">
                  <c:v>42842</c:v>
                </c:pt>
                <c:pt idx="97">
                  <c:v>42843</c:v>
                </c:pt>
                <c:pt idx="98">
                  <c:v>42844</c:v>
                </c:pt>
                <c:pt idx="99">
                  <c:v>42845</c:v>
                </c:pt>
                <c:pt idx="100">
                  <c:v>42846</c:v>
                </c:pt>
                <c:pt idx="101">
                  <c:v>42847</c:v>
                </c:pt>
                <c:pt idx="102">
                  <c:v>42848</c:v>
                </c:pt>
                <c:pt idx="103">
                  <c:v>42849</c:v>
                </c:pt>
                <c:pt idx="104">
                  <c:v>42850</c:v>
                </c:pt>
                <c:pt idx="105">
                  <c:v>42851</c:v>
                </c:pt>
                <c:pt idx="106">
                  <c:v>42852</c:v>
                </c:pt>
                <c:pt idx="107">
                  <c:v>42853</c:v>
                </c:pt>
                <c:pt idx="108">
                  <c:v>42854</c:v>
                </c:pt>
                <c:pt idx="109">
                  <c:v>42855</c:v>
                </c:pt>
                <c:pt idx="110">
                  <c:v>42856</c:v>
                </c:pt>
                <c:pt idx="111">
                  <c:v>42857</c:v>
                </c:pt>
                <c:pt idx="112">
                  <c:v>42858</c:v>
                </c:pt>
                <c:pt idx="113">
                  <c:v>42859</c:v>
                </c:pt>
                <c:pt idx="114">
                  <c:v>42860</c:v>
                </c:pt>
                <c:pt idx="115">
                  <c:v>42861</c:v>
                </c:pt>
                <c:pt idx="116">
                  <c:v>42862</c:v>
                </c:pt>
                <c:pt idx="117">
                  <c:v>42863</c:v>
                </c:pt>
                <c:pt idx="118">
                  <c:v>42864</c:v>
                </c:pt>
                <c:pt idx="119">
                  <c:v>42865</c:v>
                </c:pt>
                <c:pt idx="120">
                  <c:v>42866</c:v>
                </c:pt>
                <c:pt idx="121">
                  <c:v>42867</c:v>
                </c:pt>
                <c:pt idx="122">
                  <c:v>42868</c:v>
                </c:pt>
                <c:pt idx="123">
                  <c:v>42869</c:v>
                </c:pt>
                <c:pt idx="124">
                  <c:v>42870</c:v>
                </c:pt>
                <c:pt idx="125">
                  <c:v>42871</c:v>
                </c:pt>
                <c:pt idx="126">
                  <c:v>42872</c:v>
                </c:pt>
                <c:pt idx="127">
                  <c:v>42873</c:v>
                </c:pt>
                <c:pt idx="128">
                  <c:v>42874</c:v>
                </c:pt>
                <c:pt idx="129">
                  <c:v>42875</c:v>
                </c:pt>
                <c:pt idx="130">
                  <c:v>42876</c:v>
                </c:pt>
                <c:pt idx="131">
                  <c:v>42877</c:v>
                </c:pt>
                <c:pt idx="132">
                  <c:v>42878</c:v>
                </c:pt>
                <c:pt idx="133">
                  <c:v>42879</c:v>
                </c:pt>
                <c:pt idx="134">
                  <c:v>42880</c:v>
                </c:pt>
                <c:pt idx="135">
                  <c:v>42881</c:v>
                </c:pt>
                <c:pt idx="136">
                  <c:v>42882</c:v>
                </c:pt>
                <c:pt idx="137">
                  <c:v>42883</c:v>
                </c:pt>
                <c:pt idx="138">
                  <c:v>42884</c:v>
                </c:pt>
                <c:pt idx="139">
                  <c:v>42885</c:v>
                </c:pt>
                <c:pt idx="140">
                  <c:v>42886</c:v>
                </c:pt>
                <c:pt idx="141">
                  <c:v>42887</c:v>
                </c:pt>
                <c:pt idx="142">
                  <c:v>42888</c:v>
                </c:pt>
                <c:pt idx="143">
                  <c:v>42889</c:v>
                </c:pt>
                <c:pt idx="144">
                  <c:v>42890</c:v>
                </c:pt>
                <c:pt idx="145">
                  <c:v>42891</c:v>
                </c:pt>
                <c:pt idx="146">
                  <c:v>42892</c:v>
                </c:pt>
                <c:pt idx="147">
                  <c:v>42893</c:v>
                </c:pt>
                <c:pt idx="148">
                  <c:v>42894</c:v>
                </c:pt>
                <c:pt idx="149">
                  <c:v>42895</c:v>
                </c:pt>
                <c:pt idx="150">
                  <c:v>42896</c:v>
                </c:pt>
                <c:pt idx="151">
                  <c:v>42897</c:v>
                </c:pt>
                <c:pt idx="152">
                  <c:v>42898</c:v>
                </c:pt>
                <c:pt idx="153">
                  <c:v>42899</c:v>
                </c:pt>
                <c:pt idx="154">
                  <c:v>42900</c:v>
                </c:pt>
                <c:pt idx="155">
                  <c:v>42901</c:v>
                </c:pt>
                <c:pt idx="156">
                  <c:v>42902</c:v>
                </c:pt>
                <c:pt idx="157">
                  <c:v>42903</c:v>
                </c:pt>
                <c:pt idx="158">
                  <c:v>42904</c:v>
                </c:pt>
                <c:pt idx="159">
                  <c:v>42905</c:v>
                </c:pt>
                <c:pt idx="160">
                  <c:v>42906</c:v>
                </c:pt>
                <c:pt idx="161">
                  <c:v>42907</c:v>
                </c:pt>
                <c:pt idx="162">
                  <c:v>42908</c:v>
                </c:pt>
                <c:pt idx="163">
                  <c:v>42909</c:v>
                </c:pt>
                <c:pt idx="164">
                  <c:v>42910</c:v>
                </c:pt>
                <c:pt idx="165">
                  <c:v>42911</c:v>
                </c:pt>
                <c:pt idx="166">
                  <c:v>42912</c:v>
                </c:pt>
                <c:pt idx="167">
                  <c:v>42913</c:v>
                </c:pt>
                <c:pt idx="168">
                  <c:v>42914</c:v>
                </c:pt>
                <c:pt idx="169">
                  <c:v>42915</c:v>
                </c:pt>
                <c:pt idx="170">
                  <c:v>42916</c:v>
                </c:pt>
                <c:pt idx="171">
                  <c:v>42917</c:v>
                </c:pt>
                <c:pt idx="172">
                  <c:v>42918</c:v>
                </c:pt>
                <c:pt idx="173">
                  <c:v>42919</c:v>
                </c:pt>
                <c:pt idx="174">
                  <c:v>42920</c:v>
                </c:pt>
                <c:pt idx="175">
                  <c:v>42921</c:v>
                </c:pt>
                <c:pt idx="176">
                  <c:v>42922</c:v>
                </c:pt>
                <c:pt idx="177">
                  <c:v>42923</c:v>
                </c:pt>
                <c:pt idx="178">
                  <c:v>42924</c:v>
                </c:pt>
                <c:pt idx="179">
                  <c:v>42925</c:v>
                </c:pt>
                <c:pt idx="180">
                  <c:v>42926</c:v>
                </c:pt>
                <c:pt idx="181">
                  <c:v>42927</c:v>
                </c:pt>
                <c:pt idx="182">
                  <c:v>42928</c:v>
                </c:pt>
                <c:pt idx="183">
                  <c:v>42929</c:v>
                </c:pt>
                <c:pt idx="184">
                  <c:v>42930</c:v>
                </c:pt>
                <c:pt idx="185">
                  <c:v>42931</c:v>
                </c:pt>
                <c:pt idx="186">
                  <c:v>42932</c:v>
                </c:pt>
                <c:pt idx="187">
                  <c:v>42933</c:v>
                </c:pt>
                <c:pt idx="188">
                  <c:v>42934</c:v>
                </c:pt>
                <c:pt idx="189">
                  <c:v>42935</c:v>
                </c:pt>
                <c:pt idx="190">
                  <c:v>42936</c:v>
                </c:pt>
                <c:pt idx="191">
                  <c:v>42937</c:v>
                </c:pt>
                <c:pt idx="192">
                  <c:v>42938</c:v>
                </c:pt>
                <c:pt idx="193">
                  <c:v>42939</c:v>
                </c:pt>
                <c:pt idx="194">
                  <c:v>42940</c:v>
                </c:pt>
                <c:pt idx="195">
                  <c:v>42941</c:v>
                </c:pt>
                <c:pt idx="196">
                  <c:v>42942</c:v>
                </c:pt>
                <c:pt idx="197">
                  <c:v>42943</c:v>
                </c:pt>
                <c:pt idx="198">
                  <c:v>42944</c:v>
                </c:pt>
                <c:pt idx="199">
                  <c:v>42945</c:v>
                </c:pt>
                <c:pt idx="200">
                  <c:v>42946</c:v>
                </c:pt>
                <c:pt idx="201">
                  <c:v>42947</c:v>
                </c:pt>
                <c:pt idx="202">
                  <c:v>42948</c:v>
                </c:pt>
                <c:pt idx="203">
                  <c:v>42949</c:v>
                </c:pt>
                <c:pt idx="204">
                  <c:v>42950</c:v>
                </c:pt>
                <c:pt idx="205">
                  <c:v>42951</c:v>
                </c:pt>
                <c:pt idx="206">
                  <c:v>42952</c:v>
                </c:pt>
                <c:pt idx="207">
                  <c:v>42953</c:v>
                </c:pt>
                <c:pt idx="208">
                  <c:v>42954</c:v>
                </c:pt>
                <c:pt idx="209">
                  <c:v>42955</c:v>
                </c:pt>
                <c:pt idx="210">
                  <c:v>42956</c:v>
                </c:pt>
                <c:pt idx="211">
                  <c:v>42957</c:v>
                </c:pt>
                <c:pt idx="212">
                  <c:v>42958</c:v>
                </c:pt>
                <c:pt idx="213">
                  <c:v>42959</c:v>
                </c:pt>
                <c:pt idx="214">
                  <c:v>42960</c:v>
                </c:pt>
                <c:pt idx="215">
                  <c:v>42961</c:v>
                </c:pt>
                <c:pt idx="216">
                  <c:v>42962</c:v>
                </c:pt>
                <c:pt idx="217">
                  <c:v>42963</c:v>
                </c:pt>
                <c:pt idx="218">
                  <c:v>42964</c:v>
                </c:pt>
                <c:pt idx="219">
                  <c:v>42965</c:v>
                </c:pt>
                <c:pt idx="220">
                  <c:v>42966</c:v>
                </c:pt>
                <c:pt idx="221">
                  <c:v>42967</c:v>
                </c:pt>
                <c:pt idx="222">
                  <c:v>42968</c:v>
                </c:pt>
                <c:pt idx="223">
                  <c:v>42969</c:v>
                </c:pt>
                <c:pt idx="224">
                  <c:v>42970</c:v>
                </c:pt>
                <c:pt idx="225">
                  <c:v>42971</c:v>
                </c:pt>
                <c:pt idx="226">
                  <c:v>42972</c:v>
                </c:pt>
                <c:pt idx="227">
                  <c:v>42973</c:v>
                </c:pt>
                <c:pt idx="228">
                  <c:v>42974</c:v>
                </c:pt>
                <c:pt idx="229">
                  <c:v>42975</c:v>
                </c:pt>
                <c:pt idx="230">
                  <c:v>42976</c:v>
                </c:pt>
                <c:pt idx="231">
                  <c:v>42977</c:v>
                </c:pt>
                <c:pt idx="232">
                  <c:v>42978</c:v>
                </c:pt>
                <c:pt idx="233">
                  <c:v>42979</c:v>
                </c:pt>
                <c:pt idx="234">
                  <c:v>42980</c:v>
                </c:pt>
                <c:pt idx="235">
                  <c:v>42981</c:v>
                </c:pt>
                <c:pt idx="236">
                  <c:v>42982</c:v>
                </c:pt>
                <c:pt idx="237">
                  <c:v>42983</c:v>
                </c:pt>
                <c:pt idx="238">
                  <c:v>42984</c:v>
                </c:pt>
                <c:pt idx="239">
                  <c:v>42985</c:v>
                </c:pt>
                <c:pt idx="240">
                  <c:v>42986</c:v>
                </c:pt>
                <c:pt idx="241">
                  <c:v>42987</c:v>
                </c:pt>
                <c:pt idx="242">
                  <c:v>42988</c:v>
                </c:pt>
                <c:pt idx="243">
                  <c:v>42989</c:v>
                </c:pt>
                <c:pt idx="244">
                  <c:v>42990</c:v>
                </c:pt>
                <c:pt idx="245">
                  <c:v>42991</c:v>
                </c:pt>
                <c:pt idx="246">
                  <c:v>42992</c:v>
                </c:pt>
                <c:pt idx="247">
                  <c:v>42993</c:v>
                </c:pt>
                <c:pt idx="248">
                  <c:v>42994</c:v>
                </c:pt>
                <c:pt idx="249">
                  <c:v>42995</c:v>
                </c:pt>
                <c:pt idx="250">
                  <c:v>42996</c:v>
                </c:pt>
                <c:pt idx="251">
                  <c:v>42997</c:v>
                </c:pt>
                <c:pt idx="252">
                  <c:v>42998</c:v>
                </c:pt>
                <c:pt idx="253">
                  <c:v>42999</c:v>
                </c:pt>
                <c:pt idx="254">
                  <c:v>43000</c:v>
                </c:pt>
                <c:pt idx="255">
                  <c:v>43001</c:v>
                </c:pt>
                <c:pt idx="256">
                  <c:v>43002</c:v>
                </c:pt>
                <c:pt idx="257">
                  <c:v>43003</c:v>
                </c:pt>
                <c:pt idx="258">
                  <c:v>43004</c:v>
                </c:pt>
                <c:pt idx="259">
                  <c:v>43005</c:v>
                </c:pt>
                <c:pt idx="260">
                  <c:v>43006</c:v>
                </c:pt>
                <c:pt idx="261">
                  <c:v>43007</c:v>
                </c:pt>
                <c:pt idx="262">
                  <c:v>43008</c:v>
                </c:pt>
                <c:pt idx="263">
                  <c:v>43009</c:v>
                </c:pt>
                <c:pt idx="264">
                  <c:v>43010</c:v>
                </c:pt>
                <c:pt idx="265">
                  <c:v>43011</c:v>
                </c:pt>
                <c:pt idx="266">
                  <c:v>43012</c:v>
                </c:pt>
                <c:pt idx="267">
                  <c:v>43013</c:v>
                </c:pt>
                <c:pt idx="268">
                  <c:v>43014</c:v>
                </c:pt>
                <c:pt idx="269">
                  <c:v>43015</c:v>
                </c:pt>
                <c:pt idx="270">
                  <c:v>43016</c:v>
                </c:pt>
                <c:pt idx="271">
                  <c:v>43017</c:v>
                </c:pt>
                <c:pt idx="272">
                  <c:v>43018</c:v>
                </c:pt>
                <c:pt idx="273">
                  <c:v>43019</c:v>
                </c:pt>
                <c:pt idx="274">
                  <c:v>43020</c:v>
                </c:pt>
                <c:pt idx="275">
                  <c:v>43021</c:v>
                </c:pt>
                <c:pt idx="276">
                  <c:v>43022</c:v>
                </c:pt>
                <c:pt idx="277">
                  <c:v>43023</c:v>
                </c:pt>
                <c:pt idx="278">
                  <c:v>43024</c:v>
                </c:pt>
                <c:pt idx="279">
                  <c:v>43025</c:v>
                </c:pt>
                <c:pt idx="280">
                  <c:v>43026</c:v>
                </c:pt>
                <c:pt idx="281">
                  <c:v>43027</c:v>
                </c:pt>
                <c:pt idx="282">
                  <c:v>43028</c:v>
                </c:pt>
                <c:pt idx="283">
                  <c:v>43029</c:v>
                </c:pt>
                <c:pt idx="284">
                  <c:v>43030</c:v>
                </c:pt>
                <c:pt idx="285">
                  <c:v>43031</c:v>
                </c:pt>
                <c:pt idx="286">
                  <c:v>43032</c:v>
                </c:pt>
                <c:pt idx="287">
                  <c:v>43033</c:v>
                </c:pt>
                <c:pt idx="288">
                  <c:v>43034</c:v>
                </c:pt>
                <c:pt idx="289">
                  <c:v>43035</c:v>
                </c:pt>
                <c:pt idx="290">
                  <c:v>43036</c:v>
                </c:pt>
                <c:pt idx="291">
                  <c:v>43037</c:v>
                </c:pt>
                <c:pt idx="292">
                  <c:v>43038</c:v>
                </c:pt>
                <c:pt idx="293">
                  <c:v>43039</c:v>
                </c:pt>
                <c:pt idx="294">
                  <c:v>43040</c:v>
                </c:pt>
                <c:pt idx="295">
                  <c:v>43041</c:v>
                </c:pt>
                <c:pt idx="296">
                  <c:v>43042</c:v>
                </c:pt>
                <c:pt idx="297">
                  <c:v>43043</c:v>
                </c:pt>
                <c:pt idx="298">
                  <c:v>43044</c:v>
                </c:pt>
                <c:pt idx="299">
                  <c:v>43045</c:v>
                </c:pt>
                <c:pt idx="300">
                  <c:v>43046</c:v>
                </c:pt>
                <c:pt idx="301">
                  <c:v>43047</c:v>
                </c:pt>
                <c:pt idx="302">
                  <c:v>43048</c:v>
                </c:pt>
                <c:pt idx="303">
                  <c:v>43049</c:v>
                </c:pt>
                <c:pt idx="304">
                  <c:v>43050</c:v>
                </c:pt>
                <c:pt idx="305">
                  <c:v>43051</c:v>
                </c:pt>
                <c:pt idx="306">
                  <c:v>43052</c:v>
                </c:pt>
                <c:pt idx="307">
                  <c:v>43053</c:v>
                </c:pt>
                <c:pt idx="308">
                  <c:v>43054</c:v>
                </c:pt>
                <c:pt idx="309">
                  <c:v>43055</c:v>
                </c:pt>
                <c:pt idx="310">
                  <c:v>43056</c:v>
                </c:pt>
                <c:pt idx="311">
                  <c:v>43057</c:v>
                </c:pt>
                <c:pt idx="312">
                  <c:v>43058</c:v>
                </c:pt>
                <c:pt idx="313">
                  <c:v>43059</c:v>
                </c:pt>
                <c:pt idx="314">
                  <c:v>43060</c:v>
                </c:pt>
                <c:pt idx="315">
                  <c:v>43061</c:v>
                </c:pt>
                <c:pt idx="316">
                  <c:v>43062</c:v>
                </c:pt>
                <c:pt idx="317">
                  <c:v>43063</c:v>
                </c:pt>
                <c:pt idx="318">
                  <c:v>43064</c:v>
                </c:pt>
                <c:pt idx="319">
                  <c:v>43065</c:v>
                </c:pt>
                <c:pt idx="320">
                  <c:v>43066</c:v>
                </c:pt>
                <c:pt idx="321">
                  <c:v>43067</c:v>
                </c:pt>
                <c:pt idx="322">
                  <c:v>43068</c:v>
                </c:pt>
                <c:pt idx="323">
                  <c:v>43069</c:v>
                </c:pt>
                <c:pt idx="324">
                  <c:v>43070</c:v>
                </c:pt>
                <c:pt idx="325">
                  <c:v>43071</c:v>
                </c:pt>
                <c:pt idx="326">
                  <c:v>43072</c:v>
                </c:pt>
                <c:pt idx="327">
                  <c:v>43073</c:v>
                </c:pt>
                <c:pt idx="328">
                  <c:v>43074</c:v>
                </c:pt>
                <c:pt idx="329">
                  <c:v>43075</c:v>
                </c:pt>
                <c:pt idx="330">
                  <c:v>43076</c:v>
                </c:pt>
                <c:pt idx="331">
                  <c:v>43077</c:v>
                </c:pt>
                <c:pt idx="332">
                  <c:v>43078</c:v>
                </c:pt>
                <c:pt idx="333">
                  <c:v>43079</c:v>
                </c:pt>
                <c:pt idx="334">
                  <c:v>43080</c:v>
                </c:pt>
                <c:pt idx="335">
                  <c:v>43081</c:v>
                </c:pt>
                <c:pt idx="336">
                  <c:v>43082</c:v>
                </c:pt>
                <c:pt idx="337">
                  <c:v>43083</c:v>
                </c:pt>
                <c:pt idx="338">
                  <c:v>43084</c:v>
                </c:pt>
                <c:pt idx="339">
                  <c:v>43085</c:v>
                </c:pt>
                <c:pt idx="340">
                  <c:v>43086</c:v>
                </c:pt>
                <c:pt idx="341">
                  <c:v>43087</c:v>
                </c:pt>
                <c:pt idx="342">
                  <c:v>43088</c:v>
                </c:pt>
                <c:pt idx="343">
                  <c:v>43089</c:v>
                </c:pt>
                <c:pt idx="344">
                  <c:v>43090</c:v>
                </c:pt>
                <c:pt idx="345">
                  <c:v>43091</c:v>
                </c:pt>
                <c:pt idx="346">
                  <c:v>43092</c:v>
                </c:pt>
                <c:pt idx="347">
                  <c:v>43093</c:v>
                </c:pt>
                <c:pt idx="348">
                  <c:v>43094</c:v>
                </c:pt>
                <c:pt idx="349">
                  <c:v>43095</c:v>
                </c:pt>
                <c:pt idx="350">
                  <c:v>43096</c:v>
                </c:pt>
                <c:pt idx="351">
                  <c:v>43097</c:v>
                </c:pt>
                <c:pt idx="352">
                  <c:v>43098</c:v>
                </c:pt>
                <c:pt idx="353">
                  <c:v>43099</c:v>
                </c:pt>
                <c:pt idx="354">
                  <c:v>43100</c:v>
                </c:pt>
                <c:pt idx="355">
                  <c:v>43101</c:v>
                </c:pt>
                <c:pt idx="356">
                  <c:v>43102</c:v>
                </c:pt>
                <c:pt idx="357">
                  <c:v>43103</c:v>
                </c:pt>
                <c:pt idx="358">
                  <c:v>43104</c:v>
                </c:pt>
                <c:pt idx="359">
                  <c:v>43105</c:v>
                </c:pt>
                <c:pt idx="360">
                  <c:v>43106</c:v>
                </c:pt>
                <c:pt idx="361">
                  <c:v>43107</c:v>
                </c:pt>
                <c:pt idx="362">
                  <c:v>43108</c:v>
                </c:pt>
                <c:pt idx="363">
                  <c:v>43109</c:v>
                </c:pt>
                <c:pt idx="364">
                  <c:v>43110</c:v>
                </c:pt>
                <c:pt idx="365">
                  <c:v>43111</c:v>
                </c:pt>
                <c:pt idx="366">
                  <c:v>43112</c:v>
                </c:pt>
                <c:pt idx="367">
                  <c:v>43113</c:v>
                </c:pt>
                <c:pt idx="368">
                  <c:v>43114</c:v>
                </c:pt>
                <c:pt idx="369">
                  <c:v>43115</c:v>
                </c:pt>
                <c:pt idx="370">
                  <c:v>43116</c:v>
                </c:pt>
                <c:pt idx="371">
                  <c:v>43117</c:v>
                </c:pt>
                <c:pt idx="372">
                  <c:v>43118</c:v>
                </c:pt>
                <c:pt idx="373">
                  <c:v>43119</c:v>
                </c:pt>
                <c:pt idx="374">
                  <c:v>43120</c:v>
                </c:pt>
                <c:pt idx="375">
                  <c:v>43121</c:v>
                </c:pt>
                <c:pt idx="376">
                  <c:v>43122</c:v>
                </c:pt>
                <c:pt idx="377">
                  <c:v>43123</c:v>
                </c:pt>
                <c:pt idx="378">
                  <c:v>43124</c:v>
                </c:pt>
                <c:pt idx="379">
                  <c:v>43125</c:v>
                </c:pt>
                <c:pt idx="380">
                  <c:v>43126</c:v>
                </c:pt>
                <c:pt idx="381">
                  <c:v>43127</c:v>
                </c:pt>
                <c:pt idx="382">
                  <c:v>43128</c:v>
                </c:pt>
                <c:pt idx="383">
                  <c:v>43129</c:v>
                </c:pt>
                <c:pt idx="384">
                  <c:v>43130</c:v>
                </c:pt>
                <c:pt idx="385">
                  <c:v>43131</c:v>
                </c:pt>
                <c:pt idx="386">
                  <c:v>43132</c:v>
                </c:pt>
                <c:pt idx="387">
                  <c:v>43133</c:v>
                </c:pt>
                <c:pt idx="388">
                  <c:v>43134</c:v>
                </c:pt>
                <c:pt idx="389">
                  <c:v>43135</c:v>
                </c:pt>
                <c:pt idx="390">
                  <c:v>43136</c:v>
                </c:pt>
                <c:pt idx="391">
                  <c:v>43137</c:v>
                </c:pt>
                <c:pt idx="392">
                  <c:v>43138</c:v>
                </c:pt>
                <c:pt idx="393">
                  <c:v>43139</c:v>
                </c:pt>
                <c:pt idx="394">
                  <c:v>43140</c:v>
                </c:pt>
                <c:pt idx="395">
                  <c:v>43141</c:v>
                </c:pt>
                <c:pt idx="396">
                  <c:v>43142</c:v>
                </c:pt>
                <c:pt idx="397">
                  <c:v>43143</c:v>
                </c:pt>
                <c:pt idx="398">
                  <c:v>43144</c:v>
                </c:pt>
                <c:pt idx="399">
                  <c:v>43145</c:v>
                </c:pt>
                <c:pt idx="400">
                  <c:v>43146</c:v>
                </c:pt>
                <c:pt idx="401">
                  <c:v>43147</c:v>
                </c:pt>
                <c:pt idx="402">
                  <c:v>43148</c:v>
                </c:pt>
                <c:pt idx="403">
                  <c:v>43149</c:v>
                </c:pt>
                <c:pt idx="404">
                  <c:v>43150</c:v>
                </c:pt>
                <c:pt idx="405">
                  <c:v>43151</c:v>
                </c:pt>
                <c:pt idx="406">
                  <c:v>43152</c:v>
                </c:pt>
                <c:pt idx="407">
                  <c:v>43153</c:v>
                </c:pt>
                <c:pt idx="408">
                  <c:v>43154</c:v>
                </c:pt>
                <c:pt idx="409">
                  <c:v>43155</c:v>
                </c:pt>
                <c:pt idx="410">
                  <c:v>43156</c:v>
                </c:pt>
                <c:pt idx="411">
                  <c:v>43157</c:v>
                </c:pt>
                <c:pt idx="412">
                  <c:v>43158</c:v>
                </c:pt>
                <c:pt idx="413">
                  <c:v>43159</c:v>
                </c:pt>
                <c:pt idx="414">
                  <c:v>43160</c:v>
                </c:pt>
                <c:pt idx="415">
                  <c:v>43161</c:v>
                </c:pt>
                <c:pt idx="416">
                  <c:v>43162</c:v>
                </c:pt>
                <c:pt idx="417">
                  <c:v>43163</c:v>
                </c:pt>
                <c:pt idx="418">
                  <c:v>43164</c:v>
                </c:pt>
                <c:pt idx="419">
                  <c:v>43165</c:v>
                </c:pt>
                <c:pt idx="420">
                  <c:v>43166</c:v>
                </c:pt>
                <c:pt idx="421">
                  <c:v>43167</c:v>
                </c:pt>
                <c:pt idx="422">
                  <c:v>43168</c:v>
                </c:pt>
                <c:pt idx="423">
                  <c:v>43169</c:v>
                </c:pt>
                <c:pt idx="424">
                  <c:v>43170</c:v>
                </c:pt>
                <c:pt idx="425">
                  <c:v>43171</c:v>
                </c:pt>
                <c:pt idx="426">
                  <c:v>43172</c:v>
                </c:pt>
                <c:pt idx="427">
                  <c:v>43173</c:v>
                </c:pt>
                <c:pt idx="428">
                  <c:v>43174</c:v>
                </c:pt>
                <c:pt idx="429">
                  <c:v>43175</c:v>
                </c:pt>
                <c:pt idx="430">
                  <c:v>43176</c:v>
                </c:pt>
                <c:pt idx="431">
                  <c:v>43177</c:v>
                </c:pt>
                <c:pt idx="432">
                  <c:v>43178</c:v>
                </c:pt>
                <c:pt idx="433">
                  <c:v>43179</c:v>
                </c:pt>
                <c:pt idx="434">
                  <c:v>43180</c:v>
                </c:pt>
                <c:pt idx="435">
                  <c:v>43181</c:v>
                </c:pt>
                <c:pt idx="436">
                  <c:v>43182</c:v>
                </c:pt>
                <c:pt idx="437">
                  <c:v>43183</c:v>
                </c:pt>
                <c:pt idx="438">
                  <c:v>43184</c:v>
                </c:pt>
                <c:pt idx="439">
                  <c:v>43185</c:v>
                </c:pt>
                <c:pt idx="440">
                  <c:v>43186</c:v>
                </c:pt>
                <c:pt idx="441">
                  <c:v>43187</c:v>
                </c:pt>
                <c:pt idx="442">
                  <c:v>43188</c:v>
                </c:pt>
                <c:pt idx="443">
                  <c:v>43189</c:v>
                </c:pt>
                <c:pt idx="444">
                  <c:v>43190</c:v>
                </c:pt>
                <c:pt idx="445">
                  <c:v>43191</c:v>
                </c:pt>
                <c:pt idx="446">
                  <c:v>43192</c:v>
                </c:pt>
                <c:pt idx="447">
                  <c:v>43193</c:v>
                </c:pt>
                <c:pt idx="448">
                  <c:v>43194</c:v>
                </c:pt>
                <c:pt idx="449">
                  <c:v>43195</c:v>
                </c:pt>
                <c:pt idx="450">
                  <c:v>43196</c:v>
                </c:pt>
                <c:pt idx="451">
                  <c:v>43197</c:v>
                </c:pt>
                <c:pt idx="452">
                  <c:v>43198</c:v>
                </c:pt>
                <c:pt idx="453">
                  <c:v>43199</c:v>
                </c:pt>
                <c:pt idx="454">
                  <c:v>43200</c:v>
                </c:pt>
                <c:pt idx="455">
                  <c:v>43201</c:v>
                </c:pt>
                <c:pt idx="456">
                  <c:v>43202</c:v>
                </c:pt>
                <c:pt idx="457">
                  <c:v>43203</c:v>
                </c:pt>
                <c:pt idx="458">
                  <c:v>43204</c:v>
                </c:pt>
                <c:pt idx="459">
                  <c:v>43205</c:v>
                </c:pt>
                <c:pt idx="460">
                  <c:v>43206</c:v>
                </c:pt>
                <c:pt idx="461">
                  <c:v>43207</c:v>
                </c:pt>
                <c:pt idx="462">
                  <c:v>43208</c:v>
                </c:pt>
                <c:pt idx="463">
                  <c:v>43209</c:v>
                </c:pt>
                <c:pt idx="464">
                  <c:v>43210</c:v>
                </c:pt>
                <c:pt idx="465">
                  <c:v>43211</c:v>
                </c:pt>
                <c:pt idx="466">
                  <c:v>43212</c:v>
                </c:pt>
                <c:pt idx="467">
                  <c:v>43213</c:v>
                </c:pt>
                <c:pt idx="468">
                  <c:v>43214</c:v>
                </c:pt>
                <c:pt idx="469">
                  <c:v>43215</c:v>
                </c:pt>
                <c:pt idx="470">
                  <c:v>43216</c:v>
                </c:pt>
                <c:pt idx="471">
                  <c:v>43217</c:v>
                </c:pt>
                <c:pt idx="472">
                  <c:v>43218</c:v>
                </c:pt>
                <c:pt idx="473">
                  <c:v>43219</c:v>
                </c:pt>
                <c:pt idx="474">
                  <c:v>43220</c:v>
                </c:pt>
                <c:pt idx="475">
                  <c:v>43221</c:v>
                </c:pt>
                <c:pt idx="476">
                  <c:v>43222</c:v>
                </c:pt>
                <c:pt idx="477">
                  <c:v>43223</c:v>
                </c:pt>
                <c:pt idx="478">
                  <c:v>43224</c:v>
                </c:pt>
                <c:pt idx="479">
                  <c:v>43225</c:v>
                </c:pt>
                <c:pt idx="480">
                  <c:v>43226</c:v>
                </c:pt>
                <c:pt idx="481">
                  <c:v>43227</c:v>
                </c:pt>
                <c:pt idx="482">
                  <c:v>43228</c:v>
                </c:pt>
                <c:pt idx="483">
                  <c:v>43229</c:v>
                </c:pt>
                <c:pt idx="484">
                  <c:v>43230</c:v>
                </c:pt>
                <c:pt idx="485">
                  <c:v>43231</c:v>
                </c:pt>
                <c:pt idx="486">
                  <c:v>43232</c:v>
                </c:pt>
                <c:pt idx="487">
                  <c:v>43233</c:v>
                </c:pt>
                <c:pt idx="488">
                  <c:v>43234</c:v>
                </c:pt>
                <c:pt idx="489">
                  <c:v>43235</c:v>
                </c:pt>
                <c:pt idx="490">
                  <c:v>43236</c:v>
                </c:pt>
                <c:pt idx="491">
                  <c:v>43237</c:v>
                </c:pt>
                <c:pt idx="492">
                  <c:v>43238</c:v>
                </c:pt>
                <c:pt idx="493">
                  <c:v>43239</c:v>
                </c:pt>
                <c:pt idx="494">
                  <c:v>43240</c:v>
                </c:pt>
                <c:pt idx="495">
                  <c:v>43241</c:v>
                </c:pt>
                <c:pt idx="496">
                  <c:v>43242</c:v>
                </c:pt>
                <c:pt idx="497">
                  <c:v>43243</c:v>
                </c:pt>
                <c:pt idx="498">
                  <c:v>43244</c:v>
                </c:pt>
                <c:pt idx="499">
                  <c:v>43245</c:v>
                </c:pt>
              </c:numCache>
            </c:numRef>
          </c:cat>
          <c:val>
            <c:numRef>
              <c:f>'איור 6 נתונים'!$B$3:$B$3999</c:f>
              <c:numCache>
                <c:formatCode>#,##0.00</c:formatCode>
                <c:ptCount val="3997"/>
                <c:pt idx="0">
                  <c:v>4.0482000000000005</c:v>
                </c:pt>
                <c:pt idx="1">
                  <c:v>4.0733000000000006</c:v>
                </c:pt>
                <c:pt idx="2">
                  <c:v>4.0640999999999998</c:v>
                </c:pt>
                <c:pt idx="3">
                  <c:v>4.0640999999999998</c:v>
                </c:pt>
                <c:pt idx="4">
                  <c:v>4.0640999999999998</c:v>
                </c:pt>
                <c:pt idx="5">
                  <c:v>4.0533000000000001</c:v>
                </c:pt>
                <c:pt idx="6">
                  <c:v>4.0893000000000006</c:v>
                </c:pt>
                <c:pt idx="7">
                  <c:v>4.0701999999999998</c:v>
                </c:pt>
                <c:pt idx="8">
                  <c:v>4.0623000000000005</c:v>
                </c:pt>
                <c:pt idx="9">
                  <c:v>4.0563000000000002</c:v>
                </c:pt>
                <c:pt idx="10">
                  <c:v>4.0563000000000002</c:v>
                </c:pt>
                <c:pt idx="11">
                  <c:v>4.0563000000000002</c:v>
                </c:pt>
                <c:pt idx="12">
                  <c:v>4.0762999999999998</c:v>
                </c:pt>
                <c:pt idx="13">
                  <c:v>4.0688000000000004</c:v>
                </c:pt>
                <c:pt idx="14">
                  <c:v>4.0701999999999998</c:v>
                </c:pt>
                <c:pt idx="15">
                  <c:v>4.0577000000000005</c:v>
                </c:pt>
                <c:pt idx="16">
                  <c:v>4.0544000000000002</c:v>
                </c:pt>
                <c:pt idx="17">
                  <c:v>4.0544000000000002</c:v>
                </c:pt>
                <c:pt idx="18">
                  <c:v>4.0544000000000002</c:v>
                </c:pt>
                <c:pt idx="19">
                  <c:v>4.0242000000000004</c:v>
                </c:pt>
                <c:pt idx="20">
                  <c:v>4.0545999999999998</c:v>
                </c:pt>
                <c:pt idx="21">
                  <c:v>4.0676000000000005</c:v>
                </c:pt>
                <c:pt idx="22">
                  <c:v>4.0658000000000003</c:v>
                </c:pt>
                <c:pt idx="23">
                  <c:v>4.0399000000000003</c:v>
                </c:pt>
                <c:pt idx="24">
                  <c:v>4.0399000000000003</c:v>
                </c:pt>
                <c:pt idx="25">
                  <c:v>4.0399000000000003</c:v>
                </c:pt>
                <c:pt idx="26">
                  <c:v>4.0225</c:v>
                </c:pt>
                <c:pt idx="27">
                  <c:v>4.0072000000000001</c:v>
                </c:pt>
                <c:pt idx="28">
                  <c:v>3.9947000000000004</c:v>
                </c:pt>
                <c:pt idx="29">
                  <c:v>4.0063000000000004</c:v>
                </c:pt>
                <c:pt idx="30">
                  <c:v>3.9882000000000004</c:v>
                </c:pt>
                <c:pt idx="31">
                  <c:v>3.9882000000000004</c:v>
                </c:pt>
                <c:pt idx="32">
                  <c:v>3.9882000000000004</c:v>
                </c:pt>
                <c:pt idx="33">
                  <c:v>3.9868000000000001</c:v>
                </c:pt>
                <c:pt idx="34">
                  <c:v>3.9817</c:v>
                </c:pt>
                <c:pt idx="35">
                  <c:v>3.9542000000000002</c:v>
                </c:pt>
                <c:pt idx="36">
                  <c:v>3.9509000000000003</c:v>
                </c:pt>
                <c:pt idx="37">
                  <c:v>3.9570000000000003</c:v>
                </c:pt>
                <c:pt idx="38">
                  <c:v>3.9570000000000003</c:v>
                </c:pt>
                <c:pt idx="39">
                  <c:v>3.9570000000000003</c:v>
                </c:pt>
                <c:pt idx="40">
                  <c:v>3.9397000000000002</c:v>
                </c:pt>
                <c:pt idx="41">
                  <c:v>3.9066000000000001</c:v>
                </c:pt>
                <c:pt idx="42">
                  <c:v>3.8954</c:v>
                </c:pt>
                <c:pt idx="43">
                  <c:v>3.9131</c:v>
                </c:pt>
                <c:pt idx="44">
                  <c:v>3.9183000000000003</c:v>
                </c:pt>
                <c:pt idx="45">
                  <c:v>3.9183000000000003</c:v>
                </c:pt>
                <c:pt idx="46">
                  <c:v>3.9183000000000003</c:v>
                </c:pt>
                <c:pt idx="47">
                  <c:v>3.8942000000000001</c:v>
                </c:pt>
                <c:pt idx="48">
                  <c:v>3.8782000000000001</c:v>
                </c:pt>
                <c:pt idx="49">
                  <c:v>3.8246000000000002</c:v>
                </c:pt>
                <c:pt idx="50">
                  <c:v>3.8809</c:v>
                </c:pt>
                <c:pt idx="51">
                  <c:v>3.8836000000000004</c:v>
                </c:pt>
                <c:pt idx="52">
                  <c:v>3.8836000000000004</c:v>
                </c:pt>
                <c:pt idx="53">
                  <c:v>3.8836000000000004</c:v>
                </c:pt>
                <c:pt idx="54">
                  <c:v>3.8970000000000002</c:v>
                </c:pt>
                <c:pt idx="55">
                  <c:v>3.8866000000000001</c:v>
                </c:pt>
                <c:pt idx="56">
                  <c:v>3.8883000000000001</c:v>
                </c:pt>
                <c:pt idx="57">
                  <c:v>3.8929</c:v>
                </c:pt>
                <c:pt idx="58">
                  <c:v>3.9012000000000002</c:v>
                </c:pt>
                <c:pt idx="59">
                  <c:v>3.9012000000000002</c:v>
                </c:pt>
                <c:pt idx="60">
                  <c:v>3.9012000000000002</c:v>
                </c:pt>
                <c:pt idx="61">
                  <c:v>3.9012000000000002</c:v>
                </c:pt>
                <c:pt idx="62">
                  <c:v>3.8930000000000002</c:v>
                </c:pt>
                <c:pt idx="63">
                  <c:v>3.8874</c:v>
                </c:pt>
                <c:pt idx="64">
                  <c:v>3.8916000000000004</c:v>
                </c:pt>
                <c:pt idx="65">
                  <c:v>3.9095</c:v>
                </c:pt>
                <c:pt idx="66">
                  <c:v>3.9095</c:v>
                </c:pt>
                <c:pt idx="67">
                  <c:v>3.9095</c:v>
                </c:pt>
                <c:pt idx="68">
                  <c:v>3.8905000000000003</c:v>
                </c:pt>
                <c:pt idx="69">
                  <c:v>3.9068000000000001</c:v>
                </c:pt>
                <c:pt idx="70">
                  <c:v>3.9438</c:v>
                </c:pt>
                <c:pt idx="71">
                  <c:v>3.9316</c:v>
                </c:pt>
                <c:pt idx="72">
                  <c:v>3.9366000000000003</c:v>
                </c:pt>
                <c:pt idx="73">
                  <c:v>3.9366000000000003</c:v>
                </c:pt>
                <c:pt idx="74">
                  <c:v>3.9366000000000003</c:v>
                </c:pt>
                <c:pt idx="75">
                  <c:v>3.9327000000000001</c:v>
                </c:pt>
                <c:pt idx="76">
                  <c:v>3.9243000000000001</c:v>
                </c:pt>
                <c:pt idx="77">
                  <c:v>3.9115000000000002</c:v>
                </c:pt>
                <c:pt idx="78">
                  <c:v>3.8820000000000001</c:v>
                </c:pt>
                <c:pt idx="79">
                  <c:v>3.8822000000000001</c:v>
                </c:pt>
                <c:pt idx="80">
                  <c:v>3.8822000000000001</c:v>
                </c:pt>
                <c:pt idx="81">
                  <c:v>3.8822000000000001</c:v>
                </c:pt>
                <c:pt idx="82">
                  <c:v>3.867</c:v>
                </c:pt>
                <c:pt idx="83">
                  <c:v>3.8820000000000001</c:v>
                </c:pt>
                <c:pt idx="84">
                  <c:v>3.9007000000000001</c:v>
                </c:pt>
                <c:pt idx="85">
                  <c:v>3.8912</c:v>
                </c:pt>
                <c:pt idx="86">
                  <c:v>3.8828</c:v>
                </c:pt>
                <c:pt idx="87">
                  <c:v>3.8828</c:v>
                </c:pt>
                <c:pt idx="88">
                  <c:v>3.8828</c:v>
                </c:pt>
                <c:pt idx="89">
                  <c:v>3.8828</c:v>
                </c:pt>
                <c:pt idx="90">
                  <c:v>3.8828</c:v>
                </c:pt>
                <c:pt idx="91">
                  <c:v>3.8807</c:v>
                </c:pt>
                <c:pt idx="92">
                  <c:v>3.8840000000000003</c:v>
                </c:pt>
                <c:pt idx="93">
                  <c:v>3.8840000000000003</c:v>
                </c:pt>
                <c:pt idx="94">
                  <c:v>3.8840000000000003</c:v>
                </c:pt>
                <c:pt idx="95">
                  <c:v>3.8840000000000003</c:v>
                </c:pt>
                <c:pt idx="96">
                  <c:v>3.8840000000000003</c:v>
                </c:pt>
                <c:pt idx="97">
                  <c:v>3.9148000000000001</c:v>
                </c:pt>
                <c:pt idx="98">
                  <c:v>3.9329000000000001</c:v>
                </c:pt>
                <c:pt idx="99">
                  <c:v>3.9363000000000001</c:v>
                </c:pt>
                <c:pt idx="100">
                  <c:v>3.9469000000000003</c:v>
                </c:pt>
                <c:pt idx="101">
                  <c:v>3.9469000000000003</c:v>
                </c:pt>
                <c:pt idx="102">
                  <c:v>3.9469000000000003</c:v>
                </c:pt>
                <c:pt idx="103">
                  <c:v>3.9622000000000002</c:v>
                </c:pt>
                <c:pt idx="104">
                  <c:v>3.9683000000000002</c:v>
                </c:pt>
                <c:pt idx="105">
                  <c:v>3.9598</c:v>
                </c:pt>
                <c:pt idx="106">
                  <c:v>3.97</c:v>
                </c:pt>
                <c:pt idx="107">
                  <c:v>3.9395000000000002</c:v>
                </c:pt>
                <c:pt idx="108">
                  <c:v>3.9395000000000002</c:v>
                </c:pt>
                <c:pt idx="109">
                  <c:v>3.9395000000000002</c:v>
                </c:pt>
                <c:pt idx="110">
                  <c:v>3.9395000000000002</c:v>
                </c:pt>
                <c:pt idx="111">
                  <c:v>3.9395000000000002</c:v>
                </c:pt>
                <c:pt idx="112">
                  <c:v>3.9415</c:v>
                </c:pt>
                <c:pt idx="113">
                  <c:v>3.9538000000000002</c:v>
                </c:pt>
                <c:pt idx="114">
                  <c:v>3.9635000000000002</c:v>
                </c:pt>
                <c:pt idx="115">
                  <c:v>3.9635000000000002</c:v>
                </c:pt>
                <c:pt idx="116">
                  <c:v>3.9635000000000002</c:v>
                </c:pt>
                <c:pt idx="117">
                  <c:v>3.9478</c:v>
                </c:pt>
                <c:pt idx="118">
                  <c:v>3.9250000000000003</c:v>
                </c:pt>
                <c:pt idx="119">
                  <c:v>3.9167000000000001</c:v>
                </c:pt>
                <c:pt idx="120">
                  <c:v>3.9252000000000002</c:v>
                </c:pt>
                <c:pt idx="121">
                  <c:v>3.9216000000000002</c:v>
                </c:pt>
                <c:pt idx="122">
                  <c:v>3.9216000000000002</c:v>
                </c:pt>
                <c:pt idx="123">
                  <c:v>3.9216000000000002</c:v>
                </c:pt>
                <c:pt idx="124">
                  <c:v>3.9447000000000001</c:v>
                </c:pt>
                <c:pt idx="125">
                  <c:v>3.9853000000000001</c:v>
                </c:pt>
                <c:pt idx="126">
                  <c:v>4.0024000000000006</c:v>
                </c:pt>
                <c:pt idx="127">
                  <c:v>4.0114000000000001</c:v>
                </c:pt>
                <c:pt idx="128">
                  <c:v>4.0015000000000001</c:v>
                </c:pt>
                <c:pt idx="129">
                  <c:v>4.0015000000000001</c:v>
                </c:pt>
                <c:pt idx="130">
                  <c:v>4.0015000000000001</c:v>
                </c:pt>
                <c:pt idx="131">
                  <c:v>4.0251999999999999</c:v>
                </c:pt>
                <c:pt idx="132">
                  <c:v>4.0357000000000003</c:v>
                </c:pt>
                <c:pt idx="133">
                  <c:v>4.0192000000000005</c:v>
                </c:pt>
                <c:pt idx="134">
                  <c:v>4.0099</c:v>
                </c:pt>
                <c:pt idx="135">
                  <c:v>4.0065</c:v>
                </c:pt>
                <c:pt idx="136">
                  <c:v>4.0065</c:v>
                </c:pt>
                <c:pt idx="137">
                  <c:v>4.0065</c:v>
                </c:pt>
                <c:pt idx="138">
                  <c:v>4.0065</c:v>
                </c:pt>
                <c:pt idx="139">
                  <c:v>3.9684000000000004</c:v>
                </c:pt>
                <c:pt idx="140">
                  <c:v>3.9684000000000004</c:v>
                </c:pt>
                <c:pt idx="141">
                  <c:v>3.9814000000000003</c:v>
                </c:pt>
                <c:pt idx="142">
                  <c:v>3.9940000000000002</c:v>
                </c:pt>
                <c:pt idx="143">
                  <c:v>3.9940000000000002</c:v>
                </c:pt>
                <c:pt idx="144">
                  <c:v>3.9940000000000002</c:v>
                </c:pt>
                <c:pt idx="145">
                  <c:v>3.9877000000000002</c:v>
                </c:pt>
                <c:pt idx="146">
                  <c:v>3.9864000000000002</c:v>
                </c:pt>
                <c:pt idx="147">
                  <c:v>3.9767000000000001</c:v>
                </c:pt>
                <c:pt idx="148">
                  <c:v>3.9750000000000001</c:v>
                </c:pt>
                <c:pt idx="149">
                  <c:v>3.9541000000000004</c:v>
                </c:pt>
                <c:pt idx="150">
                  <c:v>3.9541000000000004</c:v>
                </c:pt>
                <c:pt idx="151">
                  <c:v>3.9541000000000004</c:v>
                </c:pt>
                <c:pt idx="152">
                  <c:v>3.9656000000000002</c:v>
                </c:pt>
                <c:pt idx="153">
                  <c:v>3.9594</c:v>
                </c:pt>
                <c:pt idx="154">
                  <c:v>3.9536000000000002</c:v>
                </c:pt>
                <c:pt idx="155">
                  <c:v>3.9305000000000003</c:v>
                </c:pt>
                <c:pt idx="156">
                  <c:v>3.9393000000000002</c:v>
                </c:pt>
                <c:pt idx="157">
                  <c:v>3.9393000000000002</c:v>
                </c:pt>
                <c:pt idx="158">
                  <c:v>3.9393000000000002</c:v>
                </c:pt>
                <c:pt idx="159">
                  <c:v>3.9462000000000002</c:v>
                </c:pt>
                <c:pt idx="160">
                  <c:v>3.9408000000000003</c:v>
                </c:pt>
                <c:pt idx="161">
                  <c:v>3.9502000000000002</c:v>
                </c:pt>
                <c:pt idx="162">
                  <c:v>3.9553000000000003</c:v>
                </c:pt>
                <c:pt idx="163">
                  <c:v>3.9565000000000001</c:v>
                </c:pt>
                <c:pt idx="164">
                  <c:v>3.9565000000000001</c:v>
                </c:pt>
                <c:pt idx="165">
                  <c:v>3.9565000000000001</c:v>
                </c:pt>
                <c:pt idx="166">
                  <c:v>3.9521000000000002</c:v>
                </c:pt>
                <c:pt idx="167">
                  <c:v>3.9593000000000003</c:v>
                </c:pt>
                <c:pt idx="168">
                  <c:v>4.0022000000000002</c:v>
                </c:pt>
                <c:pt idx="169">
                  <c:v>3.9825000000000004</c:v>
                </c:pt>
                <c:pt idx="170">
                  <c:v>3.9859</c:v>
                </c:pt>
                <c:pt idx="171">
                  <c:v>3.9859</c:v>
                </c:pt>
                <c:pt idx="172">
                  <c:v>3.9859</c:v>
                </c:pt>
                <c:pt idx="173">
                  <c:v>3.9740000000000002</c:v>
                </c:pt>
                <c:pt idx="174">
                  <c:v>3.9889000000000001</c:v>
                </c:pt>
                <c:pt idx="175">
                  <c:v>3.9919000000000002</c:v>
                </c:pt>
                <c:pt idx="176">
                  <c:v>4.0165000000000006</c:v>
                </c:pt>
                <c:pt idx="177">
                  <c:v>4.0282</c:v>
                </c:pt>
                <c:pt idx="178">
                  <c:v>4.0282</c:v>
                </c:pt>
                <c:pt idx="179">
                  <c:v>4.0282</c:v>
                </c:pt>
                <c:pt idx="180">
                  <c:v>4.0418000000000003</c:v>
                </c:pt>
                <c:pt idx="181">
                  <c:v>4.0753000000000004</c:v>
                </c:pt>
                <c:pt idx="182">
                  <c:v>4.0697999999999999</c:v>
                </c:pt>
                <c:pt idx="183">
                  <c:v>4.0277000000000003</c:v>
                </c:pt>
                <c:pt idx="184">
                  <c:v>4.0368000000000004</c:v>
                </c:pt>
                <c:pt idx="185">
                  <c:v>4.0368000000000004</c:v>
                </c:pt>
                <c:pt idx="186">
                  <c:v>4.0368000000000004</c:v>
                </c:pt>
                <c:pt idx="187">
                  <c:v>4.0638000000000005</c:v>
                </c:pt>
                <c:pt idx="188">
                  <c:v>4.1177999999999999</c:v>
                </c:pt>
                <c:pt idx="189">
                  <c:v>4.1385000000000005</c:v>
                </c:pt>
                <c:pt idx="190">
                  <c:v>4.1052</c:v>
                </c:pt>
                <c:pt idx="191">
                  <c:v>4.1399999999999997</c:v>
                </c:pt>
                <c:pt idx="192">
                  <c:v>4.1399999999999997</c:v>
                </c:pt>
                <c:pt idx="193">
                  <c:v>4.1399999999999997</c:v>
                </c:pt>
                <c:pt idx="194">
                  <c:v>4.1801000000000004</c:v>
                </c:pt>
                <c:pt idx="195">
                  <c:v>4.1579000000000006</c:v>
                </c:pt>
                <c:pt idx="196">
                  <c:v>4.1572000000000005</c:v>
                </c:pt>
                <c:pt idx="197">
                  <c:v>4.1675000000000004</c:v>
                </c:pt>
                <c:pt idx="198">
                  <c:v>4.1636000000000006</c:v>
                </c:pt>
                <c:pt idx="199">
                  <c:v>4.1636000000000006</c:v>
                </c:pt>
                <c:pt idx="200">
                  <c:v>4.1636000000000006</c:v>
                </c:pt>
                <c:pt idx="201">
                  <c:v>4.1745000000000001</c:v>
                </c:pt>
                <c:pt idx="202">
                  <c:v>4.1745000000000001</c:v>
                </c:pt>
                <c:pt idx="203">
                  <c:v>4.2346000000000004</c:v>
                </c:pt>
                <c:pt idx="204">
                  <c:v>4.25</c:v>
                </c:pt>
                <c:pt idx="205">
                  <c:v>4.2869000000000002</c:v>
                </c:pt>
                <c:pt idx="206">
                  <c:v>4.2869000000000002</c:v>
                </c:pt>
                <c:pt idx="207">
                  <c:v>4.2869000000000002</c:v>
                </c:pt>
                <c:pt idx="208">
                  <c:v>4.2734000000000005</c:v>
                </c:pt>
                <c:pt idx="209">
                  <c:v>4.2597000000000005</c:v>
                </c:pt>
                <c:pt idx="210">
                  <c:v>4.2252999999999998</c:v>
                </c:pt>
                <c:pt idx="211">
                  <c:v>4.2157</c:v>
                </c:pt>
                <c:pt idx="212">
                  <c:v>4.2170000000000005</c:v>
                </c:pt>
                <c:pt idx="213">
                  <c:v>4.2170000000000005</c:v>
                </c:pt>
                <c:pt idx="214">
                  <c:v>4.2170000000000005</c:v>
                </c:pt>
                <c:pt idx="215">
                  <c:v>4.2266000000000004</c:v>
                </c:pt>
                <c:pt idx="216">
                  <c:v>4.2152000000000003</c:v>
                </c:pt>
                <c:pt idx="217">
                  <c:v>4.2465000000000002</c:v>
                </c:pt>
                <c:pt idx="218">
                  <c:v>4.2403000000000004</c:v>
                </c:pt>
                <c:pt idx="219">
                  <c:v>4.2514000000000003</c:v>
                </c:pt>
                <c:pt idx="220">
                  <c:v>4.2514000000000003</c:v>
                </c:pt>
                <c:pt idx="221">
                  <c:v>4.2514000000000003</c:v>
                </c:pt>
                <c:pt idx="222">
                  <c:v>4.2610000000000001</c:v>
                </c:pt>
                <c:pt idx="223">
                  <c:v>4.2575000000000003</c:v>
                </c:pt>
                <c:pt idx="224">
                  <c:v>4.2677000000000005</c:v>
                </c:pt>
                <c:pt idx="225">
                  <c:v>4.2443</c:v>
                </c:pt>
                <c:pt idx="226">
                  <c:v>4.2415000000000003</c:v>
                </c:pt>
                <c:pt idx="227">
                  <c:v>4.2415000000000003</c:v>
                </c:pt>
                <c:pt idx="228">
                  <c:v>4.2415000000000003</c:v>
                </c:pt>
                <c:pt idx="229">
                  <c:v>4.2709000000000001</c:v>
                </c:pt>
                <c:pt idx="230">
                  <c:v>4.3048999999999999</c:v>
                </c:pt>
                <c:pt idx="231">
                  <c:v>4.2713000000000001</c:v>
                </c:pt>
                <c:pt idx="232">
                  <c:v>4.2606999999999999</c:v>
                </c:pt>
                <c:pt idx="233">
                  <c:v>4.2582000000000004</c:v>
                </c:pt>
                <c:pt idx="234">
                  <c:v>4.2582000000000004</c:v>
                </c:pt>
                <c:pt idx="235">
                  <c:v>4.2582000000000004</c:v>
                </c:pt>
                <c:pt idx="236">
                  <c:v>4.2647000000000004</c:v>
                </c:pt>
                <c:pt idx="237">
                  <c:v>4.242</c:v>
                </c:pt>
                <c:pt idx="238">
                  <c:v>4.2469000000000001</c:v>
                </c:pt>
                <c:pt idx="239">
                  <c:v>4.2274000000000003</c:v>
                </c:pt>
                <c:pt idx="240">
                  <c:v>4.2267999999999999</c:v>
                </c:pt>
                <c:pt idx="241">
                  <c:v>4.2267999999999999</c:v>
                </c:pt>
                <c:pt idx="242">
                  <c:v>4.2267999999999999</c:v>
                </c:pt>
                <c:pt idx="243">
                  <c:v>4.2302</c:v>
                </c:pt>
                <c:pt idx="244">
                  <c:v>4.2298</c:v>
                </c:pt>
                <c:pt idx="245">
                  <c:v>4.2362000000000002</c:v>
                </c:pt>
                <c:pt idx="246">
                  <c:v>4.2033000000000005</c:v>
                </c:pt>
                <c:pt idx="247">
                  <c:v>4.1970999999999998</c:v>
                </c:pt>
                <c:pt idx="248">
                  <c:v>4.1970999999999998</c:v>
                </c:pt>
                <c:pt idx="249">
                  <c:v>4.1970999999999998</c:v>
                </c:pt>
                <c:pt idx="250">
                  <c:v>4.2061999999999999</c:v>
                </c:pt>
                <c:pt idx="251">
                  <c:v>4.2130999999999998</c:v>
                </c:pt>
                <c:pt idx="252">
                  <c:v>4.2130999999999998</c:v>
                </c:pt>
                <c:pt idx="253">
                  <c:v>4.2130999999999998</c:v>
                </c:pt>
                <c:pt idx="254">
                  <c:v>4.2130999999999998</c:v>
                </c:pt>
                <c:pt idx="255">
                  <c:v>4.2130999999999998</c:v>
                </c:pt>
                <c:pt idx="256">
                  <c:v>4.2130999999999998</c:v>
                </c:pt>
                <c:pt idx="257">
                  <c:v>4.1703999999999999</c:v>
                </c:pt>
                <c:pt idx="258">
                  <c:v>4.1566999999999998</c:v>
                </c:pt>
                <c:pt idx="259">
                  <c:v>4.1622000000000003</c:v>
                </c:pt>
                <c:pt idx="260">
                  <c:v>4.1569000000000003</c:v>
                </c:pt>
                <c:pt idx="261">
                  <c:v>4.1569000000000003</c:v>
                </c:pt>
                <c:pt idx="262">
                  <c:v>4.1569000000000003</c:v>
                </c:pt>
                <c:pt idx="263">
                  <c:v>4.1569000000000003</c:v>
                </c:pt>
                <c:pt idx="264">
                  <c:v>4.1553000000000004</c:v>
                </c:pt>
                <c:pt idx="265">
                  <c:v>4.1463000000000001</c:v>
                </c:pt>
                <c:pt idx="266">
                  <c:v>4.1414</c:v>
                </c:pt>
                <c:pt idx="267">
                  <c:v>4.1414</c:v>
                </c:pt>
                <c:pt idx="268">
                  <c:v>4.1154999999999999</c:v>
                </c:pt>
                <c:pt idx="269">
                  <c:v>4.1154999999999999</c:v>
                </c:pt>
                <c:pt idx="270">
                  <c:v>4.1154999999999999</c:v>
                </c:pt>
                <c:pt idx="271">
                  <c:v>4.12</c:v>
                </c:pt>
                <c:pt idx="272">
                  <c:v>4.1274000000000006</c:v>
                </c:pt>
                <c:pt idx="273">
                  <c:v>4.1457000000000006</c:v>
                </c:pt>
                <c:pt idx="274">
                  <c:v>4.1457000000000006</c:v>
                </c:pt>
                <c:pt idx="275">
                  <c:v>4.141</c:v>
                </c:pt>
                <c:pt idx="276">
                  <c:v>4.141</c:v>
                </c:pt>
                <c:pt idx="277">
                  <c:v>4.141</c:v>
                </c:pt>
                <c:pt idx="278">
                  <c:v>4.1257000000000001</c:v>
                </c:pt>
                <c:pt idx="279">
                  <c:v>4.1284999999999998</c:v>
                </c:pt>
                <c:pt idx="280">
                  <c:v>4.1276999999999999</c:v>
                </c:pt>
                <c:pt idx="281">
                  <c:v>4.1402000000000001</c:v>
                </c:pt>
                <c:pt idx="282">
                  <c:v>4.1210000000000004</c:v>
                </c:pt>
                <c:pt idx="283">
                  <c:v>4.1210000000000004</c:v>
                </c:pt>
                <c:pt idx="284">
                  <c:v>4.1210000000000004</c:v>
                </c:pt>
                <c:pt idx="285">
                  <c:v>4.1002000000000001</c:v>
                </c:pt>
                <c:pt idx="286">
                  <c:v>4.1154999999999999</c:v>
                </c:pt>
                <c:pt idx="287">
                  <c:v>4.1349</c:v>
                </c:pt>
                <c:pt idx="288">
                  <c:v>4.1456</c:v>
                </c:pt>
                <c:pt idx="289">
                  <c:v>4.1119000000000003</c:v>
                </c:pt>
                <c:pt idx="290">
                  <c:v>4.1119000000000003</c:v>
                </c:pt>
                <c:pt idx="291">
                  <c:v>4.1119000000000003</c:v>
                </c:pt>
                <c:pt idx="292">
                  <c:v>4.1035000000000004</c:v>
                </c:pt>
                <c:pt idx="293">
                  <c:v>4.0956000000000001</c:v>
                </c:pt>
                <c:pt idx="294">
                  <c:v>4.0813000000000006</c:v>
                </c:pt>
                <c:pt idx="295">
                  <c:v>4.0861999999999998</c:v>
                </c:pt>
                <c:pt idx="296">
                  <c:v>4.0907999999999998</c:v>
                </c:pt>
                <c:pt idx="297">
                  <c:v>4.0907999999999998</c:v>
                </c:pt>
                <c:pt idx="298">
                  <c:v>4.0907999999999998</c:v>
                </c:pt>
                <c:pt idx="299">
                  <c:v>4.0707000000000004</c:v>
                </c:pt>
                <c:pt idx="300">
                  <c:v>4.0663999999999998</c:v>
                </c:pt>
                <c:pt idx="301">
                  <c:v>4.07</c:v>
                </c:pt>
                <c:pt idx="302">
                  <c:v>4.0865999999999998</c:v>
                </c:pt>
                <c:pt idx="303">
                  <c:v>4.1069000000000004</c:v>
                </c:pt>
                <c:pt idx="304">
                  <c:v>4.1069000000000004</c:v>
                </c:pt>
                <c:pt idx="305">
                  <c:v>4.1069000000000004</c:v>
                </c:pt>
                <c:pt idx="306">
                  <c:v>4.1287000000000003</c:v>
                </c:pt>
                <c:pt idx="307">
                  <c:v>4.1616</c:v>
                </c:pt>
                <c:pt idx="308">
                  <c:v>4.1824000000000003</c:v>
                </c:pt>
                <c:pt idx="309">
                  <c:v>4.1462000000000003</c:v>
                </c:pt>
                <c:pt idx="310">
                  <c:v>4.1505999999999998</c:v>
                </c:pt>
                <c:pt idx="311">
                  <c:v>4.1505999999999998</c:v>
                </c:pt>
                <c:pt idx="312">
                  <c:v>4.1505999999999998</c:v>
                </c:pt>
                <c:pt idx="313">
                  <c:v>4.1408000000000005</c:v>
                </c:pt>
                <c:pt idx="314">
                  <c:v>4.1372999999999998</c:v>
                </c:pt>
                <c:pt idx="315">
                  <c:v>4.1416000000000004</c:v>
                </c:pt>
                <c:pt idx="316">
                  <c:v>4.1610000000000005</c:v>
                </c:pt>
                <c:pt idx="317">
                  <c:v>4.1642000000000001</c:v>
                </c:pt>
                <c:pt idx="318">
                  <c:v>4.1642000000000001</c:v>
                </c:pt>
                <c:pt idx="319">
                  <c:v>4.1642000000000001</c:v>
                </c:pt>
                <c:pt idx="320">
                  <c:v>4.18</c:v>
                </c:pt>
                <c:pt idx="321">
                  <c:v>4.1634000000000002</c:v>
                </c:pt>
                <c:pt idx="322">
                  <c:v>4.1448</c:v>
                </c:pt>
                <c:pt idx="323">
                  <c:v>4.1429</c:v>
                </c:pt>
                <c:pt idx="324">
                  <c:v>4.1520999999999999</c:v>
                </c:pt>
                <c:pt idx="325">
                  <c:v>4.1520999999999999</c:v>
                </c:pt>
                <c:pt idx="326">
                  <c:v>4.1520999999999999</c:v>
                </c:pt>
                <c:pt idx="327">
                  <c:v>4.1362000000000005</c:v>
                </c:pt>
                <c:pt idx="328">
                  <c:v>4.1420000000000003</c:v>
                </c:pt>
                <c:pt idx="329">
                  <c:v>4.1527000000000003</c:v>
                </c:pt>
                <c:pt idx="330">
                  <c:v>4.1436999999999999</c:v>
                </c:pt>
                <c:pt idx="331">
                  <c:v>4.1335000000000006</c:v>
                </c:pt>
                <c:pt idx="332">
                  <c:v>4.1335000000000006</c:v>
                </c:pt>
                <c:pt idx="333">
                  <c:v>4.1335000000000006</c:v>
                </c:pt>
                <c:pt idx="334">
                  <c:v>4.1504000000000003</c:v>
                </c:pt>
                <c:pt idx="335">
                  <c:v>4.1669</c:v>
                </c:pt>
                <c:pt idx="336">
                  <c:v>4.1671000000000005</c:v>
                </c:pt>
                <c:pt idx="337">
                  <c:v>4.1758000000000006</c:v>
                </c:pt>
                <c:pt idx="338">
                  <c:v>4.1549000000000005</c:v>
                </c:pt>
                <c:pt idx="339">
                  <c:v>4.1549000000000005</c:v>
                </c:pt>
                <c:pt idx="340">
                  <c:v>4.1549000000000005</c:v>
                </c:pt>
                <c:pt idx="341">
                  <c:v>4.1413000000000002</c:v>
                </c:pt>
                <c:pt idx="342">
                  <c:v>4.1317000000000004</c:v>
                </c:pt>
                <c:pt idx="343">
                  <c:v>4.1444999999999999</c:v>
                </c:pt>
                <c:pt idx="344">
                  <c:v>4.1378000000000004</c:v>
                </c:pt>
                <c:pt idx="345">
                  <c:v>4.1307999999999998</c:v>
                </c:pt>
                <c:pt idx="346">
                  <c:v>4.1307999999999998</c:v>
                </c:pt>
                <c:pt idx="347">
                  <c:v>4.1307999999999998</c:v>
                </c:pt>
                <c:pt idx="348">
                  <c:v>4.1307999999999998</c:v>
                </c:pt>
                <c:pt idx="349">
                  <c:v>4.1339000000000006</c:v>
                </c:pt>
                <c:pt idx="350">
                  <c:v>4.1377000000000006</c:v>
                </c:pt>
                <c:pt idx="351">
                  <c:v>4.1440000000000001</c:v>
                </c:pt>
                <c:pt idx="352">
                  <c:v>4.1526000000000005</c:v>
                </c:pt>
                <c:pt idx="353">
                  <c:v>4.1526000000000005</c:v>
                </c:pt>
                <c:pt idx="354">
                  <c:v>4.1526000000000005</c:v>
                </c:pt>
                <c:pt idx="355">
                  <c:v>4.1526000000000005</c:v>
                </c:pt>
                <c:pt idx="356">
                  <c:v>4.1702000000000004</c:v>
                </c:pt>
                <c:pt idx="357">
                  <c:v>4.1577999999999999</c:v>
                </c:pt>
                <c:pt idx="358">
                  <c:v>4.1598000000000006</c:v>
                </c:pt>
                <c:pt idx="359">
                  <c:v>4.1524000000000001</c:v>
                </c:pt>
                <c:pt idx="360">
                  <c:v>4.1524000000000001</c:v>
                </c:pt>
                <c:pt idx="361">
                  <c:v>4.1524000000000001</c:v>
                </c:pt>
                <c:pt idx="362">
                  <c:v>4.1242000000000001</c:v>
                </c:pt>
                <c:pt idx="363">
                  <c:v>4.1086999999999998</c:v>
                </c:pt>
                <c:pt idx="364">
                  <c:v>4.1139000000000001</c:v>
                </c:pt>
                <c:pt idx="365">
                  <c:v>4.1124999999999998</c:v>
                </c:pt>
                <c:pt idx="366">
                  <c:v>4.1198000000000006</c:v>
                </c:pt>
                <c:pt idx="367">
                  <c:v>4.1198000000000006</c:v>
                </c:pt>
                <c:pt idx="368">
                  <c:v>4.1198000000000006</c:v>
                </c:pt>
                <c:pt idx="369">
                  <c:v>4.1737000000000002</c:v>
                </c:pt>
                <c:pt idx="370">
                  <c:v>4.1706000000000003</c:v>
                </c:pt>
                <c:pt idx="371">
                  <c:v>4.2136000000000005</c:v>
                </c:pt>
                <c:pt idx="372">
                  <c:v>4.1985999999999999</c:v>
                </c:pt>
                <c:pt idx="373">
                  <c:v>4.1795999999999998</c:v>
                </c:pt>
                <c:pt idx="374">
                  <c:v>4.1795999999999998</c:v>
                </c:pt>
                <c:pt idx="375">
                  <c:v>4.1795999999999998</c:v>
                </c:pt>
                <c:pt idx="376">
                  <c:v>4.1901000000000002</c:v>
                </c:pt>
                <c:pt idx="377">
                  <c:v>4.1886999999999999</c:v>
                </c:pt>
                <c:pt idx="378">
                  <c:v>4.2031999999999998</c:v>
                </c:pt>
                <c:pt idx="379">
                  <c:v>4.2218</c:v>
                </c:pt>
                <c:pt idx="380">
                  <c:v>4.2171000000000003</c:v>
                </c:pt>
                <c:pt idx="381">
                  <c:v>4.2171000000000003</c:v>
                </c:pt>
                <c:pt idx="382">
                  <c:v>4.2171000000000003</c:v>
                </c:pt>
                <c:pt idx="383">
                  <c:v>4.2265000000000006</c:v>
                </c:pt>
                <c:pt idx="384">
                  <c:v>4.2214999999999998</c:v>
                </c:pt>
                <c:pt idx="385">
                  <c:v>4.2412999999999998</c:v>
                </c:pt>
                <c:pt idx="386">
                  <c:v>4.2629000000000001</c:v>
                </c:pt>
                <c:pt idx="387">
                  <c:v>4.2843</c:v>
                </c:pt>
                <c:pt idx="388">
                  <c:v>4.2843</c:v>
                </c:pt>
                <c:pt idx="389">
                  <c:v>4.2843</c:v>
                </c:pt>
                <c:pt idx="390">
                  <c:v>4.2819000000000003</c:v>
                </c:pt>
                <c:pt idx="391">
                  <c:v>4.3039000000000005</c:v>
                </c:pt>
                <c:pt idx="392">
                  <c:v>4.3014999999999999</c:v>
                </c:pt>
                <c:pt idx="393">
                  <c:v>4.2826000000000004</c:v>
                </c:pt>
                <c:pt idx="394">
                  <c:v>4.3158000000000003</c:v>
                </c:pt>
                <c:pt idx="395">
                  <c:v>4.3158000000000003</c:v>
                </c:pt>
                <c:pt idx="396">
                  <c:v>4.3158000000000003</c:v>
                </c:pt>
                <c:pt idx="397">
                  <c:v>4.3226000000000004</c:v>
                </c:pt>
                <c:pt idx="398">
                  <c:v>4.3525999999999998</c:v>
                </c:pt>
                <c:pt idx="399">
                  <c:v>4.3643000000000001</c:v>
                </c:pt>
                <c:pt idx="400">
                  <c:v>4.4009</c:v>
                </c:pt>
                <c:pt idx="401">
                  <c:v>4.4274000000000004</c:v>
                </c:pt>
                <c:pt idx="402">
                  <c:v>4.4274000000000004</c:v>
                </c:pt>
                <c:pt idx="403">
                  <c:v>4.4274000000000004</c:v>
                </c:pt>
                <c:pt idx="404">
                  <c:v>4.3710000000000004</c:v>
                </c:pt>
                <c:pt idx="405">
                  <c:v>4.3199000000000005</c:v>
                </c:pt>
                <c:pt idx="406">
                  <c:v>4.3132000000000001</c:v>
                </c:pt>
                <c:pt idx="407">
                  <c:v>4.298</c:v>
                </c:pt>
                <c:pt idx="408">
                  <c:v>4.2930999999999999</c:v>
                </c:pt>
                <c:pt idx="409">
                  <c:v>4.2930999999999999</c:v>
                </c:pt>
                <c:pt idx="410">
                  <c:v>4.2930999999999999</c:v>
                </c:pt>
                <c:pt idx="411">
                  <c:v>4.3106</c:v>
                </c:pt>
                <c:pt idx="412">
                  <c:v>4.2801</c:v>
                </c:pt>
                <c:pt idx="413">
                  <c:v>4.2586000000000004</c:v>
                </c:pt>
                <c:pt idx="414">
                  <c:v>4.2586000000000004</c:v>
                </c:pt>
                <c:pt idx="415">
                  <c:v>4.2586000000000004</c:v>
                </c:pt>
                <c:pt idx="416">
                  <c:v>4.2586000000000004</c:v>
                </c:pt>
                <c:pt idx="417">
                  <c:v>4.2586000000000004</c:v>
                </c:pt>
                <c:pt idx="418">
                  <c:v>4.2509000000000006</c:v>
                </c:pt>
                <c:pt idx="419">
                  <c:v>4.2919999999999998</c:v>
                </c:pt>
                <c:pt idx="420">
                  <c:v>4.3014000000000001</c:v>
                </c:pt>
                <c:pt idx="421">
                  <c:v>4.2789000000000001</c:v>
                </c:pt>
                <c:pt idx="422">
                  <c:v>4.2521000000000004</c:v>
                </c:pt>
                <c:pt idx="423">
                  <c:v>4.2521000000000004</c:v>
                </c:pt>
                <c:pt idx="424">
                  <c:v>4.2521000000000004</c:v>
                </c:pt>
                <c:pt idx="425">
                  <c:v>4.2290999999999999</c:v>
                </c:pt>
                <c:pt idx="426">
                  <c:v>4.2507000000000001</c:v>
                </c:pt>
                <c:pt idx="427">
                  <c:v>4.2454999999999998</c:v>
                </c:pt>
                <c:pt idx="428">
                  <c:v>4.2423000000000002</c:v>
                </c:pt>
                <c:pt idx="429">
                  <c:v>4.2543000000000006</c:v>
                </c:pt>
                <c:pt idx="430">
                  <c:v>4.2543000000000006</c:v>
                </c:pt>
                <c:pt idx="431">
                  <c:v>4.2543000000000006</c:v>
                </c:pt>
                <c:pt idx="432">
                  <c:v>4.2679999999999998</c:v>
                </c:pt>
                <c:pt idx="433">
                  <c:v>4.2803000000000004</c:v>
                </c:pt>
                <c:pt idx="434">
                  <c:v>4.2915999999999999</c:v>
                </c:pt>
                <c:pt idx="435">
                  <c:v>4.2885</c:v>
                </c:pt>
                <c:pt idx="436">
                  <c:v>4.3025000000000002</c:v>
                </c:pt>
                <c:pt idx="437">
                  <c:v>4.3025000000000002</c:v>
                </c:pt>
                <c:pt idx="438">
                  <c:v>4.3025000000000002</c:v>
                </c:pt>
                <c:pt idx="439">
                  <c:v>4.3329000000000004</c:v>
                </c:pt>
                <c:pt idx="440">
                  <c:v>4.3258000000000001</c:v>
                </c:pt>
                <c:pt idx="441">
                  <c:v>4.3365</c:v>
                </c:pt>
                <c:pt idx="442">
                  <c:v>4.3288000000000002</c:v>
                </c:pt>
                <c:pt idx="443">
                  <c:v>4.3288000000000002</c:v>
                </c:pt>
                <c:pt idx="444">
                  <c:v>4.3288000000000002</c:v>
                </c:pt>
                <c:pt idx="445">
                  <c:v>4.3288000000000002</c:v>
                </c:pt>
                <c:pt idx="446">
                  <c:v>4.3288000000000002</c:v>
                </c:pt>
                <c:pt idx="447">
                  <c:v>4.3353999999999999</c:v>
                </c:pt>
                <c:pt idx="448">
                  <c:v>4.3365</c:v>
                </c:pt>
                <c:pt idx="449">
                  <c:v>4.3375000000000004</c:v>
                </c:pt>
                <c:pt idx="450">
                  <c:v>4.3375000000000004</c:v>
                </c:pt>
                <c:pt idx="451">
                  <c:v>4.3375000000000004</c:v>
                </c:pt>
                <c:pt idx="452">
                  <c:v>4.3375000000000004</c:v>
                </c:pt>
                <c:pt idx="453">
                  <c:v>4.3352000000000004</c:v>
                </c:pt>
                <c:pt idx="454">
                  <c:v>4.3346</c:v>
                </c:pt>
                <c:pt idx="455">
                  <c:v>4.3539000000000003</c:v>
                </c:pt>
                <c:pt idx="456">
                  <c:v>4.3361999999999998</c:v>
                </c:pt>
                <c:pt idx="457">
                  <c:v>4.3261000000000003</c:v>
                </c:pt>
                <c:pt idx="458">
                  <c:v>4.3261000000000003</c:v>
                </c:pt>
                <c:pt idx="459">
                  <c:v>4.3261000000000003</c:v>
                </c:pt>
                <c:pt idx="460">
                  <c:v>4.3296000000000001</c:v>
                </c:pt>
                <c:pt idx="461">
                  <c:v>4.3623000000000003</c:v>
                </c:pt>
                <c:pt idx="462">
                  <c:v>4.3486000000000002</c:v>
                </c:pt>
                <c:pt idx="463">
                  <c:v>4.3486000000000002</c:v>
                </c:pt>
                <c:pt idx="464">
                  <c:v>4.3502999999999998</c:v>
                </c:pt>
                <c:pt idx="465">
                  <c:v>4.3502999999999998</c:v>
                </c:pt>
                <c:pt idx="466">
                  <c:v>4.3502999999999998</c:v>
                </c:pt>
                <c:pt idx="467">
                  <c:v>4.3342000000000001</c:v>
                </c:pt>
                <c:pt idx="468">
                  <c:v>4.3501000000000003</c:v>
                </c:pt>
                <c:pt idx="469">
                  <c:v>4.3754</c:v>
                </c:pt>
                <c:pt idx="470">
                  <c:v>4.3578000000000001</c:v>
                </c:pt>
                <c:pt idx="471">
                  <c:v>4.3432000000000004</c:v>
                </c:pt>
                <c:pt idx="472">
                  <c:v>4.3432000000000004</c:v>
                </c:pt>
                <c:pt idx="473">
                  <c:v>4.3432000000000004</c:v>
                </c:pt>
                <c:pt idx="474">
                  <c:v>4.3387000000000002</c:v>
                </c:pt>
                <c:pt idx="475">
                  <c:v>4.3490000000000002</c:v>
                </c:pt>
                <c:pt idx="476">
                  <c:v>4.3311999999999999</c:v>
                </c:pt>
                <c:pt idx="477">
                  <c:v>4.3474000000000004</c:v>
                </c:pt>
                <c:pt idx="478">
                  <c:v>4.3364000000000003</c:v>
                </c:pt>
                <c:pt idx="479">
                  <c:v>4.3364000000000003</c:v>
                </c:pt>
                <c:pt idx="480">
                  <c:v>4.3364000000000003</c:v>
                </c:pt>
                <c:pt idx="481">
                  <c:v>4.3148</c:v>
                </c:pt>
                <c:pt idx="482">
                  <c:v>4.2774999999999999</c:v>
                </c:pt>
                <c:pt idx="483">
                  <c:v>4.2751000000000001</c:v>
                </c:pt>
                <c:pt idx="484">
                  <c:v>4.2564000000000002</c:v>
                </c:pt>
                <c:pt idx="485">
                  <c:v>4.2549999999999999</c:v>
                </c:pt>
                <c:pt idx="486">
                  <c:v>4.2549999999999999</c:v>
                </c:pt>
                <c:pt idx="487">
                  <c:v>4.2549999999999999</c:v>
                </c:pt>
                <c:pt idx="488">
                  <c:v>4.2849000000000004</c:v>
                </c:pt>
                <c:pt idx="489">
                  <c:v>4.2895000000000003</c:v>
                </c:pt>
                <c:pt idx="490">
                  <c:v>4.2353000000000005</c:v>
                </c:pt>
                <c:pt idx="491">
                  <c:v>4.2259000000000002</c:v>
                </c:pt>
                <c:pt idx="492">
                  <c:v>4.2408999999999999</c:v>
                </c:pt>
                <c:pt idx="493">
                  <c:v>4.2408999999999999</c:v>
                </c:pt>
                <c:pt idx="494">
                  <c:v>4.2408999999999999</c:v>
                </c:pt>
                <c:pt idx="495">
                  <c:v>4.2102000000000004</c:v>
                </c:pt>
                <c:pt idx="496">
                  <c:v>4.2115999999999998</c:v>
                </c:pt>
                <c:pt idx="497">
                  <c:v>4.1882000000000001</c:v>
                </c:pt>
                <c:pt idx="498">
                  <c:v>4.1804000000000006</c:v>
                </c:pt>
                <c:pt idx="499">
                  <c:v>4.1756000000000002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6 נתונים'!$C$2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42746</c:v>
                </c:pt>
                <c:pt idx="1">
                  <c:v>42747</c:v>
                </c:pt>
                <c:pt idx="2">
                  <c:v>42748</c:v>
                </c:pt>
                <c:pt idx="3">
                  <c:v>42749</c:v>
                </c:pt>
                <c:pt idx="4">
                  <c:v>42750</c:v>
                </c:pt>
                <c:pt idx="5">
                  <c:v>42751</c:v>
                </c:pt>
                <c:pt idx="6">
                  <c:v>42752</c:v>
                </c:pt>
                <c:pt idx="7">
                  <c:v>42753</c:v>
                </c:pt>
                <c:pt idx="8">
                  <c:v>42754</c:v>
                </c:pt>
                <c:pt idx="9">
                  <c:v>42755</c:v>
                </c:pt>
                <c:pt idx="10">
                  <c:v>42756</c:v>
                </c:pt>
                <c:pt idx="11">
                  <c:v>42757</c:v>
                </c:pt>
                <c:pt idx="12">
                  <c:v>42758</c:v>
                </c:pt>
                <c:pt idx="13">
                  <c:v>42759</c:v>
                </c:pt>
                <c:pt idx="14">
                  <c:v>42760</c:v>
                </c:pt>
                <c:pt idx="15">
                  <c:v>42761</c:v>
                </c:pt>
                <c:pt idx="16">
                  <c:v>42762</c:v>
                </c:pt>
                <c:pt idx="17">
                  <c:v>42763</c:v>
                </c:pt>
                <c:pt idx="18">
                  <c:v>42764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42770</c:v>
                </c:pt>
                <c:pt idx="25">
                  <c:v>42771</c:v>
                </c:pt>
                <c:pt idx="26">
                  <c:v>42772</c:v>
                </c:pt>
                <c:pt idx="27">
                  <c:v>42773</c:v>
                </c:pt>
                <c:pt idx="28">
                  <c:v>42774</c:v>
                </c:pt>
                <c:pt idx="29">
                  <c:v>42775</c:v>
                </c:pt>
                <c:pt idx="30">
                  <c:v>42776</c:v>
                </c:pt>
                <c:pt idx="31">
                  <c:v>42777</c:v>
                </c:pt>
                <c:pt idx="32">
                  <c:v>42778</c:v>
                </c:pt>
                <c:pt idx="33">
                  <c:v>42779</c:v>
                </c:pt>
                <c:pt idx="34">
                  <c:v>42780</c:v>
                </c:pt>
                <c:pt idx="35">
                  <c:v>42781</c:v>
                </c:pt>
                <c:pt idx="36">
                  <c:v>42782</c:v>
                </c:pt>
                <c:pt idx="37">
                  <c:v>42783</c:v>
                </c:pt>
                <c:pt idx="38">
                  <c:v>42784</c:v>
                </c:pt>
                <c:pt idx="39">
                  <c:v>42785</c:v>
                </c:pt>
                <c:pt idx="40">
                  <c:v>42786</c:v>
                </c:pt>
                <c:pt idx="41">
                  <c:v>42787</c:v>
                </c:pt>
                <c:pt idx="42">
                  <c:v>42788</c:v>
                </c:pt>
                <c:pt idx="43">
                  <c:v>42789</c:v>
                </c:pt>
                <c:pt idx="44">
                  <c:v>42790</c:v>
                </c:pt>
                <c:pt idx="45">
                  <c:v>42791</c:v>
                </c:pt>
                <c:pt idx="46">
                  <c:v>42792</c:v>
                </c:pt>
                <c:pt idx="47">
                  <c:v>42793</c:v>
                </c:pt>
                <c:pt idx="48">
                  <c:v>42794</c:v>
                </c:pt>
                <c:pt idx="49">
                  <c:v>42795</c:v>
                </c:pt>
                <c:pt idx="50">
                  <c:v>42796</c:v>
                </c:pt>
                <c:pt idx="51">
                  <c:v>42797</c:v>
                </c:pt>
                <c:pt idx="52">
                  <c:v>42798</c:v>
                </c:pt>
                <c:pt idx="53">
                  <c:v>42799</c:v>
                </c:pt>
                <c:pt idx="54">
                  <c:v>42800</c:v>
                </c:pt>
                <c:pt idx="55">
                  <c:v>42801</c:v>
                </c:pt>
                <c:pt idx="56">
                  <c:v>42802</c:v>
                </c:pt>
                <c:pt idx="57">
                  <c:v>42803</c:v>
                </c:pt>
                <c:pt idx="58">
                  <c:v>42804</c:v>
                </c:pt>
                <c:pt idx="59">
                  <c:v>42805</c:v>
                </c:pt>
                <c:pt idx="60">
                  <c:v>42806</c:v>
                </c:pt>
                <c:pt idx="61">
                  <c:v>42807</c:v>
                </c:pt>
                <c:pt idx="62">
                  <c:v>42808</c:v>
                </c:pt>
                <c:pt idx="63">
                  <c:v>42809</c:v>
                </c:pt>
                <c:pt idx="64">
                  <c:v>42810</c:v>
                </c:pt>
                <c:pt idx="65">
                  <c:v>42811</c:v>
                </c:pt>
                <c:pt idx="66">
                  <c:v>42812</c:v>
                </c:pt>
                <c:pt idx="67">
                  <c:v>42813</c:v>
                </c:pt>
                <c:pt idx="68">
                  <c:v>42814</c:v>
                </c:pt>
                <c:pt idx="69">
                  <c:v>42815</c:v>
                </c:pt>
                <c:pt idx="70">
                  <c:v>42816</c:v>
                </c:pt>
                <c:pt idx="71">
                  <c:v>42817</c:v>
                </c:pt>
                <c:pt idx="72">
                  <c:v>42818</c:v>
                </c:pt>
                <c:pt idx="73">
                  <c:v>42819</c:v>
                </c:pt>
                <c:pt idx="74">
                  <c:v>42820</c:v>
                </c:pt>
                <c:pt idx="75">
                  <c:v>42821</c:v>
                </c:pt>
                <c:pt idx="76">
                  <c:v>42822</c:v>
                </c:pt>
                <c:pt idx="77">
                  <c:v>42823</c:v>
                </c:pt>
                <c:pt idx="78">
                  <c:v>42824</c:v>
                </c:pt>
                <c:pt idx="79">
                  <c:v>42825</c:v>
                </c:pt>
                <c:pt idx="80">
                  <c:v>42826</c:v>
                </c:pt>
                <c:pt idx="81">
                  <c:v>42827</c:v>
                </c:pt>
                <c:pt idx="82">
                  <c:v>42828</c:v>
                </c:pt>
                <c:pt idx="83">
                  <c:v>42829</c:v>
                </c:pt>
                <c:pt idx="84">
                  <c:v>42830</c:v>
                </c:pt>
                <c:pt idx="85">
                  <c:v>42831</c:v>
                </c:pt>
                <c:pt idx="86">
                  <c:v>42832</c:v>
                </c:pt>
                <c:pt idx="87">
                  <c:v>42833</c:v>
                </c:pt>
                <c:pt idx="88">
                  <c:v>42834</c:v>
                </c:pt>
                <c:pt idx="89">
                  <c:v>42835</c:v>
                </c:pt>
                <c:pt idx="90">
                  <c:v>42836</c:v>
                </c:pt>
                <c:pt idx="91">
                  <c:v>42837</c:v>
                </c:pt>
                <c:pt idx="92">
                  <c:v>42838</c:v>
                </c:pt>
                <c:pt idx="93">
                  <c:v>42839</c:v>
                </c:pt>
                <c:pt idx="94">
                  <c:v>42840</c:v>
                </c:pt>
                <c:pt idx="95">
                  <c:v>42841</c:v>
                </c:pt>
                <c:pt idx="96">
                  <c:v>42842</c:v>
                </c:pt>
                <c:pt idx="97">
                  <c:v>42843</c:v>
                </c:pt>
                <c:pt idx="98">
                  <c:v>42844</c:v>
                </c:pt>
                <c:pt idx="99">
                  <c:v>42845</c:v>
                </c:pt>
                <c:pt idx="100">
                  <c:v>42846</c:v>
                </c:pt>
                <c:pt idx="101">
                  <c:v>42847</c:v>
                </c:pt>
                <c:pt idx="102">
                  <c:v>42848</c:v>
                </c:pt>
                <c:pt idx="103">
                  <c:v>42849</c:v>
                </c:pt>
                <c:pt idx="104">
                  <c:v>42850</c:v>
                </c:pt>
                <c:pt idx="105">
                  <c:v>42851</c:v>
                </c:pt>
                <c:pt idx="106">
                  <c:v>42852</c:v>
                </c:pt>
                <c:pt idx="107">
                  <c:v>42853</c:v>
                </c:pt>
                <c:pt idx="108">
                  <c:v>42854</c:v>
                </c:pt>
                <c:pt idx="109">
                  <c:v>42855</c:v>
                </c:pt>
                <c:pt idx="110">
                  <c:v>42856</c:v>
                </c:pt>
                <c:pt idx="111">
                  <c:v>42857</c:v>
                </c:pt>
                <c:pt idx="112">
                  <c:v>42858</c:v>
                </c:pt>
                <c:pt idx="113">
                  <c:v>42859</c:v>
                </c:pt>
                <c:pt idx="114">
                  <c:v>42860</c:v>
                </c:pt>
                <c:pt idx="115">
                  <c:v>42861</c:v>
                </c:pt>
                <c:pt idx="116">
                  <c:v>42862</c:v>
                </c:pt>
                <c:pt idx="117">
                  <c:v>42863</c:v>
                </c:pt>
                <c:pt idx="118">
                  <c:v>42864</c:v>
                </c:pt>
                <c:pt idx="119">
                  <c:v>42865</c:v>
                </c:pt>
                <c:pt idx="120">
                  <c:v>42866</c:v>
                </c:pt>
                <c:pt idx="121">
                  <c:v>42867</c:v>
                </c:pt>
                <c:pt idx="122">
                  <c:v>42868</c:v>
                </c:pt>
                <c:pt idx="123">
                  <c:v>42869</c:v>
                </c:pt>
                <c:pt idx="124">
                  <c:v>42870</c:v>
                </c:pt>
                <c:pt idx="125">
                  <c:v>42871</c:v>
                </c:pt>
                <c:pt idx="126">
                  <c:v>42872</c:v>
                </c:pt>
                <c:pt idx="127">
                  <c:v>42873</c:v>
                </c:pt>
                <c:pt idx="128">
                  <c:v>42874</c:v>
                </c:pt>
                <c:pt idx="129">
                  <c:v>42875</c:v>
                </c:pt>
                <c:pt idx="130">
                  <c:v>42876</c:v>
                </c:pt>
                <c:pt idx="131">
                  <c:v>42877</c:v>
                </c:pt>
                <c:pt idx="132">
                  <c:v>42878</c:v>
                </c:pt>
                <c:pt idx="133">
                  <c:v>42879</c:v>
                </c:pt>
                <c:pt idx="134">
                  <c:v>42880</c:v>
                </c:pt>
                <c:pt idx="135">
                  <c:v>42881</c:v>
                </c:pt>
                <c:pt idx="136">
                  <c:v>42882</c:v>
                </c:pt>
                <c:pt idx="137">
                  <c:v>42883</c:v>
                </c:pt>
                <c:pt idx="138">
                  <c:v>42884</c:v>
                </c:pt>
                <c:pt idx="139">
                  <c:v>42885</c:v>
                </c:pt>
                <c:pt idx="140">
                  <c:v>42886</c:v>
                </c:pt>
                <c:pt idx="141">
                  <c:v>42887</c:v>
                </c:pt>
                <c:pt idx="142">
                  <c:v>42888</c:v>
                </c:pt>
                <c:pt idx="143">
                  <c:v>42889</c:v>
                </c:pt>
                <c:pt idx="144">
                  <c:v>42890</c:v>
                </c:pt>
                <c:pt idx="145">
                  <c:v>42891</c:v>
                </c:pt>
                <c:pt idx="146">
                  <c:v>42892</c:v>
                </c:pt>
                <c:pt idx="147">
                  <c:v>42893</c:v>
                </c:pt>
                <c:pt idx="148">
                  <c:v>42894</c:v>
                </c:pt>
                <c:pt idx="149">
                  <c:v>42895</c:v>
                </c:pt>
                <c:pt idx="150">
                  <c:v>42896</c:v>
                </c:pt>
                <c:pt idx="151">
                  <c:v>42897</c:v>
                </c:pt>
                <c:pt idx="152">
                  <c:v>42898</c:v>
                </c:pt>
                <c:pt idx="153">
                  <c:v>42899</c:v>
                </c:pt>
                <c:pt idx="154">
                  <c:v>42900</c:v>
                </c:pt>
                <c:pt idx="155">
                  <c:v>42901</c:v>
                </c:pt>
                <c:pt idx="156">
                  <c:v>42902</c:v>
                </c:pt>
                <c:pt idx="157">
                  <c:v>42903</c:v>
                </c:pt>
                <c:pt idx="158">
                  <c:v>42904</c:v>
                </c:pt>
                <c:pt idx="159">
                  <c:v>42905</c:v>
                </c:pt>
                <c:pt idx="160">
                  <c:v>42906</c:v>
                </c:pt>
                <c:pt idx="161">
                  <c:v>42907</c:v>
                </c:pt>
                <c:pt idx="162">
                  <c:v>42908</c:v>
                </c:pt>
                <c:pt idx="163">
                  <c:v>42909</c:v>
                </c:pt>
                <c:pt idx="164">
                  <c:v>42910</c:v>
                </c:pt>
                <c:pt idx="165">
                  <c:v>42911</c:v>
                </c:pt>
                <c:pt idx="166">
                  <c:v>42912</c:v>
                </c:pt>
                <c:pt idx="167">
                  <c:v>42913</c:v>
                </c:pt>
                <c:pt idx="168">
                  <c:v>42914</c:v>
                </c:pt>
                <c:pt idx="169">
                  <c:v>42915</c:v>
                </c:pt>
                <c:pt idx="170">
                  <c:v>42916</c:v>
                </c:pt>
                <c:pt idx="171">
                  <c:v>42917</c:v>
                </c:pt>
                <c:pt idx="172">
                  <c:v>42918</c:v>
                </c:pt>
                <c:pt idx="173">
                  <c:v>42919</c:v>
                </c:pt>
                <c:pt idx="174">
                  <c:v>42920</c:v>
                </c:pt>
                <c:pt idx="175">
                  <c:v>42921</c:v>
                </c:pt>
                <c:pt idx="176">
                  <c:v>42922</c:v>
                </c:pt>
                <c:pt idx="177">
                  <c:v>42923</c:v>
                </c:pt>
                <c:pt idx="178">
                  <c:v>42924</c:v>
                </c:pt>
                <c:pt idx="179">
                  <c:v>42925</c:v>
                </c:pt>
                <c:pt idx="180">
                  <c:v>42926</c:v>
                </c:pt>
                <c:pt idx="181">
                  <c:v>42927</c:v>
                </c:pt>
                <c:pt idx="182">
                  <c:v>42928</c:v>
                </c:pt>
                <c:pt idx="183">
                  <c:v>42929</c:v>
                </c:pt>
                <c:pt idx="184">
                  <c:v>42930</c:v>
                </c:pt>
                <c:pt idx="185">
                  <c:v>42931</c:v>
                </c:pt>
                <c:pt idx="186">
                  <c:v>42932</c:v>
                </c:pt>
                <c:pt idx="187">
                  <c:v>42933</c:v>
                </c:pt>
                <c:pt idx="188">
                  <c:v>42934</c:v>
                </c:pt>
                <c:pt idx="189">
                  <c:v>42935</c:v>
                </c:pt>
                <c:pt idx="190">
                  <c:v>42936</c:v>
                </c:pt>
                <c:pt idx="191">
                  <c:v>42937</c:v>
                </c:pt>
                <c:pt idx="192">
                  <c:v>42938</c:v>
                </c:pt>
                <c:pt idx="193">
                  <c:v>42939</c:v>
                </c:pt>
                <c:pt idx="194">
                  <c:v>42940</c:v>
                </c:pt>
                <c:pt idx="195">
                  <c:v>42941</c:v>
                </c:pt>
                <c:pt idx="196">
                  <c:v>42942</c:v>
                </c:pt>
                <c:pt idx="197">
                  <c:v>42943</c:v>
                </c:pt>
                <c:pt idx="198">
                  <c:v>42944</c:v>
                </c:pt>
                <c:pt idx="199">
                  <c:v>42945</c:v>
                </c:pt>
                <c:pt idx="200">
                  <c:v>42946</c:v>
                </c:pt>
                <c:pt idx="201">
                  <c:v>42947</c:v>
                </c:pt>
                <c:pt idx="202">
                  <c:v>42948</c:v>
                </c:pt>
                <c:pt idx="203">
                  <c:v>42949</c:v>
                </c:pt>
                <c:pt idx="204">
                  <c:v>42950</c:v>
                </c:pt>
                <c:pt idx="205">
                  <c:v>42951</c:v>
                </c:pt>
                <c:pt idx="206">
                  <c:v>42952</c:v>
                </c:pt>
                <c:pt idx="207">
                  <c:v>42953</c:v>
                </c:pt>
                <c:pt idx="208">
                  <c:v>42954</c:v>
                </c:pt>
                <c:pt idx="209">
                  <c:v>42955</c:v>
                </c:pt>
                <c:pt idx="210">
                  <c:v>42956</c:v>
                </c:pt>
                <c:pt idx="211">
                  <c:v>42957</c:v>
                </c:pt>
                <c:pt idx="212">
                  <c:v>42958</c:v>
                </c:pt>
                <c:pt idx="213">
                  <c:v>42959</c:v>
                </c:pt>
                <c:pt idx="214">
                  <c:v>42960</c:v>
                </c:pt>
                <c:pt idx="215">
                  <c:v>42961</c:v>
                </c:pt>
                <c:pt idx="216">
                  <c:v>42962</c:v>
                </c:pt>
                <c:pt idx="217">
                  <c:v>42963</c:v>
                </c:pt>
                <c:pt idx="218">
                  <c:v>42964</c:v>
                </c:pt>
                <c:pt idx="219">
                  <c:v>42965</c:v>
                </c:pt>
                <c:pt idx="220">
                  <c:v>42966</c:v>
                </c:pt>
                <c:pt idx="221">
                  <c:v>42967</c:v>
                </c:pt>
                <c:pt idx="222">
                  <c:v>42968</c:v>
                </c:pt>
                <c:pt idx="223">
                  <c:v>42969</c:v>
                </c:pt>
                <c:pt idx="224">
                  <c:v>42970</c:v>
                </c:pt>
                <c:pt idx="225">
                  <c:v>42971</c:v>
                </c:pt>
                <c:pt idx="226">
                  <c:v>42972</c:v>
                </c:pt>
                <c:pt idx="227">
                  <c:v>42973</c:v>
                </c:pt>
                <c:pt idx="228">
                  <c:v>42974</c:v>
                </c:pt>
                <c:pt idx="229">
                  <c:v>42975</c:v>
                </c:pt>
                <c:pt idx="230">
                  <c:v>42976</c:v>
                </c:pt>
                <c:pt idx="231">
                  <c:v>42977</c:v>
                </c:pt>
                <c:pt idx="232">
                  <c:v>42978</c:v>
                </c:pt>
                <c:pt idx="233">
                  <c:v>42979</c:v>
                </c:pt>
                <c:pt idx="234">
                  <c:v>42980</c:v>
                </c:pt>
                <c:pt idx="235">
                  <c:v>42981</c:v>
                </c:pt>
                <c:pt idx="236">
                  <c:v>42982</c:v>
                </c:pt>
                <c:pt idx="237">
                  <c:v>42983</c:v>
                </c:pt>
                <c:pt idx="238">
                  <c:v>42984</c:v>
                </c:pt>
                <c:pt idx="239">
                  <c:v>42985</c:v>
                </c:pt>
                <c:pt idx="240">
                  <c:v>42986</c:v>
                </c:pt>
                <c:pt idx="241">
                  <c:v>42987</c:v>
                </c:pt>
                <c:pt idx="242">
                  <c:v>42988</c:v>
                </c:pt>
                <c:pt idx="243">
                  <c:v>42989</c:v>
                </c:pt>
                <c:pt idx="244">
                  <c:v>42990</c:v>
                </c:pt>
                <c:pt idx="245">
                  <c:v>42991</c:v>
                </c:pt>
                <c:pt idx="246">
                  <c:v>42992</c:v>
                </c:pt>
                <c:pt idx="247">
                  <c:v>42993</c:v>
                </c:pt>
                <c:pt idx="248">
                  <c:v>42994</c:v>
                </c:pt>
                <c:pt idx="249">
                  <c:v>42995</c:v>
                </c:pt>
                <c:pt idx="250">
                  <c:v>42996</c:v>
                </c:pt>
                <c:pt idx="251">
                  <c:v>42997</c:v>
                </c:pt>
                <c:pt idx="252">
                  <c:v>42998</c:v>
                </c:pt>
                <c:pt idx="253">
                  <c:v>42999</c:v>
                </c:pt>
                <c:pt idx="254">
                  <c:v>43000</c:v>
                </c:pt>
                <c:pt idx="255">
                  <c:v>43001</c:v>
                </c:pt>
                <c:pt idx="256">
                  <c:v>43002</c:v>
                </c:pt>
                <c:pt idx="257">
                  <c:v>43003</c:v>
                </c:pt>
                <c:pt idx="258">
                  <c:v>43004</c:v>
                </c:pt>
                <c:pt idx="259">
                  <c:v>43005</c:v>
                </c:pt>
                <c:pt idx="260">
                  <c:v>43006</c:v>
                </c:pt>
                <c:pt idx="261">
                  <c:v>43007</c:v>
                </c:pt>
                <c:pt idx="262">
                  <c:v>43008</c:v>
                </c:pt>
                <c:pt idx="263">
                  <c:v>43009</c:v>
                </c:pt>
                <c:pt idx="264">
                  <c:v>43010</c:v>
                </c:pt>
                <c:pt idx="265">
                  <c:v>43011</c:v>
                </c:pt>
                <c:pt idx="266">
                  <c:v>43012</c:v>
                </c:pt>
                <c:pt idx="267">
                  <c:v>43013</c:v>
                </c:pt>
                <c:pt idx="268">
                  <c:v>43014</c:v>
                </c:pt>
                <c:pt idx="269">
                  <c:v>43015</c:v>
                </c:pt>
                <c:pt idx="270">
                  <c:v>43016</c:v>
                </c:pt>
                <c:pt idx="271">
                  <c:v>43017</c:v>
                </c:pt>
                <c:pt idx="272">
                  <c:v>43018</c:v>
                </c:pt>
                <c:pt idx="273">
                  <c:v>43019</c:v>
                </c:pt>
                <c:pt idx="274">
                  <c:v>43020</c:v>
                </c:pt>
                <c:pt idx="275">
                  <c:v>43021</c:v>
                </c:pt>
                <c:pt idx="276">
                  <c:v>43022</c:v>
                </c:pt>
                <c:pt idx="277">
                  <c:v>43023</c:v>
                </c:pt>
                <c:pt idx="278">
                  <c:v>43024</c:v>
                </c:pt>
                <c:pt idx="279">
                  <c:v>43025</c:v>
                </c:pt>
                <c:pt idx="280">
                  <c:v>43026</c:v>
                </c:pt>
                <c:pt idx="281">
                  <c:v>43027</c:v>
                </c:pt>
                <c:pt idx="282">
                  <c:v>43028</c:v>
                </c:pt>
                <c:pt idx="283">
                  <c:v>43029</c:v>
                </c:pt>
                <c:pt idx="284">
                  <c:v>43030</c:v>
                </c:pt>
                <c:pt idx="285">
                  <c:v>43031</c:v>
                </c:pt>
                <c:pt idx="286">
                  <c:v>43032</c:v>
                </c:pt>
                <c:pt idx="287">
                  <c:v>43033</c:v>
                </c:pt>
                <c:pt idx="288">
                  <c:v>43034</c:v>
                </c:pt>
                <c:pt idx="289">
                  <c:v>43035</c:v>
                </c:pt>
                <c:pt idx="290">
                  <c:v>43036</c:v>
                </c:pt>
                <c:pt idx="291">
                  <c:v>43037</c:v>
                </c:pt>
                <c:pt idx="292">
                  <c:v>43038</c:v>
                </c:pt>
                <c:pt idx="293">
                  <c:v>43039</c:v>
                </c:pt>
                <c:pt idx="294">
                  <c:v>43040</c:v>
                </c:pt>
                <c:pt idx="295">
                  <c:v>43041</c:v>
                </c:pt>
                <c:pt idx="296">
                  <c:v>43042</c:v>
                </c:pt>
                <c:pt idx="297">
                  <c:v>43043</c:v>
                </c:pt>
                <c:pt idx="298">
                  <c:v>43044</c:v>
                </c:pt>
                <c:pt idx="299">
                  <c:v>43045</c:v>
                </c:pt>
                <c:pt idx="300">
                  <c:v>43046</c:v>
                </c:pt>
                <c:pt idx="301">
                  <c:v>43047</c:v>
                </c:pt>
                <c:pt idx="302">
                  <c:v>43048</c:v>
                </c:pt>
                <c:pt idx="303">
                  <c:v>43049</c:v>
                </c:pt>
                <c:pt idx="304">
                  <c:v>43050</c:v>
                </c:pt>
                <c:pt idx="305">
                  <c:v>43051</c:v>
                </c:pt>
                <c:pt idx="306">
                  <c:v>43052</c:v>
                </c:pt>
                <c:pt idx="307">
                  <c:v>43053</c:v>
                </c:pt>
                <c:pt idx="308">
                  <c:v>43054</c:v>
                </c:pt>
                <c:pt idx="309">
                  <c:v>43055</c:v>
                </c:pt>
                <c:pt idx="310">
                  <c:v>43056</c:v>
                </c:pt>
                <c:pt idx="311">
                  <c:v>43057</c:v>
                </c:pt>
                <c:pt idx="312">
                  <c:v>43058</c:v>
                </c:pt>
                <c:pt idx="313">
                  <c:v>43059</c:v>
                </c:pt>
                <c:pt idx="314">
                  <c:v>43060</c:v>
                </c:pt>
                <c:pt idx="315">
                  <c:v>43061</c:v>
                </c:pt>
                <c:pt idx="316">
                  <c:v>43062</c:v>
                </c:pt>
                <c:pt idx="317">
                  <c:v>43063</c:v>
                </c:pt>
                <c:pt idx="318">
                  <c:v>43064</c:v>
                </c:pt>
                <c:pt idx="319">
                  <c:v>43065</c:v>
                </c:pt>
                <c:pt idx="320">
                  <c:v>43066</c:v>
                </c:pt>
                <c:pt idx="321">
                  <c:v>43067</c:v>
                </c:pt>
                <c:pt idx="322">
                  <c:v>43068</c:v>
                </c:pt>
                <c:pt idx="323">
                  <c:v>43069</c:v>
                </c:pt>
                <c:pt idx="324">
                  <c:v>43070</c:v>
                </c:pt>
                <c:pt idx="325">
                  <c:v>43071</c:v>
                </c:pt>
                <c:pt idx="326">
                  <c:v>43072</c:v>
                </c:pt>
                <c:pt idx="327">
                  <c:v>43073</c:v>
                </c:pt>
                <c:pt idx="328">
                  <c:v>43074</c:v>
                </c:pt>
                <c:pt idx="329">
                  <c:v>43075</c:v>
                </c:pt>
                <c:pt idx="330">
                  <c:v>43076</c:v>
                </c:pt>
                <c:pt idx="331">
                  <c:v>43077</c:v>
                </c:pt>
                <c:pt idx="332">
                  <c:v>43078</c:v>
                </c:pt>
                <c:pt idx="333">
                  <c:v>43079</c:v>
                </c:pt>
                <c:pt idx="334">
                  <c:v>43080</c:v>
                </c:pt>
                <c:pt idx="335">
                  <c:v>43081</c:v>
                </c:pt>
                <c:pt idx="336">
                  <c:v>43082</c:v>
                </c:pt>
                <c:pt idx="337">
                  <c:v>43083</c:v>
                </c:pt>
                <c:pt idx="338">
                  <c:v>43084</c:v>
                </c:pt>
                <c:pt idx="339">
                  <c:v>43085</c:v>
                </c:pt>
                <c:pt idx="340">
                  <c:v>43086</c:v>
                </c:pt>
                <c:pt idx="341">
                  <c:v>43087</c:v>
                </c:pt>
                <c:pt idx="342">
                  <c:v>43088</c:v>
                </c:pt>
                <c:pt idx="343">
                  <c:v>43089</c:v>
                </c:pt>
                <c:pt idx="344">
                  <c:v>43090</c:v>
                </c:pt>
                <c:pt idx="345">
                  <c:v>43091</c:v>
                </c:pt>
                <c:pt idx="346">
                  <c:v>43092</c:v>
                </c:pt>
                <c:pt idx="347">
                  <c:v>43093</c:v>
                </c:pt>
                <c:pt idx="348">
                  <c:v>43094</c:v>
                </c:pt>
                <c:pt idx="349">
                  <c:v>43095</c:v>
                </c:pt>
                <c:pt idx="350">
                  <c:v>43096</c:v>
                </c:pt>
                <c:pt idx="351">
                  <c:v>43097</c:v>
                </c:pt>
                <c:pt idx="352">
                  <c:v>43098</c:v>
                </c:pt>
                <c:pt idx="353">
                  <c:v>43099</c:v>
                </c:pt>
                <c:pt idx="354">
                  <c:v>43100</c:v>
                </c:pt>
                <c:pt idx="355">
                  <c:v>43101</c:v>
                </c:pt>
                <c:pt idx="356">
                  <c:v>43102</c:v>
                </c:pt>
                <c:pt idx="357">
                  <c:v>43103</c:v>
                </c:pt>
                <c:pt idx="358">
                  <c:v>43104</c:v>
                </c:pt>
                <c:pt idx="359">
                  <c:v>43105</c:v>
                </c:pt>
                <c:pt idx="360">
                  <c:v>43106</c:v>
                </c:pt>
                <c:pt idx="361">
                  <c:v>43107</c:v>
                </c:pt>
                <c:pt idx="362">
                  <c:v>43108</c:v>
                </c:pt>
                <c:pt idx="363">
                  <c:v>43109</c:v>
                </c:pt>
                <c:pt idx="364">
                  <c:v>43110</c:v>
                </c:pt>
                <c:pt idx="365">
                  <c:v>43111</c:v>
                </c:pt>
                <c:pt idx="366">
                  <c:v>43112</c:v>
                </c:pt>
                <c:pt idx="367">
                  <c:v>43113</c:v>
                </c:pt>
                <c:pt idx="368">
                  <c:v>43114</c:v>
                </c:pt>
                <c:pt idx="369">
                  <c:v>43115</c:v>
                </c:pt>
                <c:pt idx="370">
                  <c:v>43116</c:v>
                </c:pt>
                <c:pt idx="371">
                  <c:v>43117</c:v>
                </c:pt>
                <c:pt idx="372">
                  <c:v>43118</c:v>
                </c:pt>
                <c:pt idx="373">
                  <c:v>43119</c:v>
                </c:pt>
                <c:pt idx="374">
                  <c:v>43120</c:v>
                </c:pt>
                <c:pt idx="375">
                  <c:v>43121</c:v>
                </c:pt>
                <c:pt idx="376">
                  <c:v>43122</c:v>
                </c:pt>
                <c:pt idx="377">
                  <c:v>43123</c:v>
                </c:pt>
                <c:pt idx="378">
                  <c:v>43124</c:v>
                </c:pt>
                <c:pt idx="379">
                  <c:v>43125</c:v>
                </c:pt>
                <c:pt idx="380">
                  <c:v>43126</c:v>
                </c:pt>
                <c:pt idx="381">
                  <c:v>43127</c:v>
                </c:pt>
                <c:pt idx="382">
                  <c:v>43128</c:v>
                </c:pt>
                <c:pt idx="383">
                  <c:v>43129</c:v>
                </c:pt>
                <c:pt idx="384">
                  <c:v>43130</c:v>
                </c:pt>
                <c:pt idx="385">
                  <c:v>43131</c:v>
                </c:pt>
                <c:pt idx="386">
                  <c:v>43132</c:v>
                </c:pt>
                <c:pt idx="387">
                  <c:v>43133</c:v>
                </c:pt>
                <c:pt idx="388">
                  <c:v>43134</c:v>
                </c:pt>
                <c:pt idx="389">
                  <c:v>43135</c:v>
                </c:pt>
                <c:pt idx="390">
                  <c:v>43136</c:v>
                </c:pt>
                <c:pt idx="391">
                  <c:v>43137</c:v>
                </c:pt>
                <c:pt idx="392">
                  <c:v>43138</c:v>
                </c:pt>
                <c:pt idx="393">
                  <c:v>43139</c:v>
                </c:pt>
                <c:pt idx="394">
                  <c:v>43140</c:v>
                </c:pt>
                <c:pt idx="395">
                  <c:v>43141</c:v>
                </c:pt>
                <c:pt idx="396">
                  <c:v>43142</c:v>
                </c:pt>
                <c:pt idx="397">
                  <c:v>43143</c:v>
                </c:pt>
                <c:pt idx="398">
                  <c:v>43144</c:v>
                </c:pt>
                <c:pt idx="399">
                  <c:v>43145</c:v>
                </c:pt>
                <c:pt idx="400">
                  <c:v>43146</c:v>
                </c:pt>
                <c:pt idx="401">
                  <c:v>43147</c:v>
                </c:pt>
                <c:pt idx="402">
                  <c:v>43148</c:v>
                </c:pt>
                <c:pt idx="403">
                  <c:v>43149</c:v>
                </c:pt>
                <c:pt idx="404">
                  <c:v>43150</c:v>
                </c:pt>
                <c:pt idx="405">
                  <c:v>43151</c:v>
                </c:pt>
                <c:pt idx="406">
                  <c:v>43152</c:v>
                </c:pt>
                <c:pt idx="407">
                  <c:v>43153</c:v>
                </c:pt>
                <c:pt idx="408">
                  <c:v>43154</c:v>
                </c:pt>
                <c:pt idx="409">
                  <c:v>43155</c:v>
                </c:pt>
                <c:pt idx="410">
                  <c:v>43156</c:v>
                </c:pt>
                <c:pt idx="411">
                  <c:v>43157</c:v>
                </c:pt>
                <c:pt idx="412">
                  <c:v>43158</c:v>
                </c:pt>
                <c:pt idx="413">
                  <c:v>43159</c:v>
                </c:pt>
                <c:pt idx="414">
                  <c:v>43160</c:v>
                </c:pt>
                <c:pt idx="415">
                  <c:v>43161</c:v>
                </c:pt>
                <c:pt idx="416">
                  <c:v>43162</c:v>
                </c:pt>
                <c:pt idx="417">
                  <c:v>43163</c:v>
                </c:pt>
                <c:pt idx="418">
                  <c:v>43164</c:v>
                </c:pt>
                <c:pt idx="419">
                  <c:v>43165</c:v>
                </c:pt>
                <c:pt idx="420">
                  <c:v>43166</c:v>
                </c:pt>
                <c:pt idx="421">
                  <c:v>43167</c:v>
                </c:pt>
                <c:pt idx="422">
                  <c:v>43168</c:v>
                </c:pt>
                <c:pt idx="423">
                  <c:v>43169</c:v>
                </c:pt>
                <c:pt idx="424">
                  <c:v>43170</c:v>
                </c:pt>
                <c:pt idx="425">
                  <c:v>43171</c:v>
                </c:pt>
                <c:pt idx="426">
                  <c:v>43172</c:v>
                </c:pt>
                <c:pt idx="427">
                  <c:v>43173</c:v>
                </c:pt>
                <c:pt idx="428">
                  <c:v>43174</c:v>
                </c:pt>
                <c:pt idx="429">
                  <c:v>43175</c:v>
                </c:pt>
                <c:pt idx="430">
                  <c:v>43176</c:v>
                </c:pt>
                <c:pt idx="431">
                  <c:v>43177</c:v>
                </c:pt>
                <c:pt idx="432">
                  <c:v>43178</c:v>
                </c:pt>
                <c:pt idx="433">
                  <c:v>43179</c:v>
                </c:pt>
                <c:pt idx="434">
                  <c:v>43180</c:v>
                </c:pt>
                <c:pt idx="435">
                  <c:v>43181</c:v>
                </c:pt>
                <c:pt idx="436">
                  <c:v>43182</c:v>
                </c:pt>
                <c:pt idx="437">
                  <c:v>43183</c:v>
                </c:pt>
                <c:pt idx="438">
                  <c:v>43184</c:v>
                </c:pt>
                <c:pt idx="439">
                  <c:v>43185</c:v>
                </c:pt>
                <c:pt idx="440">
                  <c:v>43186</c:v>
                </c:pt>
                <c:pt idx="441">
                  <c:v>43187</c:v>
                </c:pt>
                <c:pt idx="442">
                  <c:v>43188</c:v>
                </c:pt>
                <c:pt idx="443">
                  <c:v>43189</c:v>
                </c:pt>
                <c:pt idx="444">
                  <c:v>43190</c:v>
                </c:pt>
                <c:pt idx="445">
                  <c:v>43191</c:v>
                </c:pt>
                <c:pt idx="446">
                  <c:v>43192</c:v>
                </c:pt>
                <c:pt idx="447">
                  <c:v>43193</c:v>
                </c:pt>
                <c:pt idx="448">
                  <c:v>43194</c:v>
                </c:pt>
                <c:pt idx="449">
                  <c:v>43195</c:v>
                </c:pt>
                <c:pt idx="450">
                  <c:v>43196</c:v>
                </c:pt>
                <c:pt idx="451">
                  <c:v>43197</c:v>
                </c:pt>
                <c:pt idx="452">
                  <c:v>43198</c:v>
                </c:pt>
                <c:pt idx="453">
                  <c:v>43199</c:v>
                </c:pt>
                <c:pt idx="454">
                  <c:v>43200</c:v>
                </c:pt>
                <c:pt idx="455">
                  <c:v>43201</c:v>
                </c:pt>
                <c:pt idx="456">
                  <c:v>43202</c:v>
                </c:pt>
                <c:pt idx="457">
                  <c:v>43203</c:v>
                </c:pt>
                <c:pt idx="458">
                  <c:v>43204</c:v>
                </c:pt>
                <c:pt idx="459">
                  <c:v>43205</c:v>
                </c:pt>
                <c:pt idx="460">
                  <c:v>43206</c:v>
                </c:pt>
                <c:pt idx="461">
                  <c:v>43207</c:v>
                </c:pt>
                <c:pt idx="462">
                  <c:v>43208</c:v>
                </c:pt>
                <c:pt idx="463">
                  <c:v>43209</c:v>
                </c:pt>
                <c:pt idx="464">
                  <c:v>43210</c:v>
                </c:pt>
                <c:pt idx="465">
                  <c:v>43211</c:v>
                </c:pt>
                <c:pt idx="466">
                  <c:v>43212</c:v>
                </c:pt>
                <c:pt idx="467">
                  <c:v>43213</c:v>
                </c:pt>
                <c:pt idx="468">
                  <c:v>43214</c:v>
                </c:pt>
                <c:pt idx="469">
                  <c:v>43215</c:v>
                </c:pt>
                <c:pt idx="470">
                  <c:v>43216</c:v>
                </c:pt>
                <c:pt idx="471">
                  <c:v>43217</c:v>
                </c:pt>
                <c:pt idx="472">
                  <c:v>43218</c:v>
                </c:pt>
                <c:pt idx="473">
                  <c:v>43219</c:v>
                </c:pt>
                <c:pt idx="474">
                  <c:v>43220</c:v>
                </c:pt>
                <c:pt idx="475">
                  <c:v>43221</c:v>
                </c:pt>
                <c:pt idx="476">
                  <c:v>43222</c:v>
                </c:pt>
                <c:pt idx="477">
                  <c:v>43223</c:v>
                </c:pt>
                <c:pt idx="478">
                  <c:v>43224</c:v>
                </c:pt>
                <c:pt idx="479">
                  <c:v>43225</c:v>
                </c:pt>
                <c:pt idx="480">
                  <c:v>43226</c:v>
                </c:pt>
                <c:pt idx="481">
                  <c:v>43227</c:v>
                </c:pt>
                <c:pt idx="482">
                  <c:v>43228</c:v>
                </c:pt>
                <c:pt idx="483">
                  <c:v>43229</c:v>
                </c:pt>
                <c:pt idx="484">
                  <c:v>43230</c:v>
                </c:pt>
                <c:pt idx="485">
                  <c:v>43231</c:v>
                </c:pt>
                <c:pt idx="486">
                  <c:v>43232</c:v>
                </c:pt>
                <c:pt idx="487">
                  <c:v>43233</c:v>
                </c:pt>
                <c:pt idx="488">
                  <c:v>43234</c:v>
                </c:pt>
                <c:pt idx="489">
                  <c:v>43235</c:v>
                </c:pt>
                <c:pt idx="490">
                  <c:v>43236</c:v>
                </c:pt>
                <c:pt idx="491">
                  <c:v>43237</c:v>
                </c:pt>
                <c:pt idx="492">
                  <c:v>43238</c:v>
                </c:pt>
                <c:pt idx="493">
                  <c:v>43239</c:v>
                </c:pt>
                <c:pt idx="494">
                  <c:v>43240</c:v>
                </c:pt>
                <c:pt idx="495">
                  <c:v>43241</c:v>
                </c:pt>
                <c:pt idx="496">
                  <c:v>43242</c:v>
                </c:pt>
                <c:pt idx="497">
                  <c:v>43243</c:v>
                </c:pt>
                <c:pt idx="498">
                  <c:v>43244</c:v>
                </c:pt>
                <c:pt idx="499">
                  <c:v>43245</c:v>
                </c:pt>
              </c:numCache>
            </c:numRef>
          </c:cat>
          <c:val>
            <c:numRef>
              <c:f>'איור 6 נתונים'!$C$3:$C$3999</c:f>
              <c:numCache>
                <c:formatCode>#,##0.00</c:formatCode>
                <c:ptCount val="3997"/>
                <c:pt idx="0">
                  <c:v>3.8520000000000003</c:v>
                </c:pt>
                <c:pt idx="1">
                  <c:v>3.8250000000000002</c:v>
                </c:pt>
                <c:pt idx="2">
                  <c:v>3.8180000000000001</c:v>
                </c:pt>
                <c:pt idx="3">
                  <c:v>3.8180000000000001</c:v>
                </c:pt>
                <c:pt idx="4">
                  <c:v>3.8180000000000001</c:v>
                </c:pt>
                <c:pt idx="5">
                  <c:v>3.8260000000000001</c:v>
                </c:pt>
                <c:pt idx="6">
                  <c:v>3.8170000000000002</c:v>
                </c:pt>
                <c:pt idx="7">
                  <c:v>3.81</c:v>
                </c:pt>
                <c:pt idx="8">
                  <c:v>3.81</c:v>
                </c:pt>
                <c:pt idx="9">
                  <c:v>3.8110000000000004</c:v>
                </c:pt>
                <c:pt idx="10">
                  <c:v>3.8110000000000004</c:v>
                </c:pt>
                <c:pt idx="11">
                  <c:v>3.8110000000000004</c:v>
                </c:pt>
                <c:pt idx="12">
                  <c:v>3.798</c:v>
                </c:pt>
                <c:pt idx="13">
                  <c:v>3.7870000000000004</c:v>
                </c:pt>
                <c:pt idx="14">
                  <c:v>3.786</c:v>
                </c:pt>
                <c:pt idx="15">
                  <c:v>3.7830000000000004</c:v>
                </c:pt>
                <c:pt idx="16">
                  <c:v>3.798</c:v>
                </c:pt>
                <c:pt idx="17">
                  <c:v>3.798</c:v>
                </c:pt>
                <c:pt idx="18">
                  <c:v>3.798</c:v>
                </c:pt>
                <c:pt idx="19">
                  <c:v>3.7850000000000001</c:v>
                </c:pt>
                <c:pt idx="20">
                  <c:v>3.7690000000000001</c:v>
                </c:pt>
                <c:pt idx="21">
                  <c:v>3.7680000000000002</c:v>
                </c:pt>
                <c:pt idx="22">
                  <c:v>3.762</c:v>
                </c:pt>
                <c:pt idx="23">
                  <c:v>3.7600000000000002</c:v>
                </c:pt>
                <c:pt idx="24">
                  <c:v>3.7600000000000002</c:v>
                </c:pt>
                <c:pt idx="25">
                  <c:v>3.7600000000000002</c:v>
                </c:pt>
                <c:pt idx="26">
                  <c:v>3.7470000000000003</c:v>
                </c:pt>
                <c:pt idx="27">
                  <c:v>3.7530000000000001</c:v>
                </c:pt>
                <c:pt idx="28">
                  <c:v>3.754</c:v>
                </c:pt>
                <c:pt idx="29">
                  <c:v>3.7490000000000001</c:v>
                </c:pt>
                <c:pt idx="30">
                  <c:v>3.7470000000000003</c:v>
                </c:pt>
                <c:pt idx="31">
                  <c:v>3.7470000000000003</c:v>
                </c:pt>
                <c:pt idx="32">
                  <c:v>3.7470000000000003</c:v>
                </c:pt>
                <c:pt idx="33">
                  <c:v>3.7480000000000002</c:v>
                </c:pt>
                <c:pt idx="34">
                  <c:v>3.746</c:v>
                </c:pt>
                <c:pt idx="35">
                  <c:v>3.7470000000000003</c:v>
                </c:pt>
                <c:pt idx="36">
                  <c:v>3.7160000000000002</c:v>
                </c:pt>
                <c:pt idx="37">
                  <c:v>3.7160000000000002</c:v>
                </c:pt>
                <c:pt idx="38">
                  <c:v>3.7160000000000002</c:v>
                </c:pt>
                <c:pt idx="39">
                  <c:v>3.7160000000000002</c:v>
                </c:pt>
                <c:pt idx="40">
                  <c:v>3.7070000000000003</c:v>
                </c:pt>
                <c:pt idx="41">
                  <c:v>3.7070000000000003</c:v>
                </c:pt>
                <c:pt idx="42">
                  <c:v>3.71</c:v>
                </c:pt>
                <c:pt idx="43">
                  <c:v>3.7080000000000002</c:v>
                </c:pt>
                <c:pt idx="44">
                  <c:v>3.6980000000000004</c:v>
                </c:pt>
                <c:pt idx="45">
                  <c:v>3.6980000000000004</c:v>
                </c:pt>
                <c:pt idx="46">
                  <c:v>3.6980000000000004</c:v>
                </c:pt>
                <c:pt idx="47">
                  <c:v>3.6790000000000003</c:v>
                </c:pt>
                <c:pt idx="48">
                  <c:v>3.6590000000000003</c:v>
                </c:pt>
                <c:pt idx="49">
                  <c:v>3.6320000000000001</c:v>
                </c:pt>
                <c:pt idx="50">
                  <c:v>3.6880000000000002</c:v>
                </c:pt>
                <c:pt idx="51">
                  <c:v>3.6930000000000001</c:v>
                </c:pt>
                <c:pt idx="52">
                  <c:v>3.6930000000000001</c:v>
                </c:pt>
                <c:pt idx="53">
                  <c:v>3.6930000000000001</c:v>
                </c:pt>
                <c:pt idx="54">
                  <c:v>3.6790000000000003</c:v>
                </c:pt>
                <c:pt idx="55">
                  <c:v>3.677</c:v>
                </c:pt>
                <c:pt idx="56">
                  <c:v>3.6840000000000002</c:v>
                </c:pt>
                <c:pt idx="57">
                  <c:v>3.6880000000000002</c:v>
                </c:pt>
                <c:pt idx="58">
                  <c:v>3.6780000000000004</c:v>
                </c:pt>
                <c:pt idx="59">
                  <c:v>3.6780000000000004</c:v>
                </c:pt>
                <c:pt idx="60">
                  <c:v>3.6780000000000004</c:v>
                </c:pt>
                <c:pt idx="61">
                  <c:v>3.6780000000000004</c:v>
                </c:pt>
                <c:pt idx="62">
                  <c:v>3.661</c:v>
                </c:pt>
                <c:pt idx="63">
                  <c:v>3.6580000000000004</c:v>
                </c:pt>
                <c:pt idx="64">
                  <c:v>3.6310000000000002</c:v>
                </c:pt>
                <c:pt idx="65">
                  <c:v>3.63</c:v>
                </c:pt>
                <c:pt idx="66">
                  <c:v>3.63</c:v>
                </c:pt>
                <c:pt idx="67">
                  <c:v>3.63</c:v>
                </c:pt>
                <c:pt idx="68">
                  <c:v>3.6190000000000002</c:v>
                </c:pt>
                <c:pt idx="69">
                  <c:v>3.6140000000000003</c:v>
                </c:pt>
                <c:pt idx="70">
                  <c:v>3.6560000000000001</c:v>
                </c:pt>
                <c:pt idx="71">
                  <c:v>3.645</c:v>
                </c:pt>
                <c:pt idx="72">
                  <c:v>3.6460000000000004</c:v>
                </c:pt>
                <c:pt idx="73">
                  <c:v>3.6460000000000004</c:v>
                </c:pt>
                <c:pt idx="74">
                  <c:v>3.6460000000000004</c:v>
                </c:pt>
                <c:pt idx="75">
                  <c:v>3.6180000000000003</c:v>
                </c:pt>
                <c:pt idx="76">
                  <c:v>3.6160000000000001</c:v>
                </c:pt>
                <c:pt idx="77">
                  <c:v>3.625</c:v>
                </c:pt>
                <c:pt idx="78">
                  <c:v>3.6150000000000002</c:v>
                </c:pt>
                <c:pt idx="79">
                  <c:v>3.6320000000000001</c:v>
                </c:pt>
                <c:pt idx="80">
                  <c:v>3.6320000000000001</c:v>
                </c:pt>
                <c:pt idx="81">
                  <c:v>3.6320000000000001</c:v>
                </c:pt>
                <c:pt idx="82">
                  <c:v>3.6280000000000001</c:v>
                </c:pt>
                <c:pt idx="83">
                  <c:v>3.6460000000000004</c:v>
                </c:pt>
                <c:pt idx="84">
                  <c:v>3.653</c:v>
                </c:pt>
                <c:pt idx="85">
                  <c:v>3.6480000000000001</c:v>
                </c:pt>
                <c:pt idx="86">
                  <c:v>3.649</c:v>
                </c:pt>
                <c:pt idx="87">
                  <c:v>3.649</c:v>
                </c:pt>
                <c:pt idx="88">
                  <c:v>3.649</c:v>
                </c:pt>
                <c:pt idx="89">
                  <c:v>3.649</c:v>
                </c:pt>
                <c:pt idx="90">
                  <c:v>3.649</c:v>
                </c:pt>
                <c:pt idx="91">
                  <c:v>3.6540000000000004</c:v>
                </c:pt>
                <c:pt idx="92">
                  <c:v>3.6470000000000002</c:v>
                </c:pt>
                <c:pt idx="93">
                  <c:v>3.6470000000000002</c:v>
                </c:pt>
                <c:pt idx="94">
                  <c:v>3.6470000000000002</c:v>
                </c:pt>
                <c:pt idx="95">
                  <c:v>3.6470000000000002</c:v>
                </c:pt>
                <c:pt idx="96">
                  <c:v>3.6470000000000002</c:v>
                </c:pt>
                <c:pt idx="97">
                  <c:v>3.665</c:v>
                </c:pt>
                <c:pt idx="98">
                  <c:v>3.6670000000000003</c:v>
                </c:pt>
                <c:pt idx="99">
                  <c:v>3.6640000000000001</c:v>
                </c:pt>
                <c:pt idx="100">
                  <c:v>3.681</c:v>
                </c:pt>
                <c:pt idx="101">
                  <c:v>3.681</c:v>
                </c:pt>
                <c:pt idx="102">
                  <c:v>3.681</c:v>
                </c:pt>
                <c:pt idx="103">
                  <c:v>3.649</c:v>
                </c:pt>
                <c:pt idx="104">
                  <c:v>3.6480000000000001</c:v>
                </c:pt>
                <c:pt idx="105">
                  <c:v>3.6340000000000003</c:v>
                </c:pt>
                <c:pt idx="106">
                  <c:v>3.6430000000000002</c:v>
                </c:pt>
                <c:pt idx="107">
                  <c:v>3.6190000000000002</c:v>
                </c:pt>
                <c:pt idx="108">
                  <c:v>3.6190000000000002</c:v>
                </c:pt>
                <c:pt idx="109">
                  <c:v>3.6190000000000002</c:v>
                </c:pt>
                <c:pt idx="110">
                  <c:v>3.6190000000000002</c:v>
                </c:pt>
                <c:pt idx="111">
                  <c:v>3.6190000000000002</c:v>
                </c:pt>
                <c:pt idx="112">
                  <c:v>3.613</c:v>
                </c:pt>
                <c:pt idx="113">
                  <c:v>3.6160000000000001</c:v>
                </c:pt>
                <c:pt idx="114">
                  <c:v>3.61</c:v>
                </c:pt>
                <c:pt idx="115">
                  <c:v>3.61</c:v>
                </c:pt>
                <c:pt idx="116">
                  <c:v>3.61</c:v>
                </c:pt>
                <c:pt idx="117">
                  <c:v>3.6040000000000001</c:v>
                </c:pt>
                <c:pt idx="118">
                  <c:v>3.6030000000000002</c:v>
                </c:pt>
                <c:pt idx="119">
                  <c:v>3.605</c:v>
                </c:pt>
                <c:pt idx="120">
                  <c:v>3.61</c:v>
                </c:pt>
                <c:pt idx="121">
                  <c:v>3.61</c:v>
                </c:pt>
                <c:pt idx="122">
                  <c:v>3.61</c:v>
                </c:pt>
                <c:pt idx="123">
                  <c:v>3.61</c:v>
                </c:pt>
                <c:pt idx="124">
                  <c:v>3.5980000000000003</c:v>
                </c:pt>
                <c:pt idx="125">
                  <c:v>3.6060000000000003</c:v>
                </c:pt>
                <c:pt idx="126">
                  <c:v>3.6030000000000002</c:v>
                </c:pt>
                <c:pt idx="127">
                  <c:v>3.605</c:v>
                </c:pt>
                <c:pt idx="128">
                  <c:v>3.593</c:v>
                </c:pt>
                <c:pt idx="129">
                  <c:v>3.593</c:v>
                </c:pt>
                <c:pt idx="130">
                  <c:v>3.593</c:v>
                </c:pt>
                <c:pt idx="131">
                  <c:v>3.5820000000000003</c:v>
                </c:pt>
                <c:pt idx="132">
                  <c:v>3.589</c:v>
                </c:pt>
                <c:pt idx="133">
                  <c:v>3.593</c:v>
                </c:pt>
                <c:pt idx="134">
                  <c:v>3.5760000000000001</c:v>
                </c:pt>
                <c:pt idx="135">
                  <c:v>3.5740000000000003</c:v>
                </c:pt>
                <c:pt idx="136">
                  <c:v>3.5740000000000003</c:v>
                </c:pt>
                <c:pt idx="137">
                  <c:v>3.5740000000000003</c:v>
                </c:pt>
                <c:pt idx="138">
                  <c:v>3.5740000000000003</c:v>
                </c:pt>
                <c:pt idx="139">
                  <c:v>3.5610000000000004</c:v>
                </c:pt>
                <c:pt idx="140">
                  <c:v>3.5610000000000004</c:v>
                </c:pt>
                <c:pt idx="141">
                  <c:v>3.5490000000000004</c:v>
                </c:pt>
                <c:pt idx="142">
                  <c:v>3.5580000000000003</c:v>
                </c:pt>
                <c:pt idx="143">
                  <c:v>3.5580000000000003</c:v>
                </c:pt>
                <c:pt idx="144">
                  <c:v>3.5580000000000003</c:v>
                </c:pt>
                <c:pt idx="145">
                  <c:v>3.548</c:v>
                </c:pt>
                <c:pt idx="146">
                  <c:v>3.5450000000000004</c:v>
                </c:pt>
                <c:pt idx="147">
                  <c:v>3.5460000000000003</c:v>
                </c:pt>
                <c:pt idx="148">
                  <c:v>3.5390000000000001</c:v>
                </c:pt>
                <c:pt idx="149">
                  <c:v>3.532</c:v>
                </c:pt>
                <c:pt idx="150">
                  <c:v>3.532</c:v>
                </c:pt>
                <c:pt idx="151">
                  <c:v>3.532</c:v>
                </c:pt>
                <c:pt idx="152">
                  <c:v>3.5330000000000004</c:v>
                </c:pt>
                <c:pt idx="153">
                  <c:v>3.5330000000000004</c:v>
                </c:pt>
                <c:pt idx="154">
                  <c:v>3.5290000000000004</c:v>
                </c:pt>
                <c:pt idx="155">
                  <c:v>3.5210000000000004</c:v>
                </c:pt>
                <c:pt idx="156">
                  <c:v>3.5270000000000001</c:v>
                </c:pt>
                <c:pt idx="157">
                  <c:v>3.5270000000000001</c:v>
                </c:pt>
                <c:pt idx="158">
                  <c:v>3.5270000000000001</c:v>
                </c:pt>
                <c:pt idx="159">
                  <c:v>3.52</c:v>
                </c:pt>
                <c:pt idx="160">
                  <c:v>3.5330000000000004</c:v>
                </c:pt>
                <c:pt idx="161">
                  <c:v>3.5430000000000001</c:v>
                </c:pt>
                <c:pt idx="162">
                  <c:v>3.5430000000000001</c:v>
                </c:pt>
                <c:pt idx="163">
                  <c:v>3.5410000000000004</c:v>
                </c:pt>
                <c:pt idx="164">
                  <c:v>3.5410000000000004</c:v>
                </c:pt>
                <c:pt idx="165">
                  <c:v>3.5410000000000004</c:v>
                </c:pt>
                <c:pt idx="166">
                  <c:v>3.536</c:v>
                </c:pt>
                <c:pt idx="167">
                  <c:v>3.5180000000000002</c:v>
                </c:pt>
                <c:pt idx="168">
                  <c:v>3.5210000000000004</c:v>
                </c:pt>
                <c:pt idx="169">
                  <c:v>3.49</c:v>
                </c:pt>
                <c:pt idx="170">
                  <c:v>3.496</c:v>
                </c:pt>
                <c:pt idx="171">
                  <c:v>3.496</c:v>
                </c:pt>
                <c:pt idx="172">
                  <c:v>3.496</c:v>
                </c:pt>
                <c:pt idx="173">
                  <c:v>3.4930000000000003</c:v>
                </c:pt>
                <c:pt idx="174">
                  <c:v>3.5140000000000002</c:v>
                </c:pt>
                <c:pt idx="175">
                  <c:v>3.5220000000000002</c:v>
                </c:pt>
                <c:pt idx="176">
                  <c:v>3.5300000000000002</c:v>
                </c:pt>
                <c:pt idx="177">
                  <c:v>3.528</c:v>
                </c:pt>
                <c:pt idx="178">
                  <c:v>3.528</c:v>
                </c:pt>
                <c:pt idx="179">
                  <c:v>3.528</c:v>
                </c:pt>
                <c:pt idx="180">
                  <c:v>3.5470000000000002</c:v>
                </c:pt>
                <c:pt idx="181">
                  <c:v>3.5760000000000001</c:v>
                </c:pt>
                <c:pt idx="182">
                  <c:v>3.5540000000000003</c:v>
                </c:pt>
                <c:pt idx="183">
                  <c:v>3.5340000000000003</c:v>
                </c:pt>
                <c:pt idx="184">
                  <c:v>3.5380000000000003</c:v>
                </c:pt>
                <c:pt idx="185">
                  <c:v>3.5380000000000003</c:v>
                </c:pt>
                <c:pt idx="186">
                  <c:v>3.5380000000000003</c:v>
                </c:pt>
                <c:pt idx="187">
                  <c:v>3.5450000000000004</c:v>
                </c:pt>
                <c:pt idx="188">
                  <c:v>3.5650000000000004</c:v>
                </c:pt>
                <c:pt idx="189">
                  <c:v>3.5880000000000001</c:v>
                </c:pt>
                <c:pt idx="190">
                  <c:v>3.5740000000000003</c:v>
                </c:pt>
                <c:pt idx="191">
                  <c:v>3.5570000000000004</c:v>
                </c:pt>
                <c:pt idx="192">
                  <c:v>3.5570000000000004</c:v>
                </c:pt>
                <c:pt idx="193">
                  <c:v>3.5570000000000004</c:v>
                </c:pt>
                <c:pt idx="194">
                  <c:v>3.59</c:v>
                </c:pt>
                <c:pt idx="195">
                  <c:v>3.569</c:v>
                </c:pt>
                <c:pt idx="196">
                  <c:v>3.5700000000000003</c:v>
                </c:pt>
                <c:pt idx="197">
                  <c:v>3.5570000000000004</c:v>
                </c:pt>
                <c:pt idx="198">
                  <c:v>3.56</c:v>
                </c:pt>
                <c:pt idx="199">
                  <c:v>3.56</c:v>
                </c:pt>
                <c:pt idx="200">
                  <c:v>3.56</c:v>
                </c:pt>
                <c:pt idx="201">
                  <c:v>3.5580000000000003</c:v>
                </c:pt>
                <c:pt idx="202">
                  <c:v>3.5580000000000003</c:v>
                </c:pt>
                <c:pt idx="203">
                  <c:v>3.5790000000000002</c:v>
                </c:pt>
                <c:pt idx="204">
                  <c:v>3.589</c:v>
                </c:pt>
                <c:pt idx="205">
                  <c:v>3.6070000000000002</c:v>
                </c:pt>
                <c:pt idx="206">
                  <c:v>3.6070000000000002</c:v>
                </c:pt>
                <c:pt idx="207">
                  <c:v>3.6070000000000002</c:v>
                </c:pt>
                <c:pt idx="208">
                  <c:v>3.621</c:v>
                </c:pt>
                <c:pt idx="209">
                  <c:v>3.605</c:v>
                </c:pt>
                <c:pt idx="210">
                  <c:v>3.601</c:v>
                </c:pt>
                <c:pt idx="211">
                  <c:v>3.6</c:v>
                </c:pt>
                <c:pt idx="212">
                  <c:v>3.5860000000000003</c:v>
                </c:pt>
                <c:pt idx="213">
                  <c:v>3.5860000000000003</c:v>
                </c:pt>
                <c:pt idx="214">
                  <c:v>3.5860000000000003</c:v>
                </c:pt>
                <c:pt idx="215">
                  <c:v>3.5830000000000002</c:v>
                </c:pt>
                <c:pt idx="216">
                  <c:v>3.589</c:v>
                </c:pt>
                <c:pt idx="217">
                  <c:v>3.6280000000000001</c:v>
                </c:pt>
                <c:pt idx="218">
                  <c:v>3.6270000000000002</c:v>
                </c:pt>
                <c:pt idx="219">
                  <c:v>3.6240000000000001</c:v>
                </c:pt>
                <c:pt idx="220">
                  <c:v>3.6240000000000001</c:v>
                </c:pt>
                <c:pt idx="221">
                  <c:v>3.6240000000000001</c:v>
                </c:pt>
                <c:pt idx="222">
                  <c:v>3.6220000000000003</c:v>
                </c:pt>
                <c:pt idx="223">
                  <c:v>3.6230000000000002</c:v>
                </c:pt>
                <c:pt idx="224">
                  <c:v>3.6180000000000003</c:v>
                </c:pt>
                <c:pt idx="225">
                  <c:v>3.5990000000000002</c:v>
                </c:pt>
                <c:pt idx="226">
                  <c:v>3.5960000000000001</c:v>
                </c:pt>
                <c:pt idx="227">
                  <c:v>3.5960000000000001</c:v>
                </c:pt>
                <c:pt idx="228">
                  <c:v>3.5960000000000001</c:v>
                </c:pt>
                <c:pt idx="229">
                  <c:v>3.581</c:v>
                </c:pt>
                <c:pt idx="230">
                  <c:v>3.577</c:v>
                </c:pt>
                <c:pt idx="231">
                  <c:v>3.5740000000000003</c:v>
                </c:pt>
                <c:pt idx="232">
                  <c:v>3.5960000000000001</c:v>
                </c:pt>
                <c:pt idx="233">
                  <c:v>3.5840000000000001</c:v>
                </c:pt>
                <c:pt idx="234">
                  <c:v>3.5840000000000001</c:v>
                </c:pt>
                <c:pt idx="235">
                  <c:v>3.5840000000000001</c:v>
                </c:pt>
                <c:pt idx="236">
                  <c:v>3.5830000000000002</c:v>
                </c:pt>
                <c:pt idx="237">
                  <c:v>3.5680000000000001</c:v>
                </c:pt>
                <c:pt idx="238">
                  <c:v>3.5620000000000003</c:v>
                </c:pt>
                <c:pt idx="239">
                  <c:v>3.528</c:v>
                </c:pt>
                <c:pt idx="240">
                  <c:v>3.504</c:v>
                </c:pt>
                <c:pt idx="241">
                  <c:v>3.504</c:v>
                </c:pt>
                <c:pt idx="242">
                  <c:v>3.504</c:v>
                </c:pt>
                <c:pt idx="243">
                  <c:v>3.5210000000000004</c:v>
                </c:pt>
                <c:pt idx="244">
                  <c:v>3.536</c:v>
                </c:pt>
                <c:pt idx="245">
                  <c:v>3.5370000000000004</c:v>
                </c:pt>
                <c:pt idx="246">
                  <c:v>3.5380000000000003</c:v>
                </c:pt>
                <c:pt idx="247">
                  <c:v>3.5230000000000001</c:v>
                </c:pt>
                <c:pt idx="248">
                  <c:v>3.5230000000000001</c:v>
                </c:pt>
                <c:pt idx="249">
                  <c:v>3.5230000000000001</c:v>
                </c:pt>
                <c:pt idx="250">
                  <c:v>3.5220000000000002</c:v>
                </c:pt>
                <c:pt idx="251">
                  <c:v>3.5150000000000001</c:v>
                </c:pt>
                <c:pt idx="252">
                  <c:v>3.5150000000000001</c:v>
                </c:pt>
                <c:pt idx="253">
                  <c:v>3.5150000000000001</c:v>
                </c:pt>
                <c:pt idx="254">
                  <c:v>3.5150000000000001</c:v>
                </c:pt>
                <c:pt idx="255">
                  <c:v>3.5150000000000001</c:v>
                </c:pt>
                <c:pt idx="256">
                  <c:v>3.5150000000000001</c:v>
                </c:pt>
                <c:pt idx="257">
                  <c:v>3.512</c:v>
                </c:pt>
                <c:pt idx="258">
                  <c:v>3.5270000000000001</c:v>
                </c:pt>
                <c:pt idx="259">
                  <c:v>3.5460000000000003</c:v>
                </c:pt>
                <c:pt idx="260">
                  <c:v>3.5290000000000004</c:v>
                </c:pt>
                <c:pt idx="261">
                  <c:v>3.5290000000000004</c:v>
                </c:pt>
                <c:pt idx="262">
                  <c:v>3.5290000000000004</c:v>
                </c:pt>
                <c:pt idx="263">
                  <c:v>3.5290000000000004</c:v>
                </c:pt>
                <c:pt idx="264">
                  <c:v>3.5420000000000003</c:v>
                </c:pt>
                <c:pt idx="265">
                  <c:v>3.5310000000000001</c:v>
                </c:pt>
                <c:pt idx="266">
                  <c:v>3.5220000000000002</c:v>
                </c:pt>
                <c:pt idx="267">
                  <c:v>3.5220000000000002</c:v>
                </c:pt>
                <c:pt idx="268">
                  <c:v>3.52</c:v>
                </c:pt>
                <c:pt idx="269">
                  <c:v>3.52</c:v>
                </c:pt>
                <c:pt idx="270">
                  <c:v>3.52</c:v>
                </c:pt>
                <c:pt idx="271">
                  <c:v>3.5100000000000002</c:v>
                </c:pt>
                <c:pt idx="272">
                  <c:v>3.5050000000000003</c:v>
                </c:pt>
                <c:pt idx="273">
                  <c:v>3.5060000000000002</c:v>
                </c:pt>
                <c:pt idx="274">
                  <c:v>3.5060000000000002</c:v>
                </c:pt>
                <c:pt idx="275">
                  <c:v>3.5010000000000003</c:v>
                </c:pt>
                <c:pt idx="276">
                  <c:v>3.5010000000000003</c:v>
                </c:pt>
                <c:pt idx="277">
                  <c:v>3.5010000000000003</c:v>
                </c:pt>
                <c:pt idx="278">
                  <c:v>3.496</c:v>
                </c:pt>
                <c:pt idx="279">
                  <c:v>3.5090000000000003</c:v>
                </c:pt>
                <c:pt idx="280">
                  <c:v>3.5140000000000002</c:v>
                </c:pt>
                <c:pt idx="281">
                  <c:v>3.5010000000000003</c:v>
                </c:pt>
                <c:pt idx="282">
                  <c:v>3.4930000000000003</c:v>
                </c:pt>
                <c:pt idx="283">
                  <c:v>3.4930000000000003</c:v>
                </c:pt>
                <c:pt idx="284">
                  <c:v>3.4930000000000003</c:v>
                </c:pt>
                <c:pt idx="285">
                  <c:v>3.4910000000000001</c:v>
                </c:pt>
                <c:pt idx="286">
                  <c:v>3.5010000000000003</c:v>
                </c:pt>
                <c:pt idx="287">
                  <c:v>3.512</c:v>
                </c:pt>
                <c:pt idx="288">
                  <c:v>3.5100000000000002</c:v>
                </c:pt>
                <c:pt idx="289">
                  <c:v>3.5350000000000001</c:v>
                </c:pt>
                <c:pt idx="290">
                  <c:v>3.5350000000000001</c:v>
                </c:pt>
                <c:pt idx="291">
                  <c:v>3.5350000000000001</c:v>
                </c:pt>
                <c:pt idx="292">
                  <c:v>3.528</c:v>
                </c:pt>
                <c:pt idx="293">
                  <c:v>3.5210000000000004</c:v>
                </c:pt>
                <c:pt idx="294">
                  <c:v>3.5130000000000003</c:v>
                </c:pt>
                <c:pt idx="295">
                  <c:v>3.5060000000000002</c:v>
                </c:pt>
                <c:pt idx="296">
                  <c:v>3.5130000000000003</c:v>
                </c:pt>
                <c:pt idx="297">
                  <c:v>3.5130000000000003</c:v>
                </c:pt>
                <c:pt idx="298">
                  <c:v>3.5130000000000003</c:v>
                </c:pt>
                <c:pt idx="299">
                  <c:v>3.5130000000000003</c:v>
                </c:pt>
                <c:pt idx="300">
                  <c:v>3.516</c:v>
                </c:pt>
                <c:pt idx="301">
                  <c:v>3.5130000000000003</c:v>
                </c:pt>
                <c:pt idx="302">
                  <c:v>3.5130000000000003</c:v>
                </c:pt>
                <c:pt idx="303">
                  <c:v>3.5290000000000004</c:v>
                </c:pt>
                <c:pt idx="304">
                  <c:v>3.5290000000000004</c:v>
                </c:pt>
                <c:pt idx="305">
                  <c:v>3.5290000000000004</c:v>
                </c:pt>
                <c:pt idx="306">
                  <c:v>3.5430000000000001</c:v>
                </c:pt>
                <c:pt idx="307">
                  <c:v>3.544</c:v>
                </c:pt>
                <c:pt idx="308">
                  <c:v>3.532</c:v>
                </c:pt>
                <c:pt idx="309">
                  <c:v>3.5230000000000001</c:v>
                </c:pt>
                <c:pt idx="310">
                  <c:v>3.5190000000000001</c:v>
                </c:pt>
                <c:pt idx="311">
                  <c:v>3.5190000000000001</c:v>
                </c:pt>
                <c:pt idx="312">
                  <c:v>3.5190000000000001</c:v>
                </c:pt>
                <c:pt idx="313">
                  <c:v>3.516</c:v>
                </c:pt>
                <c:pt idx="314">
                  <c:v>3.5290000000000004</c:v>
                </c:pt>
                <c:pt idx="315">
                  <c:v>3.5250000000000004</c:v>
                </c:pt>
                <c:pt idx="316">
                  <c:v>3.512</c:v>
                </c:pt>
                <c:pt idx="317">
                  <c:v>3.5130000000000003</c:v>
                </c:pt>
                <c:pt idx="318">
                  <c:v>3.5130000000000003</c:v>
                </c:pt>
                <c:pt idx="319">
                  <c:v>3.5130000000000003</c:v>
                </c:pt>
                <c:pt idx="320">
                  <c:v>3.5010000000000003</c:v>
                </c:pt>
                <c:pt idx="321">
                  <c:v>3.5030000000000001</c:v>
                </c:pt>
                <c:pt idx="322">
                  <c:v>3.504</c:v>
                </c:pt>
                <c:pt idx="323">
                  <c:v>3.4990000000000001</c:v>
                </c:pt>
                <c:pt idx="324">
                  <c:v>3.488</c:v>
                </c:pt>
                <c:pt idx="325">
                  <c:v>3.488</c:v>
                </c:pt>
                <c:pt idx="326">
                  <c:v>3.488</c:v>
                </c:pt>
                <c:pt idx="327">
                  <c:v>3.49</c:v>
                </c:pt>
                <c:pt idx="328">
                  <c:v>3.492</c:v>
                </c:pt>
                <c:pt idx="329">
                  <c:v>3.5130000000000003</c:v>
                </c:pt>
                <c:pt idx="330">
                  <c:v>3.516</c:v>
                </c:pt>
                <c:pt idx="331">
                  <c:v>3.5210000000000004</c:v>
                </c:pt>
                <c:pt idx="332">
                  <c:v>3.5210000000000004</c:v>
                </c:pt>
                <c:pt idx="333">
                  <c:v>3.5210000000000004</c:v>
                </c:pt>
                <c:pt idx="334">
                  <c:v>3.5190000000000001</c:v>
                </c:pt>
                <c:pt idx="335">
                  <c:v>3.5390000000000001</c:v>
                </c:pt>
                <c:pt idx="336">
                  <c:v>3.5500000000000003</c:v>
                </c:pt>
                <c:pt idx="337">
                  <c:v>3.528</c:v>
                </c:pt>
                <c:pt idx="338">
                  <c:v>3.5230000000000001</c:v>
                </c:pt>
                <c:pt idx="339">
                  <c:v>3.5230000000000001</c:v>
                </c:pt>
                <c:pt idx="340">
                  <c:v>3.5230000000000001</c:v>
                </c:pt>
                <c:pt idx="341">
                  <c:v>3.5130000000000003</c:v>
                </c:pt>
                <c:pt idx="342">
                  <c:v>3.4980000000000002</c:v>
                </c:pt>
                <c:pt idx="343">
                  <c:v>3.4990000000000001</c:v>
                </c:pt>
                <c:pt idx="344">
                  <c:v>3.4890000000000003</c:v>
                </c:pt>
                <c:pt idx="345">
                  <c:v>3.4850000000000003</c:v>
                </c:pt>
                <c:pt idx="346">
                  <c:v>3.4850000000000003</c:v>
                </c:pt>
                <c:pt idx="347">
                  <c:v>3.4850000000000003</c:v>
                </c:pt>
                <c:pt idx="348">
                  <c:v>3.4850000000000003</c:v>
                </c:pt>
                <c:pt idx="349">
                  <c:v>3.488</c:v>
                </c:pt>
                <c:pt idx="350">
                  <c:v>3.4790000000000001</c:v>
                </c:pt>
                <c:pt idx="351">
                  <c:v>3.472</c:v>
                </c:pt>
                <c:pt idx="352">
                  <c:v>3.4670000000000001</c:v>
                </c:pt>
                <c:pt idx="353">
                  <c:v>3.4670000000000001</c:v>
                </c:pt>
                <c:pt idx="354">
                  <c:v>3.4670000000000001</c:v>
                </c:pt>
                <c:pt idx="355">
                  <c:v>3.4670000000000001</c:v>
                </c:pt>
                <c:pt idx="356">
                  <c:v>3.4570000000000003</c:v>
                </c:pt>
                <c:pt idx="357">
                  <c:v>3.46</c:v>
                </c:pt>
                <c:pt idx="358">
                  <c:v>3.448</c:v>
                </c:pt>
                <c:pt idx="359">
                  <c:v>3.4460000000000002</c:v>
                </c:pt>
                <c:pt idx="360">
                  <c:v>3.4460000000000002</c:v>
                </c:pt>
                <c:pt idx="361">
                  <c:v>3.4460000000000002</c:v>
                </c:pt>
                <c:pt idx="362">
                  <c:v>3.4410000000000003</c:v>
                </c:pt>
                <c:pt idx="363">
                  <c:v>3.444</c:v>
                </c:pt>
                <c:pt idx="364">
                  <c:v>3.4290000000000003</c:v>
                </c:pt>
                <c:pt idx="365">
                  <c:v>3.423</c:v>
                </c:pt>
                <c:pt idx="366">
                  <c:v>3.415</c:v>
                </c:pt>
                <c:pt idx="367">
                  <c:v>3.415</c:v>
                </c:pt>
                <c:pt idx="368">
                  <c:v>3.415</c:v>
                </c:pt>
                <c:pt idx="369">
                  <c:v>3.4</c:v>
                </c:pt>
                <c:pt idx="370">
                  <c:v>3.41</c:v>
                </c:pt>
                <c:pt idx="371">
                  <c:v>3.452</c:v>
                </c:pt>
                <c:pt idx="372">
                  <c:v>3.427</c:v>
                </c:pt>
                <c:pt idx="373">
                  <c:v>3.4060000000000001</c:v>
                </c:pt>
                <c:pt idx="374">
                  <c:v>3.4060000000000001</c:v>
                </c:pt>
                <c:pt idx="375">
                  <c:v>3.4060000000000001</c:v>
                </c:pt>
                <c:pt idx="376">
                  <c:v>3.4210000000000003</c:v>
                </c:pt>
                <c:pt idx="377">
                  <c:v>3.4220000000000002</c:v>
                </c:pt>
                <c:pt idx="378">
                  <c:v>3.4060000000000001</c:v>
                </c:pt>
                <c:pt idx="379">
                  <c:v>3.403</c:v>
                </c:pt>
                <c:pt idx="380">
                  <c:v>3.3880000000000003</c:v>
                </c:pt>
                <c:pt idx="381">
                  <c:v>3.3880000000000003</c:v>
                </c:pt>
                <c:pt idx="382">
                  <c:v>3.3880000000000003</c:v>
                </c:pt>
                <c:pt idx="383">
                  <c:v>3.4090000000000003</c:v>
                </c:pt>
                <c:pt idx="384">
                  <c:v>3.399</c:v>
                </c:pt>
                <c:pt idx="385">
                  <c:v>3.4050000000000002</c:v>
                </c:pt>
                <c:pt idx="386">
                  <c:v>3.427</c:v>
                </c:pt>
                <c:pt idx="387">
                  <c:v>3.43</c:v>
                </c:pt>
                <c:pt idx="388">
                  <c:v>3.43</c:v>
                </c:pt>
                <c:pt idx="389">
                  <c:v>3.43</c:v>
                </c:pt>
                <c:pt idx="390">
                  <c:v>3.4420000000000002</c:v>
                </c:pt>
                <c:pt idx="391">
                  <c:v>3.4850000000000003</c:v>
                </c:pt>
                <c:pt idx="392">
                  <c:v>3.4860000000000002</c:v>
                </c:pt>
                <c:pt idx="393">
                  <c:v>3.4990000000000001</c:v>
                </c:pt>
                <c:pt idx="394">
                  <c:v>3.516</c:v>
                </c:pt>
                <c:pt idx="395">
                  <c:v>3.516</c:v>
                </c:pt>
                <c:pt idx="396">
                  <c:v>3.516</c:v>
                </c:pt>
                <c:pt idx="397">
                  <c:v>3.524</c:v>
                </c:pt>
                <c:pt idx="398">
                  <c:v>3.5270000000000001</c:v>
                </c:pt>
                <c:pt idx="399">
                  <c:v>3.5330000000000004</c:v>
                </c:pt>
                <c:pt idx="400">
                  <c:v>3.5250000000000004</c:v>
                </c:pt>
                <c:pt idx="401">
                  <c:v>3.5350000000000001</c:v>
                </c:pt>
                <c:pt idx="402">
                  <c:v>3.5350000000000001</c:v>
                </c:pt>
                <c:pt idx="403">
                  <c:v>3.5350000000000001</c:v>
                </c:pt>
                <c:pt idx="404">
                  <c:v>3.5210000000000004</c:v>
                </c:pt>
                <c:pt idx="405">
                  <c:v>3.4980000000000002</c:v>
                </c:pt>
                <c:pt idx="406">
                  <c:v>3.5010000000000003</c:v>
                </c:pt>
                <c:pt idx="407">
                  <c:v>3.4970000000000003</c:v>
                </c:pt>
                <c:pt idx="408">
                  <c:v>3.4850000000000003</c:v>
                </c:pt>
                <c:pt idx="409">
                  <c:v>3.4850000000000003</c:v>
                </c:pt>
                <c:pt idx="410">
                  <c:v>3.4850000000000003</c:v>
                </c:pt>
                <c:pt idx="411">
                  <c:v>3.4940000000000002</c:v>
                </c:pt>
                <c:pt idx="412">
                  <c:v>3.4780000000000002</c:v>
                </c:pt>
                <c:pt idx="413">
                  <c:v>3.4850000000000003</c:v>
                </c:pt>
                <c:pt idx="414">
                  <c:v>3.4850000000000003</c:v>
                </c:pt>
                <c:pt idx="415">
                  <c:v>3.4850000000000003</c:v>
                </c:pt>
                <c:pt idx="416">
                  <c:v>3.4850000000000003</c:v>
                </c:pt>
                <c:pt idx="417">
                  <c:v>3.4850000000000003</c:v>
                </c:pt>
                <c:pt idx="418">
                  <c:v>3.456</c:v>
                </c:pt>
                <c:pt idx="419">
                  <c:v>3.4690000000000003</c:v>
                </c:pt>
                <c:pt idx="420">
                  <c:v>3.4660000000000002</c:v>
                </c:pt>
                <c:pt idx="421">
                  <c:v>3.4590000000000001</c:v>
                </c:pt>
                <c:pt idx="422">
                  <c:v>3.4530000000000003</c:v>
                </c:pt>
                <c:pt idx="423">
                  <c:v>3.4530000000000003</c:v>
                </c:pt>
                <c:pt idx="424">
                  <c:v>3.4530000000000003</c:v>
                </c:pt>
                <c:pt idx="425">
                  <c:v>3.44</c:v>
                </c:pt>
                <c:pt idx="426">
                  <c:v>3.444</c:v>
                </c:pt>
                <c:pt idx="427">
                  <c:v>3.431</c:v>
                </c:pt>
                <c:pt idx="428">
                  <c:v>3.4340000000000002</c:v>
                </c:pt>
                <c:pt idx="429">
                  <c:v>3.452</c:v>
                </c:pt>
                <c:pt idx="430">
                  <c:v>3.452</c:v>
                </c:pt>
                <c:pt idx="431">
                  <c:v>3.452</c:v>
                </c:pt>
                <c:pt idx="432">
                  <c:v>3.468</c:v>
                </c:pt>
                <c:pt idx="433">
                  <c:v>3.4790000000000001</c:v>
                </c:pt>
                <c:pt idx="434">
                  <c:v>3.4950000000000001</c:v>
                </c:pt>
                <c:pt idx="435">
                  <c:v>3.48</c:v>
                </c:pt>
                <c:pt idx="436">
                  <c:v>3.4910000000000001</c:v>
                </c:pt>
                <c:pt idx="437">
                  <c:v>3.4910000000000001</c:v>
                </c:pt>
                <c:pt idx="438">
                  <c:v>3.4910000000000001</c:v>
                </c:pt>
                <c:pt idx="439">
                  <c:v>3.4910000000000001</c:v>
                </c:pt>
                <c:pt idx="440">
                  <c:v>3.4870000000000001</c:v>
                </c:pt>
                <c:pt idx="441">
                  <c:v>3.4990000000000001</c:v>
                </c:pt>
                <c:pt idx="442">
                  <c:v>3.5140000000000002</c:v>
                </c:pt>
                <c:pt idx="443">
                  <c:v>3.5140000000000002</c:v>
                </c:pt>
                <c:pt idx="444">
                  <c:v>3.5140000000000002</c:v>
                </c:pt>
                <c:pt idx="445">
                  <c:v>3.5140000000000002</c:v>
                </c:pt>
                <c:pt idx="446">
                  <c:v>3.5140000000000002</c:v>
                </c:pt>
                <c:pt idx="447">
                  <c:v>3.5180000000000002</c:v>
                </c:pt>
                <c:pt idx="448">
                  <c:v>3.528</c:v>
                </c:pt>
                <c:pt idx="449">
                  <c:v>3.5370000000000004</c:v>
                </c:pt>
                <c:pt idx="450">
                  <c:v>3.5370000000000004</c:v>
                </c:pt>
                <c:pt idx="451">
                  <c:v>3.5370000000000004</c:v>
                </c:pt>
                <c:pt idx="452">
                  <c:v>3.5370000000000004</c:v>
                </c:pt>
                <c:pt idx="453">
                  <c:v>3.532</c:v>
                </c:pt>
                <c:pt idx="454">
                  <c:v>3.5060000000000002</c:v>
                </c:pt>
                <c:pt idx="455">
                  <c:v>3.5180000000000002</c:v>
                </c:pt>
                <c:pt idx="456">
                  <c:v>3.5180000000000002</c:v>
                </c:pt>
                <c:pt idx="457">
                  <c:v>3.5060000000000002</c:v>
                </c:pt>
                <c:pt idx="458">
                  <c:v>3.5060000000000002</c:v>
                </c:pt>
                <c:pt idx="459">
                  <c:v>3.5060000000000002</c:v>
                </c:pt>
                <c:pt idx="460">
                  <c:v>3.5030000000000001</c:v>
                </c:pt>
                <c:pt idx="461">
                  <c:v>3.5270000000000001</c:v>
                </c:pt>
                <c:pt idx="462">
                  <c:v>3.5190000000000001</c:v>
                </c:pt>
                <c:pt idx="463">
                  <c:v>3.5190000000000001</c:v>
                </c:pt>
                <c:pt idx="464">
                  <c:v>3.5230000000000001</c:v>
                </c:pt>
                <c:pt idx="465">
                  <c:v>3.5230000000000001</c:v>
                </c:pt>
                <c:pt idx="466">
                  <c:v>3.5230000000000001</c:v>
                </c:pt>
                <c:pt idx="467">
                  <c:v>3.544</c:v>
                </c:pt>
                <c:pt idx="468">
                  <c:v>3.5610000000000004</c:v>
                </c:pt>
                <c:pt idx="469">
                  <c:v>3.59</c:v>
                </c:pt>
                <c:pt idx="470">
                  <c:v>3.5790000000000002</c:v>
                </c:pt>
                <c:pt idx="471">
                  <c:v>3.597</c:v>
                </c:pt>
                <c:pt idx="472">
                  <c:v>3.597</c:v>
                </c:pt>
                <c:pt idx="473">
                  <c:v>3.597</c:v>
                </c:pt>
                <c:pt idx="474">
                  <c:v>3.5880000000000001</c:v>
                </c:pt>
                <c:pt idx="475">
                  <c:v>3.6160000000000001</c:v>
                </c:pt>
                <c:pt idx="476">
                  <c:v>3.61</c:v>
                </c:pt>
                <c:pt idx="477">
                  <c:v>3.6320000000000001</c:v>
                </c:pt>
                <c:pt idx="478">
                  <c:v>3.6220000000000003</c:v>
                </c:pt>
                <c:pt idx="479">
                  <c:v>3.6220000000000003</c:v>
                </c:pt>
                <c:pt idx="480">
                  <c:v>3.6220000000000003</c:v>
                </c:pt>
                <c:pt idx="481">
                  <c:v>3.625</c:v>
                </c:pt>
                <c:pt idx="482">
                  <c:v>3.6020000000000003</c:v>
                </c:pt>
                <c:pt idx="483">
                  <c:v>3.6</c:v>
                </c:pt>
                <c:pt idx="484">
                  <c:v>3.5830000000000002</c:v>
                </c:pt>
                <c:pt idx="485">
                  <c:v>3.569</c:v>
                </c:pt>
                <c:pt idx="486">
                  <c:v>3.569</c:v>
                </c:pt>
                <c:pt idx="487">
                  <c:v>3.569</c:v>
                </c:pt>
                <c:pt idx="488">
                  <c:v>3.5740000000000003</c:v>
                </c:pt>
                <c:pt idx="489">
                  <c:v>3.5990000000000002</c:v>
                </c:pt>
                <c:pt idx="490">
                  <c:v>3.593</c:v>
                </c:pt>
                <c:pt idx="491">
                  <c:v>3.5870000000000002</c:v>
                </c:pt>
                <c:pt idx="492">
                  <c:v>3.589</c:v>
                </c:pt>
                <c:pt idx="493">
                  <c:v>3.589</c:v>
                </c:pt>
                <c:pt idx="494">
                  <c:v>3.589</c:v>
                </c:pt>
                <c:pt idx="495">
                  <c:v>3.5840000000000001</c:v>
                </c:pt>
                <c:pt idx="496">
                  <c:v>3.5640000000000001</c:v>
                </c:pt>
                <c:pt idx="497">
                  <c:v>3.58</c:v>
                </c:pt>
                <c:pt idx="498">
                  <c:v>3.569</c:v>
                </c:pt>
                <c:pt idx="499">
                  <c:v>3.5680000000000001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6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42746</c:v>
                </c:pt>
                <c:pt idx="1">
                  <c:v>42747</c:v>
                </c:pt>
                <c:pt idx="2">
                  <c:v>42748</c:v>
                </c:pt>
                <c:pt idx="3">
                  <c:v>42749</c:v>
                </c:pt>
                <c:pt idx="4">
                  <c:v>42750</c:v>
                </c:pt>
                <c:pt idx="5">
                  <c:v>42751</c:v>
                </c:pt>
                <c:pt idx="6">
                  <c:v>42752</c:v>
                </c:pt>
                <c:pt idx="7">
                  <c:v>42753</c:v>
                </c:pt>
                <c:pt idx="8">
                  <c:v>42754</c:v>
                </c:pt>
                <c:pt idx="9">
                  <c:v>42755</c:v>
                </c:pt>
                <c:pt idx="10">
                  <c:v>42756</c:v>
                </c:pt>
                <c:pt idx="11">
                  <c:v>42757</c:v>
                </c:pt>
                <c:pt idx="12">
                  <c:v>42758</c:v>
                </c:pt>
                <c:pt idx="13">
                  <c:v>42759</c:v>
                </c:pt>
                <c:pt idx="14">
                  <c:v>42760</c:v>
                </c:pt>
                <c:pt idx="15">
                  <c:v>42761</c:v>
                </c:pt>
                <c:pt idx="16">
                  <c:v>42762</c:v>
                </c:pt>
                <c:pt idx="17">
                  <c:v>42763</c:v>
                </c:pt>
                <c:pt idx="18">
                  <c:v>42764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42770</c:v>
                </c:pt>
                <c:pt idx="25">
                  <c:v>42771</c:v>
                </c:pt>
                <c:pt idx="26">
                  <c:v>42772</c:v>
                </c:pt>
                <c:pt idx="27">
                  <c:v>42773</c:v>
                </c:pt>
                <c:pt idx="28">
                  <c:v>42774</c:v>
                </c:pt>
                <c:pt idx="29">
                  <c:v>42775</c:v>
                </c:pt>
                <c:pt idx="30">
                  <c:v>42776</c:v>
                </c:pt>
                <c:pt idx="31">
                  <c:v>42777</c:v>
                </c:pt>
                <c:pt idx="32">
                  <c:v>42778</c:v>
                </c:pt>
                <c:pt idx="33">
                  <c:v>42779</c:v>
                </c:pt>
                <c:pt idx="34">
                  <c:v>42780</c:v>
                </c:pt>
                <c:pt idx="35">
                  <c:v>42781</c:v>
                </c:pt>
                <c:pt idx="36">
                  <c:v>42782</c:v>
                </c:pt>
                <c:pt idx="37">
                  <c:v>42783</c:v>
                </c:pt>
                <c:pt idx="38">
                  <c:v>42784</c:v>
                </c:pt>
                <c:pt idx="39">
                  <c:v>42785</c:v>
                </c:pt>
                <c:pt idx="40">
                  <c:v>42786</c:v>
                </c:pt>
                <c:pt idx="41">
                  <c:v>42787</c:v>
                </c:pt>
                <c:pt idx="42">
                  <c:v>42788</c:v>
                </c:pt>
                <c:pt idx="43">
                  <c:v>42789</c:v>
                </c:pt>
                <c:pt idx="44">
                  <c:v>42790</c:v>
                </c:pt>
                <c:pt idx="45">
                  <c:v>42791</c:v>
                </c:pt>
                <c:pt idx="46">
                  <c:v>42792</c:v>
                </c:pt>
                <c:pt idx="47">
                  <c:v>42793</c:v>
                </c:pt>
                <c:pt idx="48">
                  <c:v>42794</c:v>
                </c:pt>
                <c:pt idx="49">
                  <c:v>42795</c:v>
                </c:pt>
                <c:pt idx="50">
                  <c:v>42796</c:v>
                </c:pt>
                <c:pt idx="51">
                  <c:v>42797</c:v>
                </c:pt>
                <c:pt idx="52">
                  <c:v>42798</c:v>
                </c:pt>
                <c:pt idx="53">
                  <c:v>42799</c:v>
                </c:pt>
                <c:pt idx="54">
                  <c:v>42800</c:v>
                </c:pt>
                <c:pt idx="55">
                  <c:v>42801</c:v>
                </c:pt>
                <c:pt idx="56">
                  <c:v>42802</c:v>
                </c:pt>
                <c:pt idx="57">
                  <c:v>42803</c:v>
                </c:pt>
                <c:pt idx="58">
                  <c:v>42804</c:v>
                </c:pt>
                <c:pt idx="59">
                  <c:v>42805</c:v>
                </c:pt>
                <c:pt idx="60">
                  <c:v>42806</c:v>
                </c:pt>
                <c:pt idx="61">
                  <c:v>42807</c:v>
                </c:pt>
                <c:pt idx="62">
                  <c:v>42808</c:v>
                </c:pt>
                <c:pt idx="63">
                  <c:v>42809</c:v>
                </c:pt>
                <c:pt idx="64">
                  <c:v>42810</c:v>
                </c:pt>
                <c:pt idx="65">
                  <c:v>42811</c:v>
                </c:pt>
                <c:pt idx="66">
                  <c:v>42812</c:v>
                </c:pt>
                <c:pt idx="67">
                  <c:v>42813</c:v>
                </c:pt>
                <c:pt idx="68">
                  <c:v>42814</c:v>
                </c:pt>
                <c:pt idx="69">
                  <c:v>42815</c:v>
                </c:pt>
                <c:pt idx="70">
                  <c:v>42816</c:v>
                </c:pt>
                <c:pt idx="71">
                  <c:v>42817</c:v>
                </c:pt>
                <c:pt idx="72">
                  <c:v>42818</c:v>
                </c:pt>
                <c:pt idx="73">
                  <c:v>42819</c:v>
                </c:pt>
                <c:pt idx="74">
                  <c:v>42820</c:v>
                </c:pt>
                <c:pt idx="75">
                  <c:v>42821</c:v>
                </c:pt>
                <c:pt idx="76">
                  <c:v>42822</c:v>
                </c:pt>
                <c:pt idx="77">
                  <c:v>42823</c:v>
                </c:pt>
                <c:pt idx="78">
                  <c:v>42824</c:v>
                </c:pt>
                <c:pt idx="79">
                  <c:v>42825</c:v>
                </c:pt>
                <c:pt idx="80">
                  <c:v>42826</c:v>
                </c:pt>
                <c:pt idx="81">
                  <c:v>42827</c:v>
                </c:pt>
                <c:pt idx="82">
                  <c:v>42828</c:v>
                </c:pt>
                <c:pt idx="83">
                  <c:v>42829</c:v>
                </c:pt>
                <c:pt idx="84">
                  <c:v>42830</c:v>
                </c:pt>
                <c:pt idx="85">
                  <c:v>42831</c:v>
                </c:pt>
                <c:pt idx="86">
                  <c:v>42832</c:v>
                </c:pt>
                <c:pt idx="87">
                  <c:v>42833</c:v>
                </c:pt>
                <c:pt idx="88">
                  <c:v>42834</c:v>
                </c:pt>
                <c:pt idx="89">
                  <c:v>42835</c:v>
                </c:pt>
                <c:pt idx="90">
                  <c:v>42836</c:v>
                </c:pt>
                <c:pt idx="91">
                  <c:v>42837</c:v>
                </c:pt>
                <c:pt idx="92">
                  <c:v>42838</c:v>
                </c:pt>
                <c:pt idx="93">
                  <c:v>42839</c:v>
                </c:pt>
                <c:pt idx="94">
                  <c:v>42840</c:v>
                </c:pt>
                <c:pt idx="95">
                  <c:v>42841</c:v>
                </c:pt>
                <c:pt idx="96">
                  <c:v>42842</c:v>
                </c:pt>
                <c:pt idx="97">
                  <c:v>42843</c:v>
                </c:pt>
                <c:pt idx="98">
                  <c:v>42844</c:v>
                </c:pt>
                <c:pt idx="99">
                  <c:v>42845</c:v>
                </c:pt>
                <c:pt idx="100">
                  <c:v>42846</c:v>
                </c:pt>
                <c:pt idx="101">
                  <c:v>42847</c:v>
                </c:pt>
                <c:pt idx="102">
                  <c:v>42848</c:v>
                </c:pt>
                <c:pt idx="103">
                  <c:v>42849</c:v>
                </c:pt>
                <c:pt idx="104">
                  <c:v>42850</c:v>
                </c:pt>
                <c:pt idx="105">
                  <c:v>42851</c:v>
                </c:pt>
                <c:pt idx="106">
                  <c:v>42852</c:v>
                </c:pt>
                <c:pt idx="107">
                  <c:v>42853</c:v>
                </c:pt>
                <c:pt idx="108">
                  <c:v>42854</c:v>
                </c:pt>
                <c:pt idx="109">
                  <c:v>42855</c:v>
                </c:pt>
                <c:pt idx="110">
                  <c:v>42856</c:v>
                </c:pt>
                <c:pt idx="111">
                  <c:v>42857</c:v>
                </c:pt>
                <c:pt idx="112">
                  <c:v>42858</c:v>
                </c:pt>
                <c:pt idx="113">
                  <c:v>42859</c:v>
                </c:pt>
                <c:pt idx="114">
                  <c:v>42860</c:v>
                </c:pt>
                <c:pt idx="115">
                  <c:v>42861</c:v>
                </c:pt>
                <c:pt idx="116">
                  <c:v>42862</c:v>
                </c:pt>
                <c:pt idx="117">
                  <c:v>42863</c:v>
                </c:pt>
                <c:pt idx="118">
                  <c:v>42864</c:v>
                </c:pt>
                <c:pt idx="119">
                  <c:v>42865</c:v>
                </c:pt>
                <c:pt idx="120">
                  <c:v>42866</c:v>
                </c:pt>
                <c:pt idx="121">
                  <c:v>42867</c:v>
                </c:pt>
                <c:pt idx="122">
                  <c:v>42868</c:v>
                </c:pt>
                <c:pt idx="123">
                  <c:v>42869</c:v>
                </c:pt>
                <c:pt idx="124">
                  <c:v>42870</c:v>
                </c:pt>
                <c:pt idx="125">
                  <c:v>42871</c:v>
                </c:pt>
                <c:pt idx="126">
                  <c:v>42872</c:v>
                </c:pt>
                <c:pt idx="127">
                  <c:v>42873</c:v>
                </c:pt>
                <c:pt idx="128">
                  <c:v>42874</c:v>
                </c:pt>
                <c:pt idx="129">
                  <c:v>42875</c:v>
                </c:pt>
                <c:pt idx="130">
                  <c:v>42876</c:v>
                </c:pt>
                <c:pt idx="131">
                  <c:v>42877</c:v>
                </c:pt>
                <c:pt idx="132">
                  <c:v>42878</c:v>
                </c:pt>
                <c:pt idx="133">
                  <c:v>42879</c:v>
                </c:pt>
                <c:pt idx="134">
                  <c:v>42880</c:v>
                </c:pt>
                <c:pt idx="135">
                  <c:v>42881</c:v>
                </c:pt>
                <c:pt idx="136">
                  <c:v>42882</c:v>
                </c:pt>
                <c:pt idx="137">
                  <c:v>42883</c:v>
                </c:pt>
                <c:pt idx="138">
                  <c:v>42884</c:v>
                </c:pt>
                <c:pt idx="139">
                  <c:v>42885</c:v>
                </c:pt>
                <c:pt idx="140">
                  <c:v>42886</c:v>
                </c:pt>
                <c:pt idx="141">
                  <c:v>42887</c:v>
                </c:pt>
                <c:pt idx="142">
                  <c:v>42888</c:v>
                </c:pt>
                <c:pt idx="143">
                  <c:v>42889</c:v>
                </c:pt>
                <c:pt idx="144">
                  <c:v>42890</c:v>
                </c:pt>
                <c:pt idx="145">
                  <c:v>42891</c:v>
                </c:pt>
                <c:pt idx="146">
                  <c:v>42892</c:v>
                </c:pt>
                <c:pt idx="147">
                  <c:v>42893</c:v>
                </c:pt>
                <c:pt idx="148">
                  <c:v>42894</c:v>
                </c:pt>
                <c:pt idx="149">
                  <c:v>42895</c:v>
                </c:pt>
                <c:pt idx="150">
                  <c:v>42896</c:v>
                </c:pt>
                <c:pt idx="151">
                  <c:v>42897</c:v>
                </c:pt>
                <c:pt idx="152">
                  <c:v>42898</c:v>
                </c:pt>
                <c:pt idx="153">
                  <c:v>42899</c:v>
                </c:pt>
                <c:pt idx="154">
                  <c:v>42900</c:v>
                </c:pt>
                <c:pt idx="155">
                  <c:v>42901</c:v>
                </c:pt>
                <c:pt idx="156">
                  <c:v>42902</c:v>
                </c:pt>
                <c:pt idx="157">
                  <c:v>42903</c:v>
                </c:pt>
                <c:pt idx="158">
                  <c:v>42904</c:v>
                </c:pt>
                <c:pt idx="159">
                  <c:v>42905</c:v>
                </c:pt>
                <c:pt idx="160">
                  <c:v>42906</c:v>
                </c:pt>
                <c:pt idx="161">
                  <c:v>42907</c:v>
                </c:pt>
                <c:pt idx="162">
                  <c:v>42908</c:v>
                </c:pt>
                <c:pt idx="163">
                  <c:v>42909</c:v>
                </c:pt>
                <c:pt idx="164">
                  <c:v>42910</c:v>
                </c:pt>
                <c:pt idx="165">
                  <c:v>42911</c:v>
                </c:pt>
                <c:pt idx="166">
                  <c:v>42912</c:v>
                </c:pt>
                <c:pt idx="167">
                  <c:v>42913</c:v>
                </c:pt>
                <c:pt idx="168">
                  <c:v>42914</c:v>
                </c:pt>
                <c:pt idx="169">
                  <c:v>42915</c:v>
                </c:pt>
                <c:pt idx="170">
                  <c:v>42916</c:v>
                </c:pt>
                <c:pt idx="171">
                  <c:v>42917</c:v>
                </c:pt>
                <c:pt idx="172">
                  <c:v>42918</c:v>
                </c:pt>
                <c:pt idx="173">
                  <c:v>42919</c:v>
                </c:pt>
                <c:pt idx="174">
                  <c:v>42920</c:v>
                </c:pt>
                <c:pt idx="175">
                  <c:v>42921</c:v>
                </c:pt>
                <c:pt idx="176">
                  <c:v>42922</c:v>
                </c:pt>
                <c:pt idx="177">
                  <c:v>42923</c:v>
                </c:pt>
                <c:pt idx="178">
                  <c:v>42924</c:v>
                </c:pt>
                <c:pt idx="179">
                  <c:v>42925</c:v>
                </c:pt>
                <c:pt idx="180">
                  <c:v>42926</c:v>
                </c:pt>
                <c:pt idx="181">
                  <c:v>42927</c:v>
                </c:pt>
                <c:pt idx="182">
                  <c:v>42928</c:v>
                </c:pt>
                <c:pt idx="183">
                  <c:v>42929</c:v>
                </c:pt>
                <c:pt idx="184">
                  <c:v>42930</c:v>
                </c:pt>
                <c:pt idx="185">
                  <c:v>42931</c:v>
                </c:pt>
                <c:pt idx="186">
                  <c:v>42932</c:v>
                </c:pt>
                <c:pt idx="187">
                  <c:v>42933</c:v>
                </c:pt>
                <c:pt idx="188">
                  <c:v>42934</c:v>
                </c:pt>
                <c:pt idx="189">
                  <c:v>42935</c:v>
                </c:pt>
                <c:pt idx="190">
                  <c:v>42936</c:v>
                </c:pt>
                <c:pt idx="191">
                  <c:v>42937</c:v>
                </c:pt>
                <c:pt idx="192">
                  <c:v>42938</c:v>
                </c:pt>
                <c:pt idx="193">
                  <c:v>42939</c:v>
                </c:pt>
                <c:pt idx="194">
                  <c:v>42940</c:v>
                </c:pt>
                <c:pt idx="195">
                  <c:v>42941</c:v>
                </c:pt>
                <c:pt idx="196">
                  <c:v>42942</c:v>
                </c:pt>
                <c:pt idx="197">
                  <c:v>42943</c:v>
                </c:pt>
                <c:pt idx="198">
                  <c:v>42944</c:v>
                </c:pt>
                <c:pt idx="199">
                  <c:v>42945</c:v>
                </c:pt>
                <c:pt idx="200">
                  <c:v>42946</c:v>
                </c:pt>
                <c:pt idx="201">
                  <c:v>42947</c:v>
                </c:pt>
                <c:pt idx="202">
                  <c:v>42948</c:v>
                </c:pt>
                <c:pt idx="203">
                  <c:v>42949</c:v>
                </c:pt>
                <c:pt idx="204">
                  <c:v>42950</c:v>
                </c:pt>
                <c:pt idx="205">
                  <c:v>42951</c:v>
                </c:pt>
                <c:pt idx="206">
                  <c:v>42952</c:v>
                </c:pt>
                <c:pt idx="207">
                  <c:v>42953</c:v>
                </c:pt>
                <c:pt idx="208">
                  <c:v>42954</c:v>
                </c:pt>
                <c:pt idx="209">
                  <c:v>42955</c:v>
                </c:pt>
                <c:pt idx="210">
                  <c:v>42956</c:v>
                </c:pt>
                <c:pt idx="211">
                  <c:v>42957</c:v>
                </c:pt>
                <c:pt idx="212">
                  <c:v>42958</c:v>
                </c:pt>
                <c:pt idx="213">
                  <c:v>42959</c:v>
                </c:pt>
                <c:pt idx="214">
                  <c:v>42960</c:v>
                </c:pt>
                <c:pt idx="215">
                  <c:v>42961</c:v>
                </c:pt>
                <c:pt idx="216">
                  <c:v>42962</c:v>
                </c:pt>
                <c:pt idx="217">
                  <c:v>42963</c:v>
                </c:pt>
                <c:pt idx="218">
                  <c:v>42964</c:v>
                </c:pt>
                <c:pt idx="219">
                  <c:v>42965</c:v>
                </c:pt>
                <c:pt idx="220">
                  <c:v>42966</c:v>
                </c:pt>
                <c:pt idx="221">
                  <c:v>42967</c:v>
                </c:pt>
                <c:pt idx="222">
                  <c:v>42968</c:v>
                </c:pt>
                <c:pt idx="223">
                  <c:v>42969</c:v>
                </c:pt>
                <c:pt idx="224">
                  <c:v>42970</c:v>
                </c:pt>
                <c:pt idx="225">
                  <c:v>42971</c:v>
                </c:pt>
                <c:pt idx="226">
                  <c:v>42972</c:v>
                </c:pt>
                <c:pt idx="227">
                  <c:v>42973</c:v>
                </c:pt>
                <c:pt idx="228">
                  <c:v>42974</c:v>
                </c:pt>
                <c:pt idx="229">
                  <c:v>42975</c:v>
                </c:pt>
                <c:pt idx="230">
                  <c:v>42976</c:v>
                </c:pt>
                <c:pt idx="231">
                  <c:v>42977</c:v>
                </c:pt>
                <c:pt idx="232">
                  <c:v>42978</c:v>
                </c:pt>
                <c:pt idx="233">
                  <c:v>42979</c:v>
                </c:pt>
                <c:pt idx="234">
                  <c:v>42980</c:v>
                </c:pt>
                <c:pt idx="235">
                  <c:v>42981</c:v>
                </c:pt>
                <c:pt idx="236">
                  <c:v>42982</c:v>
                </c:pt>
                <c:pt idx="237">
                  <c:v>42983</c:v>
                </c:pt>
                <c:pt idx="238">
                  <c:v>42984</c:v>
                </c:pt>
                <c:pt idx="239">
                  <c:v>42985</c:v>
                </c:pt>
                <c:pt idx="240">
                  <c:v>42986</c:v>
                </c:pt>
                <c:pt idx="241">
                  <c:v>42987</c:v>
                </c:pt>
                <c:pt idx="242">
                  <c:v>42988</c:v>
                </c:pt>
                <c:pt idx="243">
                  <c:v>42989</c:v>
                </c:pt>
                <c:pt idx="244">
                  <c:v>42990</c:v>
                </c:pt>
                <c:pt idx="245">
                  <c:v>42991</c:v>
                </c:pt>
                <c:pt idx="246">
                  <c:v>42992</c:v>
                </c:pt>
                <c:pt idx="247">
                  <c:v>42993</c:v>
                </c:pt>
                <c:pt idx="248">
                  <c:v>42994</c:v>
                </c:pt>
                <c:pt idx="249">
                  <c:v>42995</c:v>
                </c:pt>
                <c:pt idx="250">
                  <c:v>42996</c:v>
                </c:pt>
                <c:pt idx="251">
                  <c:v>42997</c:v>
                </c:pt>
                <c:pt idx="252">
                  <c:v>42998</c:v>
                </c:pt>
                <c:pt idx="253">
                  <c:v>42999</c:v>
                </c:pt>
                <c:pt idx="254">
                  <c:v>43000</c:v>
                </c:pt>
                <c:pt idx="255">
                  <c:v>43001</c:v>
                </c:pt>
                <c:pt idx="256">
                  <c:v>43002</c:v>
                </c:pt>
                <c:pt idx="257">
                  <c:v>43003</c:v>
                </c:pt>
                <c:pt idx="258">
                  <c:v>43004</c:v>
                </c:pt>
                <c:pt idx="259">
                  <c:v>43005</c:v>
                </c:pt>
                <c:pt idx="260">
                  <c:v>43006</c:v>
                </c:pt>
                <c:pt idx="261">
                  <c:v>43007</c:v>
                </c:pt>
                <c:pt idx="262">
                  <c:v>43008</c:v>
                </c:pt>
                <c:pt idx="263">
                  <c:v>43009</c:v>
                </c:pt>
                <c:pt idx="264">
                  <c:v>43010</c:v>
                </c:pt>
                <c:pt idx="265">
                  <c:v>43011</c:v>
                </c:pt>
                <c:pt idx="266">
                  <c:v>43012</c:v>
                </c:pt>
                <c:pt idx="267">
                  <c:v>43013</c:v>
                </c:pt>
                <c:pt idx="268">
                  <c:v>43014</c:v>
                </c:pt>
                <c:pt idx="269">
                  <c:v>43015</c:v>
                </c:pt>
                <c:pt idx="270">
                  <c:v>43016</c:v>
                </c:pt>
                <c:pt idx="271">
                  <c:v>43017</c:v>
                </c:pt>
                <c:pt idx="272">
                  <c:v>43018</c:v>
                </c:pt>
                <c:pt idx="273">
                  <c:v>43019</c:v>
                </c:pt>
                <c:pt idx="274">
                  <c:v>43020</c:v>
                </c:pt>
                <c:pt idx="275">
                  <c:v>43021</c:v>
                </c:pt>
                <c:pt idx="276">
                  <c:v>43022</c:v>
                </c:pt>
                <c:pt idx="277">
                  <c:v>43023</c:v>
                </c:pt>
                <c:pt idx="278">
                  <c:v>43024</c:v>
                </c:pt>
                <c:pt idx="279">
                  <c:v>43025</c:v>
                </c:pt>
                <c:pt idx="280">
                  <c:v>43026</c:v>
                </c:pt>
                <c:pt idx="281">
                  <c:v>43027</c:v>
                </c:pt>
                <c:pt idx="282">
                  <c:v>43028</c:v>
                </c:pt>
                <c:pt idx="283">
                  <c:v>43029</c:v>
                </c:pt>
                <c:pt idx="284">
                  <c:v>43030</c:v>
                </c:pt>
                <c:pt idx="285">
                  <c:v>43031</c:v>
                </c:pt>
                <c:pt idx="286">
                  <c:v>43032</c:v>
                </c:pt>
                <c:pt idx="287">
                  <c:v>43033</c:v>
                </c:pt>
                <c:pt idx="288">
                  <c:v>43034</c:v>
                </c:pt>
                <c:pt idx="289">
                  <c:v>43035</c:v>
                </c:pt>
                <c:pt idx="290">
                  <c:v>43036</c:v>
                </c:pt>
                <c:pt idx="291">
                  <c:v>43037</c:v>
                </c:pt>
                <c:pt idx="292">
                  <c:v>43038</c:v>
                </c:pt>
                <c:pt idx="293">
                  <c:v>43039</c:v>
                </c:pt>
                <c:pt idx="294">
                  <c:v>43040</c:v>
                </c:pt>
                <c:pt idx="295">
                  <c:v>43041</c:v>
                </c:pt>
                <c:pt idx="296">
                  <c:v>43042</c:v>
                </c:pt>
                <c:pt idx="297">
                  <c:v>43043</c:v>
                </c:pt>
                <c:pt idx="298">
                  <c:v>43044</c:v>
                </c:pt>
                <c:pt idx="299">
                  <c:v>43045</c:v>
                </c:pt>
                <c:pt idx="300">
                  <c:v>43046</c:v>
                </c:pt>
                <c:pt idx="301">
                  <c:v>43047</c:v>
                </c:pt>
                <c:pt idx="302">
                  <c:v>43048</c:v>
                </c:pt>
                <c:pt idx="303">
                  <c:v>43049</c:v>
                </c:pt>
                <c:pt idx="304">
                  <c:v>43050</c:v>
                </c:pt>
                <c:pt idx="305">
                  <c:v>43051</c:v>
                </c:pt>
                <c:pt idx="306">
                  <c:v>43052</c:v>
                </c:pt>
                <c:pt idx="307">
                  <c:v>43053</c:v>
                </c:pt>
                <c:pt idx="308">
                  <c:v>43054</c:v>
                </c:pt>
                <c:pt idx="309">
                  <c:v>43055</c:v>
                </c:pt>
                <c:pt idx="310">
                  <c:v>43056</c:v>
                </c:pt>
                <c:pt idx="311">
                  <c:v>43057</c:v>
                </c:pt>
                <c:pt idx="312">
                  <c:v>43058</c:v>
                </c:pt>
                <c:pt idx="313">
                  <c:v>43059</c:v>
                </c:pt>
                <c:pt idx="314">
                  <c:v>43060</c:v>
                </c:pt>
                <c:pt idx="315">
                  <c:v>43061</c:v>
                </c:pt>
                <c:pt idx="316">
                  <c:v>43062</c:v>
                </c:pt>
                <c:pt idx="317">
                  <c:v>43063</c:v>
                </c:pt>
                <c:pt idx="318">
                  <c:v>43064</c:v>
                </c:pt>
                <c:pt idx="319">
                  <c:v>43065</c:v>
                </c:pt>
                <c:pt idx="320">
                  <c:v>43066</c:v>
                </c:pt>
                <c:pt idx="321">
                  <c:v>43067</c:v>
                </c:pt>
                <c:pt idx="322">
                  <c:v>43068</c:v>
                </c:pt>
                <c:pt idx="323">
                  <c:v>43069</c:v>
                </c:pt>
                <c:pt idx="324">
                  <c:v>43070</c:v>
                </c:pt>
                <c:pt idx="325">
                  <c:v>43071</c:v>
                </c:pt>
                <c:pt idx="326">
                  <c:v>43072</c:v>
                </c:pt>
                <c:pt idx="327">
                  <c:v>43073</c:v>
                </c:pt>
                <c:pt idx="328">
                  <c:v>43074</c:v>
                </c:pt>
                <c:pt idx="329">
                  <c:v>43075</c:v>
                </c:pt>
                <c:pt idx="330">
                  <c:v>43076</c:v>
                </c:pt>
                <c:pt idx="331">
                  <c:v>43077</c:v>
                </c:pt>
                <c:pt idx="332">
                  <c:v>43078</c:v>
                </c:pt>
                <c:pt idx="333">
                  <c:v>43079</c:v>
                </c:pt>
                <c:pt idx="334">
                  <c:v>43080</c:v>
                </c:pt>
                <c:pt idx="335">
                  <c:v>43081</c:v>
                </c:pt>
                <c:pt idx="336">
                  <c:v>43082</c:v>
                </c:pt>
                <c:pt idx="337">
                  <c:v>43083</c:v>
                </c:pt>
                <c:pt idx="338">
                  <c:v>43084</c:v>
                </c:pt>
                <c:pt idx="339">
                  <c:v>43085</c:v>
                </c:pt>
                <c:pt idx="340">
                  <c:v>43086</c:v>
                </c:pt>
                <c:pt idx="341">
                  <c:v>43087</c:v>
                </c:pt>
                <c:pt idx="342">
                  <c:v>43088</c:v>
                </c:pt>
                <c:pt idx="343">
                  <c:v>43089</c:v>
                </c:pt>
                <c:pt idx="344">
                  <c:v>43090</c:v>
                </c:pt>
                <c:pt idx="345">
                  <c:v>43091</c:v>
                </c:pt>
                <c:pt idx="346">
                  <c:v>43092</c:v>
                </c:pt>
                <c:pt idx="347">
                  <c:v>43093</c:v>
                </c:pt>
                <c:pt idx="348">
                  <c:v>43094</c:v>
                </c:pt>
                <c:pt idx="349">
                  <c:v>43095</c:v>
                </c:pt>
                <c:pt idx="350">
                  <c:v>43096</c:v>
                </c:pt>
                <c:pt idx="351">
                  <c:v>43097</c:v>
                </c:pt>
                <c:pt idx="352">
                  <c:v>43098</c:v>
                </c:pt>
                <c:pt idx="353">
                  <c:v>43099</c:v>
                </c:pt>
                <c:pt idx="354">
                  <c:v>43100</c:v>
                </c:pt>
                <c:pt idx="355">
                  <c:v>43101</c:v>
                </c:pt>
                <c:pt idx="356">
                  <c:v>43102</c:v>
                </c:pt>
                <c:pt idx="357">
                  <c:v>43103</c:v>
                </c:pt>
                <c:pt idx="358">
                  <c:v>43104</c:v>
                </c:pt>
                <c:pt idx="359">
                  <c:v>43105</c:v>
                </c:pt>
                <c:pt idx="360">
                  <c:v>43106</c:v>
                </c:pt>
                <c:pt idx="361">
                  <c:v>43107</c:v>
                </c:pt>
                <c:pt idx="362">
                  <c:v>43108</c:v>
                </c:pt>
                <c:pt idx="363">
                  <c:v>43109</c:v>
                </c:pt>
                <c:pt idx="364">
                  <c:v>43110</c:v>
                </c:pt>
                <c:pt idx="365">
                  <c:v>43111</c:v>
                </c:pt>
                <c:pt idx="366">
                  <c:v>43112</c:v>
                </c:pt>
                <c:pt idx="367">
                  <c:v>43113</c:v>
                </c:pt>
                <c:pt idx="368">
                  <c:v>43114</c:v>
                </c:pt>
                <c:pt idx="369">
                  <c:v>43115</c:v>
                </c:pt>
                <c:pt idx="370">
                  <c:v>43116</c:v>
                </c:pt>
                <c:pt idx="371">
                  <c:v>43117</c:v>
                </c:pt>
                <c:pt idx="372">
                  <c:v>43118</c:v>
                </c:pt>
                <c:pt idx="373">
                  <c:v>43119</c:v>
                </c:pt>
                <c:pt idx="374">
                  <c:v>43120</c:v>
                </c:pt>
                <c:pt idx="375">
                  <c:v>43121</c:v>
                </c:pt>
                <c:pt idx="376">
                  <c:v>43122</c:v>
                </c:pt>
                <c:pt idx="377">
                  <c:v>43123</c:v>
                </c:pt>
                <c:pt idx="378">
                  <c:v>43124</c:v>
                </c:pt>
                <c:pt idx="379">
                  <c:v>43125</c:v>
                </c:pt>
                <c:pt idx="380">
                  <c:v>43126</c:v>
                </c:pt>
                <c:pt idx="381">
                  <c:v>43127</c:v>
                </c:pt>
                <c:pt idx="382">
                  <c:v>43128</c:v>
                </c:pt>
                <c:pt idx="383">
                  <c:v>43129</c:v>
                </c:pt>
                <c:pt idx="384">
                  <c:v>43130</c:v>
                </c:pt>
                <c:pt idx="385">
                  <c:v>43131</c:v>
                </c:pt>
                <c:pt idx="386">
                  <c:v>43132</c:v>
                </c:pt>
                <c:pt idx="387">
                  <c:v>43133</c:v>
                </c:pt>
                <c:pt idx="388">
                  <c:v>43134</c:v>
                </c:pt>
                <c:pt idx="389">
                  <c:v>43135</c:v>
                </c:pt>
                <c:pt idx="390">
                  <c:v>43136</c:v>
                </c:pt>
                <c:pt idx="391">
                  <c:v>43137</c:v>
                </c:pt>
                <c:pt idx="392">
                  <c:v>43138</c:v>
                </c:pt>
                <c:pt idx="393">
                  <c:v>43139</c:v>
                </c:pt>
                <c:pt idx="394">
                  <c:v>43140</c:v>
                </c:pt>
                <c:pt idx="395">
                  <c:v>43141</c:v>
                </c:pt>
                <c:pt idx="396">
                  <c:v>43142</c:v>
                </c:pt>
                <c:pt idx="397">
                  <c:v>43143</c:v>
                </c:pt>
                <c:pt idx="398">
                  <c:v>43144</c:v>
                </c:pt>
                <c:pt idx="399">
                  <c:v>43145</c:v>
                </c:pt>
                <c:pt idx="400">
                  <c:v>43146</c:v>
                </c:pt>
                <c:pt idx="401">
                  <c:v>43147</c:v>
                </c:pt>
                <c:pt idx="402">
                  <c:v>43148</c:v>
                </c:pt>
                <c:pt idx="403">
                  <c:v>43149</c:v>
                </c:pt>
                <c:pt idx="404">
                  <c:v>43150</c:v>
                </c:pt>
                <c:pt idx="405">
                  <c:v>43151</c:v>
                </c:pt>
                <c:pt idx="406">
                  <c:v>43152</c:v>
                </c:pt>
                <c:pt idx="407">
                  <c:v>43153</c:v>
                </c:pt>
                <c:pt idx="408">
                  <c:v>43154</c:v>
                </c:pt>
                <c:pt idx="409">
                  <c:v>43155</c:v>
                </c:pt>
                <c:pt idx="410">
                  <c:v>43156</c:v>
                </c:pt>
                <c:pt idx="411">
                  <c:v>43157</c:v>
                </c:pt>
                <c:pt idx="412">
                  <c:v>43158</c:v>
                </c:pt>
                <c:pt idx="413">
                  <c:v>43159</c:v>
                </c:pt>
                <c:pt idx="414">
                  <c:v>43160</c:v>
                </c:pt>
                <c:pt idx="415">
                  <c:v>43161</c:v>
                </c:pt>
                <c:pt idx="416">
                  <c:v>43162</c:v>
                </c:pt>
                <c:pt idx="417">
                  <c:v>43163</c:v>
                </c:pt>
                <c:pt idx="418">
                  <c:v>43164</c:v>
                </c:pt>
                <c:pt idx="419">
                  <c:v>43165</c:v>
                </c:pt>
                <c:pt idx="420">
                  <c:v>43166</c:v>
                </c:pt>
                <c:pt idx="421">
                  <c:v>43167</c:v>
                </c:pt>
                <c:pt idx="422">
                  <c:v>43168</c:v>
                </c:pt>
                <c:pt idx="423">
                  <c:v>43169</c:v>
                </c:pt>
                <c:pt idx="424">
                  <c:v>43170</c:v>
                </c:pt>
                <c:pt idx="425">
                  <c:v>43171</c:v>
                </c:pt>
                <c:pt idx="426">
                  <c:v>43172</c:v>
                </c:pt>
                <c:pt idx="427">
                  <c:v>43173</c:v>
                </c:pt>
                <c:pt idx="428">
                  <c:v>43174</c:v>
                </c:pt>
                <c:pt idx="429">
                  <c:v>43175</c:v>
                </c:pt>
                <c:pt idx="430">
                  <c:v>43176</c:v>
                </c:pt>
                <c:pt idx="431">
                  <c:v>43177</c:v>
                </c:pt>
                <c:pt idx="432">
                  <c:v>43178</c:v>
                </c:pt>
                <c:pt idx="433">
                  <c:v>43179</c:v>
                </c:pt>
                <c:pt idx="434">
                  <c:v>43180</c:v>
                </c:pt>
                <c:pt idx="435">
                  <c:v>43181</c:v>
                </c:pt>
                <c:pt idx="436">
                  <c:v>43182</c:v>
                </c:pt>
                <c:pt idx="437">
                  <c:v>43183</c:v>
                </c:pt>
                <c:pt idx="438">
                  <c:v>43184</c:v>
                </c:pt>
                <c:pt idx="439">
                  <c:v>43185</c:v>
                </c:pt>
                <c:pt idx="440">
                  <c:v>43186</c:v>
                </c:pt>
                <c:pt idx="441">
                  <c:v>43187</c:v>
                </c:pt>
                <c:pt idx="442">
                  <c:v>43188</c:v>
                </c:pt>
                <c:pt idx="443">
                  <c:v>43189</c:v>
                </c:pt>
                <c:pt idx="444">
                  <c:v>43190</c:v>
                </c:pt>
                <c:pt idx="445">
                  <c:v>43191</c:v>
                </c:pt>
                <c:pt idx="446">
                  <c:v>43192</c:v>
                </c:pt>
                <c:pt idx="447">
                  <c:v>43193</c:v>
                </c:pt>
                <c:pt idx="448">
                  <c:v>43194</c:v>
                </c:pt>
                <c:pt idx="449">
                  <c:v>43195</c:v>
                </c:pt>
                <c:pt idx="450">
                  <c:v>43196</c:v>
                </c:pt>
                <c:pt idx="451">
                  <c:v>43197</c:v>
                </c:pt>
                <c:pt idx="452">
                  <c:v>43198</c:v>
                </c:pt>
                <c:pt idx="453">
                  <c:v>43199</c:v>
                </c:pt>
                <c:pt idx="454">
                  <c:v>43200</c:v>
                </c:pt>
                <c:pt idx="455">
                  <c:v>43201</c:v>
                </c:pt>
                <c:pt idx="456">
                  <c:v>43202</c:v>
                </c:pt>
                <c:pt idx="457">
                  <c:v>43203</c:v>
                </c:pt>
                <c:pt idx="458">
                  <c:v>43204</c:v>
                </c:pt>
                <c:pt idx="459">
                  <c:v>43205</c:v>
                </c:pt>
                <c:pt idx="460">
                  <c:v>43206</c:v>
                </c:pt>
                <c:pt idx="461">
                  <c:v>43207</c:v>
                </c:pt>
                <c:pt idx="462">
                  <c:v>43208</c:v>
                </c:pt>
                <c:pt idx="463">
                  <c:v>43209</c:v>
                </c:pt>
                <c:pt idx="464">
                  <c:v>43210</c:v>
                </c:pt>
                <c:pt idx="465">
                  <c:v>43211</c:v>
                </c:pt>
                <c:pt idx="466">
                  <c:v>43212</c:v>
                </c:pt>
                <c:pt idx="467">
                  <c:v>43213</c:v>
                </c:pt>
                <c:pt idx="468">
                  <c:v>43214</c:v>
                </c:pt>
                <c:pt idx="469">
                  <c:v>43215</c:v>
                </c:pt>
                <c:pt idx="470">
                  <c:v>43216</c:v>
                </c:pt>
                <c:pt idx="471">
                  <c:v>43217</c:v>
                </c:pt>
                <c:pt idx="472">
                  <c:v>43218</c:v>
                </c:pt>
                <c:pt idx="473">
                  <c:v>43219</c:v>
                </c:pt>
                <c:pt idx="474">
                  <c:v>43220</c:v>
                </c:pt>
                <c:pt idx="475">
                  <c:v>43221</c:v>
                </c:pt>
                <c:pt idx="476">
                  <c:v>43222</c:v>
                </c:pt>
                <c:pt idx="477">
                  <c:v>43223</c:v>
                </c:pt>
                <c:pt idx="478">
                  <c:v>43224</c:v>
                </c:pt>
                <c:pt idx="479">
                  <c:v>43225</c:v>
                </c:pt>
                <c:pt idx="480">
                  <c:v>43226</c:v>
                </c:pt>
                <c:pt idx="481">
                  <c:v>43227</c:v>
                </c:pt>
                <c:pt idx="482">
                  <c:v>43228</c:v>
                </c:pt>
                <c:pt idx="483">
                  <c:v>43229</c:v>
                </c:pt>
                <c:pt idx="484">
                  <c:v>43230</c:v>
                </c:pt>
                <c:pt idx="485">
                  <c:v>43231</c:v>
                </c:pt>
                <c:pt idx="486">
                  <c:v>43232</c:v>
                </c:pt>
                <c:pt idx="487">
                  <c:v>43233</c:v>
                </c:pt>
                <c:pt idx="488">
                  <c:v>43234</c:v>
                </c:pt>
                <c:pt idx="489">
                  <c:v>43235</c:v>
                </c:pt>
                <c:pt idx="490">
                  <c:v>43236</c:v>
                </c:pt>
                <c:pt idx="491">
                  <c:v>43237</c:v>
                </c:pt>
                <c:pt idx="492">
                  <c:v>43238</c:v>
                </c:pt>
                <c:pt idx="493">
                  <c:v>43239</c:v>
                </c:pt>
                <c:pt idx="494">
                  <c:v>43240</c:v>
                </c:pt>
                <c:pt idx="495">
                  <c:v>43241</c:v>
                </c:pt>
                <c:pt idx="496">
                  <c:v>43242</c:v>
                </c:pt>
                <c:pt idx="497">
                  <c:v>43243</c:v>
                </c:pt>
                <c:pt idx="498">
                  <c:v>43244</c:v>
                </c:pt>
                <c:pt idx="499">
                  <c:v>43245</c:v>
                </c:pt>
              </c:numCache>
            </c:numRef>
          </c:cat>
          <c:val>
            <c:numRef>
              <c:f>'איור 6 נתונים'!$E$3:$E$3999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200</c:v>
                </c:pt>
                <c:pt idx="461">
                  <c:v>-100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85312"/>
        <c:axId val="149883136"/>
      </c:lineChart>
      <c:dateAx>
        <c:axId val="149866752"/>
        <c:scaling>
          <c:orientation val="minMax"/>
          <c:max val="43245"/>
          <c:min val="42887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49881216"/>
        <c:crosses val="autoZero"/>
        <c:auto val="1"/>
        <c:lblOffset val="100"/>
        <c:baseTimeUnit val="days"/>
      </c:dateAx>
      <c:valAx>
        <c:axId val="149881216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49866752"/>
        <c:crosses val="autoZero"/>
        <c:crossBetween val="between"/>
        <c:majorUnit val="1.5"/>
      </c:valAx>
      <c:valAx>
        <c:axId val="149883136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49885312"/>
        <c:crosses val="max"/>
        <c:crossBetween val="between"/>
        <c:majorUnit val="0.1"/>
      </c:valAx>
      <c:dateAx>
        <c:axId val="1498853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9883136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7: התשואות הנומינליות על </a:t>
            </a:r>
            <a:r>
              <a:rPr lang="he-IL" sz="2000" dirty="0" err="1"/>
              <a:t>האג"ח</a:t>
            </a:r>
            <a:r>
              <a:rPr lang="he-IL" sz="2000" dirty="0"/>
              <a:t> הממשלתיות ל-10 שנים בישראל, ארה"ב וגרמניה
</a:t>
            </a:r>
            <a:r>
              <a:rPr lang="he-IL" sz="2000" b="0" dirty="0"/>
              <a:t>יוני 2016 עד מאי 2018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נתונים'!$C$2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42515</c:v>
                </c:pt>
                <c:pt idx="1">
                  <c:v>42516</c:v>
                </c:pt>
                <c:pt idx="2">
                  <c:v>42517</c:v>
                </c:pt>
                <c:pt idx="3">
                  <c:v>42518</c:v>
                </c:pt>
                <c:pt idx="4">
                  <c:v>42519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42525</c:v>
                </c:pt>
                <c:pt idx="11">
                  <c:v>42526</c:v>
                </c:pt>
                <c:pt idx="12">
                  <c:v>42527</c:v>
                </c:pt>
                <c:pt idx="13">
                  <c:v>42528</c:v>
                </c:pt>
                <c:pt idx="14">
                  <c:v>42529</c:v>
                </c:pt>
                <c:pt idx="15">
                  <c:v>42530</c:v>
                </c:pt>
                <c:pt idx="16">
                  <c:v>42531</c:v>
                </c:pt>
                <c:pt idx="17">
                  <c:v>42532</c:v>
                </c:pt>
                <c:pt idx="18">
                  <c:v>42533</c:v>
                </c:pt>
                <c:pt idx="19">
                  <c:v>42534</c:v>
                </c:pt>
                <c:pt idx="20">
                  <c:v>42535</c:v>
                </c:pt>
                <c:pt idx="21">
                  <c:v>42536</c:v>
                </c:pt>
                <c:pt idx="22">
                  <c:v>42537</c:v>
                </c:pt>
                <c:pt idx="23">
                  <c:v>42538</c:v>
                </c:pt>
                <c:pt idx="24">
                  <c:v>42539</c:v>
                </c:pt>
                <c:pt idx="25">
                  <c:v>42540</c:v>
                </c:pt>
                <c:pt idx="26">
                  <c:v>42541</c:v>
                </c:pt>
                <c:pt idx="27">
                  <c:v>42542</c:v>
                </c:pt>
                <c:pt idx="28">
                  <c:v>42543</c:v>
                </c:pt>
                <c:pt idx="29">
                  <c:v>42544</c:v>
                </c:pt>
                <c:pt idx="30">
                  <c:v>42545</c:v>
                </c:pt>
                <c:pt idx="31">
                  <c:v>42546</c:v>
                </c:pt>
                <c:pt idx="32">
                  <c:v>42547</c:v>
                </c:pt>
                <c:pt idx="33">
                  <c:v>42548</c:v>
                </c:pt>
                <c:pt idx="34">
                  <c:v>42549</c:v>
                </c:pt>
                <c:pt idx="35">
                  <c:v>42550</c:v>
                </c:pt>
                <c:pt idx="36">
                  <c:v>42551</c:v>
                </c:pt>
                <c:pt idx="37">
                  <c:v>42552</c:v>
                </c:pt>
                <c:pt idx="38">
                  <c:v>42553</c:v>
                </c:pt>
                <c:pt idx="39">
                  <c:v>42554</c:v>
                </c:pt>
                <c:pt idx="40">
                  <c:v>42555</c:v>
                </c:pt>
                <c:pt idx="41">
                  <c:v>42556</c:v>
                </c:pt>
                <c:pt idx="42">
                  <c:v>42557</c:v>
                </c:pt>
                <c:pt idx="43">
                  <c:v>42558</c:v>
                </c:pt>
                <c:pt idx="44">
                  <c:v>42559</c:v>
                </c:pt>
                <c:pt idx="45">
                  <c:v>42560</c:v>
                </c:pt>
                <c:pt idx="46">
                  <c:v>42561</c:v>
                </c:pt>
                <c:pt idx="47">
                  <c:v>42562</c:v>
                </c:pt>
                <c:pt idx="48">
                  <c:v>42563</c:v>
                </c:pt>
                <c:pt idx="49">
                  <c:v>42564</c:v>
                </c:pt>
                <c:pt idx="50">
                  <c:v>42565</c:v>
                </c:pt>
                <c:pt idx="51">
                  <c:v>42566</c:v>
                </c:pt>
                <c:pt idx="52">
                  <c:v>42567</c:v>
                </c:pt>
                <c:pt idx="53">
                  <c:v>42568</c:v>
                </c:pt>
                <c:pt idx="54">
                  <c:v>42569</c:v>
                </c:pt>
                <c:pt idx="55">
                  <c:v>42570</c:v>
                </c:pt>
                <c:pt idx="56">
                  <c:v>42571</c:v>
                </c:pt>
                <c:pt idx="57">
                  <c:v>42572</c:v>
                </c:pt>
                <c:pt idx="58">
                  <c:v>42573</c:v>
                </c:pt>
                <c:pt idx="59">
                  <c:v>42574</c:v>
                </c:pt>
                <c:pt idx="60">
                  <c:v>42575</c:v>
                </c:pt>
                <c:pt idx="61">
                  <c:v>42576</c:v>
                </c:pt>
                <c:pt idx="62">
                  <c:v>42577</c:v>
                </c:pt>
                <c:pt idx="63">
                  <c:v>42578</c:v>
                </c:pt>
                <c:pt idx="64">
                  <c:v>42579</c:v>
                </c:pt>
                <c:pt idx="65">
                  <c:v>42580</c:v>
                </c:pt>
                <c:pt idx="66">
                  <c:v>42581</c:v>
                </c:pt>
                <c:pt idx="67">
                  <c:v>42582</c:v>
                </c:pt>
                <c:pt idx="68">
                  <c:v>42583</c:v>
                </c:pt>
                <c:pt idx="69">
                  <c:v>42584</c:v>
                </c:pt>
                <c:pt idx="70">
                  <c:v>42585</c:v>
                </c:pt>
                <c:pt idx="71">
                  <c:v>42586</c:v>
                </c:pt>
                <c:pt idx="72">
                  <c:v>42587</c:v>
                </c:pt>
                <c:pt idx="73">
                  <c:v>42588</c:v>
                </c:pt>
                <c:pt idx="74">
                  <c:v>42589</c:v>
                </c:pt>
                <c:pt idx="75">
                  <c:v>42590</c:v>
                </c:pt>
                <c:pt idx="76">
                  <c:v>42591</c:v>
                </c:pt>
                <c:pt idx="77">
                  <c:v>42592</c:v>
                </c:pt>
                <c:pt idx="78">
                  <c:v>42593</c:v>
                </c:pt>
                <c:pt idx="79">
                  <c:v>42594</c:v>
                </c:pt>
                <c:pt idx="80">
                  <c:v>42595</c:v>
                </c:pt>
                <c:pt idx="81">
                  <c:v>42596</c:v>
                </c:pt>
                <c:pt idx="82">
                  <c:v>42597</c:v>
                </c:pt>
                <c:pt idx="83">
                  <c:v>42598</c:v>
                </c:pt>
                <c:pt idx="84">
                  <c:v>42599</c:v>
                </c:pt>
                <c:pt idx="85">
                  <c:v>42600</c:v>
                </c:pt>
                <c:pt idx="86">
                  <c:v>42601</c:v>
                </c:pt>
                <c:pt idx="87">
                  <c:v>42602</c:v>
                </c:pt>
                <c:pt idx="88">
                  <c:v>42603</c:v>
                </c:pt>
                <c:pt idx="89">
                  <c:v>42604</c:v>
                </c:pt>
                <c:pt idx="90">
                  <c:v>42605</c:v>
                </c:pt>
                <c:pt idx="91">
                  <c:v>42606</c:v>
                </c:pt>
                <c:pt idx="92">
                  <c:v>42607</c:v>
                </c:pt>
                <c:pt idx="93">
                  <c:v>42608</c:v>
                </c:pt>
                <c:pt idx="94">
                  <c:v>42609</c:v>
                </c:pt>
                <c:pt idx="95">
                  <c:v>42610</c:v>
                </c:pt>
                <c:pt idx="96">
                  <c:v>42611</c:v>
                </c:pt>
                <c:pt idx="97">
                  <c:v>42612</c:v>
                </c:pt>
                <c:pt idx="98">
                  <c:v>42613</c:v>
                </c:pt>
                <c:pt idx="99">
                  <c:v>42614</c:v>
                </c:pt>
                <c:pt idx="100">
                  <c:v>42615</c:v>
                </c:pt>
                <c:pt idx="101">
                  <c:v>42616</c:v>
                </c:pt>
                <c:pt idx="102">
                  <c:v>42617</c:v>
                </c:pt>
                <c:pt idx="103">
                  <c:v>42618</c:v>
                </c:pt>
                <c:pt idx="104">
                  <c:v>42619</c:v>
                </c:pt>
                <c:pt idx="105">
                  <c:v>42620</c:v>
                </c:pt>
                <c:pt idx="106">
                  <c:v>42621</c:v>
                </c:pt>
                <c:pt idx="107">
                  <c:v>42622</c:v>
                </c:pt>
                <c:pt idx="108">
                  <c:v>42623</c:v>
                </c:pt>
                <c:pt idx="109">
                  <c:v>42624</c:v>
                </c:pt>
                <c:pt idx="110">
                  <c:v>42625</c:v>
                </c:pt>
                <c:pt idx="111">
                  <c:v>42626</c:v>
                </c:pt>
                <c:pt idx="112">
                  <c:v>42627</c:v>
                </c:pt>
                <c:pt idx="113">
                  <c:v>42628</c:v>
                </c:pt>
                <c:pt idx="114">
                  <c:v>42629</c:v>
                </c:pt>
                <c:pt idx="115">
                  <c:v>42630</c:v>
                </c:pt>
                <c:pt idx="116">
                  <c:v>42631</c:v>
                </c:pt>
                <c:pt idx="117">
                  <c:v>42632</c:v>
                </c:pt>
                <c:pt idx="118">
                  <c:v>42633</c:v>
                </c:pt>
                <c:pt idx="119">
                  <c:v>42634</c:v>
                </c:pt>
                <c:pt idx="120">
                  <c:v>42635</c:v>
                </c:pt>
                <c:pt idx="121">
                  <c:v>42636</c:v>
                </c:pt>
                <c:pt idx="122">
                  <c:v>42637</c:v>
                </c:pt>
                <c:pt idx="123">
                  <c:v>42638</c:v>
                </c:pt>
                <c:pt idx="124">
                  <c:v>42639</c:v>
                </c:pt>
                <c:pt idx="125">
                  <c:v>42640</c:v>
                </c:pt>
                <c:pt idx="126">
                  <c:v>42641</c:v>
                </c:pt>
                <c:pt idx="127">
                  <c:v>42642</c:v>
                </c:pt>
                <c:pt idx="128">
                  <c:v>42643</c:v>
                </c:pt>
                <c:pt idx="129">
                  <c:v>42644</c:v>
                </c:pt>
                <c:pt idx="130">
                  <c:v>42645</c:v>
                </c:pt>
                <c:pt idx="131">
                  <c:v>42646</c:v>
                </c:pt>
                <c:pt idx="132">
                  <c:v>42647</c:v>
                </c:pt>
                <c:pt idx="133">
                  <c:v>42648</c:v>
                </c:pt>
                <c:pt idx="134">
                  <c:v>42649</c:v>
                </c:pt>
                <c:pt idx="135">
                  <c:v>42650</c:v>
                </c:pt>
                <c:pt idx="136">
                  <c:v>42651</c:v>
                </c:pt>
                <c:pt idx="137">
                  <c:v>42652</c:v>
                </c:pt>
                <c:pt idx="138">
                  <c:v>42653</c:v>
                </c:pt>
                <c:pt idx="139">
                  <c:v>42654</c:v>
                </c:pt>
                <c:pt idx="140">
                  <c:v>42655</c:v>
                </c:pt>
                <c:pt idx="141">
                  <c:v>42656</c:v>
                </c:pt>
                <c:pt idx="142">
                  <c:v>42657</c:v>
                </c:pt>
                <c:pt idx="143">
                  <c:v>42658</c:v>
                </c:pt>
                <c:pt idx="144">
                  <c:v>42659</c:v>
                </c:pt>
                <c:pt idx="145">
                  <c:v>42660</c:v>
                </c:pt>
                <c:pt idx="146">
                  <c:v>42661</c:v>
                </c:pt>
                <c:pt idx="147">
                  <c:v>42662</c:v>
                </c:pt>
                <c:pt idx="148">
                  <c:v>42663</c:v>
                </c:pt>
                <c:pt idx="149">
                  <c:v>42664</c:v>
                </c:pt>
                <c:pt idx="150">
                  <c:v>42665</c:v>
                </c:pt>
                <c:pt idx="151">
                  <c:v>42666</c:v>
                </c:pt>
                <c:pt idx="152">
                  <c:v>42667</c:v>
                </c:pt>
                <c:pt idx="153">
                  <c:v>42668</c:v>
                </c:pt>
                <c:pt idx="154">
                  <c:v>42669</c:v>
                </c:pt>
                <c:pt idx="155">
                  <c:v>42670</c:v>
                </c:pt>
                <c:pt idx="156">
                  <c:v>42671</c:v>
                </c:pt>
                <c:pt idx="157">
                  <c:v>42672</c:v>
                </c:pt>
                <c:pt idx="158">
                  <c:v>42673</c:v>
                </c:pt>
                <c:pt idx="159">
                  <c:v>42674</c:v>
                </c:pt>
                <c:pt idx="160">
                  <c:v>42675</c:v>
                </c:pt>
                <c:pt idx="161">
                  <c:v>42676</c:v>
                </c:pt>
                <c:pt idx="162">
                  <c:v>42677</c:v>
                </c:pt>
                <c:pt idx="163">
                  <c:v>42678</c:v>
                </c:pt>
                <c:pt idx="164">
                  <c:v>42679</c:v>
                </c:pt>
                <c:pt idx="165">
                  <c:v>42680</c:v>
                </c:pt>
                <c:pt idx="166">
                  <c:v>42681</c:v>
                </c:pt>
                <c:pt idx="167">
                  <c:v>42682</c:v>
                </c:pt>
                <c:pt idx="168">
                  <c:v>42683</c:v>
                </c:pt>
                <c:pt idx="169">
                  <c:v>42684</c:v>
                </c:pt>
                <c:pt idx="170">
                  <c:v>42685</c:v>
                </c:pt>
                <c:pt idx="171">
                  <c:v>42686</c:v>
                </c:pt>
                <c:pt idx="172">
                  <c:v>42687</c:v>
                </c:pt>
                <c:pt idx="173">
                  <c:v>42688</c:v>
                </c:pt>
                <c:pt idx="174">
                  <c:v>42689</c:v>
                </c:pt>
                <c:pt idx="175">
                  <c:v>42690</c:v>
                </c:pt>
                <c:pt idx="176">
                  <c:v>42691</c:v>
                </c:pt>
                <c:pt idx="177">
                  <c:v>42692</c:v>
                </c:pt>
                <c:pt idx="178">
                  <c:v>42693</c:v>
                </c:pt>
                <c:pt idx="179">
                  <c:v>42694</c:v>
                </c:pt>
                <c:pt idx="180">
                  <c:v>42695</c:v>
                </c:pt>
                <c:pt idx="181">
                  <c:v>42696</c:v>
                </c:pt>
                <c:pt idx="182">
                  <c:v>42697</c:v>
                </c:pt>
                <c:pt idx="183">
                  <c:v>42698</c:v>
                </c:pt>
                <c:pt idx="184">
                  <c:v>42699</c:v>
                </c:pt>
                <c:pt idx="185">
                  <c:v>42700</c:v>
                </c:pt>
                <c:pt idx="186">
                  <c:v>42701</c:v>
                </c:pt>
                <c:pt idx="187">
                  <c:v>42702</c:v>
                </c:pt>
                <c:pt idx="188">
                  <c:v>42703</c:v>
                </c:pt>
                <c:pt idx="189">
                  <c:v>42704</c:v>
                </c:pt>
                <c:pt idx="190">
                  <c:v>42705</c:v>
                </c:pt>
                <c:pt idx="191">
                  <c:v>42706</c:v>
                </c:pt>
                <c:pt idx="192">
                  <c:v>42707</c:v>
                </c:pt>
                <c:pt idx="193">
                  <c:v>42708</c:v>
                </c:pt>
                <c:pt idx="194">
                  <c:v>42709</c:v>
                </c:pt>
                <c:pt idx="195">
                  <c:v>42710</c:v>
                </c:pt>
                <c:pt idx="196">
                  <c:v>42711</c:v>
                </c:pt>
                <c:pt idx="197">
                  <c:v>42712</c:v>
                </c:pt>
                <c:pt idx="198">
                  <c:v>42713</c:v>
                </c:pt>
                <c:pt idx="199">
                  <c:v>42714</c:v>
                </c:pt>
                <c:pt idx="200">
                  <c:v>42715</c:v>
                </c:pt>
                <c:pt idx="201">
                  <c:v>42716</c:v>
                </c:pt>
                <c:pt idx="202">
                  <c:v>42717</c:v>
                </c:pt>
                <c:pt idx="203">
                  <c:v>42718</c:v>
                </c:pt>
                <c:pt idx="204">
                  <c:v>42719</c:v>
                </c:pt>
                <c:pt idx="205">
                  <c:v>42720</c:v>
                </c:pt>
                <c:pt idx="206">
                  <c:v>42721</c:v>
                </c:pt>
                <c:pt idx="207">
                  <c:v>42722</c:v>
                </c:pt>
                <c:pt idx="208">
                  <c:v>42723</c:v>
                </c:pt>
                <c:pt idx="209">
                  <c:v>42724</c:v>
                </c:pt>
                <c:pt idx="210">
                  <c:v>42725</c:v>
                </c:pt>
                <c:pt idx="211">
                  <c:v>42726</c:v>
                </c:pt>
                <c:pt idx="212">
                  <c:v>42727</c:v>
                </c:pt>
                <c:pt idx="213">
                  <c:v>42728</c:v>
                </c:pt>
                <c:pt idx="214">
                  <c:v>42729</c:v>
                </c:pt>
                <c:pt idx="215">
                  <c:v>42730</c:v>
                </c:pt>
                <c:pt idx="216">
                  <c:v>42731</c:v>
                </c:pt>
                <c:pt idx="217">
                  <c:v>42732</c:v>
                </c:pt>
                <c:pt idx="218">
                  <c:v>42733</c:v>
                </c:pt>
                <c:pt idx="219">
                  <c:v>42734</c:v>
                </c:pt>
                <c:pt idx="220">
                  <c:v>42735</c:v>
                </c:pt>
                <c:pt idx="221">
                  <c:v>42736</c:v>
                </c:pt>
                <c:pt idx="222">
                  <c:v>42737</c:v>
                </c:pt>
                <c:pt idx="223">
                  <c:v>42738</c:v>
                </c:pt>
                <c:pt idx="224">
                  <c:v>42739</c:v>
                </c:pt>
                <c:pt idx="225">
                  <c:v>42740</c:v>
                </c:pt>
                <c:pt idx="226">
                  <c:v>42741</c:v>
                </c:pt>
                <c:pt idx="227">
                  <c:v>42742</c:v>
                </c:pt>
                <c:pt idx="228">
                  <c:v>42743</c:v>
                </c:pt>
                <c:pt idx="229">
                  <c:v>42744</c:v>
                </c:pt>
                <c:pt idx="230">
                  <c:v>42745</c:v>
                </c:pt>
                <c:pt idx="231">
                  <c:v>42746</c:v>
                </c:pt>
                <c:pt idx="232">
                  <c:v>42747</c:v>
                </c:pt>
                <c:pt idx="233">
                  <c:v>42748</c:v>
                </c:pt>
                <c:pt idx="234">
                  <c:v>42749</c:v>
                </c:pt>
                <c:pt idx="235">
                  <c:v>42750</c:v>
                </c:pt>
                <c:pt idx="236">
                  <c:v>42751</c:v>
                </c:pt>
                <c:pt idx="237">
                  <c:v>42752</c:v>
                </c:pt>
                <c:pt idx="238">
                  <c:v>42753</c:v>
                </c:pt>
                <c:pt idx="239">
                  <c:v>42754</c:v>
                </c:pt>
                <c:pt idx="240">
                  <c:v>42755</c:v>
                </c:pt>
                <c:pt idx="241">
                  <c:v>42756</c:v>
                </c:pt>
                <c:pt idx="242">
                  <c:v>42757</c:v>
                </c:pt>
                <c:pt idx="243">
                  <c:v>42758</c:v>
                </c:pt>
                <c:pt idx="244">
                  <c:v>42759</c:v>
                </c:pt>
                <c:pt idx="245">
                  <c:v>42760</c:v>
                </c:pt>
                <c:pt idx="246">
                  <c:v>42761</c:v>
                </c:pt>
                <c:pt idx="247">
                  <c:v>42762</c:v>
                </c:pt>
                <c:pt idx="248">
                  <c:v>42763</c:v>
                </c:pt>
                <c:pt idx="249">
                  <c:v>42764</c:v>
                </c:pt>
                <c:pt idx="250">
                  <c:v>42765</c:v>
                </c:pt>
                <c:pt idx="251">
                  <c:v>42766</c:v>
                </c:pt>
                <c:pt idx="252">
                  <c:v>42767</c:v>
                </c:pt>
                <c:pt idx="253">
                  <c:v>42768</c:v>
                </c:pt>
                <c:pt idx="254">
                  <c:v>42769</c:v>
                </c:pt>
                <c:pt idx="255">
                  <c:v>42770</c:v>
                </c:pt>
                <c:pt idx="256">
                  <c:v>42771</c:v>
                </c:pt>
                <c:pt idx="257">
                  <c:v>42772</c:v>
                </c:pt>
                <c:pt idx="258">
                  <c:v>42773</c:v>
                </c:pt>
                <c:pt idx="259">
                  <c:v>42774</c:v>
                </c:pt>
                <c:pt idx="260">
                  <c:v>42775</c:v>
                </c:pt>
                <c:pt idx="261">
                  <c:v>42776</c:v>
                </c:pt>
                <c:pt idx="262">
                  <c:v>42777</c:v>
                </c:pt>
                <c:pt idx="263">
                  <c:v>42778</c:v>
                </c:pt>
                <c:pt idx="264">
                  <c:v>42779</c:v>
                </c:pt>
                <c:pt idx="265">
                  <c:v>42780</c:v>
                </c:pt>
                <c:pt idx="266">
                  <c:v>42781</c:v>
                </c:pt>
                <c:pt idx="267">
                  <c:v>42782</c:v>
                </c:pt>
                <c:pt idx="268">
                  <c:v>42783</c:v>
                </c:pt>
                <c:pt idx="269">
                  <c:v>42784</c:v>
                </c:pt>
                <c:pt idx="270">
                  <c:v>42785</c:v>
                </c:pt>
                <c:pt idx="271">
                  <c:v>42786</c:v>
                </c:pt>
                <c:pt idx="272">
                  <c:v>42787</c:v>
                </c:pt>
                <c:pt idx="273">
                  <c:v>42788</c:v>
                </c:pt>
                <c:pt idx="274">
                  <c:v>42789</c:v>
                </c:pt>
                <c:pt idx="275">
                  <c:v>42790</c:v>
                </c:pt>
                <c:pt idx="276">
                  <c:v>42791</c:v>
                </c:pt>
                <c:pt idx="277">
                  <c:v>42792</c:v>
                </c:pt>
                <c:pt idx="278">
                  <c:v>42793</c:v>
                </c:pt>
                <c:pt idx="279">
                  <c:v>42794</c:v>
                </c:pt>
                <c:pt idx="280">
                  <c:v>42795</c:v>
                </c:pt>
                <c:pt idx="281">
                  <c:v>42796</c:v>
                </c:pt>
                <c:pt idx="282">
                  <c:v>42797</c:v>
                </c:pt>
                <c:pt idx="283">
                  <c:v>42798</c:v>
                </c:pt>
                <c:pt idx="284">
                  <c:v>42799</c:v>
                </c:pt>
                <c:pt idx="285">
                  <c:v>42800</c:v>
                </c:pt>
                <c:pt idx="286">
                  <c:v>42801</c:v>
                </c:pt>
                <c:pt idx="287">
                  <c:v>42802</c:v>
                </c:pt>
                <c:pt idx="288">
                  <c:v>42803</c:v>
                </c:pt>
                <c:pt idx="289">
                  <c:v>42804</c:v>
                </c:pt>
                <c:pt idx="290">
                  <c:v>42805</c:v>
                </c:pt>
                <c:pt idx="291">
                  <c:v>42806</c:v>
                </c:pt>
                <c:pt idx="292">
                  <c:v>42807</c:v>
                </c:pt>
                <c:pt idx="293">
                  <c:v>42808</c:v>
                </c:pt>
                <c:pt idx="294">
                  <c:v>42809</c:v>
                </c:pt>
                <c:pt idx="295">
                  <c:v>42810</c:v>
                </c:pt>
                <c:pt idx="296">
                  <c:v>42811</c:v>
                </c:pt>
                <c:pt idx="297">
                  <c:v>42812</c:v>
                </c:pt>
                <c:pt idx="298">
                  <c:v>42813</c:v>
                </c:pt>
                <c:pt idx="299">
                  <c:v>42814</c:v>
                </c:pt>
                <c:pt idx="300">
                  <c:v>42815</c:v>
                </c:pt>
                <c:pt idx="301">
                  <c:v>42816</c:v>
                </c:pt>
                <c:pt idx="302">
                  <c:v>42817</c:v>
                </c:pt>
                <c:pt idx="303">
                  <c:v>42818</c:v>
                </c:pt>
                <c:pt idx="304">
                  <c:v>42819</c:v>
                </c:pt>
                <c:pt idx="305">
                  <c:v>42820</c:v>
                </c:pt>
                <c:pt idx="306">
                  <c:v>42821</c:v>
                </c:pt>
                <c:pt idx="307">
                  <c:v>42822</c:v>
                </c:pt>
                <c:pt idx="308">
                  <c:v>42823</c:v>
                </c:pt>
                <c:pt idx="309">
                  <c:v>42824</c:v>
                </c:pt>
                <c:pt idx="310">
                  <c:v>42825</c:v>
                </c:pt>
                <c:pt idx="311">
                  <c:v>42826</c:v>
                </c:pt>
                <c:pt idx="312">
                  <c:v>42827</c:v>
                </c:pt>
                <c:pt idx="313">
                  <c:v>42828</c:v>
                </c:pt>
                <c:pt idx="314">
                  <c:v>42829</c:v>
                </c:pt>
                <c:pt idx="315">
                  <c:v>42830</c:v>
                </c:pt>
                <c:pt idx="316">
                  <c:v>42831</c:v>
                </c:pt>
                <c:pt idx="317">
                  <c:v>42832</c:v>
                </c:pt>
                <c:pt idx="318">
                  <c:v>42833</c:v>
                </c:pt>
                <c:pt idx="319">
                  <c:v>42834</c:v>
                </c:pt>
                <c:pt idx="320">
                  <c:v>42835</c:v>
                </c:pt>
                <c:pt idx="321">
                  <c:v>42836</c:v>
                </c:pt>
                <c:pt idx="322">
                  <c:v>42837</c:v>
                </c:pt>
                <c:pt idx="323">
                  <c:v>42838</c:v>
                </c:pt>
                <c:pt idx="324">
                  <c:v>42839</c:v>
                </c:pt>
                <c:pt idx="325">
                  <c:v>42840</c:v>
                </c:pt>
                <c:pt idx="326">
                  <c:v>42841</c:v>
                </c:pt>
                <c:pt idx="327">
                  <c:v>42842</c:v>
                </c:pt>
                <c:pt idx="328">
                  <c:v>42843</c:v>
                </c:pt>
                <c:pt idx="329">
                  <c:v>42844</c:v>
                </c:pt>
                <c:pt idx="330">
                  <c:v>42845</c:v>
                </c:pt>
                <c:pt idx="331">
                  <c:v>42846</c:v>
                </c:pt>
                <c:pt idx="332">
                  <c:v>42847</c:v>
                </c:pt>
                <c:pt idx="333">
                  <c:v>42848</c:v>
                </c:pt>
                <c:pt idx="334">
                  <c:v>42849</c:v>
                </c:pt>
                <c:pt idx="335">
                  <c:v>42850</c:v>
                </c:pt>
                <c:pt idx="336">
                  <c:v>42851</c:v>
                </c:pt>
                <c:pt idx="337">
                  <c:v>42852</c:v>
                </c:pt>
                <c:pt idx="338">
                  <c:v>42853</c:v>
                </c:pt>
                <c:pt idx="339">
                  <c:v>42854</c:v>
                </c:pt>
                <c:pt idx="340">
                  <c:v>42855</c:v>
                </c:pt>
                <c:pt idx="341">
                  <c:v>42856</c:v>
                </c:pt>
                <c:pt idx="342">
                  <c:v>42857</c:v>
                </c:pt>
                <c:pt idx="343">
                  <c:v>42858</c:v>
                </c:pt>
                <c:pt idx="344">
                  <c:v>42859</c:v>
                </c:pt>
                <c:pt idx="345">
                  <c:v>42860</c:v>
                </c:pt>
                <c:pt idx="346">
                  <c:v>42861</c:v>
                </c:pt>
                <c:pt idx="347">
                  <c:v>42862</c:v>
                </c:pt>
                <c:pt idx="348">
                  <c:v>42863</c:v>
                </c:pt>
                <c:pt idx="349">
                  <c:v>42864</c:v>
                </c:pt>
                <c:pt idx="350">
                  <c:v>42865</c:v>
                </c:pt>
                <c:pt idx="351">
                  <c:v>42866</c:v>
                </c:pt>
                <c:pt idx="352">
                  <c:v>42867</c:v>
                </c:pt>
                <c:pt idx="353">
                  <c:v>42868</c:v>
                </c:pt>
                <c:pt idx="354">
                  <c:v>42869</c:v>
                </c:pt>
                <c:pt idx="355">
                  <c:v>42870</c:v>
                </c:pt>
                <c:pt idx="356">
                  <c:v>42871</c:v>
                </c:pt>
                <c:pt idx="357">
                  <c:v>42872</c:v>
                </c:pt>
                <c:pt idx="358">
                  <c:v>42873</c:v>
                </c:pt>
                <c:pt idx="359">
                  <c:v>42874</c:v>
                </c:pt>
                <c:pt idx="360">
                  <c:v>42875</c:v>
                </c:pt>
                <c:pt idx="361">
                  <c:v>42876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42882</c:v>
                </c:pt>
                <c:pt idx="368">
                  <c:v>42883</c:v>
                </c:pt>
                <c:pt idx="369">
                  <c:v>42884</c:v>
                </c:pt>
                <c:pt idx="370">
                  <c:v>42885</c:v>
                </c:pt>
                <c:pt idx="371">
                  <c:v>42886</c:v>
                </c:pt>
                <c:pt idx="372">
                  <c:v>42887</c:v>
                </c:pt>
                <c:pt idx="373">
                  <c:v>42888</c:v>
                </c:pt>
                <c:pt idx="374">
                  <c:v>42889</c:v>
                </c:pt>
                <c:pt idx="375">
                  <c:v>42890</c:v>
                </c:pt>
                <c:pt idx="376">
                  <c:v>42891</c:v>
                </c:pt>
                <c:pt idx="377">
                  <c:v>42892</c:v>
                </c:pt>
                <c:pt idx="378">
                  <c:v>42893</c:v>
                </c:pt>
                <c:pt idx="379">
                  <c:v>42894</c:v>
                </c:pt>
                <c:pt idx="380">
                  <c:v>42895</c:v>
                </c:pt>
                <c:pt idx="381">
                  <c:v>42896</c:v>
                </c:pt>
                <c:pt idx="382">
                  <c:v>42897</c:v>
                </c:pt>
                <c:pt idx="383">
                  <c:v>42898</c:v>
                </c:pt>
                <c:pt idx="384">
                  <c:v>42899</c:v>
                </c:pt>
                <c:pt idx="385">
                  <c:v>42900</c:v>
                </c:pt>
                <c:pt idx="386">
                  <c:v>42901</c:v>
                </c:pt>
                <c:pt idx="387">
                  <c:v>42902</c:v>
                </c:pt>
                <c:pt idx="388">
                  <c:v>42903</c:v>
                </c:pt>
                <c:pt idx="389">
                  <c:v>42904</c:v>
                </c:pt>
                <c:pt idx="390">
                  <c:v>42905</c:v>
                </c:pt>
                <c:pt idx="391">
                  <c:v>42906</c:v>
                </c:pt>
                <c:pt idx="392">
                  <c:v>42907</c:v>
                </c:pt>
                <c:pt idx="393">
                  <c:v>42908</c:v>
                </c:pt>
                <c:pt idx="394">
                  <c:v>42909</c:v>
                </c:pt>
                <c:pt idx="395">
                  <c:v>42910</c:v>
                </c:pt>
                <c:pt idx="396">
                  <c:v>42911</c:v>
                </c:pt>
                <c:pt idx="397">
                  <c:v>42912</c:v>
                </c:pt>
                <c:pt idx="398">
                  <c:v>42913</c:v>
                </c:pt>
                <c:pt idx="399">
                  <c:v>42914</c:v>
                </c:pt>
                <c:pt idx="400">
                  <c:v>42915</c:v>
                </c:pt>
                <c:pt idx="401">
                  <c:v>42916</c:v>
                </c:pt>
                <c:pt idx="402">
                  <c:v>42917</c:v>
                </c:pt>
                <c:pt idx="403">
                  <c:v>42918</c:v>
                </c:pt>
                <c:pt idx="404">
                  <c:v>42919</c:v>
                </c:pt>
                <c:pt idx="405">
                  <c:v>42920</c:v>
                </c:pt>
                <c:pt idx="406">
                  <c:v>42921</c:v>
                </c:pt>
                <c:pt idx="407">
                  <c:v>42922</c:v>
                </c:pt>
                <c:pt idx="408">
                  <c:v>42923</c:v>
                </c:pt>
                <c:pt idx="409">
                  <c:v>42924</c:v>
                </c:pt>
                <c:pt idx="410">
                  <c:v>42925</c:v>
                </c:pt>
                <c:pt idx="411">
                  <c:v>42926</c:v>
                </c:pt>
                <c:pt idx="412">
                  <c:v>42927</c:v>
                </c:pt>
                <c:pt idx="413">
                  <c:v>42928</c:v>
                </c:pt>
                <c:pt idx="414">
                  <c:v>42929</c:v>
                </c:pt>
                <c:pt idx="415">
                  <c:v>42930</c:v>
                </c:pt>
                <c:pt idx="416">
                  <c:v>42931</c:v>
                </c:pt>
                <c:pt idx="417">
                  <c:v>42932</c:v>
                </c:pt>
                <c:pt idx="418">
                  <c:v>42933</c:v>
                </c:pt>
                <c:pt idx="419">
                  <c:v>42934</c:v>
                </c:pt>
                <c:pt idx="420">
                  <c:v>42935</c:v>
                </c:pt>
                <c:pt idx="421">
                  <c:v>42936</c:v>
                </c:pt>
                <c:pt idx="422">
                  <c:v>42937</c:v>
                </c:pt>
                <c:pt idx="423">
                  <c:v>42938</c:v>
                </c:pt>
                <c:pt idx="424">
                  <c:v>42939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42945</c:v>
                </c:pt>
                <c:pt idx="431">
                  <c:v>42946</c:v>
                </c:pt>
                <c:pt idx="432">
                  <c:v>42947</c:v>
                </c:pt>
                <c:pt idx="433">
                  <c:v>42948</c:v>
                </c:pt>
                <c:pt idx="434">
                  <c:v>42949</c:v>
                </c:pt>
                <c:pt idx="435">
                  <c:v>42950</c:v>
                </c:pt>
                <c:pt idx="436">
                  <c:v>42951</c:v>
                </c:pt>
                <c:pt idx="437">
                  <c:v>42952</c:v>
                </c:pt>
                <c:pt idx="438">
                  <c:v>42953</c:v>
                </c:pt>
                <c:pt idx="439">
                  <c:v>42954</c:v>
                </c:pt>
                <c:pt idx="440">
                  <c:v>42955</c:v>
                </c:pt>
                <c:pt idx="441">
                  <c:v>42956</c:v>
                </c:pt>
                <c:pt idx="442">
                  <c:v>42957</c:v>
                </c:pt>
                <c:pt idx="443">
                  <c:v>42958</c:v>
                </c:pt>
                <c:pt idx="444">
                  <c:v>42959</c:v>
                </c:pt>
                <c:pt idx="445">
                  <c:v>42960</c:v>
                </c:pt>
                <c:pt idx="446">
                  <c:v>42961</c:v>
                </c:pt>
                <c:pt idx="447">
                  <c:v>42962</c:v>
                </c:pt>
                <c:pt idx="448">
                  <c:v>42963</c:v>
                </c:pt>
                <c:pt idx="449">
                  <c:v>42964</c:v>
                </c:pt>
                <c:pt idx="450">
                  <c:v>42965</c:v>
                </c:pt>
                <c:pt idx="451">
                  <c:v>42966</c:v>
                </c:pt>
                <c:pt idx="452">
                  <c:v>42967</c:v>
                </c:pt>
                <c:pt idx="453">
                  <c:v>42968</c:v>
                </c:pt>
                <c:pt idx="454">
                  <c:v>42969</c:v>
                </c:pt>
                <c:pt idx="455">
                  <c:v>42970</c:v>
                </c:pt>
                <c:pt idx="456">
                  <c:v>42971</c:v>
                </c:pt>
                <c:pt idx="457">
                  <c:v>42972</c:v>
                </c:pt>
                <c:pt idx="458">
                  <c:v>42973</c:v>
                </c:pt>
                <c:pt idx="459">
                  <c:v>42974</c:v>
                </c:pt>
                <c:pt idx="460">
                  <c:v>42975</c:v>
                </c:pt>
                <c:pt idx="461">
                  <c:v>42976</c:v>
                </c:pt>
                <c:pt idx="462">
                  <c:v>42977</c:v>
                </c:pt>
                <c:pt idx="463">
                  <c:v>42978</c:v>
                </c:pt>
                <c:pt idx="464">
                  <c:v>42979</c:v>
                </c:pt>
                <c:pt idx="465">
                  <c:v>42980</c:v>
                </c:pt>
                <c:pt idx="466">
                  <c:v>42981</c:v>
                </c:pt>
                <c:pt idx="467">
                  <c:v>42982</c:v>
                </c:pt>
                <c:pt idx="468">
                  <c:v>42983</c:v>
                </c:pt>
                <c:pt idx="469">
                  <c:v>42984</c:v>
                </c:pt>
                <c:pt idx="470">
                  <c:v>42985</c:v>
                </c:pt>
                <c:pt idx="471">
                  <c:v>42986</c:v>
                </c:pt>
                <c:pt idx="472">
                  <c:v>42987</c:v>
                </c:pt>
                <c:pt idx="473">
                  <c:v>42988</c:v>
                </c:pt>
                <c:pt idx="474">
                  <c:v>42989</c:v>
                </c:pt>
                <c:pt idx="475">
                  <c:v>42990</c:v>
                </c:pt>
                <c:pt idx="476">
                  <c:v>42991</c:v>
                </c:pt>
                <c:pt idx="477">
                  <c:v>42992</c:v>
                </c:pt>
                <c:pt idx="478">
                  <c:v>42993</c:v>
                </c:pt>
                <c:pt idx="479">
                  <c:v>42994</c:v>
                </c:pt>
                <c:pt idx="480">
                  <c:v>42995</c:v>
                </c:pt>
                <c:pt idx="481">
                  <c:v>42996</c:v>
                </c:pt>
                <c:pt idx="482">
                  <c:v>42997</c:v>
                </c:pt>
                <c:pt idx="483">
                  <c:v>42998</c:v>
                </c:pt>
                <c:pt idx="484">
                  <c:v>42999</c:v>
                </c:pt>
                <c:pt idx="485">
                  <c:v>43000</c:v>
                </c:pt>
                <c:pt idx="486">
                  <c:v>43001</c:v>
                </c:pt>
                <c:pt idx="487">
                  <c:v>43002</c:v>
                </c:pt>
                <c:pt idx="488">
                  <c:v>43003</c:v>
                </c:pt>
                <c:pt idx="489">
                  <c:v>43004</c:v>
                </c:pt>
                <c:pt idx="490">
                  <c:v>43005</c:v>
                </c:pt>
                <c:pt idx="491">
                  <c:v>43006</c:v>
                </c:pt>
                <c:pt idx="492">
                  <c:v>43007</c:v>
                </c:pt>
                <c:pt idx="493">
                  <c:v>43008</c:v>
                </c:pt>
                <c:pt idx="494">
                  <c:v>43009</c:v>
                </c:pt>
                <c:pt idx="495">
                  <c:v>43010</c:v>
                </c:pt>
                <c:pt idx="496">
                  <c:v>43011</c:v>
                </c:pt>
                <c:pt idx="497">
                  <c:v>43012</c:v>
                </c:pt>
                <c:pt idx="498">
                  <c:v>43013</c:v>
                </c:pt>
                <c:pt idx="499">
                  <c:v>43014</c:v>
                </c:pt>
                <c:pt idx="500">
                  <c:v>43015</c:v>
                </c:pt>
                <c:pt idx="501">
                  <c:v>43016</c:v>
                </c:pt>
                <c:pt idx="502">
                  <c:v>43017</c:v>
                </c:pt>
                <c:pt idx="503">
                  <c:v>43018</c:v>
                </c:pt>
                <c:pt idx="504">
                  <c:v>43019</c:v>
                </c:pt>
                <c:pt idx="505">
                  <c:v>43020</c:v>
                </c:pt>
                <c:pt idx="506">
                  <c:v>43021</c:v>
                </c:pt>
                <c:pt idx="507">
                  <c:v>43022</c:v>
                </c:pt>
                <c:pt idx="508">
                  <c:v>43023</c:v>
                </c:pt>
                <c:pt idx="509">
                  <c:v>43024</c:v>
                </c:pt>
                <c:pt idx="510">
                  <c:v>43025</c:v>
                </c:pt>
                <c:pt idx="511">
                  <c:v>43026</c:v>
                </c:pt>
                <c:pt idx="512">
                  <c:v>43027</c:v>
                </c:pt>
                <c:pt idx="513">
                  <c:v>43028</c:v>
                </c:pt>
                <c:pt idx="514">
                  <c:v>43029</c:v>
                </c:pt>
                <c:pt idx="515">
                  <c:v>43030</c:v>
                </c:pt>
                <c:pt idx="516">
                  <c:v>43031</c:v>
                </c:pt>
                <c:pt idx="517">
                  <c:v>43032</c:v>
                </c:pt>
                <c:pt idx="518">
                  <c:v>43033</c:v>
                </c:pt>
                <c:pt idx="519">
                  <c:v>43034</c:v>
                </c:pt>
                <c:pt idx="520">
                  <c:v>43035</c:v>
                </c:pt>
                <c:pt idx="521">
                  <c:v>43036</c:v>
                </c:pt>
                <c:pt idx="522">
                  <c:v>43037</c:v>
                </c:pt>
                <c:pt idx="523">
                  <c:v>43038</c:v>
                </c:pt>
                <c:pt idx="524">
                  <c:v>43039</c:v>
                </c:pt>
                <c:pt idx="525">
                  <c:v>43040</c:v>
                </c:pt>
                <c:pt idx="526">
                  <c:v>43041</c:v>
                </c:pt>
                <c:pt idx="527">
                  <c:v>43042</c:v>
                </c:pt>
                <c:pt idx="528">
                  <c:v>43043</c:v>
                </c:pt>
                <c:pt idx="529">
                  <c:v>43044</c:v>
                </c:pt>
                <c:pt idx="530">
                  <c:v>43045</c:v>
                </c:pt>
                <c:pt idx="531">
                  <c:v>43046</c:v>
                </c:pt>
                <c:pt idx="532">
                  <c:v>43047</c:v>
                </c:pt>
                <c:pt idx="533">
                  <c:v>43048</c:v>
                </c:pt>
                <c:pt idx="534">
                  <c:v>43049</c:v>
                </c:pt>
                <c:pt idx="535">
                  <c:v>43050</c:v>
                </c:pt>
                <c:pt idx="536">
                  <c:v>43051</c:v>
                </c:pt>
                <c:pt idx="537">
                  <c:v>43052</c:v>
                </c:pt>
                <c:pt idx="538">
                  <c:v>43053</c:v>
                </c:pt>
                <c:pt idx="539">
                  <c:v>43054</c:v>
                </c:pt>
                <c:pt idx="540">
                  <c:v>43055</c:v>
                </c:pt>
                <c:pt idx="541">
                  <c:v>43056</c:v>
                </c:pt>
                <c:pt idx="542">
                  <c:v>43057</c:v>
                </c:pt>
                <c:pt idx="543">
                  <c:v>43058</c:v>
                </c:pt>
                <c:pt idx="544">
                  <c:v>43059</c:v>
                </c:pt>
                <c:pt idx="545">
                  <c:v>43060</c:v>
                </c:pt>
                <c:pt idx="546">
                  <c:v>43061</c:v>
                </c:pt>
                <c:pt idx="547">
                  <c:v>43062</c:v>
                </c:pt>
                <c:pt idx="548">
                  <c:v>43063</c:v>
                </c:pt>
                <c:pt idx="549">
                  <c:v>43064</c:v>
                </c:pt>
                <c:pt idx="550">
                  <c:v>43065</c:v>
                </c:pt>
                <c:pt idx="551">
                  <c:v>43066</c:v>
                </c:pt>
                <c:pt idx="552">
                  <c:v>43067</c:v>
                </c:pt>
                <c:pt idx="553">
                  <c:v>43068</c:v>
                </c:pt>
                <c:pt idx="554">
                  <c:v>43069</c:v>
                </c:pt>
                <c:pt idx="555">
                  <c:v>43070</c:v>
                </c:pt>
                <c:pt idx="556">
                  <c:v>43071</c:v>
                </c:pt>
                <c:pt idx="557">
                  <c:v>43072</c:v>
                </c:pt>
                <c:pt idx="558">
                  <c:v>43073</c:v>
                </c:pt>
                <c:pt idx="559">
                  <c:v>43074</c:v>
                </c:pt>
                <c:pt idx="560">
                  <c:v>43075</c:v>
                </c:pt>
                <c:pt idx="561">
                  <c:v>43076</c:v>
                </c:pt>
                <c:pt idx="562">
                  <c:v>43077</c:v>
                </c:pt>
                <c:pt idx="563">
                  <c:v>43078</c:v>
                </c:pt>
                <c:pt idx="564">
                  <c:v>43079</c:v>
                </c:pt>
                <c:pt idx="565">
                  <c:v>43080</c:v>
                </c:pt>
                <c:pt idx="566">
                  <c:v>43081</c:v>
                </c:pt>
                <c:pt idx="567">
                  <c:v>43082</c:v>
                </c:pt>
                <c:pt idx="568">
                  <c:v>43083</c:v>
                </c:pt>
                <c:pt idx="569">
                  <c:v>43084</c:v>
                </c:pt>
                <c:pt idx="570">
                  <c:v>43085</c:v>
                </c:pt>
                <c:pt idx="571">
                  <c:v>43086</c:v>
                </c:pt>
                <c:pt idx="572">
                  <c:v>43087</c:v>
                </c:pt>
                <c:pt idx="573">
                  <c:v>43088</c:v>
                </c:pt>
                <c:pt idx="574">
                  <c:v>43089</c:v>
                </c:pt>
                <c:pt idx="575">
                  <c:v>43090</c:v>
                </c:pt>
                <c:pt idx="576">
                  <c:v>43091</c:v>
                </c:pt>
                <c:pt idx="577">
                  <c:v>43092</c:v>
                </c:pt>
                <c:pt idx="578">
                  <c:v>43093</c:v>
                </c:pt>
                <c:pt idx="579">
                  <c:v>43094</c:v>
                </c:pt>
                <c:pt idx="580">
                  <c:v>43095</c:v>
                </c:pt>
                <c:pt idx="581">
                  <c:v>43096</c:v>
                </c:pt>
                <c:pt idx="582">
                  <c:v>43097</c:v>
                </c:pt>
                <c:pt idx="583">
                  <c:v>43098</c:v>
                </c:pt>
                <c:pt idx="584">
                  <c:v>43099</c:v>
                </c:pt>
                <c:pt idx="585">
                  <c:v>43100</c:v>
                </c:pt>
                <c:pt idx="586">
                  <c:v>43101</c:v>
                </c:pt>
                <c:pt idx="587">
                  <c:v>43102</c:v>
                </c:pt>
                <c:pt idx="588">
                  <c:v>43103</c:v>
                </c:pt>
                <c:pt idx="589">
                  <c:v>43104</c:v>
                </c:pt>
                <c:pt idx="590">
                  <c:v>43105</c:v>
                </c:pt>
                <c:pt idx="591">
                  <c:v>43106</c:v>
                </c:pt>
                <c:pt idx="592">
                  <c:v>43107</c:v>
                </c:pt>
                <c:pt idx="593">
                  <c:v>43108</c:v>
                </c:pt>
                <c:pt idx="594">
                  <c:v>43109</c:v>
                </c:pt>
                <c:pt idx="595">
                  <c:v>43110</c:v>
                </c:pt>
                <c:pt idx="596">
                  <c:v>43111</c:v>
                </c:pt>
                <c:pt idx="597">
                  <c:v>43112</c:v>
                </c:pt>
                <c:pt idx="598">
                  <c:v>43113</c:v>
                </c:pt>
                <c:pt idx="599">
                  <c:v>43114</c:v>
                </c:pt>
                <c:pt idx="600">
                  <c:v>43115</c:v>
                </c:pt>
                <c:pt idx="601">
                  <c:v>43116</c:v>
                </c:pt>
                <c:pt idx="602">
                  <c:v>43117</c:v>
                </c:pt>
                <c:pt idx="603">
                  <c:v>43118</c:v>
                </c:pt>
                <c:pt idx="604">
                  <c:v>43119</c:v>
                </c:pt>
                <c:pt idx="605">
                  <c:v>43120</c:v>
                </c:pt>
                <c:pt idx="606">
                  <c:v>43121</c:v>
                </c:pt>
                <c:pt idx="607">
                  <c:v>43122</c:v>
                </c:pt>
                <c:pt idx="608">
                  <c:v>43123</c:v>
                </c:pt>
                <c:pt idx="609">
                  <c:v>43124</c:v>
                </c:pt>
                <c:pt idx="610">
                  <c:v>43125</c:v>
                </c:pt>
                <c:pt idx="611">
                  <c:v>43126</c:v>
                </c:pt>
                <c:pt idx="612">
                  <c:v>43127</c:v>
                </c:pt>
                <c:pt idx="613">
                  <c:v>43128</c:v>
                </c:pt>
                <c:pt idx="614">
                  <c:v>43129</c:v>
                </c:pt>
                <c:pt idx="615">
                  <c:v>43130</c:v>
                </c:pt>
                <c:pt idx="616">
                  <c:v>43131</c:v>
                </c:pt>
                <c:pt idx="617">
                  <c:v>43132</c:v>
                </c:pt>
                <c:pt idx="618">
                  <c:v>43133</c:v>
                </c:pt>
                <c:pt idx="619">
                  <c:v>43134</c:v>
                </c:pt>
                <c:pt idx="620">
                  <c:v>43135</c:v>
                </c:pt>
                <c:pt idx="621">
                  <c:v>43136</c:v>
                </c:pt>
                <c:pt idx="622">
                  <c:v>43137</c:v>
                </c:pt>
                <c:pt idx="623">
                  <c:v>43138</c:v>
                </c:pt>
                <c:pt idx="624">
                  <c:v>43139</c:v>
                </c:pt>
                <c:pt idx="625">
                  <c:v>43140</c:v>
                </c:pt>
                <c:pt idx="626">
                  <c:v>43141</c:v>
                </c:pt>
                <c:pt idx="627">
                  <c:v>43142</c:v>
                </c:pt>
                <c:pt idx="628">
                  <c:v>43143</c:v>
                </c:pt>
                <c:pt idx="629">
                  <c:v>43144</c:v>
                </c:pt>
                <c:pt idx="630">
                  <c:v>43145</c:v>
                </c:pt>
                <c:pt idx="631">
                  <c:v>43146</c:v>
                </c:pt>
                <c:pt idx="632">
                  <c:v>43147</c:v>
                </c:pt>
                <c:pt idx="633">
                  <c:v>43148</c:v>
                </c:pt>
                <c:pt idx="634">
                  <c:v>43149</c:v>
                </c:pt>
                <c:pt idx="635">
                  <c:v>43150</c:v>
                </c:pt>
                <c:pt idx="636">
                  <c:v>43151</c:v>
                </c:pt>
                <c:pt idx="637">
                  <c:v>43152</c:v>
                </c:pt>
                <c:pt idx="638">
                  <c:v>43153</c:v>
                </c:pt>
                <c:pt idx="639">
                  <c:v>43154</c:v>
                </c:pt>
                <c:pt idx="640">
                  <c:v>43155</c:v>
                </c:pt>
                <c:pt idx="641">
                  <c:v>43156</c:v>
                </c:pt>
                <c:pt idx="642">
                  <c:v>43157</c:v>
                </c:pt>
                <c:pt idx="643">
                  <c:v>43158</c:v>
                </c:pt>
                <c:pt idx="644">
                  <c:v>43159</c:v>
                </c:pt>
                <c:pt idx="645">
                  <c:v>43160</c:v>
                </c:pt>
                <c:pt idx="646">
                  <c:v>43161</c:v>
                </c:pt>
                <c:pt idx="647">
                  <c:v>43162</c:v>
                </c:pt>
                <c:pt idx="648">
                  <c:v>43163</c:v>
                </c:pt>
                <c:pt idx="649">
                  <c:v>43164</c:v>
                </c:pt>
                <c:pt idx="650">
                  <c:v>43165</c:v>
                </c:pt>
                <c:pt idx="651">
                  <c:v>43166</c:v>
                </c:pt>
                <c:pt idx="652">
                  <c:v>43167</c:v>
                </c:pt>
                <c:pt idx="653">
                  <c:v>43168</c:v>
                </c:pt>
                <c:pt idx="654">
                  <c:v>43169</c:v>
                </c:pt>
                <c:pt idx="655">
                  <c:v>43170</c:v>
                </c:pt>
                <c:pt idx="656">
                  <c:v>43171</c:v>
                </c:pt>
                <c:pt idx="657">
                  <c:v>43172</c:v>
                </c:pt>
                <c:pt idx="658">
                  <c:v>43173</c:v>
                </c:pt>
                <c:pt idx="659">
                  <c:v>43174</c:v>
                </c:pt>
                <c:pt idx="660">
                  <c:v>43175</c:v>
                </c:pt>
                <c:pt idx="661">
                  <c:v>43176</c:v>
                </c:pt>
                <c:pt idx="662">
                  <c:v>43177</c:v>
                </c:pt>
                <c:pt idx="663">
                  <c:v>43178</c:v>
                </c:pt>
                <c:pt idx="664">
                  <c:v>43179</c:v>
                </c:pt>
                <c:pt idx="665">
                  <c:v>43180</c:v>
                </c:pt>
                <c:pt idx="666">
                  <c:v>43181</c:v>
                </c:pt>
                <c:pt idx="667">
                  <c:v>43182</c:v>
                </c:pt>
                <c:pt idx="668">
                  <c:v>43183</c:v>
                </c:pt>
                <c:pt idx="669">
                  <c:v>43184</c:v>
                </c:pt>
                <c:pt idx="670">
                  <c:v>43185</c:v>
                </c:pt>
                <c:pt idx="671">
                  <c:v>43186</c:v>
                </c:pt>
                <c:pt idx="672">
                  <c:v>43187</c:v>
                </c:pt>
                <c:pt idx="673">
                  <c:v>43188</c:v>
                </c:pt>
                <c:pt idx="674">
                  <c:v>43189</c:v>
                </c:pt>
                <c:pt idx="675">
                  <c:v>43190</c:v>
                </c:pt>
                <c:pt idx="676">
                  <c:v>43191</c:v>
                </c:pt>
                <c:pt idx="677">
                  <c:v>43192</c:v>
                </c:pt>
                <c:pt idx="678">
                  <c:v>43193</c:v>
                </c:pt>
                <c:pt idx="679">
                  <c:v>43194</c:v>
                </c:pt>
                <c:pt idx="680">
                  <c:v>43195</c:v>
                </c:pt>
                <c:pt idx="681">
                  <c:v>43196</c:v>
                </c:pt>
                <c:pt idx="682">
                  <c:v>43197</c:v>
                </c:pt>
                <c:pt idx="683">
                  <c:v>43198</c:v>
                </c:pt>
                <c:pt idx="684">
                  <c:v>43199</c:v>
                </c:pt>
                <c:pt idx="685">
                  <c:v>43200</c:v>
                </c:pt>
                <c:pt idx="686">
                  <c:v>43201</c:v>
                </c:pt>
                <c:pt idx="687">
                  <c:v>43202</c:v>
                </c:pt>
                <c:pt idx="688">
                  <c:v>43203</c:v>
                </c:pt>
                <c:pt idx="689">
                  <c:v>43204</c:v>
                </c:pt>
                <c:pt idx="690">
                  <c:v>43205</c:v>
                </c:pt>
                <c:pt idx="691">
                  <c:v>43206</c:v>
                </c:pt>
                <c:pt idx="692">
                  <c:v>43207</c:v>
                </c:pt>
                <c:pt idx="693">
                  <c:v>43208</c:v>
                </c:pt>
                <c:pt idx="694">
                  <c:v>43209</c:v>
                </c:pt>
                <c:pt idx="695">
                  <c:v>43210</c:v>
                </c:pt>
                <c:pt idx="696">
                  <c:v>43211</c:v>
                </c:pt>
                <c:pt idx="697">
                  <c:v>43212</c:v>
                </c:pt>
                <c:pt idx="698">
                  <c:v>43213</c:v>
                </c:pt>
                <c:pt idx="699">
                  <c:v>43214</c:v>
                </c:pt>
                <c:pt idx="700">
                  <c:v>43215</c:v>
                </c:pt>
                <c:pt idx="701">
                  <c:v>43216</c:v>
                </c:pt>
                <c:pt idx="702">
                  <c:v>43217</c:v>
                </c:pt>
                <c:pt idx="703">
                  <c:v>43218</c:v>
                </c:pt>
                <c:pt idx="704">
                  <c:v>43219</c:v>
                </c:pt>
                <c:pt idx="705">
                  <c:v>43220</c:v>
                </c:pt>
                <c:pt idx="706">
                  <c:v>43221</c:v>
                </c:pt>
                <c:pt idx="707">
                  <c:v>43222</c:v>
                </c:pt>
                <c:pt idx="708">
                  <c:v>43223</c:v>
                </c:pt>
                <c:pt idx="709">
                  <c:v>43224</c:v>
                </c:pt>
                <c:pt idx="710">
                  <c:v>43225</c:v>
                </c:pt>
                <c:pt idx="711">
                  <c:v>43226</c:v>
                </c:pt>
                <c:pt idx="712">
                  <c:v>43227</c:v>
                </c:pt>
                <c:pt idx="713">
                  <c:v>43228</c:v>
                </c:pt>
                <c:pt idx="714">
                  <c:v>43229</c:v>
                </c:pt>
                <c:pt idx="715">
                  <c:v>43230</c:v>
                </c:pt>
                <c:pt idx="716">
                  <c:v>43231</c:v>
                </c:pt>
                <c:pt idx="717">
                  <c:v>43232</c:v>
                </c:pt>
                <c:pt idx="718">
                  <c:v>43233</c:v>
                </c:pt>
                <c:pt idx="719">
                  <c:v>43234</c:v>
                </c:pt>
                <c:pt idx="720">
                  <c:v>43235</c:v>
                </c:pt>
                <c:pt idx="721">
                  <c:v>43236</c:v>
                </c:pt>
                <c:pt idx="722">
                  <c:v>43237</c:v>
                </c:pt>
                <c:pt idx="723">
                  <c:v>43238</c:v>
                </c:pt>
                <c:pt idx="724">
                  <c:v>43239</c:v>
                </c:pt>
                <c:pt idx="725">
                  <c:v>43240</c:v>
                </c:pt>
                <c:pt idx="726">
                  <c:v>43241</c:v>
                </c:pt>
                <c:pt idx="727">
                  <c:v>43242</c:v>
                </c:pt>
                <c:pt idx="728">
                  <c:v>43243</c:v>
                </c:pt>
                <c:pt idx="729">
                  <c:v>43244</c:v>
                </c:pt>
              </c:numCache>
            </c:numRef>
          </c:cat>
          <c:val>
            <c:numRef>
              <c:f>'איור 7 נתונים'!$C$3:$C$4999</c:f>
              <c:numCache>
                <c:formatCode>0.00</c:formatCode>
                <c:ptCount val="4997"/>
                <c:pt idx="0">
                  <c:v>1.8714040479239999</c:v>
                </c:pt>
                <c:pt idx="1">
                  <c:v>1.8513835010249999</c:v>
                </c:pt>
                <c:pt idx="2">
                  <c:v>1.8513835010249999</c:v>
                </c:pt>
                <c:pt idx="3">
                  <c:v>1.8513835010249999</c:v>
                </c:pt>
                <c:pt idx="4">
                  <c:v>1.818935698</c:v>
                </c:pt>
                <c:pt idx="5">
                  <c:v>1.8488325492890001</c:v>
                </c:pt>
                <c:pt idx="6">
                  <c:v>1.863100878</c:v>
                </c:pt>
                <c:pt idx="7">
                  <c:v>1.827090886018</c:v>
                </c:pt>
                <c:pt idx="8">
                  <c:v>1.8142292767199999</c:v>
                </c:pt>
                <c:pt idx="9">
                  <c:v>1.8142292767199999</c:v>
                </c:pt>
                <c:pt idx="10">
                  <c:v>1.8142292767199999</c:v>
                </c:pt>
                <c:pt idx="11">
                  <c:v>1.758915730774</c:v>
                </c:pt>
                <c:pt idx="12">
                  <c:v>1.786003752197</c:v>
                </c:pt>
                <c:pt idx="13">
                  <c:v>1.767254815077</c:v>
                </c:pt>
                <c:pt idx="14">
                  <c:v>1.750243268008</c:v>
                </c:pt>
                <c:pt idx="15">
                  <c:v>1.7280252012049999</c:v>
                </c:pt>
                <c:pt idx="16">
                  <c:v>1.7280252012049999</c:v>
                </c:pt>
                <c:pt idx="17">
                  <c:v>1.7280252012049999</c:v>
                </c:pt>
                <c:pt idx="18">
                  <c:v>1.7280252012049999</c:v>
                </c:pt>
                <c:pt idx="19">
                  <c:v>1.706947502824</c:v>
                </c:pt>
                <c:pt idx="20">
                  <c:v>1.699386996259</c:v>
                </c:pt>
                <c:pt idx="21">
                  <c:v>1.7411902257630001</c:v>
                </c:pt>
                <c:pt idx="22">
                  <c:v>1.726181364758</c:v>
                </c:pt>
                <c:pt idx="23">
                  <c:v>1.726181364758</c:v>
                </c:pt>
                <c:pt idx="24">
                  <c:v>1.726181364758</c:v>
                </c:pt>
                <c:pt idx="25">
                  <c:v>1.760762295053</c:v>
                </c:pt>
                <c:pt idx="26">
                  <c:v>1.8096727425600001</c:v>
                </c:pt>
                <c:pt idx="27">
                  <c:v>1.8156615485880001</c:v>
                </c:pt>
                <c:pt idx="28">
                  <c:v>1.8065299624519999</c:v>
                </c:pt>
                <c:pt idx="29">
                  <c:v>1.8167758817399999</c:v>
                </c:pt>
                <c:pt idx="30">
                  <c:v>1.8167758817399999</c:v>
                </c:pt>
                <c:pt idx="31">
                  <c:v>1.8167758817399999</c:v>
                </c:pt>
                <c:pt idx="32">
                  <c:v>1.7070092338730001</c:v>
                </c:pt>
                <c:pt idx="33">
                  <c:v>1.6525566760170001</c:v>
                </c:pt>
                <c:pt idx="34">
                  <c:v>1.657097625979</c:v>
                </c:pt>
                <c:pt idx="35">
                  <c:v>1.6737450667830001</c:v>
                </c:pt>
                <c:pt idx="36">
                  <c:v>1.6743329651309999</c:v>
                </c:pt>
                <c:pt idx="37">
                  <c:v>1.6743329651309999</c:v>
                </c:pt>
                <c:pt idx="38">
                  <c:v>1.6743329651309999</c:v>
                </c:pt>
                <c:pt idx="39">
                  <c:v>1.634977773108</c:v>
                </c:pt>
                <c:pt idx="40">
                  <c:v>1.648951852061</c:v>
                </c:pt>
                <c:pt idx="41">
                  <c:v>1.6153342375719999</c:v>
                </c:pt>
                <c:pt idx="42">
                  <c:v>1.605800228861</c:v>
                </c:pt>
                <c:pt idx="43">
                  <c:v>1.643579495944</c:v>
                </c:pt>
                <c:pt idx="44">
                  <c:v>1.643579495944</c:v>
                </c:pt>
                <c:pt idx="45">
                  <c:v>1.643579495944</c:v>
                </c:pt>
                <c:pt idx="46">
                  <c:v>1.6204348377840001</c:v>
                </c:pt>
                <c:pt idx="47">
                  <c:v>1.6413795065450001</c:v>
                </c:pt>
                <c:pt idx="48">
                  <c:v>1.6865363179299999</c:v>
                </c:pt>
                <c:pt idx="49">
                  <c:v>1.678085197213</c:v>
                </c:pt>
                <c:pt idx="50">
                  <c:v>1.6905922888839999</c:v>
                </c:pt>
                <c:pt idx="51">
                  <c:v>1.6905922888839999</c:v>
                </c:pt>
                <c:pt idx="52">
                  <c:v>1.6905922888839999</c:v>
                </c:pt>
                <c:pt idx="53">
                  <c:v>1.717314929039</c:v>
                </c:pt>
                <c:pt idx="54">
                  <c:v>1.7189759216010001</c:v>
                </c:pt>
                <c:pt idx="55">
                  <c:v>1.7055623997830001</c:v>
                </c:pt>
                <c:pt idx="56">
                  <c:v>1.7194609974749999</c:v>
                </c:pt>
                <c:pt idx="57">
                  <c:v>1.748889050199</c:v>
                </c:pt>
                <c:pt idx="58">
                  <c:v>1.748889050199</c:v>
                </c:pt>
                <c:pt idx="59">
                  <c:v>1.748889050199</c:v>
                </c:pt>
                <c:pt idx="60">
                  <c:v>1.71735251012</c:v>
                </c:pt>
                <c:pt idx="61">
                  <c:v>1.7141780613719999</c:v>
                </c:pt>
                <c:pt idx="62">
                  <c:v>1.7224092096420001</c:v>
                </c:pt>
                <c:pt idx="63">
                  <c:v>1.7140899465099999</c:v>
                </c:pt>
                <c:pt idx="64">
                  <c:v>1.711504740416</c:v>
                </c:pt>
                <c:pt idx="65">
                  <c:v>1.711504740416</c:v>
                </c:pt>
                <c:pt idx="66">
                  <c:v>1.711504740416</c:v>
                </c:pt>
                <c:pt idx="67">
                  <c:v>1.6594780293539999</c:v>
                </c:pt>
                <c:pt idx="68">
                  <c:v>1.679608438657</c:v>
                </c:pt>
                <c:pt idx="69">
                  <c:v>1.718858506875</c:v>
                </c:pt>
                <c:pt idx="70">
                  <c:v>1.71381275773</c:v>
                </c:pt>
                <c:pt idx="71">
                  <c:v>1.689159179127</c:v>
                </c:pt>
                <c:pt idx="72">
                  <c:v>1.689159179127</c:v>
                </c:pt>
                <c:pt idx="73">
                  <c:v>1.689159179127</c:v>
                </c:pt>
                <c:pt idx="74">
                  <c:v>1.7406342178559999</c:v>
                </c:pt>
                <c:pt idx="75">
                  <c:v>1.761351618622</c:v>
                </c:pt>
                <c:pt idx="76">
                  <c:v>1.74739292205</c:v>
                </c:pt>
                <c:pt idx="77">
                  <c:v>1.730280873738</c:v>
                </c:pt>
                <c:pt idx="78">
                  <c:v>1.7245265516049999</c:v>
                </c:pt>
                <c:pt idx="79">
                  <c:v>1.7245265516049999</c:v>
                </c:pt>
                <c:pt idx="80">
                  <c:v>1.7245265516049999</c:v>
                </c:pt>
                <c:pt idx="81">
                  <c:v>1.7245265516049999</c:v>
                </c:pt>
                <c:pt idx="82">
                  <c:v>1.7307147659540001</c:v>
                </c:pt>
                <c:pt idx="83">
                  <c:v>1.742839986144</c:v>
                </c:pt>
                <c:pt idx="84">
                  <c:v>1.7162903999329999</c:v>
                </c:pt>
                <c:pt idx="85">
                  <c:v>1.721737848611</c:v>
                </c:pt>
                <c:pt idx="86">
                  <c:v>1.721737848611</c:v>
                </c:pt>
                <c:pt idx="87">
                  <c:v>1.721737848611</c:v>
                </c:pt>
                <c:pt idx="88">
                  <c:v>1.724870056861</c:v>
                </c:pt>
                <c:pt idx="89">
                  <c:v>1.732627234905</c:v>
                </c:pt>
                <c:pt idx="90">
                  <c:v>1.731905563944</c:v>
                </c:pt>
                <c:pt idx="91">
                  <c:v>1.74015791328</c:v>
                </c:pt>
                <c:pt idx="92">
                  <c:v>1.7515635455709999</c:v>
                </c:pt>
                <c:pt idx="93">
                  <c:v>1.7515635455709999</c:v>
                </c:pt>
                <c:pt idx="94">
                  <c:v>1.7515635455709999</c:v>
                </c:pt>
                <c:pt idx="95">
                  <c:v>1.7871489825060001</c:v>
                </c:pt>
                <c:pt idx="96">
                  <c:v>1.7938364913289999</c:v>
                </c:pt>
                <c:pt idx="97">
                  <c:v>1.7764037323140001</c:v>
                </c:pt>
                <c:pt idx="98">
                  <c:v>1.7865862443160001</c:v>
                </c:pt>
                <c:pt idx="99">
                  <c:v>1.80028606072</c:v>
                </c:pt>
                <c:pt idx="100">
                  <c:v>1.80028606072</c:v>
                </c:pt>
                <c:pt idx="101">
                  <c:v>1.80028606072</c:v>
                </c:pt>
                <c:pt idx="102">
                  <c:v>1.7964573035439999</c:v>
                </c:pt>
                <c:pt idx="103">
                  <c:v>1.805100198493</c:v>
                </c:pt>
                <c:pt idx="104">
                  <c:v>1.787016688172</c:v>
                </c:pt>
                <c:pt idx="105">
                  <c:v>1.7451292291439999</c:v>
                </c:pt>
                <c:pt idx="106">
                  <c:v>1.7401388094379999</c:v>
                </c:pt>
                <c:pt idx="107">
                  <c:v>1.7401388094379999</c:v>
                </c:pt>
                <c:pt idx="108">
                  <c:v>1.7401388094379999</c:v>
                </c:pt>
                <c:pt idx="109">
                  <c:v>1.8200027426559999</c:v>
                </c:pt>
                <c:pt idx="110">
                  <c:v>1.8304429526329999</c:v>
                </c:pt>
                <c:pt idx="111">
                  <c:v>1.819742165981</c:v>
                </c:pt>
                <c:pt idx="112">
                  <c:v>1.8045826948329999</c:v>
                </c:pt>
                <c:pt idx="113">
                  <c:v>1.8216298962170001</c:v>
                </c:pt>
                <c:pt idx="114">
                  <c:v>1.8216298962170001</c:v>
                </c:pt>
                <c:pt idx="115">
                  <c:v>1.8216298962170001</c:v>
                </c:pt>
                <c:pt idx="116">
                  <c:v>1.7982073893079999</c:v>
                </c:pt>
                <c:pt idx="117">
                  <c:v>1.799050649315</c:v>
                </c:pt>
                <c:pt idx="118">
                  <c:v>1.796299109495</c:v>
                </c:pt>
                <c:pt idx="119">
                  <c:v>1.8159334459180001</c:v>
                </c:pt>
                <c:pt idx="120">
                  <c:v>1.7612910429849999</c:v>
                </c:pt>
                <c:pt idx="121">
                  <c:v>1.7612910429849999</c:v>
                </c:pt>
                <c:pt idx="122">
                  <c:v>1.7612910429849999</c:v>
                </c:pt>
                <c:pt idx="123">
                  <c:v>1.7419234771330001</c:v>
                </c:pt>
                <c:pt idx="124">
                  <c:v>1.7291033294189999</c:v>
                </c:pt>
                <c:pt idx="125">
                  <c:v>1.72438521949</c:v>
                </c:pt>
                <c:pt idx="126">
                  <c:v>1.716142789684</c:v>
                </c:pt>
                <c:pt idx="127">
                  <c:v>1.758985058108</c:v>
                </c:pt>
                <c:pt idx="128">
                  <c:v>1.758985058108</c:v>
                </c:pt>
                <c:pt idx="129">
                  <c:v>1.758985058108</c:v>
                </c:pt>
                <c:pt idx="130">
                  <c:v>1.758985058108</c:v>
                </c:pt>
                <c:pt idx="131">
                  <c:v>1.758985058108</c:v>
                </c:pt>
                <c:pt idx="132">
                  <c:v>1.758985058108</c:v>
                </c:pt>
                <c:pt idx="133">
                  <c:v>1.8267815977690001</c:v>
                </c:pt>
                <c:pt idx="134">
                  <c:v>1.8333241879119999</c:v>
                </c:pt>
                <c:pt idx="135">
                  <c:v>1.8333241879119999</c:v>
                </c:pt>
                <c:pt idx="136">
                  <c:v>1.8333241879119999</c:v>
                </c:pt>
                <c:pt idx="137">
                  <c:v>1.8323286357340001</c:v>
                </c:pt>
                <c:pt idx="138">
                  <c:v>1.8600732075540001</c:v>
                </c:pt>
                <c:pt idx="139">
                  <c:v>1.8600732075540001</c:v>
                </c:pt>
                <c:pt idx="140">
                  <c:v>1.8600732075540001</c:v>
                </c:pt>
                <c:pt idx="141">
                  <c:v>1.866370861482</c:v>
                </c:pt>
                <c:pt idx="142">
                  <c:v>1.866370861482</c:v>
                </c:pt>
                <c:pt idx="143">
                  <c:v>1.866370861482</c:v>
                </c:pt>
                <c:pt idx="144">
                  <c:v>1.866370861482</c:v>
                </c:pt>
                <c:pt idx="145">
                  <c:v>1.866370861482</c:v>
                </c:pt>
                <c:pt idx="146">
                  <c:v>1.8651483814050001</c:v>
                </c:pt>
                <c:pt idx="147">
                  <c:v>1.8511937877969999</c:v>
                </c:pt>
                <c:pt idx="148">
                  <c:v>1.849041585872</c:v>
                </c:pt>
                <c:pt idx="149">
                  <c:v>1.849041585872</c:v>
                </c:pt>
                <c:pt idx="150">
                  <c:v>1.849041585872</c:v>
                </c:pt>
                <c:pt idx="151">
                  <c:v>1.849041585872</c:v>
                </c:pt>
                <c:pt idx="152">
                  <c:v>1.849041585872</c:v>
                </c:pt>
                <c:pt idx="153">
                  <c:v>1.841062399573</c:v>
                </c:pt>
                <c:pt idx="154">
                  <c:v>1.8556316362559999</c:v>
                </c:pt>
                <c:pt idx="155">
                  <c:v>1.8820385278839999</c:v>
                </c:pt>
                <c:pt idx="156">
                  <c:v>1.8820385278839999</c:v>
                </c:pt>
                <c:pt idx="157">
                  <c:v>1.8820385278839999</c:v>
                </c:pt>
                <c:pt idx="158">
                  <c:v>1.87803579501</c:v>
                </c:pt>
                <c:pt idx="159">
                  <c:v>1.8570682703379999</c:v>
                </c:pt>
                <c:pt idx="160">
                  <c:v>1.872044283475</c:v>
                </c:pt>
                <c:pt idx="161">
                  <c:v>1.8663197752780001</c:v>
                </c:pt>
                <c:pt idx="162">
                  <c:v>1.87743463486</c:v>
                </c:pt>
                <c:pt idx="163">
                  <c:v>1.87743463486</c:v>
                </c:pt>
                <c:pt idx="164">
                  <c:v>1.87743463486</c:v>
                </c:pt>
                <c:pt idx="165">
                  <c:v>1.8684256186929999</c:v>
                </c:pt>
                <c:pt idx="166">
                  <c:v>1.892559199895</c:v>
                </c:pt>
                <c:pt idx="167">
                  <c:v>1.9168294230530001</c:v>
                </c:pt>
                <c:pt idx="168">
                  <c:v>1.9850416470409999</c:v>
                </c:pt>
                <c:pt idx="169">
                  <c:v>2.0555928660789999</c:v>
                </c:pt>
                <c:pt idx="170">
                  <c:v>2.0555928660789999</c:v>
                </c:pt>
                <c:pt idx="171">
                  <c:v>2.0555928660789999</c:v>
                </c:pt>
                <c:pt idx="172">
                  <c:v>2.1405081177829999</c:v>
                </c:pt>
                <c:pt idx="173">
                  <c:v>2.1823008243170001</c:v>
                </c:pt>
                <c:pt idx="174">
                  <c:v>2.1516304044350001</c:v>
                </c:pt>
                <c:pt idx="175">
                  <c:v>2.1531198075610001</c:v>
                </c:pt>
                <c:pt idx="176">
                  <c:v>2.169922815853</c:v>
                </c:pt>
                <c:pt idx="177">
                  <c:v>2.169922815853</c:v>
                </c:pt>
                <c:pt idx="178">
                  <c:v>2.169922815853</c:v>
                </c:pt>
                <c:pt idx="179">
                  <c:v>2.2132157831399999</c:v>
                </c:pt>
                <c:pt idx="180">
                  <c:v>2.1855890306619998</c:v>
                </c:pt>
                <c:pt idx="181">
                  <c:v>2.202806570855</c:v>
                </c:pt>
                <c:pt idx="182">
                  <c:v>2.240664340355</c:v>
                </c:pt>
                <c:pt idx="183">
                  <c:v>2.2373889976760002</c:v>
                </c:pt>
                <c:pt idx="184">
                  <c:v>2.2373889976760002</c:v>
                </c:pt>
                <c:pt idx="185">
                  <c:v>2.2373889976760002</c:v>
                </c:pt>
                <c:pt idx="186">
                  <c:v>2.2230718915129999</c:v>
                </c:pt>
                <c:pt idx="187">
                  <c:v>2.1871382020240002</c:v>
                </c:pt>
                <c:pt idx="188">
                  <c:v>2.204444914103</c:v>
                </c:pt>
                <c:pt idx="189">
                  <c:v>2.235555553347</c:v>
                </c:pt>
                <c:pt idx="190">
                  <c:v>2.2804590268829998</c:v>
                </c:pt>
                <c:pt idx="191">
                  <c:v>2.2804590268829998</c:v>
                </c:pt>
                <c:pt idx="192">
                  <c:v>2.2804590268829998</c:v>
                </c:pt>
                <c:pt idx="193">
                  <c:v>2.2622634720839998</c:v>
                </c:pt>
                <c:pt idx="194">
                  <c:v>2.3126224797489998</c:v>
                </c:pt>
                <c:pt idx="195">
                  <c:v>2.2720291391009999</c:v>
                </c:pt>
                <c:pt idx="196">
                  <c:v>2.2088356152070001</c:v>
                </c:pt>
                <c:pt idx="197">
                  <c:v>2.2471100521170002</c:v>
                </c:pt>
                <c:pt idx="198">
                  <c:v>2.2471100521170002</c:v>
                </c:pt>
                <c:pt idx="199">
                  <c:v>2.2471100521170002</c:v>
                </c:pt>
                <c:pt idx="200">
                  <c:v>2.2959437028099998</c:v>
                </c:pt>
                <c:pt idx="201">
                  <c:v>2.2977553431729998</c:v>
                </c:pt>
                <c:pt idx="202">
                  <c:v>2.284318770169</c:v>
                </c:pt>
                <c:pt idx="203">
                  <c:v>2.2467345933690002</c:v>
                </c:pt>
                <c:pt idx="204">
                  <c:v>2.3127705214169998</c:v>
                </c:pt>
                <c:pt idx="205">
                  <c:v>2.3127705214169998</c:v>
                </c:pt>
                <c:pt idx="206">
                  <c:v>2.3127705214169998</c:v>
                </c:pt>
                <c:pt idx="207">
                  <c:v>2.302056261703</c:v>
                </c:pt>
                <c:pt idx="208">
                  <c:v>2.2489382756910001</c:v>
                </c:pt>
                <c:pt idx="209">
                  <c:v>2.254329238435</c:v>
                </c:pt>
                <c:pt idx="210">
                  <c:v>2.206661487851</c:v>
                </c:pt>
                <c:pt idx="211">
                  <c:v>2.1958097288920002</c:v>
                </c:pt>
                <c:pt idx="212">
                  <c:v>2.1958097288920002</c:v>
                </c:pt>
                <c:pt idx="213">
                  <c:v>2.1958097288920002</c:v>
                </c:pt>
                <c:pt idx="214">
                  <c:v>2.2094952845729998</c:v>
                </c:pt>
                <c:pt idx="215">
                  <c:v>2.1980330570560001</c:v>
                </c:pt>
                <c:pt idx="216">
                  <c:v>2.1908054066910001</c:v>
                </c:pt>
                <c:pt idx="217">
                  <c:v>2.1710511006109998</c:v>
                </c:pt>
                <c:pt idx="218">
                  <c:v>2.1244293376179999</c:v>
                </c:pt>
                <c:pt idx="219">
                  <c:v>2.1244293376179999</c:v>
                </c:pt>
                <c:pt idx="220">
                  <c:v>2.1244293376179999</c:v>
                </c:pt>
                <c:pt idx="221">
                  <c:v>2.0898979460259999</c:v>
                </c:pt>
                <c:pt idx="222">
                  <c:v>2.0889626311780001</c:v>
                </c:pt>
                <c:pt idx="223">
                  <c:v>2.1489292328720002</c:v>
                </c:pt>
                <c:pt idx="224">
                  <c:v>2.138211016089</c:v>
                </c:pt>
                <c:pt idx="225">
                  <c:v>2.1297531662120002</c:v>
                </c:pt>
                <c:pt idx="226">
                  <c:v>2.1297531662120002</c:v>
                </c:pt>
                <c:pt idx="227">
                  <c:v>2.1297531662120002</c:v>
                </c:pt>
                <c:pt idx="228">
                  <c:v>2.1688072783169998</c:v>
                </c:pt>
                <c:pt idx="229">
                  <c:v>2.1523443988320001</c:v>
                </c:pt>
                <c:pt idx="230">
                  <c:v>2.1296615136870001</c:v>
                </c:pt>
                <c:pt idx="231">
                  <c:v>2.1457555912589998</c:v>
                </c:pt>
                <c:pt idx="232">
                  <c:v>2.1183910004830002</c:v>
                </c:pt>
                <c:pt idx="233">
                  <c:v>2.1183910004830002</c:v>
                </c:pt>
                <c:pt idx="234">
                  <c:v>2.1183910004830002</c:v>
                </c:pt>
                <c:pt idx="235">
                  <c:v>2.176048364723</c:v>
                </c:pt>
                <c:pt idx="236">
                  <c:v>2.161267006913</c:v>
                </c:pt>
                <c:pt idx="237">
                  <c:v>2.1378537610119999</c:v>
                </c:pt>
                <c:pt idx="238">
                  <c:v>2.161569398728</c:v>
                </c:pt>
                <c:pt idx="239">
                  <c:v>2.2103389996790002</c:v>
                </c:pt>
                <c:pt idx="240">
                  <c:v>2.2103389996790002</c:v>
                </c:pt>
                <c:pt idx="241">
                  <c:v>2.2103389996790002</c:v>
                </c:pt>
                <c:pt idx="242">
                  <c:v>2.2238766612809999</c:v>
                </c:pt>
                <c:pt idx="243">
                  <c:v>2.2180307507279999</c:v>
                </c:pt>
                <c:pt idx="244">
                  <c:v>2.2338297531640001</c:v>
                </c:pt>
                <c:pt idx="245">
                  <c:v>2.2579078451150001</c:v>
                </c:pt>
                <c:pt idx="246">
                  <c:v>2.26831692862</c:v>
                </c:pt>
                <c:pt idx="247">
                  <c:v>2.26831692862</c:v>
                </c:pt>
                <c:pt idx="248">
                  <c:v>2.26831692862</c:v>
                </c:pt>
                <c:pt idx="249">
                  <c:v>2.2429584656410002</c:v>
                </c:pt>
                <c:pt idx="250">
                  <c:v>2.2204766650029999</c:v>
                </c:pt>
                <c:pt idx="251">
                  <c:v>2.1801219496859998</c:v>
                </c:pt>
                <c:pt idx="252">
                  <c:v>2.209348171771</c:v>
                </c:pt>
                <c:pt idx="253">
                  <c:v>2.1787659389749998</c:v>
                </c:pt>
                <c:pt idx="254">
                  <c:v>2.1787659389749998</c:v>
                </c:pt>
                <c:pt idx="255">
                  <c:v>2.1787659389749998</c:v>
                </c:pt>
                <c:pt idx="256">
                  <c:v>2.1938724672080001</c:v>
                </c:pt>
                <c:pt idx="257">
                  <c:v>2.182255166269</c:v>
                </c:pt>
                <c:pt idx="258">
                  <c:v>2.172166502899</c:v>
                </c:pt>
                <c:pt idx="259">
                  <c:v>2.135137038386</c:v>
                </c:pt>
                <c:pt idx="260">
                  <c:v>2.1236114076339998</c:v>
                </c:pt>
                <c:pt idx="261">
                  <c:v>2.1236114076339998</c:v>
                </c:pt>
                <c:pt idx="262">
                  <c:v>2.1236114076339998</c:v>
                </c:pt>
                <c:pt idx="263">
                  <c:v>2.1630332554040002</c:v>
                </c:pt>
                <c:pt idx="264">
                  <c:v>2.2643023220149998</c:v>
                </c:pt>
                <c:pt idx="265">
                  <c:v>2.2985635538959999</c:v>
                </c:pt>
                <c:pt idx="266">
                  <c:v>2.3332864861439999</c:v>
                </c:pt>
                <c:pt idx="267">
                  <c:v>2.271911518295</c:v>
                </c:pt>
                <c:pt idx="268">
                  <c:v>2.271911518295</c:v>
                </c:pt>
                <c:pt idx="269">
                  <c:v>2.271911518295</c:v>
                </c:pt>
                <c:pt idx="270">
                  <c:v>2.2479853710479998</c:v>
                </c:pt>
                <c:pt idx="271">
                  <c:v>2.237484138169</c:v>
                </c:pt>
                <c:pt idx="272">
                  <c:v>2.2479448048499999</c:v>
                </c:pt>
                <c:pt idx="273">
                  <c:v>2.230463327881</c:v>
                </c:pt>
                <c:pt idx="274">
                  <c:v>2.2409075871240001</c:v>
                </c:pt>
                <c:pt idx="275">
                  <c:v>2.2409075871240001</c:v>
                </c:pt>
                <c:pt idx="276">
                  <c:v>2.2409075871240001</c:v>
                </c:pt>
                <c:pt idx="277">
                  <c:v>2.2124695247899999</c:v>
                </c:pt>
                <c:pt idx="278">
                  <c:v>2.2537813288850002</c:v>
                </c:pt>
                <c:pt idx="279">
                  <c:v>2.266424102587</c:v>
                </c:pt>
                <c:pt idx="280">
                  <c:v>2.3046834486419998</c:v>
                </c:pt>
                <c:pt idx="281">
                  <c:v>2.3369922728520001</c:v>
                </c:pt>
                <c:pt idx="282">
                  <c:v>2.3369922728520001</c:v>
                </c:pt>
                <c:pt idx="283">
                  <c:v>2.3369922728520001</c:v>
                </c:pt>
                <c:pt idx="284">
                  <c:v>2.373840043305</c:v>
                </c:pt>
                <c:pt idx="285">
                  <c:v>2.3030568747090001</c:v>
                </c:pt>
                <c:pt idx="286">
                  <c:v>2.320172714516</c:v>
                </c:pt>
                <c:pt idx="287">
                  <c:v>2.3324705725100001</c:v>
                </c:pt>
                <c:pt idx="288">
                  <c:v>2.314163727405</c:v>
                </c:pt>
                <c:pt idx="289">
                  <c:v>2.314163727405</c:v>
                </c:pt>
                <c:pt idx="290">
                  <c:v>2.314163727405</c:v>
                </c:pt>
                <c:pt idx="291">
                  <c:v>2.314163727405</c:v>
                </c:pt>
                <c:pt idx="292">
                  <c:v>2.275111240223</c:v>
                </c:pt>
                <c:pt idx="293">
                  <c:v>2.2389166313829998</c:v>
                </c:pt>
                <c:pt idx="294">
                  <c:v>2.24499503353</c:v>
                </c:pt>
                <c:pt idx="295">
                  <c:v>2.1904728722120002</c:v>
                </c:pt>
                <c:pt idx="296">
                  <c:v>2.1904728722120002</c:v>
                </c:pt>
                <c:pt idx="297">
                  <c:v>2.1904728722120002</c:v>
                </c:pt>
                <c:pt idx="298">
                  <c:v>2.149031177131</c:v>
                </c:pt>
                <c:pt idx="299">
                  <c:v>2.0945345573340002</c:v>
                </c:pt>
                <c:pt idx="300">
                  <c:v>2.0722581677190002</c:v>
                </c:pt>
                <c:pt idx="301">
                  <c:v>2.0983081745150001</c:v>
                </c:pt>
                <c:pt idx="302">
                  <c:v>2.125737444501</c:v>
                </c:pt>
                <c:pt idx="303">
                  <c:v>2.125737444501</c:v>
                </c:pt>
                <c:pt idx="304">
                  <c:v>2.125737444501</c:v>
                </c:pt>
                <c:pt idx="305">
                  <c:v>2.09375807235</c:v>
                </c:pt>
                <c:pt idx="306">
                  <c:v>2.1045874525060002</c:v>
                </c:pt>
                <c:pt idx="307">
                  <c:v>2.1076326155020002</c:v>
                </c:pt>
                <c:pt idx="308">
                  <c:v>2.1207679165300002</c:v>
                </c:pt>
                <c:pt idx="309">
                  <c:v>2.1260009410420002</c:v>
                </c:pt>
                <c:pt idx="310">
                  <c:v>2.1260009410420002</c:v>
                </c:pt>
                <c:pt idx="311">
                  <c:v>2.1260009410420002</c:v>
                </c:pt>
                <c:pt idx="312">
                  <c:v>2.1096609388259999</c:v>
                </c:pt>
                <c:pt idx="313">
                  <c:v>2.0998733507399998</c:v>
                </c:pt>
                <c:pt idx="314">
                  <c:v>2.0909049067510002</c:v>
                </c:pt>
                <c:pt idx="315">
                  <c:v>2.129649462103</c:v>
                </c:pt>
                <c:pt idx="316">
                  <c:v>2.1312008501720001</c:v>
                </c:pt>
                <c:pt idx="317">
                  <c:v>2.1312008501720001</c:v>
                </c:pt>
                <c:pt idx="318">
                  <c:v>2.1312008501720001</c:v>
                </c:pt>
                <c:pt idx="319">
                  <c:v>2.1275185230860001</c:v>
                </c:pt>
                <c:pt idx="320">
                  <c:v>2.1275185230860001</c:v>
                </c:pt>
                <c:pt idx="321">
                  <c:v>2.1275185230860001</c:v>
                </c:pt>
                <c:pt idx="322">
                  <c:v>2.0917307211240002</c:v>
                </c:pt>
                <c:pt idx="323">
                  <c:v>2.067884618366</c:v>
                </c:pt>
                <c:pt idx="324">
                  <c:v>2.067884618366</c:v>
                </c:pt>
                <c:pt idx="325">
                  <c:v>2.067884618366</c:v>
                </c:pt>
                <c:pt idx="326">
                  <c:v>2.067884618366</c:v>
                </c:pt>
                <c:pt idx="327">
                  <c:v>2.067884618366</c:v>
                </c:pt>
                <c:pt idx="328">
                  <c:v>2.1154123210139999</c:v>
                </c:pt>
                <c:pt idx="329">
                  <c:v>2.1415305075469999</c:v>
                </c:pt>
                <c:pt idx="330">
                  <c:v>2.1608924334930002</c:v>
                </c:pt>
                <c:pt idx="331">
                  <c:v>2.1608924334930002</c:v>
                </c:pt>
                <c:pt idx="332">
                  <c:v>2.1608924334930002</c:v>
                </c:pt>
                <c:pt idx="333">
                  <c:v>2.1692929823260001</c:v>
                </c:pt>
                <c:pt idx="334">
                  <c:v>2.2138608283919998</c:v>
                </c:pt>
                <c:pt idx="335">
                  <c:v>2.2067947467610001</c:v>
                </c:pt>
                <c:pt idx="336">
                  <c:v>2.2044658180910002</c:v>
                </c:pt>
                <c:pt idx="337">
                  <c:v>2.1756072473770001</c:v>
                </c:pt>
                <c:pt idx="338">
                  <c:v>2.1756072473770001</c:v>
                </c:pt>
                <c:pt idx="339">
                  <c:v>2.1756072473770001</c:v>
                </c:pt>
                <c:pt idx="340">
                  <c:v>2.1480947990349999</c:v>
                </c:pt>
                <c:pt idx="341">
                  <c:v>2.1480947990349999</c:v>
                </c:pt>
                <c:pt idx="342">
                  <c:v>2.1480947990349999</c:v>
                </c:pt>
                <c:pt idx="343">
                  <c:v>2.1638671966479999</c:v>
                </c:pt>
                <c:pt idx="344">
                  <c:v>2.1937102410099998</c:v>
                </c:pt>
                <c:pt idx="345">
                  <c:v>2.1937102410099998</c:v>
                </c:pt>
                <c:pt idx="346">
                  <c:v>2.1937102410099998</c:v>
                </c:pt>
                <c:pt idx="347">
                  <c:v>2.2173923433559999</c:v>
                </c:pt>
                <c:pt idx="348">
                  <c:v>2.2031097366200001</c:v>
                </c:pt>
                <c:pt idx="349">
                  <c:v>2.1960347590190001</c:v>
                </c:pt>
                <c:pt idx="350">
                  <c:v>2.1675047612729998</c:v>
                </c:pt>
                <c:pt idx="351">
                  <c:v>2.183216978501</c:v>
                </c:pt>
                <c:pt idx="352">
                  <c:v>2.183216978501</c:v>
                </c:pt>
                <c:pt idx="353">
                  <c:v>2.183216978501</c:v>
                </c:pt>
                <c:pt idx="354">
                  <c:v>2.1599308884089998</c:v>
                </c:pt>
                <c:pt idx="355">
                  <c:v>2.1517572184980001</c:v>
                </c:pt>
                <c:pt idx="356">
                  <c:v>2.1086817603250001</c:v>
                </c:pt>
                <c:pt idx="357">
                  <c:v>2.0643218456970001</c:v>
                </c:pt>
                <c:pt idx="358">
                  <c:v>2.0777065205429999</c:v>
                </c:pt>
                <c:pt idx="359">
                  <c:v>2.0777065205429999</c:v>
                </c:pt>
                <c:pt idx="360">
                  <c:v>2.0777065205429999</c:v>
                </c:pt>
                <c:pt idx="361">
                  <c:v>2.0806628327640002</c:v>
                </c:pt>
                <c:pt idx="362">
                  <c:v>2.0912806750840001</c:v>
                </c:pt>
                <c:pt idx="363">
                  <c:v>2.0862753984440001</c:v>
                </c:pt>
                <c:pt idx="364">
                  <c:v>2.0822477621540001</c:v>
                </c:pt>
                <c:pt idx="365">
                  <c:v>2.0583249594169999</c:v>
                </c:pt>
                <c:pt idx="366">
                  <c:v>2.0583249594169999</c:v>
                </c:pt>
                <c:pt idx="367">
                  <c:v>2.0583249594169999</c:v>
                </c:pt>
                <c:pt idx="368">
                  <c:v>1.9208170364629999</c:v>
                </c:pt>
                <c:pt idx="369">
                  <c:v>2.034284715019</c:v>
                </c:pt>
                <c:pt idx="370">
                  <c:v>2.034284715019</c:v>
                </c:pt>
                <c:pt idx="371">
                  <c:v>2.034284715019</c:v>
                </c:pt>
                <c:pt idx="372">
                  <c:v>2.0013979715889998</c:v>
                </c:pt>
                <c:pt idx="373">
                  <c:v>2.0013979715889998</c:v>
                </c:pt>
                <c:pt idx="374">
                  <c:v>2.0013979715889998</c:v>
                </c:pt>
                <c:pt idx="375">
                  <c:v>1.9679314515249999</c:v>
                </c:pt>
                <c:pt idx="376">
                  <c:v>1.9887892080139999</c:v>
                </c:pt>
                <c:pt idx="377">
                  <c:v>1.977273412505</c:v>
                </c:pt>
                <c:pt idx="378">
                  <c:v>1.982824509054</c:v>
                </c:pt>
                <c:pt idx="379">
                  <c:v>2.014999472255</c:v>
                </c:pt>
                <c:pt idx="380">
                  <c:v>2.014999472255</c:v>
                </c:pt>
                <c:pt idx="381">
                  <c:v>2.014999472255</c:v>
                </c:pt>
                <c:pt idx="382">
                  <c:v>2.0225827046129998</c:v>
                </c:pt>
                <c:pt idx="383">
                  <c:v>2.041287494004</c:v>
                </c:pt>
                <c:pt idx="384">
                  <c:v>2.0709157193799999</c:v>
                </c:pt>
                <c:pt idx="385">
                  <c:v>2.0139388180190001</c:v>
                </c:pt>
                <c:pt idx="386">
                  <c:v>2.0048032626980001</c:v>
                </c:pt>
                <c:pt idx="387">
                  <c:v>2.0048032626980001</c:v>
                </c:pt>
                <c:pt idx="388">
                  <c:v>2.0048032626980001</c:v>
                </c:pt>
                <c:pt idx="389">
                  <c:v>2.0036958289859998</c:v>
                </c:pt>
                <c:pt idx="390">
                  <c:v>2.0176288689650002</c:v>
                </c:pt>
                <c:pt idx="391">
                  <c:v>2.0384681384149999</c:v>
                </c:pt>
                <c:pt idx="392">
                  <c:v>2.0383300257960002</c:v>
                </c:pt>
                <c:pt idx="393">
                  <c:v>2.0058373302149999</c:v>
                </c:pt>
                <c:pt idx="394">
                  <c:v>2.0058373302149999</c:v>
                </c:pt>
                <c:pt idx="395">
                  <c:v>2.0058373302149999</c:v>
                </c:pt>
                <c:pt idx="396">
                  <c:v>2.0314855814859998</c:v>
                </c:pt>
                <c:pt idx="397">
                  <c:v>2.0078337283329999</c:v>
                </c:pt>
                <c:pt idx="398">
                  <c:v>2.0358537488619999</c:v>
                </c:pt>
                <c:pt idx="399">
                  <c:v>2.0541831032919999</c:v>
                </c:pt>
                <c:pt idx="400">
                  <c:v>2.0792326938439998</c:v>
                </c:pt>
                <c:pt idx="401">
                  <c:v>2.0792326938439998</c:v>
                </c:pt>
                <c:pt idx="402">
                  <c:v>2.0792326938439998</c:v>
                </c:pt>
                <c:pt idx="403">
                  <c:v>2.0930303526260001</c:v>
                </c:pt>
                <c:pt idx="404">
                  <c:v>2.1117228592889998</c:v>
                </c:pt>
                <c:pt idx="405">
                  <c:v>2.1011273144459999</c:v>
                </c:pt>
                <c:pt idx="406">
                  <c:v>2.0939864909620001</c:v>
                </c:pt>
                <c:pt idx="407">
                  <c:v>2.1065203456299999</c:v>
                </c:pt>
                <c:pt idx="408">
                  <c:v>2.1065203456299999</c:v>
                </c:pt>
                <c:pt idx="409">
                  <c:v>2.1065203456299999</c:v>
                </c:pt>
                <c:pt idx="410">
                  <c:v>2.1024637554969998</c:v>
                </c:pt>
                <c:pt idx="411">
                  <c:v>2.0749016325429999</c:v>
                </c:pt>
                <c:pt idx="412">
                  <c:v>2.066715069432</c:v>
                </c:pt>
                <c:pt idx="413">
                  <c:v>2.0354186250959998</c:v>
                </c:pt>
                <c:pt idx="414">
                  <c:v>2.055563719966</c:v>
                </c:pt>
                <c:pt idx="415">
                  <c:v>2.055563719966</c:v>
                </c:pt>
                <c:pt idx="416">
                  <c:v>2.055563719966</c:v>
                </c:pt>
                <c:pt idx="417">
                  <c:v>1.9648522764230001</c:v>
                </c:pt>
                <c:pt idx="418">
                  <c:v>1.923176340465</c:v>
                </c:pt>
                <c:pt idx="419">
                  <c:v>1.8626981063670001</c:v>
                </c:pt>
                <c:pt idx="420">
                  <c:v>1.880751490382</c:v>
                </c:pt>
                <c:pt idx="421">
                  <c:v>1.8986199605180001</c:v>
                </c:pt>
                <c:pt idx="422">
                  <c:v>1.8986199605180001</c:v>
                </c:pt>
                <c:pt idx="423">
                  <c:v>1.8986199605180001</c:v>
                </c:pt>
                <c:pt idx="424">
                  <c:v>1.86847745128</c:v>
                </c:pt>
                <c:pt idx="425">
                  <c:v>1.866022322336</c:v>
                </c:pt>
                <c:pt idx="426">
                  <c:v>1.9054272271279999</c:v>
                </c:pt>
                <c:pt idx="427">
                  <c:v>1.9000437086269999</c:v>
                </c:pt>
                <c:pt idx="428">
                  <c:v>1.875060425722</c:v>
                </c:pt>
                <c:pt idx="429">
                  <c:v>1.875060425722</c:v>
                </c:pt>
                <c:pt idx="430">
                  <c:v>1.875060425722</c:v>
                </c:pt>
                <c:pt idx="431">
                  <c:v>1.8490355370130001</c:v>
                </c:pt>
                <c:pt idx="432">
                  <c:v>1.8192805819110001</c:v>
                </c:pt>
                <c:pt idx="433">
                  <c:v>1.8192805819110001</c:v>
                </c:pt>
                <c:pt idx="434">
                  <c:v>1.7816189033430001</c:v>
                </c:pt>
                <c:pt idx="435">
                  <c:v>1.7811921438830001</c:v>
                </c:pt>
                <c:pt idx="436">
                  <c:v>1.7811921438830001</c:v>
                </c:pt>
                <c:pt idx="437">
                  <c:v>1.7811921438830001</c:v>
                </c:pt>
                <c:pt idx="438">
                  <c:v>1.7879724405490001</c:v>
                </c:pt>
                <c:pt idx="439">
                  <c:v>1.800199183728</c:v>
                </c:pt>
                <c:pt idx="440">
                  <c:v>1.820408287394</c:v>
                </c:pt>
                <c:pt idx="441">
                  <c:v>1.8178327530209999</c:v>
                </c:pt>
                <c:pt idx="442">
                  <c:v>1.830391996541</c:v>
                </c:pt>
                <c:pt idx="443">
                  <c:v>1.830391996541</c:v>
                </c:pt>
                <c:pt idx="444">
                  <c:v>1.830391996541</c:v>
                </c:pt>
                <c:pt idx="445">
                  <c:v>1.814098361468</c:v>
                </c:pt>
                <c:pt idx="446">
                  <c:v>1.851017709592</c:v>
                </c:pt>
                <c:pt idx="447">
                  <c:v>1.8741459333649999</c:v>
                </c:pt>
                <c:pt idx="448">
                  <c:v>1.7951067462500001</c:v>
                </c:pt>
                <c:pt idx="449">
                  <c:v>1.7717391168900001</c:v>
                </c:pt>
                <c:pt idx="450">
                  <c:v>1.7717391168900001</c:v>
                </c:pt>
                <c:pt idx="451">
                  <c:v>1.7717391168900001</c:v>
                </c:pt>
                <c:pt idx="452">
                  <c:v>1.7367844965699999</c:v>
                </c:pt>
                <c:pt idx="453">
                  <c:v>1.7316029843630001</c:v>
                </c:pt>
                <c:pt idx="454">
                  <c:v>1.719176936407</c:v>
                </c:pt>
                <c:pt idx="455">
                  <c:v>1.680686525574</c:v>
                </c:pt>
                <c:pt idx="456">
                  <c:v>1.64488175934</c:v>
                </c:pt>
                <c:pt idx="457">
                  <c:v>1.64488175934</c:v>
                </c:pt>
                <c:pt idx="458">
                  <c:v>1.64488175934</c:v>
                </c:pt>
                <c:pt idx="459">
                  <c:v>1.621899037655</c:v>
                </c:pt>
                <c:pt idx="460">
                  <c:v>1.636388699439</c:v>
                </c:pt>
                <c:pt idx="461">
                  <c:v>1.6231783831569999</c:v>
                </c:pt>
                <c:pt idx="462">
                  <c:v>1.6828354933480001</c:v>
                </c:pt>
                <c:pt idx="463">
                  <c:v>1.741532005926</c:v>
                </c:pt>
                <c:pt idx="464">
                  <c:v>1.741532005926</c:v>
                </c:pt>
                <c:pt idx="465">
                  <c:v>1.741532005926</c:v>
                </c:pt>
                <c:pt idx="466">
                  <c:v>1.7170864533900001</c:v>
                </c:pt>
                <c:pt idx="467">
                  <c:v>1.7412330690119999</c:v>
                </c:pt>
                <c:pt idx="468">
                  <c:v>1.7093209424039999</c:v>
                </c:pt>
                <c:pt idx="469">
                  <c:v>1.7132245038639999</c:v>
                </c:pt>
                <c:pt idx="470">
                  <c:v>1.7149291309350001</c:v>
                </c:pt>
                <c:pt idx="471">
                  <c:v>1.7149291309350001</c:v>
                </c:pt>
                <c:pt idx="472">
                  <c:v>1.7149291309350001</c:v>
                </c:pt>
                <c:pt idx="473">
                  <c:v>1.7139635203300001</c:v>
                </c:pt>
                <c:pt idx="474">
                  <c:v>1.7389960925779999</c:v>
                </c:pt>
                <c:pt idx="475">
                  <c:v>1.770222830564</c:v>
                </c:pt>
                <c:pt idx="476">
                  <c:v>1.773038093539</c:v>
                </c:pt>
                <c:pt idx="477">
                  <c:v>1.744602715594</c:v>
                </c:pt>
                <c:pt idx="478">
                  <c:v>1.744602715594</c:v>
                </c:pt>
                <c:pt idx="479">
                  <c:v>1.744602715594</c:v>
                </c:pt>
                <c:pt idx="480">
                  <c:v>1.70268666413</c:v>
                </c:pt>
                <c:pt idx="481">
                  <c:v>1.7262688079970001</c:v>
                </c:pt>
                <c:pt idx="482">
                  <c:v>1.7343069629729999</c:v>
                </c:pt>
                <c:pt idx="483">
                  <c:v>1.7343069629729999</c:v>
                </c:pt>
                <c:pt idx="484">
                  <c:v>1.7343069629729999</c:v>
                </c:pt>
                <c:pt idx="485">
                  <c:v>1.7343069629729999</c:v>
                </c:pt>
                <c:pt idx="486">
                  <c:v>1.7343069629729999</c:v>
                </c:pt>
                <c:pt idx="487">
                  <c:v>1.7632811214899999</c:v>
                </c:pt>
                <c:pt idx="488">
                  <c:v>1.748160247862</c:v>
                </c:pt>
                <c:pt idx="489">
                  <c:v>1.7420803413479999</c:v>
                </c:pt>
                <c:pt idx="490">
                  <c:v>1.7774362597010001</c:v>
                </c:pt>
                <c:pt idx="491">
                  <c:v>1.775223083175</c:v>
                </c:pt>
                <c:pt idx="492">
                  <c:v>1.775223083175</c:v>
                </c:pt>
                <c:pt idx="493">
                  <c:v>1.775223083175</c:v>
                </c:pt>
                <c:pt idx="494">
                  <c:v>1.7807923682069999</c:v>
                </c:pt>
                <c:pt idx="495">
                  <c:v>1.7759881045570001</c:v>
                </c:pt>
                <c:pt idx="496">
                  <c:v>1.777763348798</c:v>
                </c:pt>
                <c:pt idx="497">
                  <c:v>1.777763348798</c:v>
                </c:pt>
                <c:pt idx="498">
                  <c:v>1.777763348798</c:v>
                </c:pt>
                <c:pt idx="499">
                  <c:v>1.777763348798</c:v>
                </c:pt>
                <c:pt idx="500">
                  <c:v>1.777763348798</c:v>
                </c:pt>
                <c:pt idx="501">
                  <c:v>1.7810023744179999</c:v>
                </c:pt>
                <c:pt idx="502">
                  <c:v>1.7687930548940001</c:v>
                </c:pt>
                <c:pt idx="503">
                  <c:v>1.7706198207120001</c:v>
                </c:pt>
                <c:pt idx="504">
                  <c:v>1.7706198207120001</c:v>
                </c:pt>
                <c:pt idx="505">
                  <c:v>1.7706198207120001</c:v>
                </c:pt>
                <c:pt idx="506">
                  <c:v>1.7706198207120001</c:v>
                </c:pt>
                <c:pt idx="507">
                  <c:v>1.7706198207120001</c:v>
                </c:pt>
                <c:pt idx="508">
                  <c:v>1.752270715509</c:v>
                </c:pt>
                <c:pt idx="509">
                  <c:v>1.7523914740969999</c:v>
                </c:pt>
                <c:pt idx="510">
                  <c:v>1.7668978930749999</c:v>
                </c:pt>
                <c:pt idx="511">
                  <c:v>1.79268701119</c:v>
                </c:pt>
                <c:pt idx="512">
                  <c:v>1.7621083614290001</c:v>
                </c:pt>
                <c:pt idx="513">
                  <c:v>1.7621083614290001</c:v>
                </c:pt>
                <c:pt idx="514">
                  <c:v>1.7621083614290001</c:v>
                </c:pt>
                <c:pt idx="515">
                  <c:v>1.8157152823680001</c:v>
                </c:pt>
                <c:pt idx="516">
                  <c:v>1.8074757307180001</c:v>
                </c:pt>
                <c:pt idx="517">
                  <c:v>1.8179935125369999</c:v>
                </c:pt>
                <c:pt idx="518">
                  <c:v>1.841633039545</c:v>
                </c:pt>
                <c:pt idx="519">
                  <c:v>1.84609315611</c:v>
                </c:pt>
                <c:pt idx="520">
                  <c:v>1.84609315611</c:v>
                </c:pt>
                <c:pt idx="521">
                  <c:v>1.84609315611</c:v>
                </c:pt>
                <c:pt idx="522">
                  <c:v>1.833440863771</c:v>
                </c:pt>
                <c:pt idx="523">
                  <c:v>1.8154167989279999</c:v>
                </c:pt>
                <c:pt idx="524">
                  <c:v>1.7848536118260001</c:v>
                </c:pt>
                <c:pt idx="525">
                  <c:v>1.7903172080459999</c:v>
                </c:pt>
                <c:pt idx="526">
                  <c:v>1.7750717424339999</c:v>
                </c:pt>
                <c:pt idx="527">
                  <c:v>1.7750717424339999</c:v>
                </c:pt>
                <c:pt idx="528">
                  <c:v>1.7750717424339999</c:v>
                </c:pt>
                <c:pt idx="529">
                  <c:v>1.7520668138090001</c:v>
                </c:pt>
                <c:pt idx="530">
                  <c:v>1.7252551979290001</c:v>
                </c:pt>
                <c:pt idx="531">
                  <c:v>1.7202778043219999</c:v>
                </c:pt>
                <c:pt idx="532">
                  <c:v>1.7185538400739999</c:v>
                </c:pt>
                <c:pt idx="533">
                  <c:v>1.7362223562170001</c:v>
                </c:pt>
                <c:pt idx="534">
                  <c:v>1.7362223562170001</c:v>
                </c:pt>
                <c:pt idx="535">
                  <c:v>1.7362223562170001</c:v>
                </c:pt>
                <c:pt idx="536">
                  <c:v>1.767326317962</c:v>
                </c:pt>
                <c:pt idx="537">
                  <c:v>1.778921468609</c:v>
                </c:pt>
                <c:pt idx="538">
                  <c:v>1.7966443440319999</c:v>
                </c:pt>
                <c:pt idx="539">
                  <c:v>1.7840080671009999</c:v>
                </c:pt>
                <c:pt idx="540">
                  <c:v>1.822267750812</c:v>
                </c:pt>
                <c:pt idx="541">
                  <c:v>1.822267750812</c:v>
                </c:pt>
                <c:pt idx="542">
                  <c:v>1.822267750812</c:v>
                </c:pt>
                <c:pt idx="543">
                  <c:v>1.8168872059000001</c:v>
                </c:pt>
                <c:pt idx="544">
                  <c:v>1.8128803368990001</c:v>
                </c:pt>
                <c:pt idx="545">
                  <c:v>1.8144371954809999</c:v>
                </c:pt>
                <c:pt idx="546">
                  <c:v>1.8237908084809999</c:v>
                </c:pt>
                <c:pt idx="547">
                  <c:v>1.794768847327</c:v>
                </c:pt>
                <c:pt idx="548">
                  <c:v>1.794768847327</c:v>
                </c:pt>
                <c:pt idx="549">
                  <c:v>1.794768847327</c:v>
                </c:pt>
                <c:pt idx="550">
                  <c:v>1.8147742093829999</c:v>
                </c:pt>
                <c:pt idx="551">
                  <c:v>1.8380155544329999</c:v>
                </c:pt>
                <c:pt idx="552">
                  <c:v>1.824645285815</c:v>
                </c:pt>
                <c:pt idx="553">
                  <c:v>1.850861786978</c:v>
                </c:pt>
                <c:pt idx="554">
                  <c:v>1.8171832943999999</c:v>
                </c:pt>
                <c:pt idx="555">
                  <c:v>1.8171832943999999</c:v>
                </c:pt>
                <c:pt idx="556">
                  <c:v>1.8171832943999999</c:v>
                </c:pt>
                <c:pt idx="557">
                  <c:v>1.8487023235290001</c:v>
                </c:pt>
                <c:pt idx="558">
                  <c:v>1.834976474594</c:v>
                </c:pt>
                <c:pt idx="559">
                  <c:v>1.824356859179</c:v>
                </c:pt>
                <c:pt idx="560">
                  <c:v>1.8275844129579999</c:v>
                </c:pt>
                <c:pt idx="561">
                  <c:v>1.8448429409680001</c:v>
                </c:pt>
                <c:pt idx="562">
                  <c:v>1.8448429409680001</c:v>
                </c:pt>
                <c:pt idx="563">
                  <c:v>1.8448429409680001</c:v>
                </c:pt>
                <c:pt idx="564">
                  <c:v>1.8430989692619999</c:v>
                </c:pt>
                <c:pt idx="565">
                  <c:v>1.8175593855159999</c:v>
                </c:pt>
                <c:pt idx="566">
                  <c:v>1.8249973762530001</c:v>
                </c:pt>
                <c:pt idx="567">
                  <c:v>1.817875636098</c:v>
                </c:pt>
                <c:pt idx="568">
                  <c:v>1.781800558304</c:v>
                </c:pt>
                <c:pt idx="569">
                  <c:v>1.781800558304</c:v>
                </c:pt>
                <c:pt idx="570">
                  <c:v>1.781800558304</c:v>
                </c:pt>
                <c:pt idx="571">
                  <c:v>1.7388374417350001</c:v>
                </c:pt>
                <c:pt idx="572">
                  <c:v>1.6931612691060001</c:v>
                </c:pt>
                <c:pt idx="573">
                  <c:v>1.7217347147690001</c:v>
                </c:pt>
                <c:pt idx="574">
                  <c:v>1.7575076470290001</c:v>
                </c:pt>
                <c:pt idx="575">
                  <c:v>1.7525781303970001</c:v>
                </c:pt>
                <c:pt idx="576">
                  <c:v>1.7525781303970001</c:v>
                </c:pt>
                <c:pt idx="577">
                  <c:v>1.7525781303970001</c:v>
                </c:pt>
                <c:pt idx="578">
                  <c:v>1.7438539651530001</c:v>
                </c:pt>
                <c:pt idx="579">
                  <c:v>1.7208985771250001</c:v>
                </c:pt>
                <c:pt idx="580">
                  <c:v>1.717191991677</c:v>
                </c:pt>
                <c:pt idx="581">
                  <c:v>1.697285434026</c:v>
                </c:pt>
                <c:pt idx="582">
                  <c:v>1.6872706792250001</c:v>
                </c:pt>
                <c:pt idx="583">
                  <c:v>1.6872706792250001</c:v>
                </c:pt>
                <c:pt idx="584">
                  <c:v>1.6872706792250001</c:v>
                </c:pt>
                <c:pt idx="585">
                  <c:v>1.676724956098</c:v>
                </c:pt>
                <c:pt idx="586">
                  <c:v>1.679835838145</c:v>
                </c:pt>
                <c:pt idx="587">
                  <c:v>1.719068929731</c:v>
                </c:pt>
                <c:pt idx="588">
                  <c:v>1.7142043816799999</c:v>
                </c:pt>
                <c:pt idx="589">
                  <c:v>1.7255396235130001</c:v>
                </c:pt>
                <c:pt idx="590">
                  <c:v>1.7255396235130001</c:v>
                </c:pt>
                <c:pt idx="591">
                  <c:v>1.7255396235130001</c:v>
                </c:pt>
                <c:pt idx="592">
                  <c:v>1.707323558393</c:v>
                </c:pt>
                <c:pt idx="593">
                  <c:v>1.6746699775139999</c:v>
                </c:pt>
                <c:pt idx="594">
                  <c:v>1.7108069544810001</c:v>
                </c:pt>
                <c:pt idx="595">
                  <c:v>1.750181627508</c:v>
                </c:pt>
                <c:pt idx="596">
                  <c:v>1.7312753612209999</c:v>
                </c:pt>
                <c:pt idx="597">
                  <c:v>1.7312753612209999</c:v>
                </c:pt>
                <c:pt idx="598">
                  <c:v>1.7312753612209999</c:v>
                </c:pt>
                <c:pt idx="599">
                  <c:v>1.703043274224</c:v>
                </c:pt>
                <c:pt idx="600">
                  <c:v>1.6979495172279999</c:v>
                </c:pt>
                <c:pt idx="601">
                  <c:v>1.690125064239</c:v>
                </c:pt>
                <c:pt idx="602">
                  <c:v>1.6899483752340001</c:v>
                </c:pt>
                <c:pt idx="603">
                  <c:v>1.6788456240630001</c:v>
                </c:pt>
                <c:pt idx="604">
                  <c:v>1.6788456240630001</c:v>
                </c:pt>
                <c:pt idx="605">
                  <c:v>1.6788456240630001</c:v>
                </c:pt>
                <c:pt idx="606">
                  <c:v>1.731469747465</c:v>
                </c:pt>
                <c:pt idx="607">
                  <c:v>1.7103289117680001</c:v>
                </c:pt>
                <c:pt idx="608">
                  <c:v>1.712962648165</c:v>
                </c:pt>
                <c:pt idx="609">
                  <c:v>1.7511649633949999</c:v>
                </c:pt>
                <c:pt idx="610">
                  <c:v>1.7497114040749999</c:v>
                </c:pt>
                <c:pt idx="611">
                  <c:v>1.7497114040749999</c:v>
                </c:pt>
                <c:pt idx="612">
                  <c:v>1.7497114040749999</c:v>
                </c:pt>
                <c:pt idx="613">
                  <c:v>1.761216576077</c:v>
                </c:pt>
                <c:pt idx="614">
                  <c:v>1.7977372395760001</c:v>
                </c:pt>
                <c:pt idx="615">
                  <c:v>1.792233780243</c:v>
                </c:pt>
                <c:pt idx="616">
                  <c:v>1.799462018434</c:v>
                </c:pt>
                <c:pt idx="617">
                  <c:v>1.8285984873600001</c:v>
                </c:pt>
                <c:pt idx="618">
                  <c:v>1.8285984873600001</c:v>
                </c:pt>
                <c:pt idx="619">
                  <c:v>1.8285984873600001</c:v>
                </c:pt>
                <c:pt idx="620">
                  <c:v>1.8795584892320001</c:v>
                </c:pt>
                <c:pt idx="621">
                  <c:v>1.896936491428</c:v>
                </c:pt>
                <c:pt idx="622">
                  <c:v>1.9003652312520001</c:v>
                </c:pt>
                <c:pt idx="623">
                  <c:v>1.9236419438750001</c:v>
                </c:pt>
                <c:pt idx="624">
                  <c:v>1.9554788160450001</c:v>
                </c:pt>
                <c:pt idx="625">
                  <c:v>1.9554788160450001</c:v>
                </c:pt>
                <c:pt idx="626">
                  <c:v>1.9554788160450001</c:v>
                </c:pt>
                <c:pt idx="627">
                  <c:v>2.0018535213009998</c:v>
                </c:pt>
                <c:pt idx="628">
                  <c:v>1.996386653859</c:v>
                </c:pt>
                <c:pt idx="629">
                  <c:v>1.996720161274</c:v>
                </c:pt>
                <c:pt idx="630">
                  <c:v>2.0325776747159998</c:v>
                </c:pt>
                <c:pt idx="631">
                  <c:v>2.0037272469360001</c:v>
                </c:pt>
                <c:pt idx="632">
                  <c:v>2.0037272469360001</c:v>
                </c:pt>
                <c:pt idx="633">
                  <c:v>2.0037272469360001</c:v>
                </c:pt>
                <c:pt idx="634">
                  <c:v>1.9230346671880001</c:v>
                </c:pt>
                <c:pt idx="635">
                  <c:v>1.933476935983</c:v>
                </c:pt>
                <c:pt idx="636">
                  <c:v>1.957709413753</c:v>
                </c:pt>
                <c:pt idx="637">
                  <c:v>1.9557931176579999</c:v>
                </c:pt>
                <c:pt idx="638">
                  <c:v>1.950980281603</c:v>
                </c:pt>
                <c:pt idx="639">
                  <c:v>1.950980281603</c:v>
                </c:pt>
                <c:pt idx="640">
                  <c:v>1.950980281603</c:v>
                </c:pt>
                <c:pt idx="641">
                  <c:v>1.923389025494</c:v>
                </c:pt>
                <c:pt idx="642">
                  <c:v>1.88915253465</c:v>
                </c:pt>
                <c:pt idx="643">
                  <c:v>1.876144971532</c:v>
                </c:pt>
                <c:pt idx="644">
                  <c:v>1.8423357319410001</c:v>
                </c:pt>
                <c:pt idx="645">
                  <c:v>1.8423357319410001</c:v>
                </c:pt>
                <c:pt idx="646">
                  <c:v>1.8423357319410001</c:v>
                </c:pt>
                <c:pt idx="647">
                  <c:v>1.8423357319410001</c:v>
                </c:pt>
                <c:pt idx="648">
                  <c:v>1.8365077997620001</c:v>
                </c:pt>
                <c:pt idx="649">
                  <c:v>1.830950405167</c:v>
                </c:pt>
                <c:pt idx="650">
                  <c:v>1.833694903714</c:v>
                </c:pt>
                <c:pt idx="651">
                  <c:v>1.8556173274629999</c:v>
                </c:pt>
                <c:pt idx="652">
                  <c:v>1.8644126198490001</c:v>
                </c:pt>
                <c:pt idx="653">
                  <c:v>1.8644126198490001</c:v>
                </c:pt>
                <c:pt idx="654">
                  <c:v>1.8644126198490001</c:v>
                </c:pt>
                <c:pt idx="655">
                  <c:v>1.897497584039</c:v>
                </c:pt>
                <c:pt idx="656">
                  <c:v>1.873405055184</c:v>
                </c:pt>
                <c:pt idx="657">
                  <c:v>1.8588293890050001</c:v>
                </c:pt>
                <c:pt idx="658">
                  <c:v>1.847238642712</c:v>
                </c:pt>
                <c:pt idx="659">
                  <c:v>1.874348084283</c:v>
                </c:pt>
                <c:pt idx="660">
                  <c:v>1.874348084283</c:v>
                </c:pt>
                <c:pt idx="661">
                  <c:v>1.874348084283</c:v>
                </c:pt>
                <c:pt idx="662">
                  <c:v>1.8670022933370001</c:v>
                </c:pt>
                <c:pt idx="663">
                  <c:v>1.8747516274580001</c:v>
                </c:pt>
                <c:pt idx="664">
                  <c:v>1.8477774373219999</c:v>
                </c:pt>
                <c:pt idx="665">
                  <c:v>1.849148950464</c:v>
                </c:pt>
                <c:pt idx="666">
                  <c:v>1.772900073945</c:v>
                </c:pt>
                <c:pt idx="667">
                  <c:v>1.772900073945</c:v>
                </c:pt>
                <c:pt idx="668">
                  <c:v>1.772900073945</c:v>
                </c:pt>
                <c:pt idx="669">
                  <c:v>1.7811604496639999</c:v>
                </c:pt>
                <c:pt idx="670">
                  <c:v>1.7536784056870001</c:v>
                </c:pt>
                <c:pt idx="671">
                  <c:v>1.754146265103</c:v>
                </c:pt>
                <c:pt idx="672">
                  <c:v>1.7239913355759999</c:v>
                </c:pt>
                <c:pt idx="673">
                  <c:v>1.7195919732980001</c:v>
                </c:pt>
                <c:pt idx="674">
                  <c:v>1.7195919732980001</c:v>
                </c:pt>
                <c:pt idx="675">
                  <c:v>1.7195919732980001</c:v>
                </c:pt>
                <c:pt idx="676">
                  <c:v>1.7448948464759999</c:v>
                </c:pt>
                <c:pt idx="677">
                  <c:v>1.762370991426</c:v>
                </c:pt>
                <c:pt idx="678">
                  <c:v>1.7723412828230001</c:v>
                </c:pt>
                <c:pt idx="679">
                  <c:v>1.7810246107629999</c:v>
                </c:pt>
                <c:pt idx="680">
                  <c:v>1.7810246107629999</c:v>
                </c:pt>
                <c:pt idx="681">
                  <c:v>1.7810246107629999</c:v>
                </c:pt>
                <c:pt idx="682">
                  <c:v>1.7810246107629999</c:v>
                </c:pt>
                <c:pt idx="683">
                  <c:v>1.773318040758</c:v>
                </c:pt>
                <c:pt idx="684">
                  <c:v>1.7966721265259999</c:v>
                </c:pt>
                <c:pt idx="685">
                  <c:v>1.854627502911</c:v>
                </c:pt>
                <c:pt idx="686">
                  <c:v>1.8178572199859999</c:v>
                </c:pt>
                <c:pt idx="687">
                  <c:v>1.854382308878</c:v>
                </c:pt>
                <c:pt idx="688">
                  <c:v>1.854382308878</c:v>
                </c:pt>
                <c:pt idx="689">
                  <c:v>1.854382308878</c:v>
                </c:pt>
                <c:pt idx="690">
                  <c:v>1.8707101350199999</c:v>
                </c:pt>
                <c:pt idx="691">
                  <c:v>1.8679222562440001</c:v>
                </c:pt>
                <c:pt idx="692">
                  <c:v>1.8781604925640001</c:v>
                </c:pt>
                <c:pt idx="693">
                  <c:v>1.8781604925640001</c:v>
                </c:pt>
                <c:pt idx="694">
                  <c:v>1.8781604925640001</c:v>
                </c:pt>
                <c:pt idx="695">
                  <c:v>1.8781604925640001</c:v>
                </c:pt>
                <c:pt idx="696">
                  <c:v>1.8781604925640001</c:v>
                </c:pt>
                <c:pt idx="697">
                  <c:v>1.9631367404810001</c:v>
                </c:pt>
                <c:pt idx="698">
                  <c:v>2.006080524078</c:v>
                </c:pt>
                <c:pt idx="699">
                  <c:v>2.0165602571900001</c:v>
                </c:pt>
                <c:pt idx="700">
                  <c:v>1.993648320338</c:v>
                </c:pt>
                <c:pt idx="701">
                  <c:v>1.9354293949750001</c:v>
                </c:pt>
                <c:pt idx="702">
                  <c:v>1.9354293949750001</c:v>
                </c:pt>
                <c:pt idx="703">
                  <c:v>1.9354293949750001</c:v>
                </c:pt>
                <c:pt idx="704">
                  <c:v>1.9396175485889999</c:v>
                </c:pt>
                <c:pt idx="705">
                  <c:v>1.9801862583550001</c:v>
                </c:pt>
                <c:pt idx="706">
                  <c:v>1.9854610309880001</c:v>
                </c:pt>
                <c:pt idx="707">
                  <c:v>1.980105830032</c:v>
                </c:pt>
                <c:pt idx="708">
                  <c:v>1.972756158842</c:v>
                </c:pt>
                <c:pt idx="709">
                  <c:v>1.972756158842</c:v>
                </c:pt>
                <c:pt idx="710">
                  <c:v>1.972756158842</c:v>
                </c:pt>
                <c:pt idx="711">
                  <c:v>1.986429540676</c:v>
                </c:pt>
                <c:pt idx="712">
                  <c:v>1.9902028401530001</c:v>
                </c:pt>
                <c:pt idx="713">
                  <c:v>2.014302305802</c:v>
                </c:pt>
                <c:pt idx="714">
                  <c:v>2.0419802009749999</c:v>
                </c:pt>
                <c:pt idx="715">
                  <c:v>2.0370709943700001</c:v>
                </c:pt>
                <c:pt idx="716">
                  <c:v>2.0370709943700001</c:v>
                </c:pt>
                <c:pt idx="717">
                  <c:v>2.0370709943700001</c:v>
                </c:pt>
                <c:pt idx="718">
                  <c:v>2.022656345303</c:v>
                </c:pt>
                <c:pt idx="719">
                  <c:v>2.0748328899419999</c:v>
                </c:pt>
                <c:pt idx="720">
                  <c:v>2.1002785730359999</c:v>
                </c:pt>
                <c:pt idx="721">
                  <c:v>2.138122442422</c:v>
                </c:pt>
                <c:pt idx="722">
                  <c:v>2.1281879282260001</c:v>
                </c:pt>
                <c:pt idx="723">
                  <c:v>2.1281879282260001</c:v>
                </c:pt>
                <c:pt idx="724">
                  <c:v>2.1281879282260001</c:v>
                </c:pt>
                <c:pt idx="725">
                  <c:v>2.1281879282260001</c:v>
                </c:pt>
                <c:pt idx="726">
                  <c:v>2.1114367859819998</c:v>
                </c:pt>
                <c:pt idx="727">
                  <c:v>2.095554678933</c:v>
                </c:pt>
                <c:pt idx="728">
                  <c:v>2.0698097025140001</c:v>
                </c:pt>
                <c:pt idx="729">
                  <c:v>2.0312427778519999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7 נתונים'!$D$2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42515</c:v>
                </c:pt>
                <c:pt idx="1">
                  <c:v>42516</c:v>
                </c:pt>
                <c:pt idx="2">
                  <c:v>42517</c:v>
                </c:pt>
                <c:pt idx="3">
                  <c:v>42518</c:v>
                </c:pt>
                <c:pt idx="4">
                  <c:v>42519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42525</c:v>
                </c:pt>
                <c:pt idx="11">
                  <c:v>42526</c:v>
                </c:pt>
                <c:pt idx="12">
                  <c:v>42527</c:v>
                </c:pt>
                <c:pt idx="13">
                  <c:v>42528</c:v>
                </c:pt>
                <c:pt idx="14">
                  <c:v>42529</c:v>
                </c:pt>
                <c:pt idx="15">
                  <c:v>42530</c:v>
                </c:pt>
                <c:pt idx="16">
                  <c:v>42531</c:v>
                </c:pt>
                <c:pt idx="17">
                  <c:v>42532</c:v>
                </c:pt>
                <c:pt idx="18">
                  <c:v>42533</c:v>
                </c:pt>
                <c:pt idx="19">
                  <c:v>42534</c:v>
                </c:pt>
                <c:pt idx="20">
                  <c:v>42535</c:v>
                </c:pt>
                <c:pt idx="21">
                  <c:v>42536</c:v>
                </c:pt>
                <c:pt idx="22">
                  <c:v>42537</c:v>
                </c:pt>
                <c:pt idx="23">
                  <c:v>42538</c:v>
                </c:pt>
                <c:pt idx="24">
                  <c:v>42539</c:v>
                </c:pt>
                <c:pt idx="25">
                  <c:v>42540</c:v>
                </c:pt>
                <c:pt idx="26">
                  <c:v>42541</c:v>
                </c:pt>
                <c:pt idx="27">
                  <c:v>42542</c:v>
                </c:pt>
                <c:pt idx="28">
                  <c:v>42543</c:v>
                </c:pt>
                <c:pt idx="29">
                  <c:v>42544</c:v>
                </c:pt>
                <c:pt idx="30">
                  <c:v>42545</c:v>
                </c:pt>
                <c:pt idx="31">
                  <c:v>42546</c:v>
                </c:pt>
                <c:pt idx="32">
                  <c:v>42547</c:v>
                </c:pt>
                <c:pt idx="33">
                  <c:v>42548</c:v>
                </c:pt>
                <c:pt idx="34">
                  <c:v>42549</c:v>
                </c:pt>
                <c:pt idx="35">
                  <c:v>42550</c:v>
                </c:pt>
                <c:pt idx="36">
                  <c:v>42551</c:v>
                </c:pt>
                <c:pt idx="37">
                  <c:v>42552</c:v>
                </c:pt>
                <c:pt idx="38">
                  <c:v>42553</c:v>
                </c:pt>
                <c:pt idx="39">
                  <c:v>42554</c:v>
                </c:pt>
                <c:pt idx="40">
                  <c:v>42555</c:v>
                </c:pt>
                <c:pt idx="41">
                  <c:v>42556</c:v>
                </c:pt>
                <c:pt idx="42">
                  <c:v>42557</c:v>
                </c:pt>
                <c:pt idx="43">
                  <c:v>42558</c:v>
                </c:pt>
                <c:pt idx="44">
                  <c:v>42559</c:v>
                </c:pt>
                <c:pt idx="45">
                  <c:v>42560</c:v>
                </c:pt>
                <c:pt idx="46">
                  <c:v>42561</c:v>
                </c:pt>
                <c:pt idx="47">
                  <c:v>42562</c:v>
                </c:pt>
                <c:pt idx="48">
                  <c:v>42563</c:v>
                </c:pt>
                <c:pt idx="49">
                  <c:v>42564</c:v>
                </c:pt>
                <c:pt idx="50">
                  <c:v>42565</c:v>
                </c:pt>
                <c:pt idx="51">
                  <c:v>42566</c:v>
                </c:pt>
                <c:pt idx="52">
                  <c:v>42567</c:v>
                </c:pt>
                <c:pt idx="53">
                  <c:v>42568</c:v>
                </c:pt>
                <c:pt idx="54">
                  <c:v>42569</c:v>
                </c:pt>
                <c:pt idx="55">
                  <c:v>42570</c:v>
                </c:pt>
                <c:pt idx="56">
                  <c:v>42571</c:v>
                </c:pt>
                <c:pt idx="57">
                  <c:v>42572</c:v>
                </c:pt>
                <c:pt idx="58">
                  <c:v>42573</c:v>
                </c:pt>
                <c:pt idx="59">
                  <c:v>42574</c:v>
                </c:pt>
                <c:pt idx="60">
                  <c:v>42575</c:v>
                </c:pt>
                <c:pt idx="61">
                  <c:v>42576</c:v>
                </c:pt>
                <c:pt idx="62">
                  <c:v>42577</c:v>
                </c:pt>
                <c:pt idx="63">
                  <c:v>42578</c:v>
                </c:pt>
                <c:pt idx="64">
                  <c:v>42579</c:v>
                </c:pt>
                <c:pt idx="65">
                  <c:v>42580</c:v>
                </c:pt>
                <c:pt idx="66">
                  <c:v>42581</c:v>
                </c:pt>
                <c:pt idx="67">
                  <c:v>42582</c:v>
                </c:pt>
                <c:pt idx="68">
                  <c:v>42583</c:v>
                </c:pt>
                <c:pt idx="69">
                  <c:v>42584</c:v>
                </c:pt>
                <c:pt idx="70">
                  <c:v>42585</c:v>
                </c:pt>
                <c:pt idx="71">
                  <c:v>42586</c:v>
                </c:pt>
                <c:pt idx="72">
                  <c:v>42587</c:v>
                </c:pt>
                <c:pt idx="73">
                  <c:v>42588</c:v>
                </c:pt>
                <c:pt idx="74">
                  <c:v>42589</c:v>
                </c:pt>
                <c:pt idx="75">
                  <c:v>42590</c:v>
                </c:pt>
                <c:pt idx="76">
                  <c:v>42591</c:v>
                </c:pt>
                <c:pt idx="77">
                  <c:v>42592</c:v>
                </c:pt>
                <c:pt idx="78">
                  <c:v>42593</c:v>
                </c:pt>
                <c:pt idx="79">
                  <c:v>42594</c:v>
                </c:pt>
                <c:pt idx="80">
                  <c:v>42595</c:v>
                </c:pt>
                <c:pt idx="81">
                  <c:v>42596</c:v>
                </c:pt>
                <c:pt idx="82">
                  <c:v>42597</c:v>
                </c:pt>
                <c:pt idx="83">
                  <c:v>42598</c:v>
                </c:pt>
                <c:pt idx="84">
                  <c:v>42599</c:v>
                </c:pt>
                <c:pt idx="85">
                  <c:v>42600</c:v>
                </c:pt>
                <c:pt idx="86">
                  <c:v>42601</c:v>
                </c:pt>
                <c:pt idx="87">
                  <c:v>42602</c:v>
                </c:pt>
                <c:pt idx="88">
                  <c:v>42603</c:v>
                </c:pt>
                <c:pt idx="89">
                  <c:v>42604</c:v>
                </c:pt>
                <c:pt idx="90">
                  <c:v>42605</c:v>
                </c:pt>
                <c:pt idx="91">
                  <c:v>42606</c:v>
                </c:pt>
                <c:pt idx="92">
                  <c:v>42607</c:v>
                </c:pt>
                <c:pt idx="93">
                  <c:v>42608</c:v>
                </c:pt>
                <c:pt idx="94">
                  <c:v>42609</c:v>
                </c:pt>
                <c:pt idx="95">
                  <c:v>42610</c:v>
                </c:pt>
                <c:pt idx="96">
                  <c:v>42611</c:v>
                </c:pt>
                <c:pt idx="97">
                  <c:v>42612</c:v>
                </c:pt>
                <c:pt idx="98">
                  <c:v>42613</c:v>
                </c:pt>
                <c:pt idx="99">
                  <c:v>42614</c:v>
                </c:pt>
                <c:pt idx="100">
                  <c:v>42615</c:v>
                </c:pt>
                <c:pt idx="101">
                  <c:v>42616</c:v>
                </c:pt>
                <c:pt idx="102">
                  <c:v>42617</c:v>
                </c:pt>
                <c:pt idx="103">
                  <c:v>42618</c:v>
                </c:pt>
                <c:pt idx="104">
                  <c:v>42619</c:v>
                </c:pt>
                <c:pt idx="105">
                  <c:v>42620</c:v>
                </c:pt>
                <c:pt idx="106">
                  <c:v>42621</c:v>
                </c:pt>
                <c:pt idx="107">
                  <c:v>42622</c:v>
                </c:pt>
                <c:pt idx="108">
                  <c:v>42623</c:v>
                </c:pt>
                <c:pt idx="109">
                  <c:v>42624</c:v>
                </c:pt>
                <c:pt idx="110">
                  <c:v>42625</c:v>
                </c:pt>
                <c:pt idx="111">
                  <c:v>42626</c:v>
                </c:pt>
                <c:pt idx="112">
                  <c:v>42627</c:v>
                </c:pt>
                <c:pt idx="113">
                  <c:v>42628</c:v>
                </c:pt>
                <c:pt idx="114">
                  <c:v>42629</c:v>
                </c:pt>
                <c:pt idx="115">
                  <c:v>42630</c:v>
                </c:pt>
                <c:pt idx="116">
                  <c:v>42631</c:v>
                </c:pt>
                <c:pt idx="117">
                  <c:v>42632</c:v>
                </c:pt>
                <c:pt idx="118">
                  <c:v>42633</c:v>
                </c:pt>
                <c:pt idx="119">
                  <c:v>42634</c:v>
                </c:pt>
                <c:pt idx="120">
                  <c:v>42635</c:v>
                </c:pt>
                <c:pt idx="121">
                  <c:v>42636</c:v>
                </c:pt>
                <c:pt idx="122">
                  <c:v>42637</c:v>
                </c:pt>
                <c:pt idx="123">
                  <c:v>42638</c:v>
                </c:pt>
                <c:pt idx="124">
                  <c:v>42639</c:v>
                </c:pt>
                <c:pt idx="125">
                  <c:v>42640</c:v>
                </c:pt>
                <c:pt idx="126">
                  <c:v>42641</c:v>
                </c:pt>
                <c:pt idx="127">
                  <c:v>42642</c:v>
                </c:pt>
                <c:pt idx="128">
                  <c:v>42643</c:v>
                </c:pt>
                <c:pt idx="129">
                  <c:v>42644</c:v>
                </c:pt>
                <c:pt idx="130">
                  <c:v>42645</c:v>
                </c:pt>
                <c:pt idx="131">
                  <c:v>42646</c:v>
                </c:pt>
                <c:pt idx="132">
                  <c:v>42647</c:v>
                </c:pt>
                <c:pt idx="133">
                  <c:v>42648</c:v>
                </c:pt>
                <c:pt idx="134">
                  <c:v>42649</c:v>
                </c:pt>
                <c:pt idx="135">
                  <c:v>42650</c:v>
                </c:pt>
                <c:pt idx="136">
                  <c:v>42651</c:v>
                </c:pt>
                <c:pt idx="137">
                  <c:v>42652</c:v>
                </c:pt>
                <c:pt idx="138">
                  <c:v>42653</c:v>
                </c:pt>
                <c:pt idx="139">
                  <c:v>42654</c:v>
                </c:pt>
                <c:pt idx="140">
                  <c:v>42655</c:v>
                </c:pt>
                <c:pt idx="141">
                  <c:v>42656</c:v>
                </c:pt>
                <c:pt idx="142">
                  <c:v>42657</c:v>
                </c:pt>
                <c:pt idx="143">
                  <c:v>42658</c:v>
                </c:pt>
                <c:pt idx="144">
                  <c:v>42659</c:v>
                </c:pt>
                <c:pt idx="145">
                  <c:v>42660</c:v>
                </c:pt>
                <c:pt idx="146">
                  <c:v>42661</c:v>
                </c:pt>
                <c:pt idx="147">
                  <c:v>42662</c:v>
                </c:pt>
                <c:pt idx="148">
                  <c:v>42663</c:v>
                </c:pt>
                <c:pt idx="149">
                  <c:v>42664</c:v>
                </c:pt>
                <c:pt idx="150">
                  <c:v>42665</c:v>
                </c:pt>
                <c:pt idx="151">
                  <c:v>42666</c:v>
                </c:pt>
                <c:pt idx="152">
                  <c:v>42667</c:v>
                </c:pt>
                <c:pt idx="153">
                  <c:v>42668</c:v>
                </c:pt>
                <c:pt idx="154">
                  <c:v>42669</c:v>
                </c:pt>
                <c:pt idx="155">
                  <c:v>42670</c:v>
                </c:pt>
                <c:pt idx="156">
                  <c:v>42671</c:v>
                </c:pt>
                <c:pt idx="157">
                  <c:v>42672</c:v>
                </c:pt>
                <c:pt idx="158">
                  <c:v>42673</c:v>
                </c:pt>
                <c:pt idx="159">
                  <c:v>42674</c:v>
                </c:pt>
                <c:pt idx="160">
                  <c:v>42675</c:v>
                </c:pt>
                <c:pt idx="161">
                  <c:v>42676</c:v>
                </c:pt>
                <c:pt idx="162">
                  <c:v>42677</c:v>
                </c:pt>
                <c:pt idx="163">
                  <c:v>42678</c:v>
                </c:pt>
                <c:pt idx="164">
                  <c:v>42679</c:v>
                </c:pt>
                <c:pt idx="165">
                  <c:v>42680</c:v>
                </c:pt>
                <c:pt idx="166">
                  <c:v>42681</c:v>
                </c:pt>
                <c:pt idx="167">
                  <c:v>42682</c:v>
                </c:pt>
                <c:pt idx="168">
                  <c:v>42683</c:v>
                </c:pt>
                <c:pt idx="169">
                  <c:v>42684</c:v>
                </c:pt>
                <c:pt idx="170">
                  <c:v>42685</c:v>
                </c:pt>
                <c:pt idx="171">
                  <c:v>42686</c:v>
                </c:pt>
                <c:pt idx="172">
                  <c:v>42687</c:v>
                </c:pt>
                <c:pt idx="173">
                  <c:v>42688</c:v>
                </c:pt>
                <c:pt idx="174">
                  <c:v>42689</c:v>
                </c:pt>
                <c:pt idx="175">
                  <c:v>42690</c:v>
                </c:pt>
                <c:pt idx="176">
                  <c:v>42691</c:v>
                </c:pt>
                <c:pt idx="177">
                  <c:v>42692</c:v>
                </c:pt>
                <c:pt idx="178">
                  <c:v>42693</c:v>
                </c:pt>
                <c:pt idx="179">
                  <c:v>42694</c:v>
                </c:pt>
                <c:pt idx="180">
                  <c:v>42695</c:v>
                </c:pt>
                <c:pt idx="181">
                  <c:v>42696</c:v>
                </c:pt>
                <c:pt idx="182">
                  <c:v>42697</c:v>
                </c:pt>
                <c:pt idx="183">
                  <c:v>42698</c:v>
                </c:pt>
                <c:pt idx="184">
                  <c:v>42699</c:v>
                </c:pt>
                <c:pt idx="185">
                  <c:v>42700</c:v>
                </c:pt>
                <c:pt idx="186">
                  <c:v>42701</c:v>
                </c:pt>
                <c:pt idx="187">
                  <c:v>42702</c:v>
                </c:pt>
                <c:pt idx="188">
                  <c:v>42703</c:v>
                </c:pt>
                <c:pt idx="189">
                  <c:v>42704</c:v>
                </c:pt>
                <c:pt idx="190">
                  <c:v>42705</c:v>
                </c:pt>
                <c:pt idx="191">
                  <c:v>42706</c:v>
                </c:pt>
                <c:pt idx="192">
                  <c:v>42707</c:v>
                </c:pt>
                <c:pt idx="193">
                  <c:v>42708</c:v>
                </c:pt>
                <c:pt idx="194">
                  <c:v>42709</c:v>
                </c:pt>
                <c:pt idx="195">
                  <c:v>42710</c:v>
                </c:pt>
                <c:pt idx="196">
                  <c:v>42711</c:v>
                </c:pt>
                <c:pt idx="197">
                  <c:v>42712</c:v>
                </c:pt>
                <c:pt idx="198">
                  <c:v>42713</c:v>
                </c:pt>
                <c:pt idx="199">
                  <c:v>42714</c:v>
                </c:pt>
                <c:pt idx="200">
                  <c:v>42715</c:v>
                </c:pt>
                <c:pt idx="201">
                  <c:v>42716</c:v>
                </c:pt>
                <c:pt idx="202">
                  <c:v>42717</c:v>
                </c:pt>
                <c:pt idx="203">
                  <c:v>42718</c:v>
                </c:pt>
                <c:pt idx="204">
                  <c:v>42719</c:v>
                </c:pt>
                <c:pt idx="205">
                  <c:v>42720</c:v>
                </c:pt>
                <c:pt idx="206">
                  <c:v>42721</c:v>
                </c:pt>
                <c:pt idx="207">
                  <c:v>42722</c:v>
                </c:pt>
                <c:pt idx="208">
                  <c:v>42723</c:v>
                </c:pt>
                <c:pt idx="209">
                  <c:v>42724</c:v>
                </c:pt>
                <c:pt idx="210">
                  <c:v>42725</c:v>
                </c:pt>
                <c:pt idx="211">
                  <c:v>42726</c:v>
                </c:pt>
                <c:pt idx="212">
                  <c:v>42727</c:v>
                </c:pt>
                <c:pt idx="213">
                  <c:v>42728</c:v>
                </c:pt>
                <c:pt idx="214">
                  <c:v>42729</c:v>
                </c:pt>
                <c:pt idx="215">
                  <c:v>42730</c:v>
                </c:pt>
                <c:pt idx="216">
                  <c:v>42731</c:v>
                </c:pt>
                <c:pt idx="217">
                  <c:v>42732</c:v>
                </c:pt>
                <c:pt idx="218">
                  <c:v>42733</c:v>
                </c:pt>
                <c:pt idx="219">
                  <c:v>42734</c:v>
                </c:pt>
                <c:pt idx="220">
                  <c:v>42735</c:v>
                </c:pt>
                <c:pt idx="221">
                  <c:v>42736</c:v>
                </c:pt>
                <c:pt idx="222">
                  <c:v>42737</c:v>
                </c:pt>
                <c:pt idx="223">
                  <c:v>42738</c:v>
                </c:pt>
                <c:pt idx="224">
                  <c:v>42739</c:v>
                </c:pt>
                <c:pt idx="225">
                  <c:v>42740</c:v>
                </c:pt>
                <c:pt idx="226">
                  <c:v>42741</c:v>
                </c:pt>
                <c:pt idx="227">
                  <c:v>42742</c:v>
                </c:pt>
                <c:pt idx="228">
                  <c:v>42743</c:v>
                </c:pt>
                <c:pt idx="229">
                  <c:v>42744</c:v>
                </c:pt>
                <c:pt idx="230">
                  <c:v>42745</c:v>
                </c:pt>
                <c:pt idx="231">
                  <c:v>42746</c:v>
                </c:pt>
                <c:pt idx="232">
                  <c:v>42747</c:v>
                </c:pt>
                <c:pt idx="233">
                  <c:v>42748</c:v>
                </c:pt>
                <c:pt idx="234">
                  <c:v>42749</c:v>
                </c:pt>
                <c:pt idx="235">
                  <c:v>42750</c:v>
                </c:pt>
                <c:pt idx="236">
                  <c:v>42751</c:v>
                </c:pt>
                <c:pt idx="237">
                  <c:v>42752</c:v>
                </c:pt>
                <c:pt idx="238">
                  <c:v>42753</c:v>
                </c:pt>
                <c:pt idx="239">
                  <c:v>42754</c:v>
                </c:pt>
                <c:pt idx="240">
                  <c:v>42755</c:v>
                </c:pt>
                <c:pt idx="241">
                  <c:v>42756</c:v>
                </c:pt>
                <c:pt idx="242">
                  <c:v>42757</c:v>
                </c:pt>
                <c:pt idx="243">
                  <c:v>42758</c:v>
                </c:pt>
                <c:pt idx="244">
                  <c:v>42759</c:v>
                </c:pt>
                <c:pt idx="245">
                  <c:v>42760</c:v>
                </c:pt>
                <c:pt idx="246">
                  <c:v>42761</c:v>
                </c:pt>
                <c:pt idx="247">
                  <c:v>42762</c:v>
                </c:pt>
                <c:pt idx="248">
                  <c:v>42763</c:v>
                </c:pt>
                <c:pt idx="249">
                  <c:v>42764</c:v>
                </c:pt>
                <c:pt idx="250">
                  <c:v>42765</c:v>
                </c:pt>
                <c:pt idx="251">
                  <c:v>42766</c:v>
                </c:pt>
                <c:pt idx="252">
                  <c:v>42767</c:v>
                </c:pt>
                <c:pt idx="253">
                  <c:v>42768</c:v>
                </c:pt>
                <c:pt idx="254">
                  <c:v>42769</c:v>
                </c:pt>
                <c:pt idx="255">
                  <c:v>42770</c:v>
                </c:pt>
                <c:pt idx="256">
                  <c:v>42771</c:v>
                </c:pt>
                <c:pt idx="257">
                  <c:v>42772</c:v>
                </c:pt>
                <c:pt idx="258">
                  <c:v>42773</c:v>
                </c:pt>
                <c:pt idx="259">
                  <c:v>42774</c:v>
                </c:pt>
                <c:pt idx="260">
                  <c:v>42775</c:v>
                </c:pt>
                <c:pt idx="261">
                  <c:v>42776</c:v>
                </c:pt>
                <c:pt idx="262">
                  <c:v>42777</c:v>
                </c:pt>
                <c:pt idx="263">
                  <c:v>42778</c:v>
                </c:pt>
                <c:pt idx="264">
                  <c:v>42779</c:v>
                </c:pt>
                <c:pt idx="265">
                  <c:v>42780</c:v>
                </c:pt>
                <c:pt idx="266">
                  <c:v>42781</c:v>
                </c:pt>
                <c:pt idx="267">
                  <c:v>42782</c:v>
                </c:pt>
                <c:pt idx="268">
                  <c:v>42783</c:v>
                </c:pt>
                <c:pt idx="269">
                  <c:v>42784</c:v>
                </c:pt>
                <c:pt idx="270">
                  <c:v>42785</c:v>
                </c:pt>
                <c:pt idx="271">
                  <c:v>42786</c:v>
                </c:pt>
                <c:pt idx="272">
                  <c:v>42787</c:v>
                </c:pt>
                <c:pt idx="273">
                  <c:v>42788</c:v>
                </c:pt>
                <c:pt idx="274">
                  <c:v>42789</c:v>
                </c:pt>
                <c:pt idx="275">
                  <c:v>42790</c:v>
                </c:pt>
                <c:pt idx="276">
                  <c:v>42791</c:v>
                </c:pt>
                <c:pt idx="277">
                  <c:v>42792</c:v>
                </c:pt>
                <c:pt idx="278">
                  <c:v>42793</c:v>
                </c:pt>
                <c:pt idx="279">
                  <c:v>42794</c:v>
                </c:pt>
                <c:pt idx="280">
                  <c:v>42795</c:v>
                </c:pt>
                <c:pt idx="281">
                  <c:v>42796</c:v>
                </c:pt>
                <c:pt idx="282">
                  <c:v>42797</c:v>
                </c:pt>
                <c:pt idx="283">
                  <c:v>42798</c:v>
                </c:pt>
                <c:pt idx="284">
                  <c:v>42799</c:v>
                </c:pt>
                <c:pt idx="285">
                  <c:v>42800</c:v>
                </c:pt>
                <c:pt idx="286">
                  <c:v>42801</c:v>
                </c:pt>
                <c:pt idx="287">
                  <c:v>42802</c:v>
                </c:pt>
                <c:pt idx="288">
                  <c:v>42803</c:v>
                </c:pt>
                <c:pt idx="289">
                  <c:v>42804</c:v>
                </c:pt>
                <c:pt idx="290">
                  <c:v>42805</c:v>
                </c:pt>
                <c:pt idx="291">
                  <c:v>42806</c:v>
                </c:pt>
                <c:pt idx="292">
                  <c:v>42807</c:v>
                </c:pt>
                <c:pt idx="293">
                  <c:v>42808</c:v>
                </c:pt>
                <c:pt idx="294">
                  <c:v>42809</c:v>
                </c:pt>
                <c:pt idx="295">
                  <c:v>42810</c:v>
                </c:pt>
                <c:pt idx="296">
                  <c:v>42811</c:v>
                </c:pt>
                <c:pt idx="297">
                  <c:v>42812</c:v>
                </c:pt>
                <c:pt idx="298">
                  <c:v>42813</c:v>
                </c:pt>
                <c:pt idx="299">
                  <c:v>42814</c:v>
                </c:pt>
                <c:pt idx="300">
                  <c:v>42815</c:v>
                </c:pt>
                <c:pt idx="301">
                  <c:v>42816</c:v>
                </c:pt>
                <c:pt idx="302">
                  <c:v>42817</c:v>
                </c:pt>
                <c:pt idx="303">
                  <c:v>42818</c:v>
                </c:pt>
                <c:pt idx="304">
                  <c:v>42819</c:v>
                </c:pt>
                <c:pt idx="305">
                  <c:v>42820</c:v>
                </c:pt>
                <c:pt idx="306">
                  <c:v>42821</c:v>
                </c:pt>
                <c:pt idx="307">
                  <c:v>42822</c:v>
                </c:pt>
                <c:pt idx="308">
                  <c:v>42823</c:v>
                </c:pt>
                <c:pt idx="309">
                  <c:v>42824</c:v>
                </c:pt>
                <c:pt idx="310">
                  <c:v>42825</c:v>
                </c:pt>
                <c:pt idx="311">
                  <c:v>42826</c:v>
                </c:pt>
                <c:pt idx="312">
                  <c:v>42827</c:v>
                </c:pt>
                <c:pt idx="313">
                  <c:v>42828</c:v>
                </c:pt>
                <c:pt idx="314">
                  <c:v>42829</c:v>
                </c:pt>
                <c:pt idx="315">
                  <c:v>42830</c:v>
                </c:pt>
                <c:pt idx="316">
                  <c:v>42831</c:v>
                </c:pt>
                <c:pt idx="317">
                  <c:v>42832</c:v>
                </c:pt>
                <c:pt idx="318">
                  <c:v>42833</c:v>
                </c:pt>
                <c:pt idx="319">
                  <c:v>42834</c:v>
                </c:pt>
                <c:pt idx="320">
                  <c:v>42835</c:v>
                </c:pt>
                <c:pt idx="321">
                  <c:v>42836</c:v>
                </c:pt>
                <c:pt idx="322">
                  <c:v>42837</c:v>
                </c:pt>
                <c:pt idx="323">
                  <c:v>42838</c:v>
                </c:pt>
                <c:pt idx="324">
                  <c:v>42839</c:v>
                </c:pt>
                <c:pt idx="325">
                  <c:v>42840</c:v>
                </c:pt>
                <c:pt idx="326">
                  <c:v>42841</c:v>
                </c:pt>
                <c:pt idx="327">
                  <c:v>42842</c:v>
                </c:pt>
                <c:pt idx="328">
                  <c:v>42843</c:v>
                </c:pt>
                <c:pt idx="329">
                  <c:v>42844</c:v>
                </c:pt>
                <c:pt idx="330">
                  <c:v>42845</c:v>
                </c:pt>
                <c:pt idx="331">
                  <c:v>42846</c:v>
                </c:pt>
                <c:pt idx="332">
                  <c:v>42847</c:v>
                </c:pt>
                <c:pt idx="333">
                  <c:v>42848</c:v>
                </c:pt>
                <c:pt idx="334">
                  <c:v>42849</c:v>
                </c:pt>
                <c:pt idx="335">
                  <c:v>42850</c:v>
                </c:pt>
                <c:pt idx="336">
                  <c:v>42851</c:v>
                </c:pt>
                <c:pt idx="337">
                  <c:v>42852</c:v>
                </c:pt>
                <c:pt idx="338">
                  <c:v>42853</c:v>
                </c:pt>
                <c:pt idx="339">
                  <c:v>42854</c:v>
                </c:pt>
                <c:pt idx="340">
                  <c:v>42855</c:v>
                </c:pt>
                <c:pt idx="341">
                  <c:v>42856</c:v>
                </c:pt>
                <c:pt idx="342">
                  <c:v>42857</c:v>
                </c:pt>
                <c:pt idx="343">
                  <c:v>42858</c:v>
                </c:pt>
                <c:pt idx="344">
                  <c:v>42859</c:v>
                </c:pt>
                <c:pt idx="345">
                  <c:v>42860</c:v>
                </c:pt>
                <c:pt idx="346">
                  <c:v>42861</c:v>
                </c:pt>
                <c:pt idx="347">
                  <c:v>42862</c:v>
                </c:pt>
                <c:pt idx="348">
                  <c:v>42863</c:v>
                </c:pt>
                <c:pt idx="349">
                  <c:v>42864</c:v>
                </c:pt>
                <c:pt idx="350">
                  <c:v>42865</c:v>
                </c:pt>
                <c:pt idx="351">
                  <c:v>42866</c:v>
                </c:pt>
                <c:pt idx="352">
                  <c:v>42867</c:v>
                </c:pt>
                <c:pt idx="353">
                  <c:v>42868</c:v>
                </c:pt>
                <c:pt idx="354">
                  <c:v>42869</c:v>
                </c:pt>
                <c:pt idx="355">
                  <c:v>42870</c:v>
                </c:pt>
                <c:pt idx="356">
                  <c:v>42871</c:v>
                </c:pt>
                <c:pt idx="357">
                  <c:v>42872</c:v>
                </c:pt>
                <c:pt idx="358">
                  <c:v>42873</c:v>
                </c:pt>
                <c:pt idx="359">
                  <c:v>42874</c:v>
                </c:pt>
                <c:pt idx="360">
                  <c:v>42875</c:v>
                </c:pt>
                <c:pt idx="361">
                  <c:v>42876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42882</c:v>
                </c:pt>
                <c:pt idx="368">
                  <c:v>42883</c:v>
                </c:pt>
                <c:pt idx="369">
                  <c:v>42884</c:v>
                </c:pt>
                <c:pt idx="370">
                  <c:v>42885</c:v>
                </c:pt>
                <c:pt idx="371">
                  <c:v>42886</c:v>
                </c:pt>
                <c:pt idx="372">
                  <c:v>42887</c:v>
                </c:pt>
                <c:pt idx="373">
                  <c:v>42888</c:v>
                </c:pt>
                <c:pt idx="374">
                  <c:v>42889</c:v>
                </c:pt>
                <c:pt idx="375">
                  <c:v>42890</c:v>
                </c:pt>
                <c:pt idx="376">
                  <c:v>42891</c:v>
                </c:pt>
                <c:pt idx="377">
                  <c:v>42892</c:v>
                </c:pt>
                <c:pt idx="378">
                  <c:v>42893</c:v>
                </c:pt>
                <c:pt idx="379">
                  <c:v>42894</c:v>
                </c:pt>
                <c:pt idx="380">
                  <c:v>42895</c:v>
                </c:pt>
                <c:pt idx="381">
                  <c:v>42896</c:v>
                </c:pt>
                <c:pt idx="382">
                  <c:v>42897</c:v>
                </c:pt>
                <c:pt idx="383">
                  <c:v>42898</c:v>
                </c:pt>
                <c:pt idx="384">
                  <c:v>42899</c:v>
                </c:pt>
                <c:pt idx="385">
                  <c:v>42900</c:v>
                </c:pt>
                <c:pt idx="386">
                  <c:v>42901</c:v>
                </c:pt>
                <c:pt idx="387">
                  <c:v>42902</c:v>
                </c:pt>
                <c:pt idx="388">
                  <c:v>42903</c:v>
                </c:pt>
                <c:pt idx="389">
                  <c:v>42904</c:v>
                </c:pt>
                <c:pt idx="390">
                  <c:v>42905</c:v>
                </c:pt>
                <c:pt idx="391">
                  <c:v>42906</c:v>
                </c:pt>
                <c:pt idx="392">
                  <c:v>42907</c:v>
                </c:pt>
                <c:pt idx="393">
                  <c:v>42908</c:v>
                </c:pt>
                <c:pt idx="394">
                  <c:v>42909</c:v>
                </c:pt>
                <c:pt idx="395">
                  <c:v>42910</c:v>
                </c:pt>
                <c:pt idx="396">
                  <c:v>42911</c:v>
                </c:pt>
                <c:pt idx="397">
                  <c:v>42912</c:v>
                </c:pt>
                <c:pt idx="398">
                  <c:v>42913</c:v>
                </c:pt>
                <c:pt idx="399">
                  <c:v>42914</c:v>
                </c:pt>
                <c:pt idx="400">
                  <c:v>42915</c:v>
                </c:pt>
                <c:pt idx="401">
                  <c:v>42916</c:v>
                </c:pt>
                <c:pt idx="402">
                  <c:v>42917</c:v>
                </c:pt>
                <c:pt idx="403">
                  <c:v>42918</c:v>
                </c:pt>
                <c:pt idx="404">
                  <c:v>42919</c:v>
                </c:pt>
                <c:pt idx="405">
                  <c:v>42920</c:v>
                </c:pt>
                <c:pt idx="406">
                  <c:v>42921</c:v>
                </c:pt>
                <c:pt idx="407">
                  <c:v>42922</c:v>
                </c:pt>
                <c:pt idx="408">
                  <c:v>42923</c:v>
                </c:pt>
                <c:pt idx="409">
                  <c:v>42924</c:v>
                </c:pt>
                <c:pt idx="410">
                  <c:v>42925</c:v>
                </c:pt>
                <c:pt idx="411">
                  <c:v>42926</c:v>
                </c:pt>
                <c:pt idx="412">
                  <c:v>42927</c:v>
                </c:pt>
                <c:pt idx="413">
                  <c:v>42928</c:v>
                </c:pt>
                <c:pt idx="414">
                  <c:v>42929</c:v>
                </c:pt>
                <c:pt idx="415">
                  <c:v>42930</c:v>
                </c:pt>
                <c:pt idx="416">
                  <c:v>42931</c:v>
                </c:pt>
                <c:pt idx="417">
                  <c:v>42932</c:v>
                </c:pt>
                <c:pt idx="418">
                  <c:v>42933</c:v>
                </c:pt>
                <c:pt idx="419">
                  <c:v>42934</c:v>
                </c:pt>
                <c:pt idx="420">
                  <c:v>42935</c:v>
                </c:pt>
                <c:pt idx="421">
                  <c:v>42936</c:v>
                </c:pt>
                <c:pt idx="422">
                  <c:v>42937</c:v>
                </c:pt>
                <c:pt idx="423">
                  <c:v>42938</c:v>
                </c:pt>
                <c:pt idx="424">
                  <c:v>42939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42945</c:v>
                </c:pt>
                <c:pt idx="431">
                  <c:v>42946</c:v>
                </c:pt>
                <c:pt idx="432">
                  <c:v>42947</c:v>
                </c:pt>
                <c:pt idx="433">
                  <c:v>42948</c:v>
                </c:pt>
                <c:pt idx="434">
                  <c:v>42949</c:v>
                </c:pt>
                <c:pt idx="435">
                  <c:v>42950</c:v>
                </c:pt>
                <c:pt idx="436">
                  <c:v>42951</c:v>
                </c:pt>
                <c:pt idx="437">
                  <c:v>42952</c:v>
                </c:pt>
                <c:pt idx="438">
                  <c:v>42953</c:v>
                </c:pt>
                <c:pt idx="439">
                  <c:v>42954</c:v>
                </c:pt>
                <c:pt idx="440">
                  <c:v>42955</c:v>
                </c:pt>
                <c:pt idx="441">
                  <c:v>42956</c:v>
                </c:pt>
                <c:pt idx="442">
                  <c:v>42957</c:v>
                </c:pt>
                <c:pt idx="443">
                  <c:v>42958</c:v>
                </c:pt>
                <c:pt idx="444">
                  <c:v>42959</c:v>
                </c:pt>
                <c:pt idx="445">
                  <c:v>42960</c:v>
                </c:pt>
                <c:pt idx="446">
                  <c:v>42961</c:v>
                </c:pt>
                <c:pt idx="447">
                  <c:v>42962</c:v>
                </c:pt>
                <c:pt idx="448">
                  <c:v>42963</c:v>
                </c:pt>
                <c:pt idx="449">
                  <c:v>42964</c:v>
                </c:pt>
                <c:pt idx="450">
                  <c:v>42965</c:v>
                </c:pt>
                <c:pt idx="451">
                  <c:v>42966</c:v>
                </c:pt>
                <c:pt idx="452">
                  <c:v>42967</c:v>
                </c:pt>
                <c:pt idx="453">
                  <c:v>42968</c:v>
                </c:pt>
                <c:pt idx="454">
                  <c:v>42969</c:v>
                </c:pt>
                <c:pt idx="455">
                  <c:v>42970</c:v>
                </c:pt>
                <c:pt idx="456">
                  <c:v>42971</c:v>
                </c:pt>
                <c:pt idx="457">
                  <c:v>42972</c:v>
                </c:pt>
                <c:pt idx="458">
                  <c:v>42973</c:v>
                </c:pt>
                <c:pt idx="459">
                  <c:v>42974</c:v>
                </c:pt>
                <c:pt idx="460">
                  <c:v>42975</c:v>
                </c:pt>
                <c:pt idx="461">
                  <c:v>42976</c:v>
                </c:pt>
                <c:pt idx="462">
                  <c:v>42977</c:v>
                </c:pt>
                <c:pt idx="463">
                  <c:v>42978</c:v>
                </c:pt>
                <c:pt idx="464">
                  <c:v>42979</c:v>
                </c:pt>
                <c:pt idx="465">
                  <c:v>42980</c:v>
                </c:pt>
                <c:pt idx="466">
                  <c:v>42981</c:v>
                </c:pt>
                <c:pt idx="467">
                  <c:v>42982</c:v>
                </c:pt>
                <c:pt idx="468">
                  <c:v>42983</c:v>
                </c:pt>
                <c:pt idx="469">
                  <c:v>42984</c:v>
                </c:pt>
                <c:pt idx="470">
                  <c:v>42985</c:v>
                </c:pt>
                <c:pt idx="471">
                  <c:v>42986</c:v>
                </c:pt>
                <c:pt idx="472">
                  <c:v>42987</c:v>
                </c:pt>
                <c:pt idx="473">
                  <c:v>42988</c:v>
                </c:pt>
                <c:pt idx="474">
                  <c:v>42989</c:v>
                </c:pt>
                <c:pt idx="475">
                  <c:v>42990</c:v>
                </c:pt>
                <c:pt idx="476">
                  <c:v>42991</c:v>
                </c:pt>
                <c:pt idx="477">
                  <c:v>42992</c:v>
                </c:pt>
                <c:pt idx="478">
                  <c:v>42993</c:v>
                </c:pt>
                <c:pt idx="479">
                  <c:v>42994</c:v>
                </c:pt>
                <c:pt idx="480">
                  <c:v>42995</c:v>
                </c:pt>
                <c:pt idx="481">
                  <c:v>42996</c:v>
                </c:pt>
                <c:pt idx="482">
                  <c:v>42997</c:v>
                </c:pt>
                <c:pt idx="483">
                  <c:v>42998</c:v>
                </c:pt>
                <c:pt idx="484">
                  <c:v>42999</c:v>
                </c:pt>
                <c:pt idx="485">
                  <c:v>43000</c:v>
                </c:pt>
                <c:pt idx="486">
                  <c:v>43001</c:v>
                </c:pt>
                <c:pt idx="487">
                  <c:v>43002</c:v>
                </c:pt>
                <c:pt idx="488">
                  <c:v>43003</c:v>
                </c:pt>
                <c:pt idx="489">
                  <c:v>43004</c:v>
                </c:pt>
                <c:pt idx="490">
                  <c:v>43005</c:v>
                </c:pt>
                <c:pt idx="491">
                  <c:v>43006</c:v>
                </c:pt>
                <c:pt idx="492">
                  <c:v>43007</c:v>
                </c:pt>
                <c:pt idx="493">
                  <c:v>43008</c:v>
                </c:pt>
                <c:pt idx="494">
                  <c:v>43009</c:v>
                </c:pt>
                <c:pt idx="495">
                  <c:v>43010</c:v>
                </c:pt>
                <c:pt idx="496">
                  <c:v>43011</c:v>
                </c:pt>
                <c:pt idx="497">
                  <c:v>43012</c:v>
                </c:pt>
                <c:pt idx="498">
                  <c:v>43013</c:v>
                </c:pt>
                <c:pt idx="499">
                  <c:v>43014</c:v>
                </c:pt>
                <c:pt idx="500">
                  <c:v>43015</c:v>
                </c:pt>
                <c:pt idx="501">
                  <c:v>43016</c:v>
                </c:pt>
                <c:pt idx="502">
                  <c:v>43017</c:v>
                </c:pt>
                <c:pt idx="503">
                  <c:v>43018</c:v>
                </c:pt>
                <c:pt idx="504">
                  <c:v>43019</c:v>
                </c:pt>
                <c:pt idx="505">
                  <c:v>43020</c:v>
                </c:pt>
                <c:pt idx="506">
                  <c:v>43021</c:v>
                </c:pt>
                <c:pt idx="507">
                  <c:v>43022</c:v>
                </c:pt>
                <c:pt idx="508">
                  <c:v>43023</c:v>
                </c:pt>
                <c:pt idx="509">
                  <c:v>43024</c:v>
                </c:pt>
                <c:pt idx="510">
                  <c:v>43025</c:v>
                </c:pt>
                <c:pt idx="511">
                  <c:v>43026</c:v>
                </c:pt>
                <c:pt idx="512">
                  <c:v>43027</c:v>
                </c:pt>
                <c:pt idx="513">
                  <c:v>43028</c:v>
                </c:pt>
                <c:pt idx="514">
                  <c:v>43029</c:v>
                </c:pt>
                <c:pt idx="515">
                  <c:v>43030</c:v>
                </c:pt>
                <c:pt idx="516">
                  <c:v>43031</c:v>
                </c:pt>
                <c:pt idx="517">
                  <c:v>43032</c:v>
                </c:pt>
                <c:pt idx="518">
                  <c:v>43033</c:v>
                </c:pt>
                <c:pt idx="519">
                  <c:v>43034</c:v>
                </c:pt>
                <c:pt idx="520">
                  <c:v>43035</c:v>
                </c:pt>
                <c:pt idx="521">
                  <c:v>43036</c:v>
                </c:pt>
                <c:pt idx="522">
                  <c:v>43037</c:v>
                </c:pt>
                <c:pt idx="523">
                  <c:v>43038</c:v>
                </c:pt>
                <c:pt idx="524">
                  <c:v>43039</c:v>
                </c:pt>
                <c:pt idx="525">
                  <c:v>43040</c:v>
                </c:pt>
                <c:pt idx="526">
                  <c:v>43041</c:v>
                </c:pt>
                <c:pt idx="527">
                  <c:v>43042</c:v>
                </c:pt>
                <c:pt idx="528">
                  <c:v>43043</c:v>
                </c:pt>
                <c:pt idx="529">
                  <c:v>43044</c:v>
                </c:pt>
                <c:pt idx="530">
                  <c:v>43045</c:v>
                </c:pt>
                <c:pt idx="531">
                  <c:v>43046</c:v>
                </c:pt>
                <c:pt idx="532">
                  <c:v>43047</c:v>
                </c:pt>
                <c:pt idx="533">
                  <c:v>43048</c:v>
                </c:pt>
                <c:pt idx="534">
                  <c:v>43049</c:v>
                </c:pt>
                <c:pt idx="535">
                  <c:v>43050</c:v>
                </c:pt>
                <c:pt idx="536">
                  <c:v>43051</c:v>
                </c:pt>
                <c:pt idx="537">
                  <c:v>43052</c:v>
                </c:pt>
                <c:pt idx="538">
                  <c:v>43053</c:v>
                </c:pt>
                <c:pt idx="539">
                  <c:v>43054</c:v>
                </c:pt>
                <c:pt idx="540">
                  <c:v>43055</c:v>
                </c:pt>
                <c:pt idx="541">
                  <c:v>43056</c:v>
                </c:pt>
                <c:pt idx="542">
                  <c:v>43057</c:v>
                </c:pt>
                <c:pt idx="543">
                  <c:v>43058</c:v>
                </c:pt>
                <c:pt idx="544">
                  <c:v>43059</c:v>
                </c:pt>
                <c:pt idx="545">
                  <c:v>43060</c:v>
                </c:pt>
                <c:pt idx="546">
                  <c:v>43061</c:v>
                </c:pt>
                <c:pt idx="547">
                  <c:v>43062</c:v>
                </c:pt>
                <c:pt idx="548">
                  <c:v>43063</c:v>
                </c:pt>
                <c:pt idx="549">
                  <c:v>43064</c:v>
                </c:pt>
                <c:pt idx="550">
                  <c:v>43065</c:v>
                </c:pt>
                <c:pt idx="551">
                  <c:v>43066</c:v>
                </c:pt>
                <c:pt idx="552">
                  <c:v>43067</c:v>
                </c:pt>
                <c:pt idx="553">
                  <c:v>43068</c:v>
                </c:pt>
                <c:pt idx="554">
                  <c:v>43069</c:v>
                </c:pt>
                <c:pt idx="555">
                  <c:v>43070</c:v>
                </c:pt>
                <c:pt idx="556">
                  <c:v>43071</c:v>
                </c:pt>
                <c:pt idx="557">
                  <c:v>43072</c:v>
                </c:pt>
                <c:pt idx="558">
                  <c:v>43073</c:v>
                </c:pt>
                <c:pt idx="559">
                  <c:v>43074</c:v>
                </c:pt>
                <c:pt idx="560">
                  <c:v>43075</c:v>
                </c:pt>
                <c:pt idx="561">
                  <c:v>43076</c:v>
                </c:pt>
                <c:pt idx="562">
                  <c:v>43077</c:v>
                </c:pt>
                <c:pt idx="563">
                  <c:v>43078</c:v>
                </c:pt>
                <c:pt idx="564">
                  <c:v>43079</c:v>
                </c:pt>
                <c:pt idx="565">
                  <c:v>43080</c:v>
                </c:pt>
                <c:pt idx="566">
                  <c:v>43081</c:v>
                </c:pt>
                <c:pt idx="567">
                  <c:v>43082</c:v>
                </c:pt>
                <c:pt idx="568">
                  <c:v>43083</c:v>
                </c:pt>
                <c:pt idx="569">
                  <c:v>43084</c:v>
                </c:pt>
                <c:pt idx="570">
                  <c:v>43085</c:v>
                </c:pt>
                <c:pt idx="571">
                  <c:v>43086</c:v>
                </c:pt>
                <c:pt idx="572">
                  <c:v>43087</c:v>
                </c:pt>
                <c:pt idx="573">
                  <c:v>43088</c:v>
                </c:pt>
                <c:pt idx="574">
                  <c:v>43089</c:v>
                </c:pt>
                <c:pt idx="575">
                  <c:v>43090</c:v>
                </c:pt>
                <c:pt idx="576">
                  <c:v>43091</c:v>
                </c:pt>
                <c:pt idx="577">
                  <c:v>43092</c:v>
                </c:pt>
                <c:pt idx="578">
                  <c:v>43093</c:v>
                </c:pt>
                <c:pt idx="579">
                  <c:v>43094</c:v>
                </c:pt>
                <c:pt idx="580">
                  <c:v>43095</c:v>
                </c:pt>
                <c:pt idx="581">
                  <c:v>43096</c:v>
                </c:pt>
                <c:pt idx="582">
                  <c:v>43097</c:v>
                </c:pt>
                <c:pt idx="583">
                  <c:v>43098</c:v>
                </c:pt>
                <c:pt idx="584">
                  <c:v>43099</c:v>
                </c:pt>
                <c:pt idx="585">
                  <c:v>43100</c:v>
                </c:pt>
                <c:pt idx="586">
                  <c:v>43101</c:v>
                </c:pt>
                <c:pt idx="587">
                  <c:v>43102</c:v>
                </c:pt>
                <c:pt idx="588">
                  <c:v>43103</c:v>
                </c:pt>
                <c:pt idx="589">
                  <c:v>43104</c:v>
                </c:pt>
                <c:pt idx="590">
                  <c:v>43105</c:v>
                </c:pt>
                <c:pt idx="591">
                  <c:v>43106</c:v>
                </c:pt>
                <c:pt idx="592">
                  <c:v>43107</c:v>
                </c:pt>
                <c:pt idx="593">
                  <c:v>43108</c:v>
                </c:pt>
                <c:pt idx="594">
                  <c:v>43109</c:v>
                </c:pt>
                <c:pt idx="595">
                  <c:v>43110</c:v>
                </c:pt>
                <c:pt idx="596">
                  <c:v>43111</c:v>
                </c:pt>
                <c:pt idx="597">
                  <c:v>43112</c:v>
                </c:pt>
                <c:pt idx="598">
                  <c:v>43113</c:v>
                </c:pt>
                <c:pt idx="599">
                  <c:v>43114</c:v>
                </c:pt>
                <c:pt idx="600">
                  <c:v>43115</c:v>
                </c:pt>
                <c:pt idx="601">
                  <c:v>43116</c:v>
                </c:pt>
                <c:pt idx="602">
                  <c:v>43117</c:v>
                </c:pt>
                <c:pt idx="603">
                  <c:v>43118</c:v>
                </c:pt>
                <c:pt idx="604">
                  <c:v>43119</c:v>
                </c:pt>
                <c:pt idx="605">
                  <c:v>43120</c:v>
                </c:pt>
                <c:pt idx="606">
                  <c:v>43121</c:v>
                </c:pt>
                <c:pt idx="607">
                  <c:v>43122</c:v>
                </c:pt>
                <c:pt idx="608">
                  <c:v>43123</c:v>
                </c:pt>
                <c:pt idx="609">
                  <c:v>43124</c:v>
                </c:pt>
                <c:pt idx="610">
                  <c:v>43125</c:v>
                </c:pt>
                <c:pt idx="611">
                  <c:v>43126</c:v>
                </c:pt>
                <c:pt idx="612">
                  <c:v>43127</c:v>
                </c:pt>
                <c:pt idx="613">
                  <c:v>43128</c:v>
                </c:pt>
                <c:pt idx="614">
                  <c:v>43129</c:v>
                </c:pt>
                <c:pt idx="615">
                  <c:v>43130</c:v>
                </c:pt>
                <c:pt idx="616">
                  <c:v>43131</c:v>
                </c:pt>
                <c:pt idx="617">
                  <c:v>43132</c:v>
                </c:pt>
                <c:pt idx="618">
                  <c:v>43133</c:v>
                </c:pt>
                <c:pt idx="619">
                  <c:v>43134</c:v>
                </c:pt>
                <c:pt idx="620">
                  <c:v>43135</c:v>
                </c:pt>
                <c:pt idx="621">
                  <c:v>43136</c:v>
                </c:pt>
                <c:pt idx="622">
                  <c:v>43137</c:v>
                </c:pt>
                <c:pt idx="623">
                  <c:v>43138</c:v>
                </c:pt>
                <c:pt idx="624">
                  <c:v>43139</c:v>
                </c:pt>
                <c:pt idx="625">
                  <c:v>43140</c:v>
                </c:pt>
                <c:pt idx="626">
                  <c:v>43141</c:v>
                </c:pt>
                <c:pt idx="627">
                  <c:v>43142</c:v>
                </c:pt>
                <c:pt idx="628">
                  <c:v>43143</c:v>
                </c:pt>
                <c:pt idx="629">
                  <c:v>43144</c:v>
                </c:pt>
                <c:pt idx="630">
                  <c:v>43145</c:v>
                </c:pt>
                <c:pt idx="631">
                  <c:v>43146</c:v>
                </c:pt>
                <c:pt idx="632">
                  <c:v>43147</c:v>
                </c:pt>
                <c:pt idx="633">
                  <c:v>43148</c:v>
                </c:pt>
                <c:pt idx="634">
                  <c:v>43149</c:v>
                </c:pt>
                <c:pt idx="635">
                  <c:v>43150</c:v>
                </c:pt>
                <c:pt idx="636">
                  <c:v>43151</c:v>
                </c:pt>
                <c:pt idx="637">
                  <c:v>43152</c:v>
                </c:pt>
                <c:pt idx="638">
                  <c:v>43153</c:v>
                </c:pt>
                <c:pt idx="639">
                  <c:v>43154</c:v>
                </c:pt>
                <c:pt idx="640">
                  <c:v>43155</c:v>
                </c:pt>
                <c:pt idx="641">
                  <c:v>43156</c:v>
                </c:pt>
                <c:pt idx="642">
                  <c:v>43157</c:v>
                </c:pt>
                <c:pt idx="643">
                  <c:v>43158</c:v>
                </c:pt>
                <c:pt idx="644">
                  <c:v>43159</c:v>
                </c:pt>
                <c:pt idx="645">
                  <c:v>43160</c:v>
                </c:pt>
                <c:pt idx="646">
                  <c:v>43161</c:v>
                </c:pt>
                <c:pt idx="647">
                  <c:v>43162</c:v>
                </c:pt>
                <c:pt idx="648">
                  <c:v>43163</c:v>
                </c:pt>
                <c:pt idx="649">
                  <c:v>43164</c:v>
                </c:pt>
                <c:pt idx="650">
                  <c:v>43165</c:v>
                </c:pt>
                <c:pt idx="651">
                  <c:v>43166</c:v>
                </c:pt>
                <c:pt idx="652">
                  <c:v>43167</c:v>
                </c:pt>
                <c:pt idx="653">
                  <c:v>43168</c:v>
                </c:pt>
                <c:pt idx="654">
                  <c:v>43169</c:v>
                </c:pt>
                <c:pt idx="655">
                  <c:v>43170</c:v>
                </c:pt>
                <c:pt idx="656">
                  <c:v>43171</c:v>
                </c:pt>
                <c:pt idx="657">
                  <c:v>43172</c:v>
                </c:pt>
                <c:pt idx="658">
                  <c:v>43173</c:v>
                </c:pt>
                <c:pt idx="659">
                  <c:v>43174</c:v>
                </c:pt>
                <c:pt idx="660">
                  <c:v>43175</c:v>
                </c:pt>
                <c:pt idx="661">
                  <c:v>43176</c:v>
                </c:pt>
                <c:pt idx="662">
                  <c:v>43177</c:v>
                </c:pt>
                <c:pt idx="663">
                  <c:v>43178</c:v>
                </c:pt>
                <c:pt idx="664">
                  <c:v>43179</c:v>
                </c:pt>
                <c:pt idx="665">
                  <c:v>43180</c:v>
                </c:pt>
                <c:pt idx="666">
                  <c:v>43181</c:v>
                </c:pt>
                <c:pt idx="667">
                  <c:v>43182</c:v>
                </c:pt>
                <c:pt idx="668">
                  <c:v>43183</c:v>
                </c:pt>
                <c:pt idx="669">
                  <c:v>43184</c:v>
                </c:pt>
                <c:pt idx="670">
                  <c:v>43185</c:v>
                </c:pt>
                <c:pt idx="671">
                  <c:v>43186</c:v>
                </c:pt>
                <c:pt idx="672">
                  <c:v>43187</c:v>
                </c:pt>
                <c:pt idx="673">
                  <c:v>43188</c:v>
                </c:pt>
                <c:pt idx="674">
                  <c:v>43189</c:v>
                </c:pt>
                <c:pt idx="675">
                  <c:v>43190</c:v>
                </c:pt>
                <c:pt idx="676">
                  <c:v>43191</c:v>
                </c:pt>
                <c:pt idx="677">
                  <c:v>43192</c:v>
                </c:pt>
                <c:pt idx="678">
                  <c:v>43193</c:v>
                </c:pt>
                <c:pt idx="679">
                  <c:v>43194</c:v>
                </c:pt>
                <c:pt idx="680">
                  <c:v>43195</c:v>
                </c:pt>
                <c:pt idx="681">
                  <c:v>43196</c:v>
                </c:pt>
                <c:pt idx="682">
                  <c:v>43197</c:v>
                </c:pt>
                <c:pt idx="683">
                  <c:v>43198</c:v>
                </c:pt>
                <c:pt idx="684">
                  <c:v>43199</c:v>
                </c:pt>
                <c:pt idx="685">
                  <c:v>43200</c:v>
                </c:pt>
                <c:pt idx="686">
                  <c:v>43201</c:v>
                </c:pt>
                <c:pt idx="687">
                  <c:v>43202</c:v>
                </c:pt>
                <c:pt idx="688">
                  <c:v>43203</c:v>
                </c:pt>
                <c:pt idx="689">
                  <c:v>43204</c:v>
                </c:pt>
                <c:pt idx="690">
                  <c:v>43205</c:v>
                </c:pt>
                <c:pt idx="691">
                  <c:v>43206</c:v>
                </c:pt>
                <c:pt idx="692">
                  <c:v>43207</c:v>
                </c:pt>
                <c:pt idx="693">
                  <c:v>43208</c:v>
                </c:pt>
                <c:pt idx="694">
                  <c:v>43209</c:v>
                </c:pt>
                <c:pt idx="695">
                  <c:v>43210</c:v>
                </c:pt>
                <c:pt idx="696">
                  <c:v>43211</c:v>
                </c:pt>
                <c:pt idx="697">
                  <c:v>43212</c:v>
                </c:pt>
                <c:pt idx="698">
                  <c:v>43213</c:v>
                </c:pt>
                <c:pt idx="699">
                  <c:v>43214</c:v>
                </c:pt>
                <c:pt idx="700">
                  <c:v>43215</c:v>
                </c:pt>
                <c:pt idx="701">
                  <c:v>43216</c:v>
                </c:pt>
                <c:pt idx="702">
                  <c:v>43217</c:v>
                </c:pt>
                <c:pt idx="703">
                  <c:v>43218</c:v>
                </c:pt>
                <c:pt idx="704">
                  <c:v>43219</c:v>
                </c:pt>
                <c:pt idx="705">
                  <c:v>43220</c:v>
                </c:pt>
                <c:pt idx="706">
                  <c:v>43221</c:v>
                </c:pt>
                <c:pt idx="707">
                  <c:v>43222</c:v>
                </c:pt>
                <c:pt idx="708">
                  <c:v>43223</c:v>
                </c:pt>
                <c:pt idx="709">
                  <c:v>43224</c:v>
                </c:pt>
                <c:pt idx="710">
                  <c:v>43225</c:v>
                </c:pt>
                <c:pt idx="711">
                  <c:v>43226</c:v>
                </c:pt>
                <c:pt idx="712">
                  <c:v>43227</c:v>
                </c:pt>
                <c:pt idx="713">
                  <c:v>43228</c:v>
                </c:pt>
                <c:pt idx="714">
                  <c:v>43229</c:v>
                </c:pt>
                <c:pt idx="715">
                  <c:v>43230</c:v>
                </c:pt>
                <c:pt idx="716">
                  <c:v>43231</c:v>
                </c:pt>
                <c:pt idx="717">
                  <c:v>43232</c:v>
                </c:pt>
                <c:pt idx="718">
                  <c:v>43233</c:v>
                </c:pt>
                <c:pt idx="719">
                  <c:v>43234</c:v>
                </c:pt>
                <c:pt idx="720">
                  <c:v>43235</c:v>
                </c:pt>
                <c:pt idx="721">
                  <c:v>43236</c:v>
                </c:pt>
                <c:pt idx="722">
                  <c:v>43237</c:v>
                </c:pt>
                <c:pt idx="723">
                  <c:v>43238</c:v>
                </c:pt>
                <c:pt idx="724">
                  <c:v>43239</c:v>
                </c:pt>
                <c:pt idx="725">
                  <c:v>43240</c:v>
                </c:pt>
                <c:pt idx="726">
                  <c:v>43241</c:v>
                </c:pt>
                <c:pt idx="727">
                  <c:v>43242</c:v>
                </c:pt>
                <c:pt idx="728">
                  <c:v>43243</c:v>
                </c:pt>
                <c:pt idx="729">
                  <c:v>43244</c:v>
                </c:pt>
              </c:numCache>
            </c:numRef>
          </c:cat>
          <c:val>
            <c:numRef>
              <c:f>'איור 7 נתונים'!$D$3:$D$4999</c:f>
              <c:numCache>
                <c:formatCode>0.00</c:formatCode>
                <c:ptCount val="4997"/>
                <c:pt idx="0">
                  <c:v>1.8664000000000001</c:v>
                </c:pt>
                <c:pt idx="1">
                  <c:v>1.8282</c:v>
                </c:pt>
                <c:pt idx="2">
                  <c:v>1.851</c:v>
                </c:pt>
                <c:pt idx="3">
                  <c:v>1.851</c:v>
                </c:pt>
                <c:pt idx="4">
                  <c:v>1.851</c:v>
                </c:pt>
                <c:pt idx="5">
                  <c:v>1.851</c:v>
                </c:pt>
                <c:pt idx="6">
                  <c:v>1.8458000000000001</c:v>
                </c:pt>
                <c:pt idx="7">
                  <c:v>1.8353999999999999</c:v>
                </c:pt>
                <c:pt idx="8">
                  <c:v>1.7988999999999999</c:v>
                </c:pt>
                <c:pt idx="9">
                  <c:v>1.7003999999999999</c:v>
                </c:pt>
                <c:pt idx="10">
                  <c:v>1.7003999999999999</c:v>
                </c:pt>
                <c:pt idx="11">
                  <c:v>1.7003999999999999</c:v>
                </c:pt>
                <c:pt idx="12">
                  <c:v>1.7366999999999999</c:v>
                </c:pt>
                <c:pt idx="13">
                  <c:v>1.7177</c:v>
                </c:pt>
                <c:pt idx="14">
                  <c:v>1.7021999999999999</c:v>
                </c:pt>
                <c:pt idx="15">
                  <c:v>1.6867000000000001</c:v>
                </c:pt>
                <c:pt idx="16">
                  <c:v>1.6404000000000001</c:v>
                </c:pt>
                <c:pt idx="17">
                  <c:v>1.6404000000000001</c:v>
                </c:pt>
                <c:pt idx="18">
                  <c:v>1.6404000000000001</c:v>
                </c:pt>
                <c:pt idx="19">
                  <c:v>1.6095999999999999</c:v>
                </c:pt>
                <c:pt idx="20">
                  <c:v>1.613</c:v>
                </c:pt>
                <c:pt idx="21">
                  <c:v>1.5720000000000001</c:v>
                </c:pt>
                <c:pt idx="22">
                  <c:v>1.5788</c:v>
                </c:pt>
                <c:pt idx="23">
                  <c:v>1.6077999999999999</c:v>
                </c:pt>
                <c:pt idx="24">
                  <c:v>1.6077999999999999</c:v>
                </c:pt>
                <c:pt idx="25">
                  <c:v>1.6077999999999999</c:v>
                </c:pt>
                <c:pt idx="26">
                  <c:v>1.6886000000000001</c:v>
                </c:pt>
                <c:pt idx="27">
                  <c:v>1.7059</c:v>
                </c:pt>
                <c:pt idx="28">
                  <c:v>1.6852</c:v>
                </c:pt>
                <c:pt idx="29">
                  <c:v>1.7458</c:v>
                </c:pt>
                <c:pt idx="30">
                  <c:v>1.5599000000000001</c:v>
                </c:pt>
                <c:pt idx="31">
                  <c:v>1.5599000000000001</c:v>
                </c:pt>
                <c:pt idx="32">
                  <c:v>1.5599000000000001</c:v>
                </c:pt>
                <c:pt idx="33">
                  <c:v>1.4377</c:v>
                </c:pt>
                <c:pt idx="34">
                  <c:v>1.4663999999999999</c:v>
                </c:pt>
                <c:pt idx="35">
                  <c:v>1.5155000000000001</c:v>
                </c:pt>
                <c:pt idx="36">
                  <c:v>1.4697</c:v>
                </c:pt>
                <c:pt idx="37">
                  <c:v>1.4440999999999999</c:v>
                </c:pt>
                <c:pt idx="38">
                  <c:v>1.4440999999999999</c:v>
                </c:pt>
                <c:pt idx="39">
                  <c:v>1.4440999999999999</c:v>
                </c:pt>
                <c:pt idx="40">
                  <c:v>1.4440999999999999</c:v>
                </c:pt>
                <c:pt idx="41">
                  <c:v>1.375</c:v>
                </c:pt>
                <c:pt idx="42">
                  <c:v>1.3682000000000001</c:v>
                </c:pt>
                <c:pt idx="43">
                  <c:v>1.385</c:v>
                </c:pt>
                <c:pt idx="44">
                  <c:v>1.3579000000000001</c:v>
                </c:pt>
                <c:pt idx="45">
                  <c:v>1.3579000000000001</c:v>
                </c:pt>
                <c:pt idx="46">
                  <c:v>1.3579000000000001</c:v>
                </c:pt>
                <c:pt idx="47">
                  <c:v>1.4302999999999999</c:v>
                </c:pt>
                <c:pt idx="48">
                  <c:v>1.51</c:v>
                </c:pt>
                <c:pt idx="49">
                  <c:v>1.4742999999999999</c:v>
                </c:pt>
                <c:pt idx="50">
                  <c:v>1.5356000000000001</c:v>
                </c:pt>
                <c:pt idx="51">
                  <c:v>1.5508999999999999</c:v>
                </c:pt>
                <c:pt idx="52">
                  <c:v>1.5508999999999999</c:v>
                </c:pt>
                <c:pt idx="53">
                  <c:v>1.5508999999999999</c:v>
                </c:pt>
                <c:pt idx="54">
                  <c:v>1.5818000000000001</c:v>
                </c:pt>
                <c:pt idx="55">
                  <c:v>1.5526</c:v>
                </c:pt>
                <c:pt idx="56">
                  <c:v>1.5801000000000001</c:v>
                </c:pt>
                <c:pt idx="57">
                  <c:v>1.556</c:v>
                </c:pt>
                <c:pt idx="58">
                  <c:v>1.5663</c:v>
                </c:pt>
                <c:pt idx="59">
                  <c:v>1.5663</c:v>
                </c:pt>
                <c:pt idx="60">
                  <c:v>1.5663</c:v>
                </c:pt>
                <c:pt idx="61">
                  <c:v>1.5730999999999999</c:v>
                </c:pt>
                <c:pt idx="62">
                  <c:v>1.5610999999999999</c:v>
                </c:pt>
                <c:pt idx="63">
                  <c:v>1.4976</c:v>
                </c:pt>
                <c:pt idx="64">
                  <c:v>1.5044</c:v>
                </c:pt>
                <c:pt idx="65">
                  <c:v>1.4531000000000001</c:v>
                </c:pt>
                <c:pt idx="66">
                  <c:v>1.4531000000000001</c:v>
                </c:pt>
                <c:pt idx="67">
                  <c:v>1.4531000000000001</c:v>
                </c:pt>
                <c:pt idx="68">
                  <c:v>1.5214000000000001</c:v>
                </c:pt>
                <c:pt idx="69">
                  <c:v>1.5558000000000001</c:v>
                </c:pt>
                <c:pt idx="70">
                  <c:v>1.542</c:v>
                </c:pt>
                <c:pt idx="71">
                  <c:v>1.5007999999999999</c:v>
                </c:pt>
                <c:pt idx="72">
                  <c:v>1.5885</c:v>
                </c:pt>
                <c:pt idx="73">
                  <c:v>1.5885</c:v>
                </c:pt>
                <c:pt idx="74">
                  <c:v>1.5885</c:v>
                </c:pt>
                <c:pt idx="75">
                  <c:v>1.5920000000000001</c:v>
                </c:pt>
                <c:pt idx="76">
                  <c:v>1.5469999999999999</c:v>
                </c:pt>
                <c:pt idx="77">
                  <c:v>1.5074000000000001</c:v>
                </c:pt>
                <c:pt idx="78">
                  <c:v>1.5592999999999999</c:v>
                </c:pt>
                <c:pt idx="79">
                  <c:v>1.5135000000000001</c:v>
                </c:pt>
                <c:pt idx="80">
                  <c:v>1.5135000000000001</c:v>
                </c:pt>
                <c:pt idx="81">
                  <c:v>1.5135000000000001</c:v>
                </c:pt>
                <c:pt idx="82">
                  <c:v>1.5576000000000001</c:v>
                </c:pt>
                <c:pt idx="83">
                  <c:v>1.5746</c:v>
                </c:pt>
                <c:pt idx="84">
                  <c:v>1.5490999999999999</c:v>
                </c:pt>
                <c:pt idx="85">
                  <c:v>1.5356000000000001</c:v>
                </c:pt>
                <c:pt idx="86">
                  <c:v>1.5781000000000001</c:v>
                </c:pt>
                <c:pt idx="87">
                  <c:v>1.5781000000000001</c:v>
                </c:pt>
                <c:pt idx="88">
                  <c:v>1.5781000000000001</c:v>
                </c:pt>
                <c:pt idx="89">
                  <c:v>1.5424</c:v>
                </c:pt>
                <c:pt idx="90">
                  <c:v>1.5458000000000001</c:v>
                </c:pt>
                <c:pt idx="91">
                  <c:v>1.5610999999999999</c:v>
                </c:pt>
                <c:pt idx="92">
                  <c:v>1.5730999999999999</c:v>
                </c:pt>
                <c:pt idx="93">
                  <c:v>1.6295999999999999</c:v>
                </c:pt>
                <c:pt idx="94">
                  <c:v>1.6295999999999999</c:v>
                </c:pt>
                <c:pt idx="95">
                  <c:v>1.6295999999999999</c:v>
                </c:pt>
                <c:pt idx="96">
                  <c:v>1.5595000000000001</c:v>
                </c:pt>
                <c:pt idx="97">
                  <c:v>1.5663</c:v>
                </c:pt>
                <c:pt idx="98">
                  <c:v>1.58</c:v>
                </c:pt>
                <c:pt idx="99">
                  <c:v>1.5681</c:v>
                </c:pt>
                <c:pt idx="100">
                  <c:v>1.6024</c:v>
                </c:pt>
                <c:pt idx="101">
                  <c:v>1.6024</c:v>
                </c:pt>
                <c:pt idx="102">
                  <c:v>1.6024</c:v>
                </c:pt>
                <c:pt idx="103">
                  <c:v>1.6024</c:v>
                </c:pt>
                <c:pt idx="104">
                  <c:v>1.534</c:v>
                </c:pt>
                <c:pt idx="105">
                  <c:v>1.5390999999999999</c:v>
                </c:pt>
                <c:pt idx="106">
                  <c:v>1.599</c:v>
                </c:pt>
                <c:pt idx="107">
                  <c:v>1.6749000000000001</c:v>
                </c:pt>
                <c:pt idx="108">
                  <c:v>1.6749000000000001</c:v>
                </c:pt>
                <c:pt idx="109">
                  <c:v>1.6749000000000001</c:v>
                </c:pt>
                <c:pt idx="110">
                  <c:v>1.6629</c:v>
                </c:pt>
                <c:pt idx="111">
                  <c:v>1.7271000000000001</c:v>
                </c:pt>
                <c:pt idx="112">
                  <c:v>1.6976</c:v>
                </c:pt>
                <c:pt idx="113">
                  <c:v>1.6907000000000001</c:v>
                </c:pt>
                <c:pt idx="114">
                  <c:v>1.6926000000000001</c:v>
                </c:pt>
                <c:pt idx="115">
                  <c:v>1.6926000000000001</c:v>
                </c:pt>
                <c:pt idx="116">
                  <c:v>1.6926000000000001</c:v>
                </c:pt>
                <c:pt idx="117">
                  <c:v>1.7118</c:v>
                </c:pt>
                <c:pt idx="118">
                  <c:v>1.6892</c:v>
                </c:pt>
                <c:pt idx="119">
                  <c:v>1.6511</c:v>
                </c:pt>
                <c:pt idx="120">
                  <c:v>1.6183000000000001</c:v>
                </c:pt>
                <c:pt idx="121">
                  <c:v>1.6184000000000001</c:v>
                </c:pt>
                <c:pt idx="122">
                  <c:v>1.6184000000000001</c:v>
                </c:pt>
                <c:pt idx="123">
                  <c:v>1.6184000000000001</c:v>
                </c:pt>
                <c:pt idx="124">
                  <c:v>1.5839000000000001</c:v>
                </c:pt>
                <c:pt idx="125">
                  <c:v>1.5564</c:v>
                </c:pt>
                <c:pt idx="126">
                  <c:v>1.5719000000000001</c:v>
                </c:pt>
                <c:pt idx="127">
                  <c:v>1.5599000000000001</c:v>
                </c:pt>
                <c:pt idx="128">
                  <c:v>1.5944</c:v>
                </c:pt>
                <c:pt idx="129">
                  <c:v>1.5944</c:v>
                </c:pt>
                <c:pt idx="130">
                  <c:v>1.5944</c:v>
                </c:pt>
                <c:pt idx="131">
                  <c:v>1.6221000000000001</c:v>
                </c:pt>
                <c:pt idx="132">
                  <c:v>1.6863999999999999</c:v>
                </c:pt>
                <c:pt idx="133">
                  <c:v>1.7020999999999999</c:v>
                </c:pt>
                <c:pt idx="134">
                  <c:v>1.7372000000000001</c:v>
                </c:pt>
                <c:pt idx="135">
                  <c:v>1.7181</c:v>
                </c:pt>
                <c:pt idx="136">
                  <c:v>1.7181</c:v>
                </c:pt>
                <c:pt idx="137">
                  <c:v>1.7181</c:v>
                </c:pt>
                <c:pt idx="138">
                  <c:v>1.7181</c:v>
                </c:pt>
                <c:pt idx="139">
                  <c:v>1.7638</c:v>
                </c:pt>
                <c:pt idx="140">
                  <c:v>1.7692000000000001</c:v>
                </c:pt>
                <c:pt idx="141">
                  <c:v>1.7411000000000001</c:v>
                </c:pt>
                <c:pt idx="142">
                  <c:v>1.7977000000000001</c:v>
                </c:pt>
                <c:pt idx="143">
                  <c:v>1.7977000000000001</c:v>
                </c:pt>
                <c:pt idx="144">
                  <c:v>1.7977000000000001</c:v>
                </c:pt>
                <c:pt idx="145">
                  <c:v>1.766</c:v>
                </c:pt>
                <c:pt idx="146">
                  <c:v>1.7379</c:v>
                </c:pt>
                <c:pt idx="147">
                  <c:v>1.7432000000000001</c:v>
                </c:pt>
                <c:pt idx="148">
                  <c:v>1.7556</c:v>
                </c:pt>
                <c:pt idx="149">
                  <c:v>1.7346999999999999</c:v>
                </c:pt>
                <c:pt idx="150">
                  <c:v>1.7346999999999999</c:v>
                </c:pt>
                <c:pt idx="151">
                  <c:v>1.7346999999999999</c:v>
                </c:pt>
                <c:pt idx="152">
                  <c:v>1.7646999999999999</c:v>
                </c:pt>
                <c:pt idx="153">
                  <c:v>1.756</c:v>
                </c:pt>
                <c:pt idx="154">
                  <c:v>1.7930999999999999</c:v>
                </c:pt>
                <c:pt idx="155">
                  <c:v>1.8535999999999999</c:v>
                </c:pt>
                <c:pt idx="156">
                  <c:v>1.8468</c:v>
                </c:pt>
                <c:pt idx="157">
                  <c:v>1.8468</c:v>
                </c:pt>
                <c:pt idx="158">
                  <c:v>1.8468</c:v>
                </c:pt>
                <c:pt idx="159">
                  <c:v>1.8254999999999999</c:v>
                </c:pt>
                <c:pt idx="160">
                  <c:v>1.8273999999999999</c:v>
                </c:pt>
                <c:pt idx="161">
                  <c:v>1.8025</c:v>
                </c:pt>
                <c:pt idx="162">
                  <c:v>1.8115000000000001</c:v>
                </c:pt>
                <c:pt idx="163">
                  <c:v>1.7762</c:v>
                </c:pt>
                <c:pt idx="164">
                  <c:v>1.7762</c:v>
                </c:pt>
                <c:pt idx="165">
                  <c:v>1.7762</c:v>
                </c:pt>
                <c:pt idx="166">
                  <c:v>1.8261000000000001</c:v>
                </c:pt>
                <c:pt idx="167">
                  <c:v>1.8547</c:v>
                </c:pt>
                <c:pt idx="168">
                  <c:v>2.0571000000000002</c:v>
                </c:pt>
                <c:pt idx="169">
                  <c:v>2.1501000000000001</c:v>
                </c:pt>
                <c:pt idx="170">
                  <c:v>2.1501000000000001</c:v>
                </c:pt>
                <c:pt idx="171">
                  <c:v>2.1501000000000001</c:v>
                </c:pt>
                <c:pt idx="172">
                  <c:v>2.1501000000000001</c:v>
                </c:pt>
                <c:pt idx="173">
                  <c:v>2.2614000000000001</c:v>
                </c:pt>
                <c:pt idx="174">
                  <c:v>2.2189000000000001</c:v>
                </c:pt>
                <c:pt idx="175">
                  <c:v>2.2225000000000001</c:v>
                </c:pt>
                <c:pt idx="176">
                  <c:v>2.3026</c:v>
                </c:pt>
                <c:pt idx="177">
                  <c:v>2.3548</c:v>
                </c:pt>
                <c:pt idx="178">
                  <c:v>2.3548</c:v>
                </c:pt>
                <c:pt idx="179">
                  <c:v>2.3548</c:v>
                </c:pt>
                <c:pt idx="180">
                  <c:v>2.3153999999999999</c:v>
                </c:pt>
                <c:pt idx="181">
                  <c:v>2.3119000000000001</c:v>
                </c:pt>
                <c:pt idx="182">
                  <c:v>2.3498000000000001</c:v>
                </c:pt>
                <c:pt idx="183">
                  <c:v>2.3498000000000001</c:v>
                </c:pt>
                <c:pt idx="184">
                  <c:v>2.3572000000000002</c:v>
                </c:pt>
                <c:pt idx="185">
                  <c:v>2.3572000000000002</c:v>
                </c:pt>
                <c:pt idx="186">
                  <c:v>2.3572000000000002</c:v>
                </c:pt>
                <c:pt idx="187">
                  <c:v>2.3123999999999998</c:v>
                </c:pt>
                <c:pt idx="188">
                  <c:v>2.2909999999999999</c:v>
                </c:pt>
                <c:pt idx="189">
                  <c:v>2.3809</c:v>
                </c:pt>
                <c:pt idx="190">
                  <c:v>2.4481000000000002</c:v>
                </c:pt>
                <c:pt idx="191">
                  <c:v>2.3831000000000002</c:v>
                </c:pt>
                <c:pt idx="192">
                  <c:v>2.3831000000000002</c:v>
                </c:pt>
                <c:pt idx="193">
                  <c:v>2.3831000000000002</c:v>
                </c:pt>
                <c:pt idx="194">
                  <c:v>2.3940999999999999</c:v>
                </c:pt>
                <c:pt idx="195">
                  <c:v>2.3887</c:v>
                </c:pt>
                <c:pt idx="196">
                  <c:v>2.3401000000000001</c:v>
                </c:pt>
                <c:pt idx="197">
                  <c:v>2.4070999999999998</c:v>
                </c:pt>
                <c:pt idx="198">
                  <c:v>2.4674999999999998</c:v>
                </c:pt>
                <c:pt idx="199">
                  <c:v>2.4674999999999998</c:v>
                </c:pt>
                <c:pt idx="200">
                  <c:v>2.4674999999999998</c:v>
                </c:pt>
                <c:pt idx="201">
                  <c:v>2.4712000000000001</c:v>
                </c:pt>
                <c:pt idx="202">
                  <c:v>2.4712999999999998</c:v>
                </c:pt>
                <c:pt idx="203">
                  <c:v>2.5707</c:v>
                </c:pt>
                <c:pt idx="204">
                  <c:v>2.5966999999999998</c:v>
                </c:pt>
                <c:pt idx="205">
                  <c:v>2.5916000000000001</c:v>
                </c:pt>
                <c:pt idx="206">
                  <c:v>2.5916000000000001</c:v>
                </c:pt>
                <c:pt idx="207">
                  <c:v>2.5916000000000001</c:v>
                </c:pt>
                <c:pt idx="208">
                  <c:v>2.5381999999999998</c:v>
                </c:pt>
                <c:pt idx="209">
                  <c:v>2.5586000000000002</c:v>
                </c:pt>
                <c:pt idx="210">
                  <c:v>2.5348000000000002</c:v>
                </c:pt>
                <c:pt idx="211">
                  <c:v>2.5514999999999999</c:v>
                </c:pt>
                <c:pt idx="212">
                  <c:v>2.5373000000000001</c:v>
                </c:pt>
                <c:pt idx="213">
                  <c:v>2.5373000000000001</c:v>
                </c:pt>
                <c:pt idx="214">
                  <c:v>2.5373000000000001</c:v>
                </c:pt>
                <c:pt idx="215">
                  <c:v>2.5373000000000001</c:v>
                </c:pt>
                <c:pt idx="216">
                  <c:v>2.5596000000000001</c:v>
                </c:pt>
                <c:pt idx="217">
                  <c:v>2.508</c:v>
                </c:pt>
                <c:pt idx="218">
                  <c:v>2.4750000000000001</c:v>
                </c:pt>
                <c:pt idx="219">
                  <c:v>2.4443000000000001</c:v>
                </c:pt>
                <c:pt idx="220">
                  <c:v>2.4443000000000001</c:v>
                </c:pt>
                <c:pt idx="221">
                  <c:v>2.4443000000000001</c:v>
                </c:pt>
                <c:pt idx="222">
                  <c:v>2.4443000000000001</c:v>
                </c:pt>
                <c:pt idx="223">
                  <c:v>2.4443999999999999</c:v>
                </c:pt>
                <c:pt idx="224">
                  <c:v>2.4390000000000001</c:v>
                </c:pt>
                <c:pt idx="225">
                  <c:v>2.3443000000000001</c:v>
                </c:pt>
                <c:pt idx="226">
                  <c:v>2.4192999999999998</c:v>
                </c:pt>
                <c:pt idx="227">
                  <c:v>2.4192999999999998</c:v>
                </c:pt>
                <c:pt idx="228">
                  <c:v>2.4192999999999998</c:v>
                </c:pt>
                <c:pt idx="229">
                  <c:v>2.3647</c:v>
                </c:pt>
                <c:pt idx="230">
                  <c:v>2.3757000000000001</c:v>
                </c:pt>
                <c:pt idx="231">
                  <c:v>2.3721000000000001</c:v>
                </c:pt>
                <c:pt idx="232">
                  <c:v>2.3631000000000002</c:v>
                </c:pt>
                <c:pt idx="233">
                  <c:v>2.3963999999999999</c:v>
                </c:pt>
                <c:pt idx="234">
                  <c:v>2.3963999999999999</c:v>
                </c:pt>
                <c:pt idx="235">
                  <c:v>2.3963999999999999</c:v>
                </c:pt>
                <c:pt idx="236">
                  <c:v>2.3963999999999999</c:v>
                </c:pt>
                <c:pt idx="237">
                  <c:v>2.3252999999999999</c:v>
                </c:pt>
                <c:pt idx="238">
                  <c:v>2.4296000000000002</c:v>
                </c:pt>
                <c:pt idx="239">
                  <c:v>2.4739</c:v>
                </c:pt>
                <c:pt idx="240">
                  <c:v>2.4668000000000001</c:v>
                </c:pt>
                <c:pt idx="241">
                  <c:v>2.4668000000000001</c:v>
                </c:pt>
                <c:pt idx="242">
                  <c:v>2.4668000000000001</c:v>
                </c:pt>
                <c:pt idx="243">
                  <c:v>2.3971</c:v>
                </c:pt>
                <c:pt idx="244">
                  <c:v>2.4651999999999998</c:v>
                </c:pt>
                <c:pt idx="245">
                  <c:v>2.5116000000000001</c:v>
                </c:pt>
                <c:pt idx="246">
                  <c:v>2.5043000000000002</c:v>
                </c:pt>
                <c:pt idx="247">
                  <c:v>2.4843000000000002</c:v>
                </c:pt>
                <c:pt idx="248">
                  <c:v>2.4843000000000002</c:v>
                </c:pt>
                <c:pt idx="249">
                  <c:v>2.4843000000000002</c:v>
                </c:pt>
                <c:pt idx="250">
                  <c:v>2.4881000000000002</c:v>
                </c:pt>
                <c:pt idx="251">
                  <c:v>2.4531000000000001</c:v>
                </c:pt>
                <c:pt idx="252">
                  <c:v>2.4699</c:v>
                </c:pt>
                <c:pt idx="253">
                  <c:v>2.4737</c:v>
                </c:pt>
                <c:pt idx="254">
                  <c:v>2.4647999999999999</c:v>
                </c:pt>
                <c:pt idx="255">
                  <c:v>2.4647999999999999</c:v>
                </c:pt>
                <c:pt idx="256">
                  <c:v>2.4647999999999999</c:v>
                </c:pt>
                <c:pt idx="257">
                  <c:v>2.4077000000000002</c:v>
                </c:pt>
                <c:pt idx="258">
                  <c:v>2.3931</c:v>
                </c:pt>
                <c:pt idx="259">
                  <c:v>2.3363</c:v>
                </c:pt>
                <c:pt idx="260">
                  <c:v>2.3948</c:v>
                </c:pt>
                <c:pt idx="261">
                  <c:v>2.4073000000000002</c:v>
                </c:pt>
                <c:pt idx="262">
                  <c:v>2.4073000000000002</c:v>
                </c:pt>
                <c:pt idx="263">
                  <c:v>2.4073000000000002</c:v>
                </c:pt>
                <c:pt idx="264">
                  <c:v>2.4358</c:v>
                </c:pt>
                <c:pt idx="265">
                  <c:v>2.4698000000000002</c:v>
                </c:pt>
                <c:pt idx="266">
                  <c:v>2.4931999999999999</c:v>
                </c:pt>
                <c:pt idx="267">
                  <c:v>2.4466999999999999</c:v>
                </c:pt>
                <c:pt idx="268">
                  <c:v>2.4146999999999998</c:v>
                </c:pt>
                <c:pt idx="269">
                  <c:v>2.4146999999999998</c:v>
                </c:pt>
                <c:pt idx="270">
                  <c:v>2.4146999999999998</c:v>
                </c:pt>
                <c:pt idx="271">
                  <c:v>2.4146999999999998</c:v>
                </c:pt>
                <c:pt idx="272">
                  <c:v>2.4289999999999998</c:v>
                </c:pt>
                <c:pt idx="273">
                  <c:v>2.4129</c:v>
                </c:pt>
                <c:pt idx="274">
                  <c:v>2.3719999999999999</c:v>
                </c:pt>
                <c:pt idx="275">
                  <c:v>2.3117000000000001</c:v>
                </c:pt>
                <c:pt idx="276">
                  <c:v>2.3117000000000001</c:v>
                </c:pt>
                <c:pt idx="277">
                  <c:v>2.3117000000000001</c:v>
                </c:pt>
                <c:pt idx="278">
                  <c:v>2.3650000000000002</c:v>
                </c:pt>
                <c:pt idx="279">
                  <c:v>2.3898999999999999</c:v>
                </c:pt>
                <c:pt idx="280">
                  <c:v>2.4525999999999999</c:v>
                </c:pt>
                <c:pt idx="281">
                  <c:v>2.4779</c:v>
                </c:pt>
                <c:pt idx="282">
                  <c:v>2.4780000000000002</c:v>
                </c:pt>
                <c:pt idx="283">
                  <c:v>2.4780000000000002</c:v>
                </c:pt>
                <c:pt idx="284">
                  <c:v>2.4780000000000002</c:v>
                </c:pt>
                <c:pt idx="285">
                  <c:v>2.4996999999999998</c:v>
                </c:pt>
                <c:pt idx="286">
                  <c:v>2.5179</c:v>
                </c:pt>
                <c:pt idx="287">
                  <c:v>2.5596999999999999</c:v>
                </c:pt>
                <c:pt idx="288">
                  <c:v>2.6053000000000002</c:v>
                </c:pt>
                <c:pt idx="289">
                  <c:v>2.5745</c:v>
                </c:pt>
                <c:pt idx="290">
                  <c:v>2.5745</c:v>
                </c:pt>
                <c:pt idx="291">
                  <c:v>2.5745</c:v>
                </c:pt>
                <c:pt idx="292">
                  <c:v>2.6257999999999999</c:v>
                </c:pt>
                <c:pt idx="293">
                  <c:v>2.6002000000000001</c:v>
                </c:pt>
                <c:pt idx="294">
                  <c:v>2.4929999999999999</c:v>
                </c:pt>
                <c:pt idx="295">
                  <c:v>2.5402</c:v>
                </c:pt>
                <c:pt idx="296">
                  <c:v>2.5005000000000002</c:v>
                </c:pt>
                <c:pt idx="297">
                  <c:v>2.5005000000000002</c:v>
                </c:pt>
                <c:pt idx="298">
                  <c:v>2.5005000000000002</c:v>
                </c:pt>
                <c:pt idx="299">
                  <c:v>2.4607000000000001</c:v>
                </c:pt>
                <c:pt idx="300">
                  <c:v>2.4175</c:v>
                </c:pt>
                <c:pt idx="301">
                  <c:v>2.4049999999999998</c:v>
                </c:pt>
                <c:pt idx="302">
                  <c:v>2.4194</c:v>
                </c:pt>
                <c:pt idx="303">
                  <c:v>2.4123000000000001</c:v>
                </c:pt>
                <c:pt idx="304">
                  <c:v>2.4123000000000001</c:v>
                </c:pt>
                <c:pt idx="305">
                  <c:v>2.4123000000000001</c:v>
                </c:pt>
                <c:pt idx="306">
                  <c:v>2.3782000000000001</c:v>
                </c:pt>
                <c:pt idx="307">
                  <c:v>2.4178000000000002</c:v>
                </c:pt>
                <c:pt idx="308">
                  <c:v>2.3765000000000001</c:v>
                </c:pt>
                <c:pt idx="309">
                  <c:v>2.4197000000000002</c:v>
                </c:pt>
                <c:pt idx="310">
                  <c:v>2.3874</c:v>
                </c:pt>
                <c:pt idx="311">
                  <c:v>2.3874</c:v>
                </c:pt>
                <c:pt idx="312">
                  <c:v>2.3874</c:v>
                </c:pt>
                <c:pt idx="313">
                  <c:v>2.3193000000000001</c:v>
                </c:pt>
                <c:pt idx="314">
                  <c:v>2.3605</c:v>
                </c:pt>
                <c:pt idx="315">
                  <c:v>2.3353999999999999</c:v>
                </c:pt>
                <c:pt idx="316">
                  <c:v>2.3408000000000002</c:v>
                </c:pt>
                <c:pt idx="317">
                  <c:v>2.3822000000000001</c:v>
                </c:pt>
                <c:pt idx="318">
                  <c:v>2.3822000000000001</c:v>
                </c:pt>
                <c:pt idx="319">
                  <c:v>2.3822000000000001</c:v>
                </c:pt>
                <c:pt idx="320">
                  <c:v>2.3660999999999999</c:v>
                </c:pt>
                <c:pt idx="321">
                  <c:v>2.2961999999999998</c:v>
                </c:pt>
                <c:pt idx="322">
                  <c:v>2.2391999999999999</c:v>
                </c:pt>
                <c:pt idx="323">
                  <c:v>2.2374000000000001</c:v>
                </c:pt>
                <c:pt idx="324">
                  <c:v>2.2374000000000001</c:v>
                </c:pt>
                <c:pt idx="325">
                  <c:v>2.2374000000000001</c:v>
                </c:pt>
                <c:pt idx="326">
                  <c:v>2.2374000000000001</c:v>
                </c:pt>
                <c:pt idx="327">
                  <c:v>2.2498</c:v>
                </c:pt>
                <c:pt idx="328">
                  <c:v>2.1682000000000001</c:v>
                </c:pt>
                <c:pt idx="329">
                  <c:v>2.2143000000000002</c:v>
                </c:pt>
                <c:pt idx="330">
                  <c:v>2.2320000000000002</c:v>
                </c:pt>
                <c:pt idx="331">
                  <c:v>2.2480000000000002</c:v>
                </c:pt>
                <c:pt idx="332">
                  <c:v>2.2480000000000002</c:v>
                </c:pt>
                <c:pt idx="333">
                  <c:v>2.2480000000000002</c:v>
                </c:pt>
                <c:pt idx="334">
                  <c:v>2.2730000000000001</c:v>
                </c:pt>
                <c:pt idx="335">
                  <c:v>2.3321999999999998</c:v>
                </c:pt>
                <c:pt idx="336">
                  <c:v>2.3035000000000001</c:v>
                </c:pt>
                <c:pt idx="337">
                  <c:v>2.2946</c:v>
                </c:pt>
                <c:pt idx="338">
                  <c:v>2.2801999999999998</c:v>
                </c:pt>
                <c:pt idx="339">
                  <c:v>2.2801999999999998</c:v>
                </c:pt>
                <c:pt idx="340">
                  <c:v>2.2801999999999998</c:v>
                </c:pt>
                <c:pt idx="341">
                  <c:v>2.3180000000000001</c:v>
                </c:pt>
                <c:pt idx="342">
                  <c:v>2.2803</c:v>
                </c:pt>
                <c:pt idx="343">
                  <c:v>2.3180000000000001</c:v>
                </c:pt>
                <c:pt idx="344">
                  <c:v>2.3540999999999999</c:v>
                </c:pt>
                <c:pt idx="345">
                  <c:v>2.3487</c:v>
                </c:pt>
                <c:pt idx="346">
                  <c:v>2.3487</c:v>
                </c:pt>
                <c:pt idx="347">
                  <c:v>2.3487</c:v>
                </c:pt>
                <c:pt idx="348">
                  <c:v>2.3868</c:v>
                </c:pt>
                <c:pt idx="349">
                  <c:v>2.3976999999999999</c:v>
                </c:pt>
                <c:pt idx="350">
                  <c:v>2.4140999999999999</c:v>
                </c:pt>
                <c:pt idx="351">
                  <c:v>2.3874</c:v>
                </c:pt>
                <c:pt idx="352">
                  <c:v>2.3256999999999999</c:v>
                </c:pt>
                <c:pt idx="353">
                  <c:v>2.3256999999999999</c:v>
                </c:pt>
                <c:pt idx="354">
                  <c:v>2.3256999999999999</c:v>
                </c:pt>
                <c:pt idx="355">
                  <c:v>2.3433000000000002</c:v>
                </c:pt>
                <c:pt idx="356">
                  <c:v>2.3256999999999999</c:v>
                </c:pt>
                <c:pt idx="357">
                  <c:v>2.2242999999999999</c:v>
                </c:pt>
                <c:pt idx="358">
                  <c:v>2.2294</c:v>
                </c:pt>
                <c:pt idx="359">
                  <c:v>2.2345999999999999</c:v>
                </c:pt>
                <c:pt idx="360">
                  <c:v>2.2345999999999999</c:v>
                </c:pt>
                <c:pt idx="361">
                  <c:v>2.2345999999999999</c:v>
                </c:pt>
                <c:pt idx="362">
                  <c:v>2.2536999999999998</c:v>
                </c:pt>
                <c:pt idx="363">
                  <c:v>2.2799</c:v>
                </c:pt>
                <c:pt idx="364">
                  <c:v>2.2502</c:v>
                </c:pt>
                <c:pt idx="365">
                  <c:v>2.2553999999999998</c:v>
                </c:pt>
                <c:pt idx="366">
                  <c:v>2.2465000000000002</c:v>
                </c:pt>
                <c:pt idx="367">
                  <c:v>2.2465000000000002</c:v>
                </c:pt>
                <c:pt idx="368">
                  <c:v>2.2465000000000002</c:v>
                </c:pt>
                <c:pt idx="369">
                  <c:v>2.2465000000000002</c:v>
                </c:pt>
                <c:pt idx="370">
                  <c:v>2.2098</c:v>
                </c:pt>
                <c:pt idx="371">
                  <c:v>2.2027999999999999</c:v>
                </c:pt>
                <c:pt idx="372">
                  <c:v>2.2113999999999998</c:v>
                </c:pt>
                <c:pt idx="373">
                  <c:v>2.1591</c:v>
                </c:pt>
                <c:pt idx="374">
                  <c:v>2.1591</c:v>
                </c:pt>
                <c:pt idx="375">
                  <c:v>2.1591</c:v>
                </c:pt>
                <c:pt idx="376">
                  <c:v>2.1817000000000002</c:v>
                </c:pt>
                <c:pt idx="377">
                  <c:v>2.1450999999999998</c:v>
                </c:pt>
                <c:pt idx="378">
                  <c:v>2.1728999999999998</c:v>
                </c:pt>
                <c:pt idx="379">
                  <c:v>2.1884999999999999</c:v>
                </c:pt>
                <c:pt idx="380">
                  <c:v>2.2004999999999999</c:v>
                </c:pt>
                <c:pt idx="381">
                  <c:v>2.2004999999999999</c:v>
                </c:pt>
                <c:pt idx="382">
                  <c:v>2.2004999999999999</c:v>
                </c:pt>
                <c:pt idx="383">
                  <c:v>2.2145000000000001</c:v>
                </c:pt>
                <c:pt idx="384">
                  <c:v>2.2109000000000001</c:v>
                </c:pt>
                <c:pt idx="385">
                  <c:v>2.1255999999999999</c:v>
                </c:pt>
                <c:pt idx="386">
                  <c:v>2.1637</c:v>
                </c:pt>
                <c:pt idx="387">
                  <c:v>2.1514000000000002</c:v>
                </c:pt>
                <c:pt idx="388">
                  <c:v>2.1514000000000002</c:v>
                </c:pt>
                <c:pt idx="389">
                  <c:v>2.1514000000000002</c:v>
                </c:pt>
                <c:pt idx="390">
                  <c:v>2.1879</c:v>
                </c:pt>
                <c:pt idx="391">
                  <c:v>2.1564999999999999</c:v>
                </c:pt>
                <c:pt idx="392">
                  <c:v>2.1634000000000002</c:v>
                </c:pt>
                <c:pt idx="393">
                  <c:v>2.1476999999999999</c:v>
                </c:pt>
                <c:pt idx="394">
                  <c:v>2.1423000000000001</c:v>
                </c:pt>
                <c:pt idx="395">
                  <c:v>2.1423000000000001</c:v>
                </c:pt>
                <c:pt idx="396">
                  <c:v>2.1423000000000001</c:v>
                </c:pt>
                <c:pt idx="397">
                  <c:v>2.137</c:v>
                </c:pt>
                <c:pt idx="398">
                  <c:v>2.2050999999999998</c:v>
                </c:pt>
                <c:pt idx="399">
                  <c:v>2.2279</c:v>
                </c:pt>
                <c:pt idx="400">
                  <c:v>2.2665999999999999</c:v>
                </c:pt>
                <c:pt idx="401">
                  <c:v>2.3037000000000001</c:v>
                </c:pt>
                <c:pt idx="402">
                  <c:v>2.3037000000000001</c:v>
                </c:pt>
                <c:pt idx="403">
                  <c:v>2.3037000000000001</c:v>
                </c:pt>
                <c:pt idx="404">
                  <c:v>2.3498999999999999</c:v>
                </c:pt>
                <c:pt idx="405">
                  <c:v>2.3498999999999999</c:v>
                </c:pt>
                <c:pt idx="406">
                  <c:v>2.3231999999999999</c:v>
                </c:pt>
                <c:pt idx="407">
                  <c:v>2.3658999999999999</c:v>
                </c:pt>
                <c:pt idx="408">
                  <c:v>2.3856000000000002</c:v>
                </c:pt>
                <c:pt idx="409">
                  <c:v>2.3856000000000002</c:v>
                </c:pt>
                <c:pt idx="410">
                  <c:v>2.3856000000000002</c:v>
                </c:pt>
                <c:pt idx="411">
                  <c:v>2.3730000000000002</c:v>
                </c:pt>
                <c:pt idx="412">
                  <c:v>2.3605</c:v>
                </c:pt>
                <c:pt idx="413">
                  <c:v>2.3176999999999999</c:v>
                </c:pt>
                <c:pt idx="414">
                  <c:v>2.3443999999999998</c:v>
                </c:pt>
                <c:pt idx="415">
                  <c:v>2.3319000000000001</c:v>
                </c:pt>
                <c:pt idx="416">
                  <c:v>2.3319000000000001</c:v>
                </c:pt>
                <c:pt idx="417">
                  <c:v>2.3319000000000001</c:v>
                </c:pt>
                <c:pt idx="418">
                  <c:v>2.3140999999999998</c:v>
                </c:pt>
                <c:pt idx="419">
                  <c:v>2.2589999999999999</c:v>
                </c:pt>
                <c:pt idx="420">
                  <c:v>2.2696000000000001</c:v>
                </c:pt>
                <c:pt idx="421">
                  <c:v>2.2589000000000001</c:v>
                </c:pt>
                <c:pt idx="422">
                  <c:v>2.2374999999999998</c:v>
                </c:pt>
                <c:pt idx="423">
                  <c:v>2.2374999999999998</c:v>
                </c:pt>
                <c:pt idx="424">
                  <c:v>2.2374999999999998</c:v>
                </c:pt>
                <c:pt idx="425">
                  <c:v>2.2551999999999999</c:v>
                </c:pt>
                <c:pt idx="426">
                  <c:v>2.3353999999999999</c:v>
                </c:pt>
                <c:pt idx="427">
                  <c:v>2.2871999999999999</c:v>
                </c:pt>
                <c:pt idx="428">
                  <c:v>2.3102999999999998</c:v>
                </c:pt>
                <c:pt idx="429">
                  <c:v>2.2888999999999999</c:v>
                </c:pt>
                <c:pt idx="430">
                  <c:v>2.2888999999999999</c:v>
                </c:pt>
                <c:pt idx="431">
                  <c:v>2.2888999999999999</c:v>
                </c:pt>
                <c:pt idx="432">
                  <c:v>2.2942</c:v>
                </c:pt>
                <c:pt idx="433">
                  <c:v>2.2532000000000001</c:v>
                </c:pt>
                <c:pt idx="434">
                  <c:v>2.2709999999999999</c:v>
                </c:pt>
                <c:pt idx="435">
                  <c:v>2.2212000000000001</c:v>
                </c:pt>
                <c:pt idx="436">
                  <c:v>2.262</c:v>
                </c:pt>
                <c:pt idx="437">
                  <c:v>2.262</c:v>
                </c:pt>
                <c:pt idx="438">
                  <c:v>2.262</c:v>
                </c:pt>
                <c:pt idx="439">
                  <c:v>2.2530000000000001</c:v>
                </c:pt>
                <c:pt idx="440">
                  <c:v>2.2618999999999998</c:v>
                </c:pt>
                <c:pt idx="441">
                  <c:v>2.2475999999999998</c:v>
                </c:pt>
                <c:pt idx="442">
                  <c:v>2.1974999999999998</c:v>
                </c:pt>
                <c:pt idx="443">
                  <c:v>2.1888000000000001</c:v>
                </c:pt>
                <c:pt idx="444">
                  <c:v>2.1888000000000001</c:v>
                </c:pt>
                <c:pt idx="445">
                  <c:v>2.1888000000000001</c:v>
                </c:pt>
                <c:pt idx="446">
                  <c:v>2.2185000000000001</c:v>
                </c:pt>
                <c:pt idx="447">
                  <c:v>2.2728000000000002</c:v>
                </c:pt>
                <c:pt idx="448">
                  <c:v>2.222</c:v>
                </c:pt>
                <c:pt idx="449">
                  <c:v>2.1852999999999998</c:v>
                </c:pt>
                <c:pt idx="450">
                  <c:v>2.1939000000000002</c:v>
                </c:pt>
                <c:pt idx="451">
                  <c:v>2.1939000000000002</c:v>
                </c:pt>
                <c:pt idx="452">
                  <c:v>2.1939000000000002</c:v>
                </c:pt>
                <c:pt idx="453">
                  <c:v>2.1817000000000002</c:v>
                </c:pt>
                <c:pt idx="454">
                  <c:v>2.2130999999999998</c:v>
                </c:pt>
                <c:pt idx="455">
                  <c:v>2.1659999999999999</c:v>
                </c:pt>
                <c:pt idx="456">
                  <c:v>2.1939000000000002</c:v>
                </c:pt>
                <c:pt idx="457">
                  <c:v>2.1659000000000002</c:v>
                </c:pt>
                <c:pt idx="458">
                  <c:v>2.1659000000000002</c:v>
                </c:pt>
                <c:pt idx="459">
                  <c:v>2.1659000000000002</c:v>
                </c:pt>
                <c:pt idx="460">
                  <c:v>2.1570999999999998</c:v>
                </c:pt>
                <c:pt idx="461">
                  <c:v>2.1292</c:v>
                </c:pt>
                <c:pt idx="462">
                  <c:v>2.1309</c:v>
                </c:pt>
                <c:pt idx="463">
                  <c:v>2.117</c:v>
                </c:pt>
                <c:pt idx="464">
                  <c:v>2.1657000000000002</c:v>
                </c:pt>
                <c:pt idx="465">
                  <c:v>2.1657000000000002</c:v>
                </c:pt>
                <c:pt idx="466">
                  <c:v>2.1657000000000002</c:v>
                </c:pt>
                <c:pt idx="467">
                  <c:v>2.1657000000000002</c:v>
                </c:pt>
                <c:pt idx="468">
                  <c:v>2.0596000000000001</c:v>
                </c:pt>
                <c:pt idx="469">
                  <c:v>2.1046</c:v>
                </c:pt>
                <c:pt idx="470">
                  <c:v>2.0387</c:v>
                </c:pt>
                <c:pt idx="471">
                  <c:v>2.0507</c:v>
                </c:pt>
                <c:pt idx="472">
                  <c:v>2.0507</c:v>
                </c:pt>
                <c:pt idx="473">
                  <c:v>2.0507</c:v>
                </c:pt>
                <c:pt idx="474">
                  <c:v>2.1305999999999998</c:v>
                </c:pt>
                <c:pt idx="475">
                  <c:v>2.1671999999999998</c:v>
                </c:pt>
                <c:pt idx="476">
                  <c:v>2.1882999999999999</c:v>
                </c:pt>
                <c:pt idx="477">
                  <c:v>2.1846999999999999</c:v>
                </c:pt>
                <c:pt idx="478">
                  <c:v>2.2023000000000001</c:v>
                </c:pt>
                <c:pt idx="479">
                  <c:v>2.2023000000000001</c:v>
                </c:pt>
                <c:pt idx="480">
                  <c:v>2.2023000000000001</c:v>
                </c:pt>
                <c:pt idx="481">
                  <c:v>2.2286999999999999</c:v>
                </c:pt>
                <c:pt idx="482">
                  <c:v>2.2446000000000002</c:v>
                </c:pt>
                <c:pt idx="483">
                  <c:v>2.2675999999999998</c:v>
                </c:pt>
                <c:pt idx="484">
                  <c:v>2.2765</c:v>
                </c:pt>
                <c:pt idx="485">
                  <c:v>2.2498999999999998</c:v>
                </c:pt>
                <c:pt idx="486">
                  <c:v>2.2498999999999998</c:v>
                </c:pt>
                <c:pt idx="487">
                  <c:v>2.2498999999999998</c:v>
                </c:pt>
                <c:pt idx="488">
                  <c:v>2.2198000000000002</c:v>
                </c:pt>
                <c:pt idx="489">
                  <c:v>2.2357</c:v>
                </c:pt>
                <c:pt idx="490">
                  <c:v>2.3102999999999998</c:v>
                </c:pt>
                <c:pt idx="491">
                  <c:v>2.3085</c:v>
                </c:pt>
                <c:pt idx="492">
                  <c:v>2.3336000000000001</c:v>
                </c:pt>
                <c:pt idx="493">
                  <c:v>2.3336000000000001</c:v>
                </c:pt>
                <c:pt idx="494">
                  <c:v>2.3336000000000001</c:v>
                </c:pt>
                <c:pt idx="495">
                  <c:v>2.3408000000000002</c:v>
                </c:pt>
                <c:pt idx="496">
                  <c:v>2.3229000000000002</c:v>
                </c:pt>
                <c:pt idx="497">
                  <c:v>2.3229000000000002</c:v>
                </c:pt>
                <c:pt idx="498">
                  <c:v>2.3479999999999999</c:v>
                </c:pt>
                <c:pt idx="499">
                  <c:v>2.3589000000000002</c:v>
                </c:pt>
                <c:pt idx="500">
                  <c:v>2.3589000000000002</c:v>
                </c:pt>
                <c:pt idx="501">
                  <c:v>2.3589000000000002</c:v>
                </c:pt>
                <c:pt idx="502">
                  <c:v>2.3589000000000002</c:v>
                </c:pt>
                <c:pt idx="503">
                  <c:v>2.3607</c:v>
                </c:pt>
                <c:pt idx="504">
                  <c:v>2.3481000000000001</c:v>
                </c:pt>
                <c:pt idx="505">
                  <c:v>2.3176999999999999</c:v>
                </c:pt>
                <c:pt idx="506">
                  <c:v>2.2730000000000001</c:v>
                </c:pt>
                <c:pt idx="507">
                  <c:v>2.2730000000000001</c:v>
                </c:pt>
                <c:pt idx="508">
                  <c:v>2.2730000000000001</c:v>
                </c:pt>
                <c:pt idx="509">
                  <c:v>2.3033999999999999</c:v>
                </c:pt>
                <c:pt idx="510">
                  <c:v>2.2997999999999998</c:v>
                </c:pt>
                <c:pt idx="511">
                  <c:v>2.3464999999999998</c:v>
                </c:pt>
                <c:pt idx="512">
                  <c:v>2.3178000000000001</c:v>
                </c:pt>
                <c:pt idx="513">
                  <c:v>2.3845000000000001</c:v>
                </c:pt>
                <c:pt idx="514">
                  <c:v>2.3845000000000001</c:v>
                </c:pt>
                <c:pt idx="515">
                  <c:v>2.3845000000000001</c:v>
                </c:pt>
                <c:pt idx="516">
                  <c:v>2.3664000000000001</c:v>
                </c:pt>
                <c:pt idx="517">
                  <c:v>2.4188999999999998</c:v>
                </c:pt>
                <c:pt idx="518">
                  <c:v>2.4317000000000002</c:v>
                </c:pt>
                <c:pt idx="519">
                  <c:v>2.4609000000000001</c:v>
                </c:pt>
                <c:pt idx="520">
                  <c:v>2.4064000000000001</c:v>
                </c:pt>
                <c:pt idx="521">
                  <c:v>2.4064000000000001</c:v>
                </c:pt>
                <c:pt idx="522">
                  <c:v>2.4064000000000001</c:v>
                </c:pt>
                <c:pt idx="523">
                  <c:v>2.3683999999999998</c:v>
                </c:pt>
                <c:pt idx="524">
                  <c:v>2.3793000000000002</c:v>
                </c:pt>
                <c:pt idx="525">
                  <c:v>2.3721000000000001</c:v>
                </c:pt>
                <c:pt idx="526">
                  <c:v>2.3450000000000002</c:v>
                </c:pt>
                <c:pt idx="527">
                  <c:v>2.3325</c:v>
                </c:pt>
                <c:pt idx="528">
                  <c:v>2.3325</c:v>
                </c:pt>
                <c:pt idx="529">
                  <c:v>2.3325</c:v>
                </c:pt>
                <c:pt idx="530">
                  <c:v>2.3163</c:v>
                </c:pt>
                <c:pt idx="531">
                  <c:v>2.3144999999999998</c:v>
                </c:pt>
                <c:pt idx="532">
                  <c:v>2.3342999999999998</c:v>
                </c:pt>
                <c:pt idx="533">
                  <c:v>2.3416000000000001</c:v>
                </c:pt>
                <c:pt idx="534">
                  <c:v>2.3984000000000001</c:v>
                </c:pt>
                <c:pt idx="535">
                  <c:v>2.3984000000000001</c:v>
                </c:pt>
                <c:pt idx="536">
                  <c:v>2.3984000000000001</c:v>
                </c:pt>
                <c:pt idx="537">
                  <c:v>2.4055</c:v>
                </c:pt>
                <c:pt idx="538">
                  <c:v>2.3717000000000001</c:v>
                </c:pt>
                <c:pt idx="539">
                  <c:v>2.3222</c:v>
                </c:pt>
                <c:pt idx="540">
                  <c:v>2.3753000000000002</c:v>
                </c:pt>
                <c:pt idx="541">
                  <c:v>2.3435000000000001</c:v>
                </c:pt>
                <c:pt idx="542">
                  <c:v>2.3435000000000001</c:v>
                </c:pt>
                <c:pt idx="543">
                  <c:v>2.3435000000000001</c:v>
                </c:pt>
                <c:pt idx="544">
                  <c:v>2.3666</c:v>
                </c:pt>
                <c:pt idx="545">
                  <c:v>2.3559000000000001</c:v>
                </c:pt>
                <c:pt idx="546">
                  <c:v>2.3187000000000002</c:v>
                </c:pt>
                <c:pt idx="547">
                  <c:v>2.3187000000000002</c:v>
                </c:pt>
                <c:pt idx="548">
                  <c:v>2.3418000000000001</c:v>
                </c:pt>
                <c:pt idx="549">
                  <c:v>2.3418000000000001</c:v>
                </c:pt>
                <c:pt idx="550">
                  <c:v>2.3418000000000001</c:v>
                </c:pt>
                <c:pt idx="551">
                  <c:v>2.3277000000000001</c:v>
                </c:pt>
                <c:pt idx="552">
                  <c:v>2.3277000000000001</c:v>
                </c:pt>
                <c:pt idx="553">
                  <c:v>2.3881999999999999</c:v>
                </c:pt>
                <c:pt idx="554">
                  <c:v>2.4097</c:v>
                </c:pt>
                <c:pt idx="555">
                  <c:v>2.3614999999999999</c:v>
                </c:pt>
                <c:pt idx="556">
                  <c:v>2.3614999999999999</c:v>
                </c:pt>
                <c:pt idx="557">
                  <c:v>2.3614999999999999</c:v>
                </c:pt>
                <c:pt idx="558">
                  <c:v>2.3723000000000001</c:v>
                </c:pt>
                <c:pt idx="559">
                  <c:v>2.3509000000000002</c:v>
                </c:pt>
                <c:pt idx="560">
                  <c:v>2.3384999999999998</c:v>
                </c:pt>
                <c:pt idx="561">
                  <c:v>2.3633999999999999</c:v>
                </c:pt>
                <c:pt idx="562">
                  <c:v>2.3759999999999999</c:v>
                </c:pt>
                <c:pt idx="563">
                  <c:v>2.3759999999999999</c:v>
                </c:pt>
                <c:pt idx="564">
                  <c:v>2.3759999999999999</c:v>
                </c:pt>
                <c:pt idx="565">
                  <c:v>2.3885999999999998</c:v>
                </c:pt>
                <c:pt idx="566">
                  <c:v>2.4011</c:v>
                </c:pt>
                <c:pt idx="567">
                  <c:v>2.3422000000000001</c:v>
                </c:pt>
                <c:pt idx="568">
                  <c:v>2.3492999999999999</c:v>
                </c:pt>
                <c:pt idx="569">
                  <c:v>2.3530000000000002</c:v>
                </c:pt>
                <c:pt idx="570">
                  <c:v>2.3530000000000002</c:v>
                </c:pt>
                <c:pt idx="571">
                  <c:v>2.3530000000000002</c:v>
                </c:pt>
                <c:pt idx="572">
                  <c:v>2.3942000000000001</c:v>
                </c:pt>
                <c:pt idx="573">
                  <c:v>2.4643999999999999</c:v>
                </c:pt>
                <c:pt idx="574">
                  <c:v>2.4969999999999999</c:v>
                </c:pt>
                <c:pt idx="575">
                  <c:v>2.4826000000000001</c:v>
                </c:pt>
                <c:pt idx="576">
                  <c:v>2.4809999999999999</c:v>
                </c:pt>
                <c:pt idx="577">
                  <c:v>2.4809999999999999</c:v>
                </c:pt>
                <c:pt idx="578">
                  <c:v>2.4809999999999999</c:v>
                </c:pt>
                <c:pt idx="579">
                  <c:v>2.4809999999999999</c:v>
                </c:pt>
                <c:pt idx="580">
                  <c:v>2.4756</c:v>
                </c:pt>
                <c:pt idx="581">
                  <c:v>2.4106999999999998</c:v>
                </c:pt>
                <c:pt idx="582">
                  <c:v>2.4304999999999999</c:v>
                </c:pt>
                <c:pt idx="583">
                  <c:v>2.4054000000000002</c:v>
                </c:pt>
                <c:pt idx="584">
                  <c:v>2.4054000000000002</c:v>
                </c:pt>
                <c:pt idx="585">
                  <c:v>2.4054000000000002</c:v>
                </c:pt>
                <c:pt idx="586">
                  <c:v>2.4054000000000002</c:v>
                </c:pt>
                <c:pt idx="587">
                  <c:v>2.4632999999999998</c:v>
                </c:pt>
                <c:pt idx="588">
                  <c:v>2.4470999999999998</c:v>
                </c:pt>
                <c:pt idx="589">
                  <c:v>2.4525000000000001</c:v>
                </c:pt>
                <c:pt idx="590">
                  <c:v>2.4763000000000002</c:v>
                </c:pt>
                <c:pt idx="591">
                  <c:v>2.4763000000000002</c:v>
                </c:pt>
                <c:pt idx="592">
                  <c:v>2.4763000000000002</c:v>
                </c:pt>
                <c:pt idx="593">
                  <c:v>2.48</c:v>
                </c:pt>
                <c:pt idx="594">
                  <c:v>2.5529999999999999</c:v>
                </c:pt>
                <c:pt idx="595">
                  <c:v>2.5568</c:v>
                </c:pt>
                <c:pt idx="596">
                  <c:v>2.5367000000000002</c:v>
                </c:pt>
                <c:pt idx="597">
                  <c:v>2.5461999999999998</c:v>
                </c:pt>
                <c:pt idx="598">
                  <c:v>2.5461999999999998</c:v>
                </c:pt>
                <c:pt idx="599">
                  <c:v>2.5461999999999998</c:v>
                </c:pt>
                <c:pt idx="600">
                  <c:v>2.5461999999999998</c:v>
                </c:pt>
                <c:pt idx="601">
                  <c:v>2.5371000000000001</c:v>
                </c:pt>
                <c:pt idx="602">
                  <c:v>2.5903999999999998</c:v>
                </c:pt>
                <c:pt idx="603">
                  <c:v>2.6255999999999999</c:v>
                </c:pt>
                <c:pt idx="604">
                  <c:v>2.6591999999999998</c:v>
                </c:pt>
                <c:pt idx="605">
                  <c:v>2.6591999999999998</c:v>
                </c:pt>
                <c:pt idx="606">
                  <c:v>2.6591999999999998</c:v>
                </c:pt>
                <c:pt idx="607">
                  <c:v>2.65</c:v>
                </c:pt>
                <c:pt idx="608">
                  <c:v>2.6131000000000002</c:v>
                </c:pt>
                <c:pt idx="609">
                  <c:v>2.6465000000000001</c:v>
                </c:pt>
                <c:pt idx="610">
                  <c:v>2.617</c:v>
                </c:pt>
                <c:pt idx="611">
                  <c:v>2.6598999999999999</c:v>
                </c:pt>
                <c:pt idx="612">
                  <c:v>2.6598999999999999</c:v>
                </c:pt>
                <c:pt idx="613">
                  <c:v>2.6598999999999999</c:v>
                </c:pt>
                <c:pt idx="614">
                  <c:v>2.6936</c:v>
                </c:pt>
                <c:pt idx="615">
                  <c:v>2.7199</c:v>
                </c:pt>
                <c:pt idx="616">
                  <c:v>2.7050000000000001</c:v>
                </c:pt>
                <c:pt idx="617">
                  <c:v>2.7896000000000001</c:v>
                </c:pt>
                <c:pt idx="618">
                  <c:v>2.8411</c:v>
                </c:pt>
                <c:pt idx="619">
                  <c:v>2.8411</c:v>
                </c:pt>
                <c:pt idx="620">
                  <c:v>2.8411</c:v>
                </c:pt>
                <c:pt idx="621">
                  <c:v>2.7056</c:v>
                </c:pt>
                <c:pt idx="622">
                  <c:v>2.8016000000000001</c:v>
                </c:pt>
                <c:pt idx="623">
                  <c:v>2.8359000000000001</c:v>
                </c:pt>
                <c:pt idx="624">
                  <c:v>2.8239999999999998</c:v>
                </c:pt>
                <c:pt idx="625">
                  <c:v>2.8512</c:v>
                </c:pt>
                <c:pt idx="626">
                  <c:v>2.8512</c:v>
                </c:pt>
                <c:pt idx="627">
                  <c:v>2.8512</c:v>
                </c:pt>
                <c:pt idx="628">
                  <c:v>2.8584999999999998</c:v>
                </c:pt>
                <c:pt idx="629">
                  <c:v>2.8294000000000001</c:v>
                </c:pt>
                <c:pt idx="630">
                  <c:v>2.9022000000000001</c:v>
                </c:pt>
                <c:pt idx="631">
                  <c:v>2.9095</c:v>
                </c:pt>
                <c:pt idx="632">
                  <c:v>2.8748999999999998</c:v>
                </c:pt>
                <c:pt idx="633">
                  <c:v>2.8748999999999998</c:v>
                </c:pt>
                <c:pt idx="634">
                  <c:v>2.8748999999999998</c:v>
                </c:pt>
                <c:pt idx="635">
                  <c:v>2.8748999999999998</c:v>
                </c:pt>
                <c:pt idx="636">
                  <c:v>2.8896000000000002</c:v>
                </c:pt>
                <c:pt idx="637">
                  <c:v>2.95</c:v>
                </c:pt>
                <c:pt idx="638">
                  <c:v>2.9207000000000001</c:v>
                </c:pt>
                <c:pt idx="639">
                  <c:v>2.8660000000000001</c:v>
                </c:pt>
                <c:pt idx="640">
                  <c:v>2.8660000000000001</c:v>
                </c:pt>
                <c:pt idx="641">
                  <c:v>2.8660000000000001</c:v>
                </c:pt>
                <c:pt idx="642">
                  <c:v>2.8622999999999998</c:v>
                </c:pt>
                <c:pt idx="643">
                  <c:v>2.8934000000000002</c:v>
                </c:pt>
                <c:pt idx="644">
                  <c:v>2.8605999999999998</c:v>
                </c:pt>
                <c:pt idx="645">
                  <c:v>2.8077999999999999</c:v>
                </c:pt>
                <c:pt idx="646">
                  <c:v>2.8643000000000001</c:v>
                </c:pt>
                <c:pt idx="647">
                  <c:v>2.8643000000000001</c:v>
                </c:pt>
                <c:pt idx="648">
                  <c:v>2.8643000000000001</c:v>
                </c:pt>
                <c:pt idx="649">
                  <c:v>2.8807999999999998</c:v>
                </c:pt>
                <c:pt idx="650">
                  <c:v>2.8862999999999999</c:v>
                </c:pt>
                <c:pt idx="651">
                  <c:v>2.8826999999999998</c:v>
                </c:pt>
                <c:pt idx="652">
                  <c:v>2.8571</c:v>
                </c:pt>
                <c:pt idx="653">
                  <c:v>2.8938000000000001</c:v>
                </c:pt>
                <c:pt idx="654">
                  <c:v>2.8938000000000001</c:v>
                </c:pt>
                <c:pt idx="655">
                  <c:v>2.8938000000000001</c:v>
                </c:pt>
                <c:pt idx="656">
                  <c:v>2.8681000000000001</c:v>
                </c:pt>
                <c:pt idx="657">
                  <c:v>2.8426</c:v>
                </c:pt>
                <c:pt idx="658">
                  <c:v>2.8170000000000002</c:v>
                </c:pt>
                <c:pt idx="659">
                  <c:v>2.8279999999999998</c:v>
                </c:pt>
                <c:pt idx="660">
                  <c:v>2.8445</c:v>
                </c:pt>
                <c:pt idx="661">
                  <c:v>2.8445</c:v>
                </c:pt>
                <c:pt idx="662">
                  <c:v>2.8445</c:v>
                </c:pt>
                <c:pt idx="663">
                  <c:v>2.8555000000000001</c:v>
                </c:pt>
                <c:pt idx="664">
                  <c:v>2.8959000000000001</c:v>
                </c:pt>
                <c:pt idx="665">
                  <c:v>2.883</c:v>
                </c:pt>
                <c:pt idx="666">
                  <c:v>2.8243999999999998</c:v>
                </c:pt>
                <c:pt idx="667">
                  <c:v>2.8134999999999999</c:v>
                </c:pt>
                <c:pt idx="668">
                  <c:v>2.8134999999999999</c:v>
                </c:pt>
                <c:pt idx="669">
                  <c:v>2.8134999999999999</c:v>
                </c:pt>
                <c:pt idx="670">
                  <c:v>2.8519999999999999</c:v>
                </c:pt>
                <c:pt idx="671">
                  <c:v>2.7753000000000001</c:v>
                </c:pt>
                <c:pt idx="672">
                  <c:v>2.7806999999999999</c:v>
                </c:pt>
                <c:pt idx="673">
                  <c:v>2.7389000000000001</c:v>
                </c:pt>
                <c:pt idx="674">
                  <c:v>2.7389000000000001</c:v>
                </c:pt>
                <c:pt idx="675">
                  <c:v>2.7389000000000001</c:v>
                </c:pt>
                <c:pt idx="676">
                  <c:v>2.7389000000000001</c:v>
                </c:pt>
                <c:pt idx="677">
                  <c:v>2.7298</c:v>
                </c:pt>
                <c:pt idx="678">
                  <c:v>2.7753000000000001</c:v>
                </c:pt>
                <c:pt idx="679">
                  <c:v>2.8027000000000002</c:v>
                </c:pt>
                <c:pt idx="680">
                  <c:v>2.8319999999999999</c:v>
                </c:pt>
                <c:pt idx="681">
                  <c:v>2.7734999999999999</c:v>
                </c:pt>
                <c:pt idx="682">
                  <c:v>2.7734999999999999</c:v>
                </c:pt>
                <c:pt idx="683">
                  <c:v>2.7734999999999999</c:v>
                </c:pt>
                <c:pt idx="684">
                  <c:v>2.7789999999999999</c:v>
                </c:pt>
                <c:pt idx="685">
                  <c:v>2.8008999999999999</c:v>
                </c:pt>
                <c:pt idx="686">
                  <c:v>2.7808000000000002</c:v>
                </c:pt>
                <c:pt idx="687">
                  <c:v>2.8357999999999999</c:v>
                </c:pt>
                <c:pt idx="688">
                  <c:v>2.8267000000000002</c:v>
                </c:pt>
                <c:pt idx="689">
                  <c:v>2.8267000000000002</c:v>
                </c:pt>
                <c:pt idx="690">
                  <c:v>2.8267000000000002</c:v>
                </c:pt>
                <c:pt idx="691">
                  <c:v>2.8267000000000002</c:v>
                </c:pt>
                <c:pt idx="692">
                  <c:v>2.8285</c:v>
                </c:pt>
                <c:pt idx="693">
                  <c:v>2.8727999999999998</c:v>
                </c:pt>
                <c:pt idx="694">
                  <c:v>2.9098000000000002</c:v>
                </c:pt>
                <c:pt idx="695">
                  <c:v>2.9601999999999999</c:v>
                </c:pt>
                <c:pt idx="696">
                  <c:v>2.9601999999999999</c:v>
                </c:pt>
                <c:pt idx="697">
                  <c:v>2.9601999999999999</c:v>
                </c:pt>
                <c:pt idx="698">
                  <c:v>2.9752000000000001</c:v>
                </c:pt>
                <c:pt idx="699">
                  <c:v>2.9994999999999998</c:v>
                </c:pt>
                <c:pt idx="700">
                  <c:v>3.0259</c:v>
                </c:pt>
                <c:pt idx="701">
                  <c:v>2.9809000000000001</c:v>
                </c:pt>
                <c:pt idx="702">
                  <c:v>2.9567999999999999</c:v>
                </c:pt>
                <c:pt idx="703">
                  <c:v>2.9567999999999999</c:v>
                </c:pt>
                <c:pt idx="704">
                  <c:v>2.9567999999999999</c:v>
                </c:pt>
                <c:pt idx="705">
                  <c:v>2.9531000000000001</c:v>
                </c:pt>
                <c:pt idx="706">
                  <c:v>2.9643999999999999</c:v>
                </c:pt>
                <c:pt idx="707">
                  <c:v>2.9662999999999999</c:v>
                </c:pt>
                <c:pt idx="708">
                  <c:v>2.9458000000000002</c:v>
                </c:pt>
                <c:pt idx="709">
                  <c:v>2.9497</c:v>
                </c:pt>
                <c:pt idx="710">
                  <c:v>2.9497</c:v>
                </c:pt>
                <c:pt idx="711">
                  <c:v>2.9497</c:v>
                </c:pt>
                <c:pt idx="712">
                  <c:v>2.9497</c:v>
                </c:pt>
                <c:pt idx="713">
                  <c:v>2.976</c:v>
                </c:pt>
                <c:pt idx="714">
                  <c:v>3.0042</c:v>
                </c:pt>
                <c:pt idx="715">
                  <c:v>2.9622000000000002</c:v>
                </c:pt>
                <c:pt idx="716">
                  <c:v>2.9695</c:v>
                </c:pt>
                <c:pt idx="717">
                  <c:v>2.9695</c:v>
                </c:pt>
                <c:pt idx="718">
                  <c:v>2.9695</c:v>
                </c:pt>
                <c:pt idx="719">
                  <c:v>3.0024000000000002</c:v>
                </c:pt>
                <c:pt idx="720">
                  <c:v>3.0722999999999998</c:v>
                </c:pt>
                <c:pt idx="721">
                  <c:v>3.0964</c:v>
                </c:pt>
                <c:pt idx="722">
                  <c:v>3.1112000000000002</c:v>
                </c:pt>
                <c:pt idx="723">
                  <c:v>3.0558999999999998</c:v>
                </c:pt>
                <c:pt idx="724">
                  <c:v>3.0558999999999998</c:v>
                </c:pt>
                <c:pt idx="725">
                  <c:v>3.0558999999999998</c:v>
                </c:pt>
                <c:pt idx="726">
                  <c:v>3.0596000000000001</c:v>
                </c:pt>
                <c:pt idx="727">
                  <c:v>3.0596999999999999</c:v>
                </c:pt>
                <c:pt idx="728">
                  <c:v>2.9935</c:v>
                </c:pt>
                <c:pt idx="729">
                  <c:v>2.9769999999999999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7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</c:dPt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42515</c:v>
                </c:pt>
                <c:pt idx="1">
                  <c:v>42516</c:v>
                </c:pt>
                <c:pt idx="2">
                  <c:v>42517</c:v>
                </c:pt>
                <c:pt idx="3">
                  <c:v>42518</c:v>
                </c:pt>
                <c:pt idx="4">
                  <c:v>42519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42525</c:v>
                </c:pt>
                <c:pt idx="11">
                  <c:v>42526</c:v>
                </c:pt>
                <c:pt idx="12">
                  <c:v>42527</c:v>
                </c:pt>
                <c:pt idx="13">
                  <c:v>42528</c:v>
                </c:pt>
                <c:pt idx="14">
                  <c:v>42529</c:v>
                </c:pt>
                <c:pt idx="15">
                  <c:v>42530</c:v>
                </c:pt>
                <c:pt idx="16">
                  <c:v>42531</c:v>
                </c:pt>
                <c:pt idx="17">
                  <c:v>42532</c:v>
                </c:pt>
                <c:pt idx="18">
                  <c:v>42533</c:v>
                </c:pt>
                <c:pt idx="19">
                  <c:v>42534</c:v>
                </c:pt>
                <c:pt idx="20">
                  <c:v>42535</c:v>
                </c:pt>
                <c:pt idx="21">
                  <c:v>42536</c:v>
                </c:pt>
                <c:pt idx="22">
                  <c:v>42537</c:v>
                </c:pt>
                <c:pt idx="23">
                  <c:v>42538</c:v>
                </c:pt>
                <c:pt idx="24">
                  <c:v>42539</c:v>
                </c:pt>
                <c:pt idx="25">
                  <c:v>42540</c:v>
                </c:pt>
                <c:pt idx="26">
                  <c:v>42541</c:v>
                </c:pt>
                <c:pt idx="27">
                  <c:v>42542</c:v>
                </c:pt>
                <c:pt idx="28">
                  <c:v>42543</c:v>
                </c:pt>
                <c:pt idx="29">
                  <c:v>42544</c:v>
                </c:pt>
                <c:pt idx="30">
                  <c:v>42545</c:v>
                </c:pt>
                <c:pt idx="31">
                  <c:v>42546</c:v>
                </c:pt>
                <c:pt idx="32">
                  <c:v>42547</c:v>
                </c:pt>
                <c:pt idx="33">
                  <c:v>42548</c:v>
                </c:pt>
                <c:pt idx="34">
                  <c:v>42549</c:v>
                </c:pt>
                <c:pt idx="35">
                  <c:v>42550</c:v>
                </c:pt>
                <c:pt idx="36">
                  <c:v>42551</c:v>
                </c:pt>
                <c:pt idx="37">
                  <c:v>42552</c:v>
                </c:pt>
                <c:pt idx="38">
                  <c:v>42553</c:v>
                </c:pt>
                <c:pt idx="39">
                  <c:v>42554</c:v>
                </c:pt>
                <c:pt idx="40">
                  <c:v>42555</c:v>
                </c:pt>
                <c:pt idx="41">
                  <c:v>42556</c:v>
                </c:pt>
                <c:pt idx="42">
                  <c:v>42557</c:v>
                </c:pt>
                <c:pt idx="43">
                  <c:v>42558</c:v>
                </c:pt>
                <c:pt idx="44">
                  <c:v>42559</c:v>
                </c:pt>
                <c:pt idx="45">
                  <c:v>42560</c:v>
                </c:pt>
                <c:pt idx="46">
                  <c:v>42561</c:v>
                </c:pt>
                <c:pt idx="47">
                  <c:v>42562</c:v>
                </c:pt>
                <c:pt idx="48">
                  <c:v>42563</c:v>
                </c:pt>
                <c:pt idx="49">
                  <c:v>42564</c:v>
                </c:pt>
                <c:pt idx="50">
                  <c:v>42565</c:v>
                </c:pt>
                <c:pt idx="51">
                  <c:v>42566</c:v>
                </c:pt>
                <c:pt idx="52">
                  <c:v>42567</c:v>
                </c:pt>
                <c:pt idx="53">
                  <c:v>42568</c:v>
                </c:pt>
                <c:pt idx="54">
                  <c:v>42569</c:v>
                </c:pt>
                <c:pt idx="55">
                  <c:v>42570</c:v>
                </c:pt>
                <c:pt idx="56">
                  <c:v>42571</c:v>
                </c:pt>
                <c:pt idx="57">
                  <c:v>42572</c:v>
                </c:pt>
                <c:pt idx="58">
                  <c:v>42573</c:v>
                </c:pt>
                <c:pt idx="59">
                  <c:v>42574</c:v>
                </c:pt>
                <c:pt idx="60">
                  <c:v>42575</c:v>
                </c:pt>
                <c:pt idx="61">
                  <c:v>42576</c:v>
                </c:pt>
                <c:pt idx="62">
                  <c:v>42577</c:v>
                </c:pt>
                <c:pt idx="63">
                  <c:v>42578</c:v>
                </c:pt>
                <c:pt idx="64">
                  <c:v>42579</c:v>
                </c:pt>
                <c:pt idx="65">
                  <c:v>42580</c:v>
                </c:pt>
                <c:pt idx="66">
                  <c:v>42581</c:v>
                </c:pt>
                <c:pt idx="67">
                  <c:v>42582</c:v>
                </c:pt>
                <c:pt idx="68">
                  <c:v>42583</c:v>
                </c:pt>
                <c:pt idx="69">
                  <c:v>42584</c:v>
                </c:pt>
                <c:pt idx="70">
                  <c:v>42585</c:v>
                </c:pt>
                <c:pt idx="71">
                  <c:v>42586</c:v>
                </c:pt>
                <c:pt idx="72">
                  <c:v>42587</c:v>
                </c:pt>
                <c:pt idx="73">
                  <c:v>42588</c:v>
                </c:pt>
                <c:pt idx="74">
                  <c:v>42589</c:v>
                </c:pt>
                <c:pt idx="75">
                  <c:v>42590</c:v>
                </c:pt>
                <c:pt idx="76">
                  <c:v>42591</c:v>
                </c:pt>
                <c:pt idx="77">
                  <c:v>42592</c:v>
                </c:pt>
                <c:pt idx="78">
                  <c:v>42593</c:v>
                </c:pt>
                <c:pt idx="79">
                  <c:v>42594</c:v>
                </c:pt>
                <c:pt idx="80">
                  <c:v>42595</c:v>
                </c:pt>
                <c:pt idx="81">
                  <c:v>42596</c:v>
                </c:pt>
                <c:pt idx="82">
                  <c:v>42597</c:v>
                </c:pt>
                <c:pt idx="83">
                  <c:v>42598</c:v>
                </c:pt>
                <c:pt idx="84">
                  <c:v>42599</c:v>
                </c:pt>
                <c:pt idx="85">
                  <c:v>42600</c:v>
                </c:pt>
                <c:pt idx="86">
                  <c:v>42601</c:v>
                </c:pt>
                <c:pt idx="87">
                  <c:v>42602</c:v>
                </c:pt>
                <c:pt idx="88">
                  <c:v>42603</c:v>
                </c:pt>
                <c:pt idx="89">
                  <c:v>42604</c:v>
                </c:pt>
                <c:pt idx="90">
                  <c:v>42605</c:v>
                </c:pt>
                <c:pt idx="91">
                  <c:v>42606</c:v>
                </c:pt>
                <c:pt idx="92">
                  <c:v>42607</c:v>
                </c:pt>
                <c:pt idx="93">
                  <c:v>42608</c:v>
                </c:pt>
                <c:pt idx="94">
                  <c:v>42609</c:v>
                </c:pt>
                <c:pt idx="95">
                  <c:v>42610</c:v>
                </c:pt>
                <c:pt idx="96">
                  <c:v>42611</c:v>
                </c:pt>
                <c:pt idx="97">
                  <c:v>42612</c:v>
                </c:pt>
                <c:pt idx="98">
                  <c:v>42613</c:v>
                </c:pt>
                <c:pt idx="99">
                  <c:v>42614</c:v>
                </c:pt>
                <c:pt idx="100">
                  <c:v>42615</c:v>
                </c:pt>
                <c:pt idx="101">
                  <c:v>42616</c:v>
                </c:pt>
                <c:pt idx="102">
                  <c:v>42617</c:v>
                </c:pt>
                <c:pt idx="103">
                  <c:v>42618</c:v>
                </c:pt>
                <c:pt idx="104">
                  <c:v>42619</c:v>
                </c:pt>
                <c:pt idx="105">
                  <c:v>42620</c:v>
                </c:pt>
                <c:pt idx="106">
                  <c:v>42621</c:v>
                </c:pt>
                <c:pt idx="107">
                  <c:v>42622</c:v>
                </c:pt>
                <c:pt idx="108">
                  <c:v>42623</c:v>
                </c:pt>
                <c:pt idx="109">
                  <c:v>42624</c:v>
                </c:pt>
                <c:pt idx="110">
                  <c:v>42625</c:v>
                </c:pt>
                <c:pt idx="111">
                  <c:v>42626</c:v>
                </c:pt>
                <c:pt idx="112">
                  <c:v>42627</c:v>
                </c:pt>
                <c:pt idx="113">
                  <c:v>42628</c:v>
                </c:pt>
                <c:pt idx="114">
                  <c:v>42629</c:v>
                </c:pt>
                <c:pt idx="115">
                  <c:v>42630</c:v>
                </c:pt>
                <c:pt idx="116">
                  <c:v>42631</c:v>
                </c:pt>
                <c:pt idx="117">
                  <c:v>42632</c:v>
                </c:pt>
                <c:pt idx="118">
                  <c:v>42633</c:v>
                </c:pt>
                <c:pt idx="119">
                  <c:v>42634</c:v>
                </c:pt>
                <c:pt idx="120">
                  <c:v>42635</c:v>
                </c:pt>
                <c:pt idx="121">
                  <c:v>42636</c:v>
                </c:pt>
                <c:pt idx="122">
                  <c:v>42637</c:v>
                </c:pt>
                <c:pt idx="123">
                  <c:v>42638</c:v>
                </c:pt>
                <c:pt idx="124">
                  <c:v>42639</c:v>
                </c:pt>
                <c:pt idx="125">
                  <c:v>42640</c:v>
                </c:pt>
                <c:pt idx="126">
                  <c:v>42641</c:v>
                </c:pt>
                <c:pt idx="127">
                  <c:v>42642</c:v>
                </c:pt>
                <c:pt idx="128">
                  <c:v>42643</c:v>
                </c:pt>
                <c:pt idx="129">
                  <c:v>42644</c:v>
                </c:pt>
                <c:pt idx="130">
                  <c:v>42645</c:v>
                </c:pt>
                <c:pt idx="131">
                  <c:v>42646</c:v>
                </c:pt>
                <c:pt idx="132">
                  <c:v>42647</c:v>
                </c:pt>
                <c:pt idx="133">
                  <c:v>42648</c:v>
                </c:pt>
                <c:pt idx="134">
                  <c:v>42649</c:v>
                </c:pt>
                <c:pt idx="135">
                  <c:v>42650</c:v>
                </c:pt>
                <c:pt idx="136">
                  <c:v>42651</c:v>
                </c:pt>
                <c:pt idx="137">
                  <c:v>42652</c:v>
                </c:pt>
                <c:pt idx="138">
                  <c:v>42653</c:v>
                </c:pt>
                <c:pt idx="139">
                  <c:v>42654</c:v>
                </c:pt>
                <c:pt idx="140">
                  <c:v>42655</c:v>
                </c:pt>
                <c:pt idx="141">
                  <c:v>42656</c:v>
                </c:pt>
                <c:pt idx="142">
                  <c:v>42657</c:v>
                </c:pt>
                <c:pt idx="143">
                  <c:v>42658</c:v>
                </c:pt>
                <c:pt idx="144">
                  <c:v>42659</c:v>
                </c:pt>
                <c:pt idx="145">
                  <c:v>42660</c:v>
                </c:pt>
                <c:pt idx="146">
                  <c:v>42661</c:v>
                </c:pt>
                <c:pt idx="147">
                  <c:v>42662</c:v>
                </c:pt>
                <c:pt idx="148">
                  <c:v>42663</c:v>
                </c:pt>
                <c:pt idx="149">
                  <c:v>42664</c:v>
                </c:pt>
                <c:pt idx="150">
                  <c:v>42665</c:v>
                </c:pt>
                <c:pt idx="151">
                  <c:v>42666</c:v>
                </c:pt>
                <c:pt idx="152">
                  <c:v>42667</c:v>
                </c:pt>
                <c:pt idx="153">
                  <c:v>42668</c:v>
                </c:pt>
                <c:pt idx="154">
                  <c:v>42669</c:v>
                </c:pt>
                <c:pt idx="155">
                  <c:v>42670</c:v>
                </c:pt>
                <c:pt idx="156">
                  <c:v>42671</c:v>
                </c:pt>
                <c:pt idx="157">
                  <c:v>42672</c:v>
                </c:pt>
                <c:pt idx="158">
                  <c:v>42673</c:v>
                </c:pt>
                <c:pt idx="159">
                  <c:v>42674</c:v>
                </c:pt>
                <c:pt idx="160">
                  <c:v>42675</c:v>
                </c:pt>
                <c:pt idx="161">
                  <c:v>42676</c:v>
                </c:pt>
                <c:pt idx="162">
                  <c:v>42677</c:v>
                </c:pt>
                <c:pt idx="163">
                  <c:v>42678</c:v>
                </c:pt>
                <c:pt idx="164">
                  <c:v>42679</c:v>
                </c:pt>
                <c:pt idx="165">
                  <c:v>42680</c:v>
                </c:pt>
                <c:pt idx="166">
                  <c:v>42681</c:v>
                </c:pt>
                <c:pt idx="167">
                  <c:v>42682</c:v>
                </c:pt>
                <c:pt idx="168">
                  <c:v>42683</c:v>
                </c:pt>
                <c:pt idx="169">
                  <c:v>42684</c:v>
                </c:pt>
                <c:pt idx="170">
                  <c:v>42685</c:v>
                </c:pt>
                <c:pt idx="171">
                  <c:v>42686</c:v>
                </c:pt>
                <c:pt idx="172">
                  <c:v>42687</c:v>
                </c:pt>
                <c:pt idx="173">
                  <c:v>42688</c:v>
                </c:pt>
                <c:pt idx="174">
                  <c:v>42689</c:v>
                </c:pt>
                <c:pt idx="175">
                  <c:v>42690</c:v>
                </c:pt>
                <c:pt idx="176">
                  <c:v>42691</c:v>
                </c:pt>
                <c:pt idx="177">
                  <c:v>42692</c:v>
                </c:pt>
                <c:pt idx="178">
                  <c:v>42693</c:v>
                </c:pt>
                <c:pt idx="179">
                  <c:v>42694</c:v>
                </c:pt>
                <c:pt idx="180">
                  <c:v>42695</c:v>
                </c:pt>
                <c:pt idx="181">
                  <c:v>42696</c:v>
                </c:pt>
                <c:pt idx="182">
                  <c:v>42697</c:v>
                </c:pt>
                <c:pt idx="183">
                  <c:v>42698</c:v>
                </c:pt>
                <c:pt idx="184">
                  <c:v>42699</c:v>
                </c:pt>
                <c:pt idx="185">
                  <c:v>42700</c:v>
                </c:pt>
                <c:pt idx="186">
                  <c:v>42701</c:v>
                </c:pt>
                <c:pt idx="187">
                  <c:v>42702</c:v>
                </c:pt>
                <c:pt idx="188">
                  <c:v>42703</c:v>
                </c:pt>
                <c:pt idx="189">
                  <c:v>42704</c:v>
                </c:pt>
                <c:pt idx="190">
                  <c:v>42705</c:v>
                </c:pt>
                <c:pt idx="191">
                  <c:v>42706</c:v>
                </c:pt>
                <c:pt idx="192">
                  <c:v>42707</c:v>
                </c:pt>
                <c:pt idx="193">
                  <c:v>42708</c:v>
                </c:pt>
                <c:pt idx="194">
                  <c:v>42709</c:v>
                </c:pt>
                <c:pt idx="195">
                  <c:v>42710</c:v>
                </c:pt>
                <c:pt idx="196">
                  <c:v>42711</c:v>
                </c:pt>
                <c:pt idx="197">
                  <c:v>42712</c:v>
                </c:pt>
                <c:pt idx="198">
                  <c:v>42713</c:v>
                </c:pt>
                <c:pt idx="199">
                  <c:v>42714</c:v>
                </c:pt>
                <c:pt idx="200">
                  <c:v>42715</c:v>
                </c:pt>
                <c:pt idx="201">
                  <c:v>42716</c:v>
                </c:pt>
                <c:pt idx="202">
                  <c:v>42717</c:v>
                </c:pt>
                <c:pt idx="203">
                  <c:v>42718</c:v>
                </c:pt>
                <c:pt idx="204">
                  <c:v>42719</c:v>
                </c:pt>
                <c:pt idx="205">
                  <c:v>42720</c:v>
                </c:pt>
                <c:pt idx="206">
                  <c:v>42721</c:v>
                </c:pt>
                <c:pt idx="207">
                  <c:v>42722</c:v>
                </c:pt>
                <c:pt idx="208">
                  <c:v>42723</c:v>
                </c:pt>
                <c:pt idx="209">
                  <c:v>42724</c:v>
                </c:pt>
                <c:pt idx="210">
                  <c:v>42725</c:v>
                </c:pt>
                <c:pt idx="211">
                  <c:v>42726</c:v>
                </c:pt>
                <c:pt idx="212">
                  <c:v>42727</c:v>
                </c:pt>
                <c:pt idx="213">
                  <c:v>42728</c:v>
                </c:pt>
                <c:pt idx="214">
                  <c:v>42729</c:v>
                </c:pt>
                <c:pt idx="215">
                  <c:v>42730</c:v>
                </c:pt>
                <c:pt idx="216">
                  <c:v>42731</c:v>
                </c:pt>
                <c:pt idx="217">
                  <c:v>42732</c:v>
                </c:pt>
                <c:pt idx="218">
                  <c:v>42733</c:v>
                </c:pt>
                <c:pt idx="219">
                  <c:v>42734</c:v>
                </c:pt>
                <c:pt idx="220">
                  <c:v>42735</c:v>
                </c:pt>
                <c:pt idx="221">
                  <c:v>42736</c:v>
                </c:pt>
                <c:pt idx="222">
                  <c:v>42737</c:v>
                </c:pt>
                <c:pt idx="223">
                  <c:v>42738</c:v>
                </c:pt>
                <c:pt idx="224">
                  <c:v>42739</c:v>
                </c:pt>
                <c:pt idx="225">
                  <c:v>42740</c:v>
                </c:pt>
                <c:pt idx="226">
                  <c:v>42741</c:v>
                </c:pt>
                <c:pt idx="227">
                  <c:v>42742</c:v>
                </c:pt>
                <c:pt idx="228">
                  <c:v>42743</c:v>
                </c:pt>
                <c:pt idx="229">
                  <c:v>42744</c:v>
                </c:pt>
                <c:pt idx="230">
                  <c:v>42745</c:v>
                </c:pt>
                <c:pt idx="231">
                  <c:v>42746</c:v>
                </c:pt>
                <c:pt idx="232">
                  <c:v>42747</c:v>
                </c:pt>
                <c:pt idx="233">
                  <c:v>42748</c:v>
                </c:pt>
                <c:pt idx="234">
                  <c:v>42749</c:v>
                </c:pt>
                <c:pt idx="235">
                  <c:v>42750</c:v>
                </c:pt>
                <c:pt idx="236">
                  <c:v>42751</c:v>
                </c:pt>
                <c:pt idx="237">
                  <c:v>42752</c:v>
                </c:pt>
                <c:pt idx="238">
                  <c:v>42753</c:v>
                </c:pt>
                <c:pt idx="239">
                  <c:v>42754</c:v>
                </c:pt>
                <c:pt idx="240">
                  <c:v>42755</c:v>
                </c:pt>
                <c:pt idx="241">
                  <c:v>42756</c:v>
                </c:pt>
                <c:pt idx="242">
                  <c:v>42757</c:v>
                </c:pt>
                <c:pt idx="243">
                  <c:v>42758</c:v>
                </c:pt>
                <c:pt idx="244">
                  <c:v>42759</c:v>
                </c:pt>
                <c:pt idx="245">
                  <c:v>42760</c:v>
                </c:pt>
                <c:pt idx="246">
                  <c:v>42761</c:v>
                </c:pt>
                <c:pt idx="247">
                  <c:v>42762</c:v>
                </c:pt>
                <c:pt idx="248">
                  <c:v>42763</c:v>
                </c:pt>
                <c:pt idx="249">
                  <c:v>42764</c:v>
                </c:pt>
                <c:pt idx="250">
                  <c:v>42765</c:v>
                </c:pt>
                <c:pt idx="251">
                  <c:v>42766</c:v>
                </c:pt>
                <c:pt idx="252">
                  <c:v>42767</c:v>
                </c:pt>
                <c:pt idx="253">
                  <c:v>42768</c:v>
                </c:pt>
                <c:pt idx="254">
                  <c:v>42769</c:v>
                </c:pt>
                <c:pt idx="255">
                  <c:v>42770</c:v>
                </c:pt>
                <c:pt idx="256">
                  <c:v>42771</c:v>
                </c:pt>
                <c:pt idx="257">
                  <c:v>42772</c:v>
                </c:pt>
                <c:pt idx="258">
                  <c:v>42773</c:v>
                </c:pt>
                <c:pt idx="259">
                  <c:v>42774</c:v>
                </c:pt>
                <c:pt idx="260">
                  <c:v>42775</c:v>
                </c:pt>
                <c:pt idx="261">
                  <c:v>42776</c:v>
                </c:pt>
                <c:pt idx="262">
                  <c:v>42777</c:v>
                </c:pt>
                <c:pt idx="263">
                  <c:v>42778</c:v>
                </c:pt>
                <c:pt idx="264">
                  <c:v>42779</c:v>
                </c:pt>
                <c:pt idx="265">
                  <c:v>42780</c:v>
                </c:pt>
                <c:pt idx="266">
                  <c:v>42781</c:v>
                </c:pt>
                <c:pt idx="267">
                  <c:v>42782</c:v>
                </c:pt>
                <c:pt idx="268">
                  <c:v>42783</c:v>
                </c:pt>
                <c:pt idx="269">
                  <c:v>42784</c:v>
                </c:pt>
                <c:pt idx="270">
                  <c:v>42785</c:v>
                </c:pt>
                <c:pt idx="271">
                  <c:v>42786</c:v>
                </c:pt>
                <c:pt idx="272">
                  <c:v>42787</c:v>
                </c:pt>
                <c:pt idx="273">
                  <c:v>42788</c:v>
                </c:pt>
                <c:pt idx="274">
                  <c:v>42789</c:v>
                </c:pt>
                <c:pt idx="275">
                  <c:v>42790</c:v>
                </c:pt>
                <c:pt idx="276">
                  <c:v>42791</c:v>
                </c:pt>
                <c:pt idx="277">
                  <c:v>42792</c:v>
                </c:pt>
                <c:pt idx="278">
                  <c:v>42793</c:v>
                </c:pt>
                <c:pt idx="279">
                  <c:v>42794</c:v>
                </c:pt>
                <c:pt idx="280">
                  <c:v>42795</c:v>
                </c:pt>
                <c:pt idx="281">
                  <c:v>42796</c:v>
                </c:pt>
                <c:pt idx="282">
                  <c:v>42797</c:v>
                </c:pt>
                <c:pt idx="283">
                  <c:v>42798</c:v>
                </c:pt>
                <c:pt idx="284">
                  <c:v>42799</c:v>
                </c:pt>
                <c:pt idx="285">
                  <c:v>42800</c:v>
                </c:pt>
                <c:pt idx="286">
                  <c:v>42801</c:v>
                </c:pt>
                <c:pt idx="287">
                  <c:v>42802</c:v>
                </c:pt>
                <c:pt idx="288">
                  <c:v>42803</c:v>
                </c:pt>
                <c:pt idx="289">
                  <c:v>42804</c:v>
                </c:pt>
                <c:pt idx="290">
                  <c:v>42805</c:v>
                </c:pt>
                <c:pt idx="291">
                  <c:v>42806</c:v>
                </c:pt>
                <c:pt idx="292">
                  <c:v>42807</c:v>
                </c:pt>
                <c:pt idx="293">
                  <c:v>42808</c:v>
                </c:pt>
                <c:pt idx="294">
                  <c:v>42809</c:v>
                </c:pt>
                <c:pt idx="295">
                  <c:v>42810</c:v>
                </c:pt>
                <c:pt idx="296">
                  <c:v>42811</c:v>
                </c:pt>
                <c:pt idx="297">
                  <c:v>42812</c:v>
                </c:pt>
                <c:pt idx="298">
                  <c:v>42813</c:v>
                </c:pt>
                <c:pt idx="299">
                  <c:v>42814</c:v>
                </c:pt>
                <c:pt idx="300">
                  <c:v>42815</c:v>
                </c:pt>
                <c:pt idx="301">
                  <c:v>42816</c:v>
                </c:pt>
                <c:pt idx="302">
                  <c:v>42817</c:v>
                </c:pt>
                <c:pt idx="303">
                  <c:v>42818</c:v>
                </c:pt>
                <c:pt idx="304">
                  <c:v>42819</c:v>
                </c:pt>
                <c:pt idx="305">
                  <c:v>42820</c:v>
                </c:pt>
                <c:pt idx="306">
                  <c:v>42821</c:v>
                </c:pt>
                <c:pt idx="307">
                  <c:v>42822</c:v>
                </c:pt>
                <c:pt idx="308">
                  <c:v>42823</c:v>
                </c:pt>
                <c:pt idx="309">
                  <c:v>42824</c:v>
                </c:pt>
                <c:pt idx="310">
                  <c:v>42825</c:v>
                </c:pt>
                <c:pt idx="311">
                  <c:v>42826</c:v>
                </c:pt>
                <c:pt idx="312">
                  <c:v>42827</c:v>
                </c:pt>
                <c:pt idx="313">
                  <c:v>42828</c:v>
                </c:pt>
                <c:pt idx="314">
                  <c:v>42829</c:v>
                </c:pt>
                <c:pt idx="315">
                  <c:v>42830</c:v>
                </c:pt>
                <c:pt idx="316">
                  <c:v>42831</c:v>
                </c:pt>
                <c:pt idx="317">
                  <c:v>42832</c:v>
                </c:pt>
                <c:pt idx="318">
                  <c:v>42833</c:v>
                </c:pt>
                <c:pt idx="319">
                  <c:v>42834</c:v>
                </c:pt>
                <c:pt idx="320">
                  <c:v>42835</c:v>
                </c:pt>
                <c:pt idx="321">
                  <c:v>42836</c:v>
                </c:pt>
                <c:pt idx="322">
                  <c:v>42837</c:v>
                </c:pt>
                <c:pt idx="323">
                  <c:v>42838</c:v>
                </c:pt>
                <c:pt idx="324">
                  <c:v>42839</c:v>
                </c:pt>
                <c:pt idx="325">
                  <c:v>42840</c:v>
                </c:pt>
                <c:pt idx="326">
                  <c:v>42841</c:v>
                </c:pt>
                <c:pt idx="327">
                  <c:v>42842</c:v>
                </c:pt>
                <c:pt idx="328">
                  <c:v>42843</c:v>
                </c:pt>
                <c:pt idx="329">
                  <c:v>42844</c:v>
                </c:pt>
                <c:pt idx="330">
                  <c:v>42845</c:v>
                </c:pt>
                <c:pt idx="331">
                  <c:v>42846</c:v>
                </c:pt>
                <c:pt idx="332">
                  <c:v>42847</c:v>
                </c:pt>
                <c:pt idx="333">
                  <c:v>42848</c:v>
                </c:pt>
                <c:pt idx="334">
                  <c:v>42849</c:v>
                </c:pt>
                <c:pt idx="335">
                  <c:v>42850</c:v>
                </c:pt>
                <c:pt idx="336">
                  <c:v>42851</c:v>
                </c:pt>
                <c:pt idx="337">
                  <c:v>42852</c:v>
                </c:pt>
                <c:pt idx="338">
                  <c:v>42853</c:v>
                </c:pt>
                <c:pt idx="339">
                  <c:v>42854</c:v>
                </c:pt>
                <c:pt idx="340">
                  <c:v>42855</c:v>
                </c:pt>
                <c:pt idx="341">
                  <c:v>42856</c:v>
                </c:pt>
                <c:pt idx="342">
                  <c:v>42857</c:v>
                </c:pt>
                <c:pt idx="343">
                  <c:v>42858</c:v>
                </c:pt>
                <c:pt idx="344">
                  <c:v>42859</c:v>
                </c:pt>
                <c:pt idx="345">
                  <c:v>42860</c:v>
                </c:pt>
                <c:pt idx="346">
                  <c:v>42861</c:v>
                </c:pt>
                <c:pt idx="347">
                  <c:v>42862</c:v>
                </c:pt>
                <c:pt idx="348">
                  <c:v>42863</c:v>
                </c:pt>
                <c:pt idx="349">
                  <c:v>42864</c:v>
                </c:pt>
                <c:pt idx="350">
                  <c:v>42865</c:v>
                </c:pt>
                <c:pt idx="351">
                  <c:v>42866</c:v>
                </c:pt>
                <c:pt idx="352">
                  <c:v>42867</c:v>
                </c:pt>
                <c:pt idx="353">
                  <c:v>42868</c:v>
                </c:pt>
                <c:pt idx="354">
                  <c:v>42869</c:v>
                </c:pt>
                <c:pt idx="355">
                  <c:v>42870</c:v>
                </c:pt>
                <c:pt idx="356">
                  <c:v>42871</c:v>
                </c:pt>
                <c:pt idx="357">
                  <c:v>42872</c:v>
                </c:pt>
                <c:pt idx="358">
                  <c:v>42873</c:v>
                </c:pt>
                <c:pt idx="359">
                  <c:v>42874</c:v>
                </c:pt>
                <c:pt idx="360">
                  <c:v>42875</c:v>
                </c:pt>
                <c:pt idx="361">
                  <c:v>42876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42882</c:v>
                </c:pt>
                <c:pt idx="368">
                  <c:v>42883</c:v>
                </c:pt>
                <c:pt idx="369">
                  <c:v>42884</c:v>
                </c:pt>
                <c:pt idx="370">
                  <c:v>42885</c:v>
                </c:pt>
                <c:pt idx="371">
                  <c:v>42886</c:v>
                </c:pt>
                <c:pt idx="372">
                  <c:v>42887</c:v>
                </c:pt>
                <c:pt idx="373">
                  <c:v>42888</c:v>
                </c:pt>
                <c:pt idx="374">
                  <c:v>42889</c:v>
                </c:pt>
                <c:pt idx="375">
                  <c:v>42890</c:v>
                </c:pt>
                <c:pt idx="376">
                  <c:v>42891</c:v>
                </c:pt>
                <c:pt idx="377">
                  <c:v>42892</c:v>
                </c:pt>
                <c:pt idx="378">
                  <c:v>42893</c:v>
                </c:pt>
                <c:pt idx="379">
                  <c:v>42894</c:v>
                </c:pt>
                <c:pt idx="380">
                  <c:v>42895</c:v>
                </c:pt>
                <c:pt idx="381">
                  <c:v>42896</c:v>
                </c:pt>
                <c:pt idx="382">
                  <c:v>42897</c:v>
                </c:pt>
                <c:pt idx="383">
                  <c:v>42898</c:v>
                </c:pt>
                <c:pt idx="384">
                  <c:v>42899</c:v>
                </c:pt>
                <c:pt idx="385">
                  <c:v>42900</c:v>
                </c:pt>
                <c:pt idx="386">
                  <c:v>42901</c:v>
                </c:pt>
                <c:pt idx="387">
                  <c:v>42902</c:v>
                </c:pt>
                <c:pt idx="388">
                  <c:v>42903</c:v>
                </c:pt>
                <c:pt idx="389">
                  <c:v>42904</c:v>
                </c:pt>
                <c:pt idx="390">
                  <c:v>42905</c:v>
                </c:pt>
                <c:pt idx="391">
                  <c:v>42906</c:v>
                </c:pt>
                <c:pt idx="392">
                  <c:v>42907</c:v>
                </c:pt>
                <c:pt idx="393">
                  <c:v>42908</c:v>
                </c:pt>
                <c:pt idx="394">
                  <c:v>42909</c:v>
                </c:pt>
                <c:pt idx="395">
                  <c:v>42910</c:v>
                </c:pt>
                <c:pt idx="396">
                  <c:v>42911</c:v>
                </c:pt>
                <c:pt idx="397">
                  <c:v>42912</c:v>
                </c:pt>
                <c:pt idx="398">
                  <c:v>42913</c:v>
                </c:pt>
                <c:pt idx="399">
                  <c:v>42914</c:v>
                </c:pt>
                <c:pt idx="400">
                  <c:v>42915</c:v>
                </c:pt>
                <c:pt idx="401">
                  <c:v>42916</c:v>
                </c:pt>
                <c:pt idx="402">
                  <c:v>42917</c:v>
                </c:pt>
                <c:pt idx="403">
                  <c:v>42918</c:v>
                </c:pt>
                <c:pt idx="404">
                  <c:v>42919</c:v>
                </c:pt>
                <c:pt idx="405">
                  <c:v>42920</c:v>
                </c:pt>
                <c:pt idx="406">
                  <c:v>42921</c:v>
                </c:pt>
                <c:pt idx="407">
                  <c:v>42922</c:v>
                </c:pt>
                <c:pt idx="408">
                  <c:v>42923</c:v>
                </c:pt>
                <c:pt idx="409">
                  <c:v>42924</c:v>
                </c:pt>
                <c:pt idx="410">
                  <c:v>42925</c:v>
                </c:pt>
                <c:pt idx="411">
                  <c:v>42926</c:v>
                </c:pt>
                <c:pt idx="412">
                  <c:v>42927</c:v>
                </c:pt>
                <c:pt idx="413">
                  <c:v>42928</c:v>
                </c:pt>
                <c:pt idx="414">
                  <c:v>42929</c:v>
                </c:pt>
                <c:pt idx="415">
                  <c:v>42930</c:v>
                </c:pt>
                <c:pt idx="416">
                  <c:v>42931</c:v>
                </c:pt>
                <c:pt idx="417">
                  <c:v>42932</c:v>
                </c:pt>
                <c:pt idx="418">
                  <c:v>42933</c:v>
                </c:pt>
                <c:pt idx="419">
                  <c:v>42934</c:v>
                </c:pt>
                <c:pt idx="420">
                  <c:v>42935</c:v>
                </c:pt>
                <c:pt idx="421">
                  <c:v>42936</c:v>
                </c:pt>
                <c:pt idx="422">
                  <c:v>42937</c:v>
                </c:pt>
                <c:pt idx="423">
                  <c:v>42938</c:v>
                </c:pt>
                <c:pt idx="424">
                  <c:v>42939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42945</c:v>
                </c:pt>
                <c:pt idx="431">
                  <c:v>42946</c:v>
                </c:pt>
                <c:pt idx="432">
                  <c:v>42947</c:v>
                </c:pt>
                <c:pt idx="433">
                  <c:v>42948</c:v>
                </c:pt>
                <c:pt idx="434">
                  <c:v>42949</c:v>
                </c:pt>
                <c:pt idx="435">
                  <c:v>42950</c:v>
                </c:pt>
                <c:pt idx="436">
                  <c:v>42951</c:v>
                </c:pt>
                <c:pt idx="437">
                  <c:v>42952</c:v>
                </c:pt>
                <c:pt idx="438">
                  <c:v>42953</c:v>
                </c:pt>
                <c:pt idx="439">
                  <c:v>42954</c:v>
                </c:pt>
                <c:pt idx="440">
                  <c:v>42955</c:v>
                </c:pt>
                <c:pt idx="441">
                  <c:v>42956</c:v>
                </c:pt>
                <c:pt idx="442">
                  <c:v>42957</c:v>
                </c:pt>
                <c:pt idx="443">
                  <c:v>42958</c:v>
                </c:pt>
                <c:pt idx="444">
                  <c:v>42959</c:v>
                </c:pt>
                <c:pt idx="445">
                  <c:v>42960</c:v>
                </c:pt>
                <c:pt idx="446">
                  <c:v>42961</c:v>
                </c:pt>
                <c:pt idx="447">
                  <c:v>42962</c:v>
                </c:pt>
                <c:pt idx="448">
                  <c:v>42963</c:v>
                </c:pt>
                <c:pt idx="449">
                  <c:v>42964</c:v>
                </c:pt>
                <c:pt idx="450">
                  <c:v>42965</c:v>
                </c:pt>
                <c:pt idx="451">
                  <c:v>42966</c:v>
                </c:pt>
                <c:pt idx="452">
                  <c:v>42967</c:v>
                </c:pt>
                <c:pt idx="453">
                  <c:v>42968</c:v>
                </c:pt>
                <c:pt idx="454">
                  <c:v>42969</c:v>
                </c:pt>
                <c:pt idx="455">
                  <c:v>42970</c:v>
                </c:pt>
                <c:pt idx="456">
                  <c:v>42971</c:v>
                </c:pt>
                <c:pt idx="457">
                  <c:v>42972</c:v>
                </c:pt>
                <c:pt idx="458">
                  <c:v>42973</c:v>
                </c:pt>
                <c:pt idx="459">
                  <c:v>42974</c:v>
                </c:pt>
                <c:pt idx="460">
                  <c:v>42975</c:v>
                </c:pt>
                <c:pt idx="461">
                  <c:v>42976</c:v>
                </c:pt>
                <c:pt idx="462">
                  <c:v>42977</c:v>
                </c:pt>
                <c:pt idx="463">
                  <c:v>42978</c:v>
                </c:pt>
                <c:pt idx="464">
                  <c:v>42979</c:v>
                </c:pt>
                <c:pt idx="465">
                  <c:v>42980</c:v>
                </c:pt>
                <c:pt idx="466">
                  <c:v>42981</c:v>
                </c:pt>
                <c:pt idx="467">
                  <c:v>42982</c:v>
                </c:pt>
                <c:pt idx="468">
                  <c:v>42983</c:v>
                </c:pt>
                <c:pt idx="469">
                  <c:v>42984</c:v>
                </c:pt>
                <c:pt idx="470">
                  <c:v>42985</c:v>
                </c:pt>
                <c:pt idx="471">
                  <c:v>42986</c:v>
                </c:pt>
                <c:pt idx="472">
                  <c:v>42987</c:v>
                </c:pt>
                <c:pt idx="473">
                  <c:v>42988</c:v>
                </c:pt>
                <c:pt idx="474">
                  <c:v>42989</c:v>
                </c:pt>
                <c:pt idx="475">
                  <c:v>42990</c:v>
                </c:pt>
                <c:pt idx="476">
                  <c:v>42991</c:v>
                </c:pt>
                <c:pt idx="477">
                  <c:v>42992</c:v>
                </c:pt>
                <c:pt idx="478">
                  <c:v>42993</c:v>
                </c:pt>
                <c:pt idx="479">
                  <c:v>42994</c:v>
                </c:pt>
                <c:pt idx="480">
                  <c:v>42995</c:v>
                </c:pt>
                <c:pt idx="481">
                  <c:v>42996</c:v>
                </c:pt>
                <c:pt idx="482">
                  <c:v>42997</c:v>
                </c:pt>
                <c:pt idx="483">
                  <c:v>42998</c:v>
                </c:pt>
                <c:pt idx="484">
                  <c:v>42999</c:v>
                </c:pt>
                <c:pt idx="485">
                  <c:v>43000</c:v>
                </c:pt>
                <c:pt idx="486">
                  <c:v>43001</c:v>
                </c:pt>
                <c:pt idx="487">
                  <c:v>43002</c:v>
                </c:pt>
                <c:pt idx="488">
                  <c:v>43003</c:v>
                </c:pt>
                <c:pt idx="489">
                  <c:v>43004</c:v>
                </c:pt>
                <c:pt idx="490">
                  <c:v>43005</c:v>
                </c:pt>
                <c:pt idx="491">
                  <c:v>43006</c:v>
                </c:pt>
                <c:pt idx="492">
                  <c:v>43007</c:v>
                </c:pt>
                <c:pt idx="493">
                  <c:v>43008</c:v>
                </c:pt>
                <c:pt idx="494">
                  <c:v>43009</c:v>
                </c:pt>
                <c:pt idx="495">
                  <c:v>43010</c:v>
                </c:pt>
                <c:pt idx="496">
                  <c:v>43011</c:v>
                </c:pt>
                <c:pt idx="497">
                  <c:v>43012</c:v>
                </c:pt>
                <c:pt idx="498">
                  <c:v>43013</c:v>
                </c:pt>
                <c:pt idx="499">
                  <c:v>43014</c:v>
                </c:pt>
                <c:pt idx="500">
                  <c:v>43015</c:v>
                </c:pt>
                <c:pt idx="501">
                  <c:v>43016</c:v>
                </c:pt>
                <c:pt idx="502">
                  <c:v>43017</c:v>
                </c:pt>
                <c:pt idx="503">
                  <c:v>43018</c:v>
                </c:pt>
                <c:pt idx="504">
                  <c:v>43019</c:v>
                </c:pt>
                <c:pt idx="505">
                  <c:v>43020</c:v>
                </c:pt>
                <c:pt idx="506">
                  <c:v>43021</c:v>
                </c:pt>
                <c:pt idx="507">
                  <c:v>43022</c:v>
                </c:pt>
                <c:pt idx="508">
                  <c:v>43023</c:v>
                </c:pt>
                <c:pt idx="509">
                  <c:v>43024</c:v>
                </c:pt>
                <c:pt idx="510">
                  <c:v>43025</c:v>
                </c:pt>
                <c:pt idx="511">
                  <c:v>43026</c:v>
                </c:pt>
                <c:pt idx="512">
                  <c:v>43027</c:v>
                </c:pt>
                <c:pt idx="513">
                  <c:v>43028</c:v>
                </c:pt>
                <c:pt idx="514">
                  <c:v>43029</c:v>
                </c:pt>
                <c:pt idx="515">
                  <c:v>43030</c:v>
                </c:pt>
                <c:pt idx="516">
                  <c:v>43031</c:v>
                </c:pt>
                <c:pt idx="517">
                  <c:v>43032</c:v>
                </c:pt>
                <c:pt idx="518">
                  <c:v>43033</c:v>
                </c:pt>
                <c:pt idx="519">
                  <c:v>43034</c:v>
                </c:pt>
                <c:pt idx="520">
                  <c:v>43035</c:v>
                </c:pt>
                <c:pt idx="521">
                  <c:v>43036</c:v>
                </c:pt>
                <c:pt idx="522">
                  <c:v>43037</c:v>
                </c:pt>
                <c:pt idx="523">
                  <c:v>43038</c:v>
                </c:pt>
                <c:pt idx="524">
                  <c:v>43039</c:v>
                </c:pt>
                <c:pt idx="525">
                  <c:v>43040</c:v>
                </c:pt>
                <c:pt idx="526">
                  <c:v>43041</c:v>
                </c:pt>
                <c:pt idx="527">
                  <c:v>43042</c:v>
                </c:pt>
                <c:pt idx="528">
                  <c:v>43043</c:v>
                </c:pt>
                <c:pt idx="529">
                  <c:v>43044</c:v>
                </c:pt>
                <c:pt idx="530">
                  <c:v>43045</c:v>
                </c:pt>
                <c:pt idx="531">
                  <c:v>43046</c:v>
                </c:pt>
                <c:pt idx="532">
                  <c:v>43047</c:v>
                </c:pt>
                <c:pt idx="533">
                  <c:v>43048</c:v>
                </c:pt>
                <c:pt idx="534">
                  <c:v>43049</c:v>
                </c:pt>
                <c:pt idx="535">
                  <c:v>43050</c:v>
                </c:pt>
                <c:pt idx="536">
                  <c:v>43051</c:v>
                </c:pt>
                <c:pt idx="537">
                  <c:v>43052</c:v>
                </c:pt>
                <c:pt idx="538">
                  <c:v>43053</c:v>
                </c:pt>
                <c:pt idx="539">
                  <c:v>43054</c:v>
                </c:pt>
                <c:pt idx="540">
                  <c:v>43055</c:v>
                </c:pt>
                <c:pt idx="541">
                  <c:v>43056</c:v>
                </c:pt>
                <c:pt idx="542">
                  <c:v>43057</c:v>
                </c:pt>
                <c:pt idx="543">
                  <c:v>43058</c:v>
                </c:pt>
                <c:pt idx="544">
                  <c:v>43059</c:v>
                </c:pt>
                <c:pt idx="545">
                  <c:v>43060</c:v>
                </c:pt>
                <c:pt idx="546">
                  <c:v>43061</c:v>
                </c:pt>
                <c:pt idx="547">
                  <c:v>43062</c:v>
                </c:pt>
                <c:pt idx="548">
                  <c:v>43063</c:v>
                </c:pt>
                <c:pt idx="549">
                  <c:v>43064</c:v>
                </c:pt>
                <c:pt idx="550">
                  <c:v>43065</c:v>
                </c:pt>
                <c:pt idx="551">
                  <c:v>43066</c:v>
                </c:pt>
                <c:pt idx="552">
                  <c:v>43067</c:v>
                </c:pt>
                <c:pt idx="553">
                  <c:v>43068</c:v>
                </c:pt>
                <c:pt idx="554">
                  <c:v>43069</c:v>
                </c:pt>
                <c:pt idx="555">
                  <c:v>43070</c:v>
                </c:pt>
                <c:pt idx="556">
                  <c:v>43071</c:v>
                </c:pt>
                <c:pt idx="557">
                  <c:v>43072</c:v>
                </c:pt>
                <c:pt idx="558">
                  <c:v>43073</c:v>
                </c:pt>
                <c:pt idx="559">
                  <c:v>43074</c:v>
                </c:pt>
                <c:pt idx="560">
                  <c:v>43075</c:v>
                </c:pt>
                <c:pt idx="561">
                  <c:v>43076</c:v>
                </c:pt>
                <c:pt idx="562">
                  <c:v>43077</c:v>
                </c:pt>
                <c:pt idx="563">
                  <c:v>43078</c:v>
                </c:pt>
                <c:pt idx="564">
                  <c:v>43079</c:v>
                </c:pt>
                <c:pt idx="565">
                  <c:v>43080</c:v>
                </c:pt>
                <c:pt idx="566">
                  <c:v>43081</c:v>
                </c:pt>
                <c:pt idx="567">
                  <c:v>43082</c:v>
                </c:pt>
                <c:pt idx="568">
                  <c:v>43083</c:v>
                </c:pt>
                <c:pt idx="569">
                  <c:v>43084</c:v>
                </c:pt>
                <c:pt idx="570">
                  <c:v>43085</c:v>
                </c:pt>
                <c:pt idx="571">
                  <c:v>43086</c:v>
                </c:pt>
                <c:pt idx="572">
                  <c:v>43087</c:v>
                </c:pt>
                <c:pt idx="573">
                  <c:v>43088</c:v>
                </c:pt>
                <c:pt idx="574">
                  <c:v>43089</c:v>
                </c:pt>
                <c:pt idx="575">
                  <c:v>43090</c:v>
                </c:pt>
                <c:pt idx="576">
                  <c:v>43091</c:v>
                </c:pt>
                <c:pt idx="577">
                  <c:v>43092</c:v>
                </c:pt>
                <c:pt idx="578">
                  <c:v>43093</c:v>
                </c:pt>
                <c:pt idx="579">
                  <c:v>43094</c:v>
                </c:pt>
                <c:pt idx="580">
                  <c:v>43095</c:v>
                </c:pt>
                <c:pt idx="581">
                  <c:v>43096</c:v>
                </c:pt>
                <c:pt idx="582">
                  <c:v>43097</c:v>
                </c:pt>
                <c:pt idx="583">
                  <c:v>43098</c:v>
                </c:pt>
                <c:pt idx="584">
                  <c:v>43099</c:v>
                </c:pt>
                <c:pt idx="585">
                  <c:v>43100</c:v>
                </c:pt>
                <c:pt idx="586">
                  <c:v>43101</c:v>
                </c:pt>
                <c:pt idx="587">
                  <c:v>43102</c:v>
                </c:pt>
                <c:pt idx="588">
                  <c:v>43103</c:v>
                </c:pt>
                <c:pt idx="589">
                  <c:v>43104</c:v>
                </c:pt>
                <c:pt idx="590">
                  <c:v>43105</c:v>
                </c:pt>
                <c:pt idx="591">
                  <c:v>43106</c:v>
                </c:pt>
                <c:pt idx="592">
                  <c:v>43107</c:v>
                </c:pt>
                <c:pt idx="593">
                  <c:v>43108</c:v>
                </c:pt>
                <c:pt idx="594">
                  <c:v>43109</c:v>
                </c:pt>
                <c:pt idx="595">
                  <c:v>43110</c:v>
                </c:pt>
                <c:pt idx="596">
                  <c:v>43111</c:v>
                </c:pt>
                <c:pt idx="597">
                  <c:v>43112</c:v>
                </c:pt>
                <c:pt idx="598">
                  <c:v>43113</c:v>
                </c:pt>
                <c:pt idx="599">
                  <c:v>43114</c:v>
                </c:pt>
                <c:pt idx="600">
                  <c:v>43115</c:v>
                </c:pt>
                <c:pt idx="601">
                  <c:v>43116</c:v>
                </c:pt>
                <c:pt idx="602">
                  <c:v>43117</c:v>
                </c:pt>
                <c:pt idx="603">
                  <c:v>43118</c:v>
                </c:pt>
                <c:pt idx="604">
                  <c:v>43119</c:v>
                </c:pt>
                <c:pt idx="605">
                  <c:v>43120</c:v>
                </c:pt>
                <c:pt idx="606">
                  <c:v>43121</c:v>
                </c:pt>
                <c:pt idx="607">
                  <c:v>43122</c:v>
                </c:pt>
                <c:pt idx="608">
                  <c:v>43123</c:v>
                </c:pt>
                <c:pt idx="609">
                  <c:v>43124</c:v>
                </c:pt>
                <c:pt idx="610">
                  <c:v>43125</c:v>
                </c:pt>
                <c:pt idx="611">
                  <c:v>43126</c:v>
                </c:pt>
                <c:pt idx="612">
                  <c:v>43127</c:v>
                </c:pt>
                <c:pt idx="613">
                  <c:v>43128</c:v>
                </c:pt>
                <c:pt idx="614">
                  <c:v>43129</c:v>
                </c:pt>
                <c:pt idx="615">
                  <c:v>43130</c:v>
                </c:pt>
                <c:pt idx="616">
                  <c:v>43131</c:v>
                </c:pt>
                <c:pt idx="617">
                  <c:v>43132</c:v>
                </c:pt>
                <c:pt idx="618">
                  <c:v>43133</c:v>
                </c:pt>
                <c:pt idx="619">
                  <c:v>43134</c:v>
                </c:pt>
                <c:pt idx="620">
                  <c:v>43135</c:v>
                </c:pt>
                <c:pt idx="621">
                  <c:v>43136</c:v>
                </c:pt>
                <c:pt idx="622">
                  <c:v>43137</c:v>
                </c:pt>
                <c:pt idx="623">
                  <c:v>43138</c:v>
                </c:pt>
                <c:pt idx="624">
                  <c:v>43139</c:v>
                </c:pt>
                <c:pt idx="625">
                  <c:v>43140</c:v>
                </c:pt>
                <c:pt idx="626">
                  <c:v>43141</c:v>
                </c:pt>
                <c:pt idx="627">
                  <c:v>43142</c:v>
                </c:pt>
                <c:pt idx="628">
                  <c:v>43143</c:v>
                </c:pt>
                <c:pt idx="629">
                  <c:v>43144</c:v>
                </c:pt>
                <c:pt idx="630">
                  <c:v>43145</c:v>
                </c:pt>
                <c:pt idx="631">
                  <c:v>43146</c:v>
                </c:pt>
                <c:pt idx="632">
                  <c:v>43147</c:v>
                </c:pt>
                <c:pt idx="633">
                  <c:v>43148</c:v>
                </c:pt>
                <c:pt idx="634">
                  <c:v>43149</c:v>
                </c:pt>
                <c:pt idx="635">
                  <c:v>43150</c:v>
                </c:pt>
                <c:pt idx="636">
                  <c:v>43151</c:v>
                </c:pt>
                <c:pt idx="637">
                  <c:v>43152</c:v>
                </c:pt>
                <c:pt idx="638">
                  <c:v>43153</c:v>
                </c:pt>
                <c:pt idx="639">
                  <c:v>43154</c:v>
                </c:pt>
                <c:pt idx="640">
                  <c:v>43155</c:v>
                </c:pt>
                <c:pt idx="641">
                  <c:v>43156</c:v>
                </c:pt>
                <c:pt idx="642">
                  <c:v>43157</c:v>
                </c:pt>
                <c:pt idx="643">
                  <c:v>43158</c:v>
                </c:pt>
                <c:pt idx="644">
                  <c:v>43159</c:v>
                </c:pt>
                <c:pt idx="645">
                  <c:v>43160</c:v>
                </c:pt>
                <c:pt idx="646">
                  <c:v>43161</c:v>
                </c:pt>
                <c:pt idx="647">
                  <c:v>43162</c:v>
                </c:pt>
                <c:pt idx="648">
                  <c:v>43163</c:v>
                </c:pt>
                <c:pt idx="649">
                  <c:v>43164</c:v>
                </c:pt>
                <c:pt idx="650">
                  <c:v>43165</c:v>
                </c:pt>
                <c:pt idx="651">
                  <c:v>43166</c:v>
                </c:pt>
                <c:pt idx="652">
                  <c:v>43167</c:v>
                </c:pt>
                <c:pt idx="653">
                  <c:v>43168</c:v>
                </c:pt>
                <c:pt idx="654">
                  <c:v>43169</c:v>
                </c:pt>
                <c:pt idx="655">
                  <c:v>43170</c:v>
                </c:pt>
                <c:pt idx="656">
                  <c:v>43171</c:v>
                </c:pt>
                <c:pt idx="657">
                  <c:v>43172</c:v>
                </c:pt>
                <c:pt idx="658">
                  <c:v>43173</c:v>
                </c:pt>
                <c:pt idx="659">
                  <c:v>43174</c:v>
                </c:pt>
                <c:pt idx="660">
                  <c:v>43175</c:v>
                </c:pt>
                <c:pt idx="661">
                  <c:v>43176</c:v>
                </c:pt>
                <c:pt idx="662">
                  <c:v>43177</c:v>
                </c:pt>
                <c:pt idx="663">
                  <c:v>43178</c:v>
                </c:pt>
                <c:pt idx="664">
                  <c:v>43179</c:v>
                </c:pt>
                <c:pt idx="665">
                  <c:v>43180</c:v>
                </c:pt>
                <c:pt idx="666">
                  <c:v>43181</c:v>
                </c:pt>
                <c:pt idx="667">
                  <c:v>43182</c:v>
                </c:pt>
                <c:pt idx="668">
                  <c:v>43183</c:v>
                </c:pt>
                <c:pt idx="669">
                  <c:v>43184</c:v>
                </c:pt>
                <c:pt idx="670">
                  <c:v>43185</c:v>
                </c:pt>
                <c:pt idx="671">
                  <c:v>43186</c:v>
                </c:pt>
                <c:pt idx="672">
                  <c:v>43187</c:v>
                </c:pt>
                <c:pt idx="673">
                  <c:v>43188</c:v>
                </c:pt>
                <c:pt idx="674">
                  <c:v>43189</c:v>
                </c:pt>
                <c:pt idx="675">
                  <c:v>43190</c:v>
                </c:pt>
                <c:pt idx="676">
                  <c:v>43191</c:v>
                </c:pt>
                <c:pt idx="677">
                  <c:v>43192</c:v>
                </c:pt>
                <c:pt idx="678">
                  <c:v>43193</c:v>
                </c:pt>
                <c:pt idx="679">
                  <c:v>43194</c:v>
                </c:pt>
                <c:pt idx="680">
                  <c:v>43195</c:v>
                </c:pt>
                <c:pt idx="681">
                  <c:v>43196</c:v>
                </c:pt>
                <c:pt idx="682">
                  <c:v>43197</c:v>
                </c:pt>
                <c:pt idx="683">
                  <c:v>43198</c:v>
                </c:pt>
                <c:pt idx="684">
                  <c:v>43199</c:v>
                </c:pt>
                <c:pt idx="685">
                  <c:v>43200</c:v>
                </c:pt>
                <c:pt idx="686">
                  <c:v>43201</c:v>
                </c:pt>
                <c:pt idx="687">
                  <c:v>43202</c:v>
                </c:pt>
                <c:pt idx="688">
                  <c:v>43203</c:v>
                </c:pt>
                <c:pt idx="689">
                  <c:v>43204</c:v>
                </c:pt>
                <c:pt idx="690">
                  <c:v>43205</c:v>
                </c:pt>
                <c:pt idx="691">
                  <c:v>43206</c:v>
                </c:pt>
                <c:pt idx="692">
                  <c:v>43207</c:v>
                </c:pt>
                <c:pt idx="693">
                  <c:v>43208</c:v>
                </c:pt>
                <c:pt idx="694">
                  <c:v>43209</c:v>
                </c:pt>
                <c:pt idx="695">
                  <c:v>43210</c:v>
                </c:pt>
                <c:pt idx="696">
                  <c:v>43211</c:v>
                </c:pt>
                <c:pt idx="697">
                  <c:v>43212</c:v>
                </c:pt>
                <c:pt idx="698">
                  <c:v>43213</c:v>
                </c:pt>
                <c:pt idx="699">
                  <c:v>43214</c:v>
                </c:pt>
                <c:pt idx="700">
                  <c:v>43215</c:v>
                </c:pt>
                <c:pt idx="701">
                  <c:v>43216</c:v>
                </c:pt>
                <c:pt idx="702">
                  <c:v>43217</c:v>
                </c:pt>
                <c:pt idx="703">
                  <c:v>43218</c:v>
                </c:pt>
                <c:pt idx="704">
                  <c:v>43219</c:v>
                </c:pt>
                <c:pt idx="705">
                  <c:v>43220</c:v>
                </c:pt>
                <c:pt idx="706">
                  <c:v>43221</c:v>
                </c:pt>
                <c:pt idx="707">
                  <c:v>43222</c:v>
                </c:pt>
                <c:pt idx="708">
                  <c:v>43223</c:v>
                </c:pt>
                <c:pt idx="709">
                  <c:v>43224</c:v>
                </c:pt>
                <c:pt idx="710">
                  <c:v>43225</c:v>
                </c:pt>
                <c:pt idx="711">
                  <c:v>43226</c:v>
                </c:pt>
                <c:pt idx="712">
                  <c:v>43227</c:v>
                </c:pt>
                <c:pt idx="713">
                  <c:v>43228</c:v>
                </c:pt>
                <c:pt idx="714">
                  <c:v>43229</c:v>
                </c:pt>
                <c:pt idx="715">
                  <c:v>43230</c:v>
                </c:pt>
                <c:pt idx="716">
                  <c:v>43231</c:v>
                </c:pt>
                <c:pt idx="717">
                  <c:v>43232</c:v>
                </c:pt>
                <c:pt idx="718">
                  <c:v>43233</c:v>
                </c:pt>
                <c:pt idx="719">
                  <c:v>43234</c:v>
                </c:pt>
                <c:pt idx="720">
                  <c:v>43235</c:v>
                </c:pt>
                <c:pt idx="721">
                  <c:v>43236</c:v>
                </c:pt>
                <c:pt idx="722">
                  <c:v>43237</c:v>
                </c:pt>
                <c:pt idx="723">
                  <c:v>43238</c:v>
                </c:pt>
                <c:pt idx="724">
                  <c:v>43239</c:v>
                </c:pt>
                <c:pt idx="725">
                  <c:v>43240</c:v>
                </c:pt>
                <c:pt idx="726">
                  <c:v>43241</c:v>
                </c:pt>
                <c:pt idx="727">
                  <c:v>43242</c:v>
                </c:pt>
                <c:pt idx="728">
                  <c:v>43243</c:v>
                </c:pt>
                <c:pt idx="729">
                  <c:v>43244</c:v>
                </c:pt>
              </c:numCache>
            </c:numRef>
          </c:cat>
          <c:val>
            <c:numRef>
              <c:f>'איור 7 נתונים'!$E$3:$E$4999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200</c:v>
                </c:pt>
                <c:pt idx="692">
                  <c:v>-100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45728"/>
        <c:axId val="150799488"/>
      </c:lineChart>
      <c:lineChart>
        <c:grouping val="standard"/>
        <c:varyColors val="0"/>
        <c:ser>
          <c:idx val="1"/>
          <c:order val="0"/>
          <c:tx>
            <c:strRef>
              <c:f>'איור 7 נתונים'!$B$2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42515</c:v>
                </c:pt>
                <c:pt idx="1">
                  <c:v>42516</c:v>
                </c:pt>
                <c:pt idx="2">
                  <c:v>42517</c:v>
                </c:pt>
                <c:pt idx="3">
                  <c:v>42518</c:v>
                </c:pt>
                <c:pt idx="4">
                  <c:v>42519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42525</c:v>
                </c:pt>
                <c:pt idx="11">
                  <c:v>42526</c:v>
                </c:pt>
                <c:pt idx="12">
                  <c:v>42527</c:v>
                </c:pt>
                <c:pt idx="13">
                  <c:v>42528</c:v>
                </c:pt>
                <c:pt idx="14">
                  <c:v>42529</c:v>
                </c:pt>
                <c:pt idx="15">
                  <c:v>42530</c:v>
                </c:pt>
                <c:pt idx="16">
                  <c:v>42531</c:v>
                </c:pt>
                <c:pt idx="17">
                  <c:v>42532</c:v>
                </c:pt>
                <c:pt idx="18">
                  <c:v>42533</c:v>
                </c:pt>
                <c:pt idx="19">
                  <c:v>42534</c:v>
                </c:pt>
                <c:pt idx="20">
                  <c:v>42535</c:v>
                </c:pt>
                <c:pt idx="21">
                  <c:v>42536</c:v>
                </c:pt>
                <c:pt idx="22">
                  <c:v>42537</c:v>
                </c:pt>
                <c:pt idx="23">
                  <c:v>42538</c:v>
                </c:pt>
                <c:pt idx="24">
                  <c:v>42539</c:v>
                </c:pt>
                <c:pt idx="25">
                  <c:v>42540</c:v>
                </c:pt>
                <c:pt idx="26">
                  <c:v>42541</c:v>
                </c:pt>
                <c:pt idx="27">
                  <c:v>42542</c:v>
                </c:pt>
                <c:pt idx="28">
                  <c:v>42543</c:v>
                </c:pt>
                <c:pt idx="29">
                  <c:v>42544</c:v>
                </c:pt>
                <c:pt idx="30">
                  <c:v>42545</c:v>
                </c:pt>
                <c:pt idx="31">
                  <c:v>42546</c:v>
                </c:pt>
                <c:pt idx="32">
                  <c:v>42547</c:v>
                </c:pt>
                <c:pt idx="33">
                  <c:v>42548</c:v>
                </c:pt>
                <c:pt idx="34">
                  <c:v>42549</c:v>
                </c:pt>
                <c:pt idx="35">
                  <c:v>42550</c:v>
                </c:pt>
                <c:pt idx="36">
                  <c:v>42551</c:v>
                </c:pt>
                <c:pt idx="37">
                  <c:v>42552</c:v>
                </c:pt>
                <c:pt idx="38">
                  <c:v>42553</c:v>
                </c:pt>
                <c:pt idx="39">
                  <c:v>42554</c:v>
                </c:pt>
                <c:pt idx="40">
                  <c:v>42555</c:v>
                </c:pt>
                <c:pt idx="41">
                  <c:v>42556</c:v>
                </c:pt>
                <c:pt idx="42">
                  <c:v>42557</c:v>
                </c:pt>
                <c:pt idx="43">
                  <c:v>42558</c:v>
                </c:pt>
                <c:pt idx="44">
                  <c:v>42559</c:v>
                </c:pt>
                <c:pt idx="45">
                  <c:v>42560</c:v>
                </c:pt>
                <c:pt idx="46">
                  <c:v>42561</c:v>
                </c:pt>
                <c:pt idx="47">
                  <c:v>42562</c:v>
                </c:pt>
                <c:pt idx="48">
                  <c:v>42563</c:v>
                </c:pt>
                <c:pt idx="49">
                  <c:v>42564</c:v>
                </c:pt>
                <c:pt idx="50">
                  <c:v>42565</c:v>
                </c:pt>
                <c:pt idx="51">
                  <c:v>42566</c:v>
                </c:pt>
                <c:pt idx="52">
                  <c:v>42567</c:v>
                </c:pt>
                <c:pt idx="53">
                  <c:v>42568</c:v>
                </c:pt>
                <c:pt idx="54">
                  <c:v>42569</c:v>
                </c:pt>
                <c:pt idx="55">
                  <c:v>42570</c:v>
                </c:pt>
                <c:pt idx="56">
                  <c:v>42571</c:v>
                </c:pt>
                <c:pt idx="57">
                  <c:v>42572</c:v>
                </c:pt>
                <c:pt idx="58">
                  <c:v>42573</c:v>
                </c:pt>
                <c:pt idx="59">
                  <c:v>42574</c:v>
                </c:pt>
                <c:pt idx="60">
                  <c:v>42575</c:v>
                </c:pt>
                <c:pt idx="61">
                  <c:v>42576</c:v>
                </c:pt>
                <c:pt idx="62">
                  <c:v>42577</c:v>
                </c:pt>
                <c:pt idx="63">
                  <c:v>42578</c:v>
                </c:pt>
                <c:pt idx="64">
                  <c:v>42579</c:v>
                </c:pt>
                <c:pt idx="65">
                  <c:v>42580</c:v>
                </c:pt>
                <c:pt idx="66">
                  <c:v>42581</c:v>
                </c:pt>
                <c:pt idx="67">
                  <c:v>42582</c:v>
                </c:pt>
                <c:pt idx="68">
                  <c:v>42583</c:v>
                </c:pt>
                <c:pt idx="69">
                  <c:v>42584</c:v>
                </c:pt>
                <c:pt idx="70">
                  <c:v>42585</c:v>
                </c:pt>
                <c:pt idx="71">
                  <c:v>42586</c:v>
                </c:pt>
                <c:pt idx="72">
                  <c:v>42587</c:v>
                </c:pt>
                <c:pt idx="73">
                  <c:v>42588</c:v>
                </c:pt>
                <c:pt idx="74">
                  <c:v>42589</c:v>
                </c:pt>
                <c:pt idx="75">
                  <c:v>42590</c:v>
                </c:pt>
                <c:pt idx="76">
                  <c:v>42591</c:v>
                </c:pt>
                <c:pt idx="77">
                  <c:v>42592</c:v>
                </c:pt>
                <c:pt idx="78">
                  <c:v>42593</c:v>
                </c:pt>
                <c:pt idx="79">
                  <c:v>42594</c:v>
                </c:pt>
                <c:pt idx="80">
                  <c:v>42595</c:v>
                </c:pt>
                <c:pt idx="81">
                  <c:v>42596</c:v>
                </c:pt>
                <c:pt idx="82">
                  <c:v>42597</c:v>
                </c:pt>
                <c:pt idx="83">
                  <c:v>42598</c:v>
                </c:pt>
                <c:pt idx="84">
                  <c:v>42599</c:v>
                </c:pt>
                <c:pt idx="85">
                  <c:v>42600</c:v>
                </c:pt>
                <c:pt idx="86">
                  <c:v>42601</c:v>
                </c:pt>
                <c:pt idx="87">
                  <c:v>42602</c:v>
                </c:pt>
                <c:pt idx="88">
                  <c:v>42603</c:v>
                </c:pt>
                <c:pt idx="89">
                  <c:v>42604</c:v>
                </c:pt>
                <c:pt idx="90">
                  <c:v>42605</c:v>
                </c:pt>
                <c:pt idx="91">
                  <c:v>42606</c:v>
                </c:pt>
                <c:pt idx="92">
                  <c:v>42607</c:v>
                </c:pt>
                <c:pt idx="93">
                  <c:v>42608</c:v>
                </c:pt>
                <c:pt idx="94">
                  <c:v>42609</c:v>
                </c:pt>
                <c:pt idx="95">
                  <c:v>42610</c:v>
                </c:pt>
                <c:pt idx="96">
                  <c:v>42611</c:v>
                </c:pt>
                <c:pt idx="97">
                  <c:v>42612</c:v>
                </c:pt>
                <c:pt idx="98">
                  <c:v>42613</c:v>
                </c:pt>
                <c:pt idx="99">
                  <c:v>42614</c:v>
                </c:pt>
                <c:pt idx="100">
                  <c:v>42615</c:v>
                </c:pt>
                <c:pt idx="101">
                  <c:v>42616</c:v>
                </c:pt>
                <c:pt idx="102">
                  <c:v>42617</c:v>
                </c:pt>
                <c:pt idx="103">
                  <c:v>42618</c:v>
                </c:pt>
                <c:pt idx="104">
                  <c:v>42619</c:v>
                </c:pt>
                <c:pt idx="105">
                  <c:v>42620</c:v>
                </c:pt>
                <c:pt idx="106">
                  <c:v>42621</c:v>
                </c:pt>
                <c:pt idx="107">
                  <c:v>42622</c:v>
                </c:pt>
                <c:pt idx="108">
                  <c:v>42623</c:v>
                </c:pt>
                <c:pt idx="109">
                  <c:v>42624</c:v>
                </c:pt>
                <c:pt idx="110">
                  <c:v>42625</c:v>
                </c:pt>
                <c:pt idx="111">
                  <c:v>42626</c:v>
                </c:pt>
                <c:pt idx="112">
                  <c:v>42627</c:v>
                </c:pt>
                <c:pt idx="113">
                  <c:v>42628</c:v>
                </c:pt>
                <c:pt idx="114">
                  <c:v>42629</c:v>
                </c:pt>
                <c:pt idx="115">
                  <c:v>42630</c:v>
                </c:pt>
                <c:pt idx="116">
                  <c:v>42631</c:v>
                </c:pt>
                <c:pt idx="117">
                  <c:v>42632</c:v>
                </c:pt>
                <c:pt idx="118">
                  <c:v>42633</c:v>
                </c:pt>
                <c:pt idx="119">
                  <c:v>42634</c:v>
                </c:pt>
                <c:pt idx="120">
                  <c:v>42635</c:v>
                </c:pt>
                <c:pt idx="121">
                  <c:v>42636</c:v>
                </c:pt>
                <c:pt idx="122">
                  <c:v>42637</c:v>
                </c:pt>
                <c:pt idx="123">
                  <c:v>42638</c:v>
                </c:pt>
                <c:pt idx="124">
                  <c:v>42639</c:v>
                </c:pt>
                <c:pt idx="125">
                  <c:v>42640</c:v>
                </c:pt>
                <c:pt idx="126">
                  <c:v>42641</c:v>
                </c:pt>
                <c:pt idx="127">
                  <c:v>42642</c:v>
                </c:pt>
                <c:pt idx="128">
                  <c:v>42643</c:v>
                </c:pt>
                <c:pt idx="129">
                  <c:v>42644</c:v>
                </c:pt>
                <c:pt idx="130">
                  <c:v>42645</c:v>
                </c:pt>
                <c:pt idx="131">
                  <c:v>42646</c:v>
                </c:pt>
                <c:pt idx="132">
                  <c:v>42647</c:v>
                </c:pt>
                <c:pt idx="133">
                  <c:v>42648</c:v>
                </c:pt>
                <c:pt idx="134">
                  <c:v>42649</c:v>
                </c:pt>
                <c:pt idx="135">
                  <c:v>42650</c:v>
                </c:pt>
                <c:pt idx="136">
                  <c:v>42651</c:v>
                </c:pt>
                <c:pt idx="137">
                  <c:v>42652</c:v>
                </c:pt>
                <c:pt idx="138">
                  <c:v>42653</c:v>
                </c:pt>
                <c:pt idx="139">
                  <c:v>42654</c:v>
                </c:pt>
                <c:pt idx="140">
                  <c:v>42655</c:v>
                </c:pt>
                <c:pt idx="141">
                  <c:v>42656</c:v>
                </c:pt>
                <c:pt idx="142">
                  <c:v>42657</c:v>
                </c:pt>
                <c:pt idx="143">
                  <c:v>42658</c:v>
                </c:pt>
                <c:pt idx="144">
                  <c:v>42659</c:v>
                </c:pt>
                <c:pt idx="145">
                  <c:v>42660</c:v>
                </c:pt>
                <c:pt idx="146">
                  <c:v>42661</c:v>
                </c:pt>
                <c:pt idx="147">
                  <c:v>42662</c:v>
                </c:pt>
                <c:pt idx="148">
                  <c:v>42663</c:v>
                </c:pt>
                <c:pt idx="149">
                  <c:v>42664</c:v>
                </c:pt>
                <c:pt idx="150">
                  <c:v>42665</c:v>
                </c:pt>
                <c:pt idx="151">
                  <c:v>42666</c:v>
                </c:pt>
                <c:pt idx="152">
                  <c:v>42667</c:v>
                </c:pt>
                <c:pt idx="153">
                  <c:v>42668</c:v>
                </c:pt>
                <c:pt idx="154">
                  <c:v>42669</c:v>
                </c:pt>
                <c:pt idx="155">
                  <c:v>42670</c:v>
                </c:pt>
                <c:pt idx="156">
                  <c:v>42671</c:v>
                </c:pt>
                <c:pt idx="157">
                  <c:v>42672</c:v>
                </c:pt>
                <c:pt idx="158">
                  <c:v>42673</c:v>
                </c:pt>
                <c:pt idx="159">
                  <c:v>42674</c:v>
                </c:pt>
                <c:pt idx="160">
                  <c:v>42675</c:v>
                </c:pt>
                <c:pt idx="161">
                  <c:v>42676</c:v>
                </c:pt>
                <c:pt idx="162">
                  <c:v>42677</c:v>
                </c:pt>
                <c:pt idx="163">
                  <c:v>42678</c:v>
                </c:pt>
                <c:pt idx="164">
                  <c:v>42679</c:v>
                </c:pt>
                <c:pt idx="165">
                  <c:v>42680</c:v>
                </c:pt>
                <c:pt idx="166">
                  <c:v>42681</c:v>
                </c:pt>
                <c:pt idx="167">
                  <c:v>42682</c:v>
                </c:pt>
                <c:pt idx="168">
                  <c:v>42683</c:v>
                </c:pt>
                <c:pt idx="169">
                  <c:v>42684</c:v>
                </c:pt>
                <c:pt idx="170">
                  <c:v>42685</c:v>
                </c:pt>
                <c:pt idx="171">
                  <c:v>42686</c:v>
                </c:pt>
                <c:pt idx="172">
                  <c:v>42687</c:v>
                </c:pt>
                <c:pt idx="173">
                  <c:v>42688</c:v>
                </c:pt>
                <c:pt idx="174">
                  <c:v>42689</c:v>
                </c:pt>
                <c:pt idx="175">
                  <c:v>42690</c:v>
                </c:pt>
                <c:pt idx="176">
                  <c:v>42691</c:v>
                </c:pt>
                <c:pt idx="177">
                  <c:v>42692</c:v>
                </c:pt>
                <c:pt idx="178">
                  <c:v>42693</c:v>
                </c:pt>
                <c:pt idx="179">
                  <c:v>42694</c:v>
                </c:pt>
                <c:pt idx="180">
                  <c:v>42695</c:v>
                </c:pt>
                <c:pt idx="181">
                  <c:v>42696</c:v>
                </c:pt>
                <c:pt idx="182">
                  <c:v>42697</c:v>
                </c:pt>
                <c:pt idx="183">
                  <c:v>42698</c:v>
                </c:pt>
                <c:pt idx="184">
                  <c:v>42699</c:v>
                </c:pt>
                <c:pt idx="185">
                  <c:v>42700</c:v>
                </c:pt>
                <c:pt idx="186">
                  <c:v>42701</c:v>
                </c:pt>
                <c:pt idx="187">
                  <c:v>42702</c:v>
                </c:pt>
                <c:pt idx="188">
                  <c:v>42703</c:v>
                </c:pt>
                <c:pt idx="189">
                  <c:v>42704</c:v>
                </c:pt>
                <c:pt idx="190">
                  <c:v>42705</c:v>
                </c:pt>
                <c:pt idx="191">
                  <c:v>42706</c:v>
                </c:pt>
                <c:pt idx="192">
                  <c:v>42707</c:v>
                </c:pt>
                <c:pt idx="193">
                  <c:v>42708</c:v>
                </c:pt>
                <c:pt idx="194">
                  <c:v>42709</c:v>
                </c:pt>
                <c:pt idx="195">
                  <c:v>42710</c:v>
                </c:pt>
                <c:pt idx="196">
                  <c:v>42711</c:v>
                </c:pt>
                <c:pt idx="197">
                  <c:v>42712</c:v>
                </c:pt>
                <c:pt idx="198">
                  <c:v>42713</c:v>
                </c:pt>
                <c:pt idx="199">
                  <c:v>42714</c:v>
                </c:pt>
                <c:pt idx="200">
                  <c:v>42715</c:v>
                </c:pt>
                <c:pt idx="201">
                  <c:v>42716</c:v>
                </c:pt>
                <c:pt idx="202">
                  <c:v>42717</c:v>
                </c:pt>
                <c:pt idx="203">
                  <c:v>42718</c:v>
                </c:pt>
                <c:pt idx="204">
                  <c:v>42719</c:v>
                </c:pt>
                <c:pt idx="205">
                  <c:v>42720</c:v>
                </c:pt>
                <c:pt idx="206">
                  <c:v>42721</c:v>
                </c:pt>
                <c:pt idx="207">
                  <c:v>42722</c:v>
                </c:pt>
                <c:pt idx="208">
                  <c:v>42723</c:v>
                </c:pt>
                <c:pt idx="209">
                  <c:v>42724</c:v>
                </c:pt>
                <c:pt idx="210">
                  <c:v>42725</c:v>
                </c:pt>
                <c:pt idx="211">
                  <c:v>42726</c:v>
                </c:pt>
                <c:pt idx="212">
                  <c:v>42727</c:v>
                </c:pt>
                <c:pt idx="213">
                  <c:v>42728</c:v>
                </c:pt>
                <c:pt idx="214">
                  <c:v>42729</c:v>
                </c:pt>
                <c:pt idx="215">
                  <c:v>42730</c:v>
                </c:pt>
                <c:pt idx="216">
                  <c:v>42731</c:v>
                </c:pt>
                <c:pt idx="217">
                  <c:v>42732</c:v>
                </c:pt>
                <c:pt idx="218">
                  <c:v>42733</c:v>
                </c:pt>
                <c:pt idx="219">
                  <c:v>42734</c:v>
                </c:pt>
                <c:pt idx="220">
                  <c:v>42735</c:v>
                </c:pt>
                <c:pt idx="221">
                  <c:v>42736</c:v>
                </c:pt>
                <c:pt idx="222">
                  <c:v>42737</c:v>
                </c:pt>
                <c:pt idx="223">
                  <c:v>42738</c:v>
                </c:pt>
                <c:pt idx="224">
                  <c:v>42739</c:v>
                </c:pt>
                <c:pt idx="225">
                  <c:v>42740</c:v>
                </c:pt>
                <c:pt idx="226">
                  <c:v>42741</c:v>
                </c:pt>
                <c:pt idx="227">
                  <c:v>42742</c:v>
                </c:pt>
                <c:pt idx="228">
                  <c:v>42743</c:v>
                </c:pt>
                <c:pt idx="229">
                  <c:v>42744</c:v>
                </c:pt>
                <c:pt idx="230">
                  <c:v>42745</c:v>
                </c:pt>
                <c:pt idx="231">
                  <c:v>42746</c:v>
                </c:pt>
                <c:pt idx="232">
                  <c:v>42747</c:v>
                </c:pt>
                <c:pt idx="233">
                  <c:v>42748</c:v>
                </c:pt>
                <c:pt idx="234">
                  <c:v>42749</c:v>
                </c:pt>
                <c:pt idx="235">
                  <c:v>42750</c:v>
                </c:pt>
                <c:pt idx="236">
                  <c:v>42751</c:v>
                </c:pt>
                <c:pt idx="237">
                  <c:v>42752</c:v>
                </c:pt>
                <c:pt idx="238">
                  <c:v>42753</c:v>
                </c:pt>
                <c:pt idx="239">
                  <c:v>42754</c:v>
                </c:pt>
                <c:pt idx="240">
                  <c:v>42755</c:v>
                </c:pt>
                <c:pt idx="241">
                  <c:v>42756</c:v>
                </c:pt>
                <c:pt idx="242">
                  <c:v>42757</c:v>
                </c:pt>
                <c:pt idx="243">
                  <c:v>42758</c:v>
                </c:pt>
                <c:pt idx="244">
                  <c:v>42759</c:v>
                </c:pt>
                <c:pt idx="245">
                  <c:v>42760</c:v>
                </c:pt>
                <c:pt idx="246">
                  <c:v>42761</c:v>
                </c:pt>
                <c:pt idx="247">
                  <c:v>42762</c:v>
                </c:pt>
                <c:pt idx="248">
                  <c:v>42763</c:v>
                </c:pt>
                <c:pt idx="249">
                  <c:v>42764</c:v>
                </c:pt>
                <c:pt idx="250">
                  <c:v>42765</c:v>
                </c:pt>
                <c:pt idx="251">
                  <c:v>42766</c:v>
                </c:pt>
                <c:pt idx="252">
                  <c:v>42767</c:v>
                </c:pt>
                <c:pt idx="253">
                  <c:v>42768</c:v>
                </c:pt>
                <c:pt idx="254">
                  <c:v>42769</c:v>
                </c:pt>
                <c:pt idx="255">
                  <c:v>42770</c:v>
                </c:pt>
                <c:pt idx="256">
                  <c:v>42771</c:v>
                </c:pt>
                <c:pt idx="257">
                  <c:v>42772</c:v>
                </c:pt>
                <c:pt idx="258">
                  <c:v>42773</c:v>
                </c:pt>
                <c:pt idx="259">
                  <c:v>42774</c:v>
                </c:pt>
                <c:pt idx="260">
                  <c:v>42775</c:v>
                </c:pt>
                <c:pt idx="261">
                  <c:v>42776</c:v>
                </c:pt>
                <c:pt idx="262">
                  <c:v>42777</c:v>
                </c:pt>
                <c:pt idx="263">
                  <c:v>42778</c:v>
                </c:pt>
                <c:pt idx="264">
                  <c:v>42779</c:v>
                </c:pt>
                <c:pt idx="265">
                  <c:v>42780</c:v>
                </c:pt>
                <c:pt idx="266">
                  <c:v>42781</c:v>
                </c:pt>
                <c:pt idx="267">
                  <c:v>42782</c:v>
                </c:pt>
                <c:pt idx="268">
                  <c:v>42783</c:v>
                </c:pt>
                <c:pt idx="269">
                  <c:v>42784</c:v>
                </c:pt>
                <c:pt idx="270">
                  <c:v>42785</c:v>
                </c:pt>
                <c:pt idx="271">
                  <c:v>42786</c:v>
                </c:pt>
                <c:pt idx="272">
                  <c:v>42787</c:v>
                </c:pt>
                <c:pt idx="273">
                  <c:v>42788</c:v>
                </c:pt>
                <c:pt idx="274">
                  <c:v>42789</c:v>
                </c:pt>
                <c:pt idx="275">
                  <c:v>42790</c:v>
                </c:pt>
                <c:pt idx="276">
                  <c:v>42791</c:v>
                </c:pt>
                <c:pt idx="277">
                  <c:v>42792</c:v>
                </c:pt>
                <c:pt idx="278">
                  <c:v>42793</c:v>
                </c:pt>
                <c:pt idx="279">
                  <c:v>42794</c:v>
                </c:pt>
                <c:pt idx="280">
                  <c:v>42795</c:v>
                </c:pt>
                <c:pt idx="281">
                  <c:v>42796</c:v>
                </c:pt>
                <c:pt idx="282">
                  <c:v>42797</c:v>
                </c:pt>
                <c:pt idx="283">
                  <c:v>42798</c:v>
                </c:pt>
                <c:pt idx="284">
                  <c:v>42799</c:v>
                </c:pt>
                <c:pt idx="285">
                  <c:v>42800</c:v>
                </c:pt>
                <c:pt idx="286">
                  <c:v>42801</c:v>
                </c:pt>
                <c:pt idx="287">
                  <c:v>42802</c:v>
                </c:pt>
                <c:pt idx="288">
                  <c:v>42803</c:v>
                </c:pt>
                <c:pt idx="289">
                  <c:v>42804</c:v>
                </c:pt>
                <c:pt idx="290">
                  <c:v>42805</c:v>
                </c:pt>
                <c:pt idx="291">
                  <c:v>42806</c:v>
                </c:pt>
                <c:pt idx="292">
                  <c:v>42807</c:v>
                </c:pt>
                <c:pt idx="293">
                  <c:v>42808</c:v>
                </c:pt>
                <c:pt idx="294">
                  <c:v>42809</c:v>
                </c:pt>
                <c:pt idx="295">
                  <c:v>42810</c:v>
                </c:pt>
                <c:pt idx="296">
                  <c:v>42811</c:v>
                </c:pt>
                <c:pt idx="297">
                  <c:v>42812</c:v>
                </c:pt>
                <c:pt idx="298">
                  <c:v>42813</c:v>
                </c:pt>
                <c:pt idx="299">
                  <c:v>42814</c:v>
                </c:pt>
                <c:pt idx="300">
                  <c:v>42815</c:v>
                </c:pt>
                <c:pt idx="301">
                  <c:v>42816</c:v>
                </c:pt>
                <c:pt idx="302">
                  <c:v>42817</c:v>
                </c:pt>
                <c:pt idx="303">
                  <c:v>42818</c:v>
                </c:pt>
                <c:pt idx="304">
                  <c:v>42819</c:v>
                </c:pt>
                <c:pt idx="305">
                  <c:v>42820</c:v>
                </c:pt>
                <c:pt idx="306">
                  <c:v>42821</c:v>
                </c:pt>
                <c:pt idx="307">
                  <c:v>42822</c:v>
                </c:pt>
                <c:pt idx="308">
                  <c:v>42823</c:v>
                </c:pt>
                <c:pt idx="309">
                  <c:v>42824</c:v>
                </c:pt>
                <c:pt idx="310">
                  <c:v>42825</c:v>
                </c:pt>
                <c:pt idx="311">
                  <c:v>42826</c:v>
                </c:pt>
                <c:pt idx="312">
                  <c:v>42827</c:v>
                </c:pt>
                <c:pt idx="313">
                  <c:v>42828</c:v>
                </c:pt>
                <c:pt idx="314">
                  <c:v>42829</c:v>
                </c:pt>
                <c:pt idx="315">
                  <c:v>42830</c:v>
                </c:pt>
                <c:pt idx="316">
                  <c:v>42831</c:v>
                </c:pt>
                <c:pt idx="317">
                  <c:v>42832</c:v>
                </c:pt>
                <c:pt idx="318">
                  <c:v>42833</c:v>
                </c:pt>
                <c:pt idx="319">
                  <c:v>42834</c:v>
                </c:pt>
                <c:pt idx="320">
                  <c:v>42835</c:v>
                </c:pt>
                <c:pt idx="321">
                  <c:v>42836</c:v>
                </c:pt>
                <c:pt idx="322">
                  <c:v>42837</c:v>
                </c:pt>
                <c:pt idx="323">
                  <c:v>42838</c:v>
                </c:pt>
                <c:pt idx="324">
                  <c:v>42839</c:v>
                </c:pt>
                <c:pt idx="325">
                  <c:v>42840</c:v>
                </c:pt>
                <c:pt idx="326">
                  <c:v>42841</c:v>
                </c:pt>
                <c:pt idx="327">
                  <c:v>42842</c:v>
                </c:pt>
                <c:pt idx="328">
                  <c:v>42843</c:v>
                </c:pt>
                <c:pt idx="329">
                  <c:v>42844</c:v>
                </c:pt>
                <c:pt idx="330">
                  <c:v>42845</c:v>
                </c:pt>
                <c:pt idx="331">
                  <c:v>42846</c:v>
                </c:pt>
                <c:pt idx="332">
                  <c:v>42847</c:v>
                </c:pt>
                <c:pt idx="333">
                  <c:v>42848</c:v>
                </c:pt>
                <c:pt idx="334">
                  <c:v>42849</c:v>
                </c:pt>
                <c:pt idx="335">
                  <c:v>42850</c:v>
                </c:pt>
                <c:pt idx="336">
                  <c:v>42851</c:v>
                </c:pt>
                <c:pt idx="337">
                  <c:v>42852</c:v>
                </c:pt>
                <c:pt idx="338">
                  <c:v>42853</c:v>
                </c:pt>
                <c:pt idx="339">
                  <c:v>42854</c:v>
                </c:pt>
                <c:pt idx="340">
                  <c:v>42855</c:v>
                </c:pt>
                <c:pt idx="341">
                  <c:v>42856</c:v>
                </c:pt>
                <c:pt idx="342">
                  <c:v>42857</c:v>
                </c:pt>
                <c:pt idx="343">
                  <c:v>42858</c:v>
                </c:pt>
                <c:pt idx="344">
                  <c:v>42859</c:v>
                </c:pt>
                <c:pt idx="345">
                  <c:v>42860</c:v>
                </c:pt>
                <c:pt idx="346">
                  <c:v>42861</c:v>
                </c:pt>
                <c:pt idx="347">
                  <c:v>42862</c:v>
                </c:pt>
                <c:pt idx="348">
                  <c:v>42863</c:v>
                </c:pt>
                <c:pt idx="349">
                  <c:v>42864</c:v>
                </c:pt>
                <c:pt idx="350">
                  <c:v>42865</c:v>
                </c:pt>
                <c:pt idx="351">
                  <c:v>42866</c:v>
                </c:pt>
                <c:pt idx="352">
                  <c:v>42867</c:v>
                </c:pt>
                <c:pt idx="353">
                  <c:v>42868</c:v>
                </c:pt>
                <c:pt idx="354">
                  <c:v>42869</c:v>
                </c:pt>
                <c:pt idx="355">
                  <c:v>42870</c:v>
                </c:pt>
                <c:pt idx="356">
                  <c:v>42871</c:v>
                </c:pt>
                <c:pt idx="357">
                  <c:v>42872</c:v>
                </c:pt>
                <c:pt idx="358">
                  <c:v>42873</c:v>
                </c:pt>
                <c:pt idx="359">
                  <c:v>42874</c:v>
                </c:pt>
                <c:pt idx="360">
                  <c:v>42875</c:v>
                </c:pt>
                <c:pt idx="361">
                  <c:v>42876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42882</c:v>
                </c:pt>
                <c:pt idx="368">
                  <c:v>42883</c:v>
                </c:pt>
                <c:pt idx="369">
                  <c:v>42884</c:v>
                </c:pt>
                <c:pt idx="370">
                  <c:v>42885</c:v>
                </c:pt>
                <c:pt idx="371">
                  <c:v>42886</c:v>
                </c:pt>
                <c:pt idx="372">
                  <c:v>42887</c:v>
                </c:pt>
                <c:pt idx="373">
                  <c:v>42888</c:v>
                </c:pt>
                <c:pt idx="374">
                  <c:v>42889</c:v>
                </c:pt>
                <c:pt idx="375">
                  <c:v>42890</c:v>
                </c:pt>
                <c:pt idx="376">
                  <c:v>42891</c:v>
                </c:pt>
                <c:pt idx="377">
                  <c:v>42892</c:v>
                </c:pt>
                <c:pt idx="378">
                  <c:v>42893</c:v>
                </c:pt>
                <c:pt idx="379">
                  <c:v>42894</c:v>
                </c:pt>
                <c:pt idx="380">
                  <c:v>42895</c:v>
                </c:pt>
                <c:pt idx="381">
                  <c:v>42896</c:v>
                </c:pt>
                <c:pt idx="382">
                  <c:v>42897</c:v>
                </c:pt>
                <c:pt idx="383">
                  <c:v>42898</c:v>
                </c:pt>
                <c:pt idx="384">
                  <c:v>42899</c:v>
                </c:pt>
                <c:pt idx="385">
                  <c:v>42900</c:v>
                </c:pt>
                <c:pt idx="386">
                  <c:v>42901</c:v>
                </c:pt>
                <c:pt idx="387">
                  <c:v>42902</c:v>
                </c:pt>
                <c:pt idx="388">
                  <c:v>42903</c:v>
                </c:pt>
                <c:pt idx="389">
                  <c:v>42904</c:v>
                </c:pt>
                <c:pt idx="390">
                  <c:v>42905</c:v>
                </c:pt>
                <c:pt idx="391">
                  <c:v>42906</c:v>
                </c:pt>
                <c:pt idx="392">
                  <c:v>42907</c:v>
                </c:pt>
                <c:pt idx="393">
                  <c:v>42908</c:v>
                </c:pt>
                <c:pt idx="394">
                  <c:v>42909</c:v>
                </c:pt>
                <c:pt idx="395">
                  <c:v>42910</c:v>
                </c:pt>
                <c:pt idx="396">
                  <c:v>42911</c:v>
                </c:pt>
                <c:pt idx="397">
                  <c:v>42912</c:v>
                </c:pt>
                <c:pt idx="398">
                  <c:v>42913</c:v>
                </c:pt>
                <c:pt idx="399">
                  <c:v>42914</c:v>
                </c:pt>
                <c:pt idx="400">
                  <c:v>42915</c:v>
                </c:pt>
                <c:pt idx="401">
                  <c:v>42916</c:v>
                </c:pt>
                <c:pt idx="402">
                  <c:v>42917</c:v>
                </c:pt>
                <c:pt idx="403">
                  <c:v>42918</c:v>
                </c:pt>
                <c:pt idx="404">
                  <c:v>42919</c:v>
                </c:pt>
                <c:pt idx="405">
                  <c:v>42920</c:v>
                </c:pt>
                <c:pt idx="406">
                  <c:v>42921</c:v>
                </c:pt>
                <c:pt idx="407">
                  <c:v>42922</c:v>
                </c:pt>
                <c:pt idx="408">
                  <c:v>42923</c:v>
                </c:pt>
                <c:pt idx="409">
                  <c:v>42924</c:v>
                </c:pt>
                <c:pt idx="410">
                  <c:v>42925</c:v>
                </c:pt>
                <c:pt idx="411">
                  <c:v>42926</c:v>
                </c:pt>
                <c:pt idx="412">
                  <c:v>42927</c:v>
                </c:pt>
                <c:pt idx="413">
                  <c:v>42928</c:v>
                </c:pt>
                <c:pt idx="414">
                  <c:v>42929</c:v>
                </c:pt>
                <c:pt idx="415">
                  <c:v>42930</c:v>
                </c:pt>
                <c:pt idx="416">
                  <c:v>42931</c:v>
                </c:pt>
                <c:pt idx="417">
                  <c:v>42932</c:v>
                </c:pt>
                <c:pt idx="418">
                  <c:v>42933</c:v>
                </c:pt>
                <c:pt idx="419">
                  <c:v>42934</c:v>
                </c:pt>
                <c:pt idx="420">
                  <c:v>42935</c:v>
                </c:pt>
                <c:pt idx="421">
                  <c:v>42936</c:v>
                </c:pt>
                <c:pt idx="422">
                  <c:v>42937</c:v>
                </c:pt>
                <c:pt idx="423">
                  <c:v>42938</c:v>
                </c:pt>
                <c:pt idx="424">
                  <c:v>42939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42945</c:v>
                </c:pt>
                <c:pt idx="431">
                  <c:v>42946</c:v>
                </c:pt>
                <c:pt idx="432">
                  <c:v>42947</c:v>
                </c:pt>
                <c:pt idx="433">
                  <c:v>42948</c:v>
                </c:pt>
                <c:pt idx="434">
                  <c:v>42949</c:v>
                </c:pt>
                <c:pt idx="435">
                  <c:v>42950</c:v>
                </c:pt>
                <c:pt idx="436">
                  <c:v>42951</c:v>
                </c:pt>
                <c:pt idx="437">
                  <c:v>42952</c:v>
                </c:pt>
                <c:pt idx="438">
                  <c:v>42953</c:v>
                </c:pt>
                <c:pt idx="439">
                  <c:v>42954</c:v>
                </c:pt>
                <c:pt idx="440">
                  <c:v>42955</c:v>
                </c:pt>
                <c:pt idx="441">
                  <c:v>42956</c:v>
                </c:pt>
                <c:pt idx="442">
                  <c:v>42957</c:v>
                </c:pt>
                <c:pt idx="443">
                  <c:v>42958</c:v>
                </c:pt>
                <c:pt idx="444">
                  <c:v>42959</c:v>
                </c:pt>
                <c:pt idx="445">
                  <c:v>42960</c:v>
                </c:pt>
                <c:pt idx="446">
                  <c:v>42961</c:v>
                </c:pt>
                <c:pt idx="447">
                  <c:v>42962</c:v>
                </c:pt>
                <c:pt idx="448">
                  <c:v>42963</c:v>
                </c:pt>
                <c:pt idx="449">
                  <c:v>42964</c:v>
                </c:pt>
                <c:pt idx="450">
                  <c:v>42965</c:v>
                </c:pt>
                <c:pt idx="451">
                  <c:v>42966</c:v>
                </c:pt>
                <c:pt idx="452">
                  <c:v>42967</c:v>
                </c:pt>
                <c:pt idx="453">
                  <c:v>42968</c:v>
                </c:pt>
                <c:pt idx="454">
                  <c:v>42969</c:v>
                </c:pt>
                <c:pt idx="455">
                  <c:v>42970</c:v>
                </c:pt>
                <c:pt idx="456">
                  <c:v>42971</c:v>
                </c:pt>
                <c:pt idx="457">
                  <c:v>42972</c:v>
                </c:pt>
                <c:pt idx="458">
                  <c:v>42973</c:v>
                </c:pt>
                <c:pt idx="459">
                  <c:v>42974</c:v>
                </c:pt>
                <c:pt idx="460">
                  <c:v>42975</c:v>
                </c:pt>
                <c:pt idx="461">
                  <c:v>42976</c:v>
                </c:pt>
                <c:pt idx="462">
                  <c:v>42977</c:v>
                </c:pt>
                <c:pt idx="463">
                  <c:v>42978</c:v>
                </c:pt>
                <c:pt idx="464">
                  <c:v>42979</c:v>
                </c:pt>
                <c:pt idx="465">
                  <c:v>42980</c:v>
                </c:pt>
                <c:pt idx="466">
                  <c:v>42981</c:v>
                </c:pt>
                <c:pt idx="467">
                  <c:v>42982</c:v>
                </c:pt>
                <c:pt idx="468">
                  <c:v>42983</c:v>
                </c:pt>
                <c:pt idx="469">
                  <c:v>42984</c:v>
                </c:pt>
                <c:pt idx="470">
                  <c:v>42985</c:v>
                </c:pt>
                <c:pt idx="471">
                  <c:v>42986</c:v>
                </c:pt>
                <c:pt idx="472">
                  <c:v>42987</c:v>
                </c:pt>
                <c:pt idx="473">
                  <c:v>42988</c:v>
                </c:pt>
                <c:pt idx="474">
                  <c:v>42989</c:v>
                </c:pt>
                <c:pt idx="475">
                  <c:v>42990</c:v>
                </c:pt>
                <c:pt idx="476">
                  <c:v>42991</c:v>
                </c:pt>
                <c:pt idx="477">
                  <c:v>42992</c:v>
                </c:pt>
                <c:pt idx="478">
                  <c:v>42993</c:v>
                </c:pt>
                <c:pt idx="479">
                  <c:v>42994</c:v>
                </c:pt>
                <c:pt idx="480">
                  <c:v>42995</c:v>
                </c:pt>
                <c:pt idx="481">
                  <c:v>42996</c:v>
                </c:pt>
                <c:pt idx="482">
                  <c:v>42997</c:v>
                </c:pt>
                <c:pt idx="483">
                  <c:v>42998</c:v>
                </c:pt>
                <c:pt idx="484">
                  <c:v>42999</c:v>
                </c:pt>
                <c:pt idx="485">
                  <c:v>43000</c:v>
                </c:pt>
                <c:pt idx="486">
                  <c:v>43001</c:v>
                </c:pt>
                <c:pt idx="487">
                  <c:v>43002</c:v>
                </c:pt>
                <c:pt idx="488">
                  <c:v>43003</c:v>
                </c:pt>
                <c:pt idx="489">
                  <c:v>43004</c:v>
                </c:pt>
                <c:pt idx="490">
                  <c:v>43005</c:v>
                </c:pt>
                <c:pt idx="491">
                  <c:v>43006</c:v>
                </c:pt>
                <c:pt idx="492">
                  <c:v>43007</c:v>
                </c:pt>
                <c:pt idx="493">
                  <c:v>43008</c:v>
                </c:pt>
                <c:pt idx="494">
                  <c:v>43009</c:v>
                </c:pt>
                <c:pt idx="495">
                  <c:v>43010</c:v>
                </c:pt>
                <c:pt idx="496">
                  <c:v>43011</c:v>
                </c:pt>
                <c:pt idx="497">
                  <c:v>43012</c:v>
                </c:pt>
                <c:pt idx="498">
                  <c:v>43013</c:v>
                </c:pt>
                <c:pt idx="499">
                  <c:v>43014</c:v>
                </c:pt>
                <c:pt idx="500">
                  <c:v>43015</c:v>
                </c:pt>
                <c:pt idx="501">
                  <c:v>43016</c:v>
                </c:pt>
                <c:pt idx="502">
                  <c:v>43017</c:v>
                </c:pt>
                <c:pt idx="503">
                  <c:v>43018</c:v>
                </c:pt>
                <c:pt idx="504">
                  <c:v>43019</c:v>
                </c:pt>
                <c:pt idx="505">
                  <c:v>43020</c:v>
                </c:pt>
                <c:pt idx="506">
                  <c:v>43021</c:v>
                </c:pt>
                <c:pt idx="507">
                  <c:v>43022</c:v>
                </c:pt>
                <c:pt idx="508">
                  <c:v>43023</c:v>
                </c:pt>
                <c:pt idx="509">
                  <c:v>43024</c:v>
                </c:pt>
                <c:pt idx="510">
                  <c:v>43025</c:v>
                </c:pt>
                <c:pt idx="511">
                  <c:v>43026</c:v>
                </c:pt>
                <c:pt idx="512">
                  <c:v>43027</c:v>
                </c:pt>
                <c:pt idx="513">
                  <c:v>43028</c:v>
                </c:pt>
                <c:pt idx="514">
                  <c:v>43029</c:v>
                </c:pt>
                <c:pt idx="515">
                  <c:v>43030</c:v>
                </c:pt>
                <c:pt idx="516">
                  <c:v>43031</c:v>
                </c:pt>
                <c:pt idx="517">
                  <c:v>43032</c:v>
                </c:pt>
                <c:pt idx="518">
                  <c:v>43033</c:v>
                </c:pt>
                <c:pt idx="519">
                  <c:v>43034</c:v>
                </c:pt>
                <c:pt idx="520">
                  <c:v>43035</c:v>
                </c:pt>
                <c:pt idx="521">
                  <c:v>43036</c:v>
                </c:pt>
                <c:pt idx="522">
                  <c:v>43037</c:v>
                </c:pt>
                <c:pt idx="523">
                  <c:v>43038</c:v>
                </c:pt>
                <c:pt idx="524">
                  <c:v>43039</c:v>
                </c:pt>
                <c:pt idx="525">
                  <c:v>43040</c:v>
                </c:pt>
                <c:pt idx="526">
                  <c:v>43041</c:v>
                </c:pt>
                <c:pt idx="527">
                  <c:v>43042</c:v>
                </c:pt>
                <c:pt idx="528">
                  <c:v>43043</c:v>
                </c:pt>
                <c:pt idx="529">
                  <c:v>43044</c:v>
                </c:pt>
                <c:pt idx="530">
                  <c:v>43045</c:v>
                </c:pt>
                <c:pt idx="531">
                  <c:v>43046</c:v>
                </c:pt>
                <c:pt idx="532">
                  <c:v>43047</c:v>
                </c:pt>
                <c:pt idx="533">
                  <c:v>43048</c:v>
                </c:pt>
                <c:pt idx="534">
                  <c:v>43049</c:v>
                </c:pt>
                <c:pt idx="535">
                  <c:v>43050</c:v>
                </c:pt>
                <c:pt idx="536">
                  <c:v>43051</c:v>
                </c:pt>
                <c:pt idx="537">
                  <c:v>43052</c:v>
                </c:pt>
                <c:pt idx="538">
                  <c:v>43053</c:v>
                </c:pt>
                <c:pt idx="539">
                  <c:v>43054</c:v>
                </c:pt>
                <c:pt idx="540">
                  <c:v>43055</c:v>
                </c:pt>
                <c:pt idx="541">
                  <c:v>43056</c:v>
                </c:pt>
                <c:pt idx="542">
                  <c:v>43057</c:v>
                </c:pt>
                <c:pt idx="543">
                  <c:v>43058</c:v>
                </c:pt>
                <c:pt idx="544">
                  <c:v>43059</c:v>
                </c:pt>
                <c:pt idx="545">
                  <c:v>43060</c:v>
                </c:pt>
                <c:pt idx="546">
                  <c:v>43061</c:v>
                </c:pt>
                <c:pt idx="547">
                  <c:v>43062</c:v>
                </c:pt>
                <c:pt idx="548">
                  <c:v>43063</c:v>
                </c:pt>
                <c:pt idx="549">
                  <c:v>43064</c:v>
                </c:pt>
                <c:pt idx="550">
                  <c:v>43065</c:v>
                </c:pt>
                <c:pt idx="551">
                  <c:v>43066</c:v>
                </c:pt>
                <c:pt idx="552">
                  <c:v>43067</c:v>
                </c:pt>
                <c:pt idx="553">
                  <c:v>43068</c:v>
                </c:pt>
                <c:pt idx="554">
                  <c:v>43069</c:v>
                </c:pt>
                <c:pt idx="555">
                  <c:v>43070</c:v>
                </c:pt>
                <c:pt idx="556">
                  <c:v>43071</c:v>
                </c:pt>
                <c:pt idx="557">
                  <c:v>43072</c:v>
                </c:pt>
                <c:pt idx="558">
                  <c:v>43073</c:v>
                </c:pt>
                <c:pt idx="559">
                  <c:v>43074</c:v>
                </c:pt>
                <c:pt idx="560">
                  <c:v>43075</c:v>
                </c:pt>
                <c:pt idx="561">
                  <c:v>43076</c:v>
                </c:pt>
                <c:pt idx="562">
                  <c:v>43077</c:v>
                </c:pt>
                <c:pt idx="563">
                  <c:v>43078</c:v>
                </c:pt>
                <c:pt idx="564">
                  <c:v>43079</c:v>
                </c:pt>
                <c:pt idx="565">
                  <c:v>43080</c:v>
                </c:pt>
                <c:pt idx="566">
                  <c:v>43081</c:v>
                </c:pt>
                <c:pt idx="567">
                  <c:v>43082</c:v>
                </c:pt>
                <c:pt idx="568">
                  <c:v>43083</c:v>
                </c:pt>
                <c:pt idx="569">
                  <c:v>43084</c:v>
                </c:pt>
                <c:pt idx="570">
                  <c:v>43085</c:v>
                </c:pt>
                <c:pt idx="571">
                  <c:v>43086</c:v>
                </c:pt>
                <c:pt idx="572">
                  <c:v>43087</c:v>
                </c:pt>
                <c:pt idx="573">
                  <c:v>43088</c:v>
                </c:pt>
                <c:pt idx="574">
                  <c:v>43089</c:v>
                </c:pt>
                <c:pt idx="575">
                  <c:v>43090</c:v>
                </c:pt>
                <c:pt idx="576">
                  <c:v>43091</c:v>
                </c:pt>
                <c:pt idx="577">
                  <c:v>43092</c:v>
                </c:pt>
                <c:pt idx="578">
                  <c:v>43093</c:v>
                </c:pt>
                <c:pt idx="579">
                  <c:v>43094</c:v>
                </c:pt>
                <c:pt idx="580">
                  <c:v>43095</c:v>
                </c:pt>
                <c:pt idx="581">
                  <c:v>43096</c:v>
                </c:pt>
                <c:pt idx="582">
                  <c:v>43097</c:v>
                </c:pt>
                <c:pt idx="583">
                  <c:v>43098</c:v>
                </c:pt>
                <c:pt idx="584">
                  <c:v>43099</c:v>
                </c:pt>
                <c:pt idx="585">
                  <c:v>43100</c:v>
                </c:pt>
                <c:pt idx="586">
                  <c:v>43101</c:v>
                </c:pt>
                <c:pt idx="587">
                  <c:v>43102</c:v>
                </c:pt>
                <c:pt idx="588">
                  <c:v>43103</c:v>
                </c:pt>
                <c:pt idx="589">
                  <c:v>43104</c:v>
                </c:pt>
                <c:pt idx="590">
                  <c:v>43105</c:v>
                </c:pt>
                <c:pt idx="591">
                  <c:v>43106</c:v>
                </c:pt>
                <c:pt idx="592">
                  <c:v>43107</c:v>
                </c:pt>
                <c:pt idx="593">
                  <c:v>43108</c:v>
                </c:pt>
                <c:pt idx="594">
                  <c:v>43109</c:v>
                </c:pt>
                <c:pt idx="595">
                  <c:v>43110</c:v>
                </c:pt>
                <c:pt idx="596">
                  <c:v>43111</c:v>
                </c:pt>
                <c:pt idx="597">
                  <c:v>43112</c:v>
                </c:pt>
                <c:pt idx="598">
                  <c:v>43113</c:v>
                </c:pt>
                <c:pt idx="599">
                  <c:v>43114</c:v>
                </c:pt>
                <c:pt idx="600">
                  <c:v>43115</c:v>
                </c:pt>
                <c:pt idx="601">
                  <c:v>43116</c:v>
                </c:pt>
                <c:pt idx="602">
                  <c:v>43117</c:v>
                </c:pt>
                <c:pt idx="603">
                  <c:v>43118</c:v>
                </c:pt>
                <c:pt idx="604">
                  <c:v>43119</c:v>
                </c:pt>
                <c:pt idx="605">
                  <c:v>43120</c:v>
                </c:pt>
                <c:pt idx="606">
                  <c:v>43121</c:v>
                </c:pt>
                <c:pt idx="607">
                  <c:v>43122</c:v>
                </c:pt>
                <c:pt idx="608">
                  <c:v>43123</c:v>
                </c:pt>
                <c:pt idx="609">
                  <c:v>43124</c:v>
                </c:pt>
                <c:pt idx="610">
                  <c:v>43125</c:v>
                </c:pt>
                <c:pt idx="611">
                  <c:v>43126</c:v>
                </c:pt>
                <c:pt idx="612">
                  <c:v>43127</c:v>
                </c:pt>
                <c:pt idx="613">
                  <c:v>43128</c:v>
                </c:pt>
                <c:pt idx="614">
                  <c:v>43129</c:v>
                </c:pt>
                <c:pt idx="615">
                  <c:v>43130</c:v>
                </c:pt>
                <c:pt idx="616">
                  <c:v>43131</c:v>
                </c:pt>
                <c:pt idx="617">
                  <c:v>43132</c:v>
                </c:pt>
                <c:pt idx="618">
                  <c:v>43133</c:v>
                </c:pt>
                <c:pt idx="619">
                  <c:v>43134</c:v>
                </c:pt>
                <c:pt idx="620">
                  <c:v>43135</c:v>
                </c:pt>
                <c:pt idx="621">
                  <c:v>43136</c:v>
                </c:pt>
                <c:pt idx="622">
                  <c:v>43137</c:v>
                </c:pt>
                <c:pt idx="623">
                  <c:v>43138</c:v>
                </c:pt>
                <c:pt idx="624">
                  <c:v>43139</c:v>
                </c:pt>
                <c:pt idx="625">
                  <c:v>43140</c:v>
                </c:pt>
                <c:pt idx="626">
                  <c:v>43141</c:v>
                </c:pt>
                <c:pt idx="627">
                  <c:v>43142</c:v>
                </c:pt>
                <c:pt idx="628">
                  <c:v>43143</c:v>
                </c:pt>
                <c:pt idx="629">
                  <c:v>43144</c:v>
                </c:pt>
                <c:pt idx="630">
                  <c:v>43145</c:v>
                </c:pt>
                <c:pt idx="631">
                  <c:v>43146</c:v>
                </c:pt>
                <c:pt idx="632">
                  <c:v>43147</c:v>
                </c:pt>
                <c:pt idx="633">
                  <c:v>43148</c:v>
                </c:pt>
                <c:pt idx="634">
                  <c:v>43149</c:v>
                </c:pt>
                <c:pt idx="635">
                  <c:v>43150</c:v>
                </c:pt>
                <c:pt idx="636">
                  <c:v>43151</c:v>
                </c:pt>
                <c:pt idx="637">
                  <c:v>43152</c:v>
                </c:pt>
                <c:pt idx="638">
                  <c:v>43153</c:v>
                </c:pt>
                <c:pt idx="639">
                  <c:v>43154</c:v>
                </c:pt>
                <c:pt idx="640">
                  <c:v>43155</c:v>
                </c:pt>
                <c:pt idx="641">
                  <c:v>43156</c:v>
                </c:pt>
                <c:pt idx="642">
                  <c:v>43157</c:v>
                </c:pt>
                <c:pt idx="643">
                  <c:v>43158</c:v>
                </c:pt>
                <c:pt idx="644">
                  <c:v>43159</c:v>
                </c:pt>
                <c:pt idx="645">
                  <c:v>43160</c:v>
                </c:pt>
                <c:pt idx="646">
                  <c:v>43161</c:v>
                </c:pt>
                <c:pt idx="647">
                  <c:v>43162</c:v>
                </c:pt>
                <c:pt idx="648">
                  <c:v>43163</c:v>
                </c:pt>
                <c:pt idx="649">
                  <c:v>43164</c:v>
                </c:pt>
                <c:pt idx="650">
                  <c:v>43165</c:v>
                </c:pt>
                <c:pt idx="651">
                  <c:v>43166</c:v>
                </c:pt>
                <c:pt idx="652">
                  <c:v>43167</c:v>
                </c:pt>
                <c:pt idx="653">
                  <c:v>43168</c:v>
                </c:pt>
                <c:pt idx="654">
                  <c:v>43169</c:v>
                </c:pt>
                <c:pt idx="655">
                  <c:v>43170</c:v>
                </c:pt>
                <c:pt idx="656">
                  <c:v>43171</c:v>
                </c:pt>
                <c:pt idx="657">
                  <c:v>43172</c:v>
                </c:pt>
                <c:pt idx="658">
                  <c:v>43173</c:v>
                </c:pt>
                <c:pt idx="659">
                  <c:v>43174</c:v>
                </c:pt>
                <c:pt idx="660">
                  <c:v>43175</c:v>
                </c:pt>
                <c:pt idx="661">
                  <c:v>43176</c:v>
                </c:pt>
                <c:pt idx="662">
                  <c:v>43177</c:v>
                </c:pt>
                <c:pt idx="663">
                  <c:v>43178</c:v>
                </c:pt>
                <c:pt idx="664">
                  <c:v>43179</c:v>
                </c:pt>
                <c:pt idx="665">
                  <c:v>43180</c:v>
                </c:pt>
                <c:pt idx="666">
                  <c:v>43181</c:v>
                </c:pt>
                <c:pt idx="667">
                  <c:v>43182</c:v>
                </c:pt>
                <c:pt idx="668">
                  <c:v>43183</c:v>
                </c:pt>
                <c:pt idx="669">
                  <c:v>43184</c:v>
                </c:pt>
                <c:pt idx="670">
                  <c:v>43185</c:v>
                </c:pt>
                <c:pt idx="671">
                  <c:v>43186</c:v>
                </c:pt>
                <c:pt idx="672">
                  <c:v>43187</c:v>
                </c:pt>
                <c:pt idx="673">
                  <c:v>43188</c:v>
                </c:pt>
                <c:pt idx="674">
                  <c:v>43189</c:v>
                </c:pt>
                <c:pt idx="675">
                  <c:v>43190</c:v>
                </c:pt>
                <c:pt idx="676">
                  <c:v>43191</c:v>
                </c:pt>
                <c:pt idx="677">
                  <c:v>43192</c:v>
                </c:pt>
                <c:pt idx="678">
                  <c:v>43193</c:v>
                </c:pt>
                <c:pt idx="679">
                  <c:v>43194</c:v>
                </c:pt>
                <c:pt idx="680">
                  <c:v>43195</c:v>
                </c:pt>
                <c:pt idx="681">
                  <c:v>43196</c:v>
                </c:pt>
                <c:pt idx="682">
                  <c:v>43197</c:v>
                </c:pt>
                <c:pt idx="683">
                  <c:v>43198</c:v>
                </c:pt>
                <c:pt idx="684">
                  <c:v>43199</c:v>
                </c:pt>
                <c:pt idx="685">
                  <c:v>43200</c:v>
                </c:pt>
                <c:pt idx="686">
                  <c:v>43201</c:v>
                </c:pt>
                <c:pt idx="687">
                  <c:v>43202</c:v>
                </c:pt>
                <c:pt idx="688">
                  <c:v>43203</c:v>
                </c:pt>
                <c:pt idx="689">
                  <c:v>43204</c:v>
                </c:pt>
                <c:pt idx="690">
                  <c:v>43205</c:v>
                </c:pt>
                <c:pt idx="691">
                  <c:v>43206</c:v>
                </c:pt>
                <c:pt idx="692">
                  <c:v>43207</c:v>
                </c:pt>
                <c:pt idx="693">
                  <c:v>43208</c:v>
                </c:pt>
                <c:pt idx="694">
                  <c:v>43209</c:v>
                </c:pt>
                <c:pt idx="695">
                  <c:v>43210</c:v>
                </c:pt>
                <c:pt idx="696">
                  <c:v>43211</c:v>
                </c:pt>
                <c:pt idx="697">
                  <c:v>43212</c:v>
                </c:pt>
                <c:pt idx="698">
                  <c:v>43213</c:v>
                </c:pt>
                <c:pt idx="699">
                  <c:v>43214</c:v>
                </c:pt>
                <c:pt idx="700">
                  <c:v>43215</c:v>
                </c:pt>
                <c:pt idx="701">
                  <c:v>43216</c:v>
                </c:pt>
                <c:pt idx="702">
                  <c:v>43217</c:v>
                </c:pt>
                <c:pt idx="703">
                  <c:v>43218</c:v>
                </c:pt>
                <c:pt idx="704">
                  <c:v>43219</c:v>
                </c:pt>
                <c:pt idx="705">
                  <c:v>43220</c:v>
                </c:pt>
                <c:pt idx="706">
                  <c:v>43221</c:v>
                </c:pt>
                <c:pt idx="707">
                  <c:v>43222</c:v>
                </c:pt>
                <c:pt idx="708">
                  <c:v>43223</c:v>
                </c:pt>
                <c:pt idx="709">
                  <c:v>43224</c:v>
                </c:pt>
                <c:pt idx="710">
                  <c:v>43225</c:v>
                </c:pt>
                <c:pt idx="711">
                  <c:v>43226</c:v>
                </c:pt>
                <c:pt idx="712">
                  <c:v>43227</c:v>
                </c:pt>
                <c:pt idx="713">
                  <c:v>43228</c:v>
                </c:pt>
                <c:pt idx="714">
                  <c:v>43229</c:v>
                </c:pt>
                <c:pt idx="715">
                  <c:v>43230</c:v>
                </c:pt>
                <c:pt idx="716">
                  <c:v>43231</c:v>
                </c:pt>
                <c:pt idx="717">
                  <c:v>43232</c:v>
                </c:pt>
                <c:pt idx="718">
                  <c:v>43233</c:v>
                </c:pt>
                <c:pt idx="719">
                  <c:v>43234</c:v>
                </c:pt>
                <c:pt idx="720">
                  <c:v>43235</c:v>
                </c:pt>
                <c:pt idx="721">
                  <c:v>43236</c:v>
                </c:pt>
                <c:pt idx="722">
                  <c:v>43237</c:v>
                </c:pt>
                <c:pt idx="723">
                  <c:v>43238</c:v>
                </c:pt>
                <c:pt idx="724">
                  <c:v>43239</c:v>
                </c:pt>
                <c:pt idx="725">
                  <c:v>43240</c:v>
                </c:pt>
                <c:pt idx="726">
                  <c:v>43241</c:v>
                </c:pt>
                <c:pt idx="727">
                  <c:v>43242</c:v>
                </c:pt>
                <c:pt idx="728">
                  <c:v>43243</c:v>
                </c:pt>
                <c:pt idx="729">
                  <c:v>43244</c:v>
                </c:pt>
              </c:numCache>
            </c:numRef>
          </c:cat>
          <c:val>
            <c:numRef>
              <c:f>'איור 7 נתונים'!$B$3:$B$4999</c:f>
              <c:numCache>
                <c:formatCode>0.00</c:formatCode>
                <c:ptCount val="4997"/>
                <c:pt idx="0">
                  <c:v>0.152</c:v>
                </c:pt>
                <c:pt idx="1">
                  <c:v>0.14599999999999999</c:v>
                </c:pt>
                <c:pt idx="2">
                  <c:v>0.13800000000000001</c:v>
                </c:pt>
                <c:pt idx="3">
                  <c:v>0.13800000000000001</c:v>
                </c:pt>
                <c:pt idx="4">
                  <c:v>0.13800000000000001</c:v>
                </c:pt>
                <c:pt idx="5">
                  <c:v>0.16700000000000001</c:v>
                </c:pt>
                <c:pt idx="6">
                  <c:v>0.13900000000000001</c:v>
                </c:pt>
                <c:pt idx="7">
                  <c:v>0.13600000000000001</c:v>
                </c:pt>
                <c:pt idx="8">
                  <c:v>0.114</c:v>
                </c:pt>
                <c:pt idx="9">
                  <c:v>6.8000000000000005E-2</c:v>
                </c:pt>
                <c:pt idx="10">
                  <c:v>6.8000000000000005E-2</c:v>
                </c:pt>
                <c:pt idx="11">
                  <c:v>6.8000000000000005E-2</c:v>
                </c:pt>
                <c:pt idx="12">
                  <c:v>8.5999999999999993E-2</c:v>
                </c:pt>
                <c:pt idx="13">
                  <c:v>0.05</c:v>
                </c:pt>
                <c:pt idx="14">
                  <c:v>5.5E-2</c:v>
                </c:pt>
                <c:pt idx="15">
                  <c:v>3.3000000000000002E-2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2.4E-2</c:v>
                </c:pt>
                <c:pt idx="20">
                  <c:v>-4.0000000000000001E-3</c:v>
                </c:pt>
                <c:pt idx="21">
                  <c:v>-0.01</c:v>
                </c:pt>
                <c:pt idx="22">
                  <c:v>-2.4E-2</c:v>
                </c:pt>
                <c:pt idx="23">
                  <c:v>1.9E-2</c:v>
                </c:pt>
                <c:pt idx="24">
                  <c:v>1.9E-2</c:v>
                </c:pt>
                <c:pt idx="25">
                  <c:v>1.9E-2</c:v>
                </c:pt>
                <c:pt idx="26">
                  <c:v>5.0999999999999997E-2</c:v>
                </c:pt>
                <c:pt idx="27">
                  <c:v>0.05</c:v>
                </c:pt>
                <c:pt idx="28">
                  <c:v>6.0999999999999999E-2</c:v>
                </c:pt>
                <c:pt idx="29">
                  <c:v>9.2999999999999999E-2</c:v>
                </c:pt>
                <c:pt idx="30">
                  <c:v>-4.7E-2</c:v>
                </c:pt>
                <c:pt idx="31">
                  <c:v>-4.7E-2</c:v>
                </c:pt>
                <c:pt idx="32">
                  <c:v>-4.7E-2</c:v>
                </c:pt>
                <c:pt idx="33">
                  <c:v>-0.11600000000000001</c:v>
                </c:pt>
                <c:pt idx="34">
                  <c:v>-0.112</c:v>
                </c:pt>
                <c:pt idx="35">
                  <c:v>-0.126</c:v>
                </c:pt>
                <c:pt idx="36">
                  <c:v>-0.13</c:v>
                </c:pt>
                <c:pt idx="37">
                  <c:v>-0.126</c:v>
                </c:pt>
                <c:pt idx="38">
                  <c:v>-0.126</c:v>
                </c:pt>
                <c:pt idx="39">
                  <c:v>-0.126</c:v>
                </c:pt>
                <c:pt idx="40">
                  <c:v>-0.14099999999999999</c:v>
                </c:pt>
                <c:pt idx="41">
                  <c:v>-0.185</c:v>
                </c:pt>
                <c:pt idx="42">
                  <c:v>-0.17599999999999999</c:v>
                </c:pt>
                <c:pt idx="43">
                  <c:v>-0.17</c:v>
                </c:pt>
                <c:pt idx="44">
                  <c:v>-0.189</c:v>
                </c:pt>
                <c:pt idx="45">
                  <c:v>-0.189</c:v>
                </c:pt>
                <c:pt idx="46">
                  <c:v>-0.189</c:v>
                </c:pt>
                <c:pt idx="47">
                  <c:v>-0.16800000000000001</c:v>
                </c:pt>
                <c:pt idx="48">
                  <c:v>-9.0999999999999998E-2</c:v>
                </c:pt>
                <c:pt idx="49">
                  <c:v>-6.2E-2</c:v>
                </c:pt>
                <c:pt idx="50">
                  <c:v>-0.04</c:v>
                </c:pt>
                <c:pt idx="51">
                  <c:v>6.0000000000000001E-3</c:v>
                </c:pt>
                <c:pt idx="52">
                  <c:v>6.0000000000000001E-3</c:v>
                </c:pt>
                <c:pt idx="53">
                  <c:v>6.0000000000000001E-3</c:v>
                </c:pt>
                <c:pt idx="54">
                  <c:v>-1.6E-2</c:v>
                </c:pt>
                <c:pt idx="55">
                  <c:v>-0.03</c:v>
                </c:pt>
                <c:pt idx="56">
                  <c:v>-1.0999999999999999E-2</c:v>
                </c:pt>
                <c:pt idx="57">
                  <c:v>-1.7000000000000001E-2</c:v>
                </c:pt>
                <c:pt idx="58">
                  <c:v>-0.03</c:v>
                </c:pt>
                <c:pt idx="59">
                  <c:v>-0.03</c:v>
                </c:pt>
                <c:pt idx="60">
                  <c:v>-0.03</c:v>
                </c:pt>
                <c:pt idx="61">
                  <c:v>-4.1000000000000002E-2</c:v>
                </c:pt>
                <c:pt idx="62">
                  <c:v>-2.7E-2</c:v>
                </c:pt>
                <c:pt idx="63">
                  <c:v>-7.9000000000000001E-2</c:v>
                </c:pt>
                <c:pt idx="64">
                  <c:v>-0.09</c:v>
                </c:pt>
                <c:pt idx="65">
                  <c:v>-0.11899999999999999</c:v>
                </c:pt>
                <c:pt idx="66">
                  <c:v>-0.11899999999999999</c:v>
                </c:pt>
                <c:pt idx="67">
                  <c:v>-0.11899999999999999</c:v>
                </c:pt>
                <c:pt idx="68">
                  <c:v>-9.8000000000000004E-2</c:v>
                </c:pt>
                <c:pt idx="69">
                  <c:v>-3.5999999999999997E-2</c:v>
                </c:pt>
                <c:pt idx="70">
                  <c:v>-3.7999999999999999E-2</c:v>
                </c:pt>
                <c:pt idx="71">
                  <c:v>-9.5000000000000001E-2</c:v>
                </c:pt>
                <c:pt idx="72">
                  <c:v>-6.7000000000000004E-2</c:v>
                </c:pt>
                <c:pt idx="73">
                  <c:v>-6.7000000000000004E-2</c:v>
                </c:pt>
                <c:pt idx="74">
                  <c:v>-6.7000000000000004E-2</c:v>
                </c:pt>
                <c:pt idx="75">
                  <c:v>-6.5000000000000002E-2</c:v>
                </c:pt>
                <c:pt idx="76">
                  <c:v>-7.5999999999999998E-2</c:v>
                </c:pt>
                <c:pt idx="77">
                  <c:v>-0.109</c:v>
                </c:pt>
                <c:pt idx="78">
                  <c:v>-9.2999999999999999E-2</c:v>
                </c:pt>
                <c:pt idx="79">
                  <c:v>-0.108</c:v>
                </c:pt>
                <c:pt idx="80">
                  <c:v>-0.108</c:v>
                </c:pt>
                <c:pt idx="81">
                  <c:v>-0.108</c:v>
                </c:pt>
                <c:pt idx="82">
                  <c:v>-7.3999999999999996E-2</c:v>
                </c:pt>
                <c:pt idx="83">
                  <c:v>-0.03</c:v>
                </c:pt>
                <c:pt idx="84">
                  <c:v>-0.05</c:v>
                </c:pt>
                <c:pt idx="85">
                  <c:v>-8.2000000000000003E-2</c:v>
                </c:pt>
                <c:pt idx="86">
                  <c:v>-3.2000000000000001E-2</c:v>
                </c:pt>
                <c:pt idx="87">
                  <c:v>-3.2000000000000001E-2</c:v>
                </c:pt>
                <c:pt idx="88">
                  <c:v>-3.2000000000000001E-2</c:v>
                </c:pt>
                <c:pt idx="89">
                  <c:v>-0.09</c:v>
                </c:pt>
                <c:pt idx="90">
                  <c:v>-9.5000000000000001E-2</c:v>
                </c:pt>
                <c:pt idx="91">
                  <c:v>-8.8999999999999996E-2</c:v>
                </c:pt>
                <c:pt idx="92">
                  <c:v>-7.0000000000000007E-2</c:v>
                </c:pt>
                <c:pt idx="93">
                  <c:v>-7.1999999999999995E-2</c:v>
                </c:pt>
                <c:pt idx="94">
                  <c:v>-7.1999999999999995E-2</c:v>
                </c:pt>
                <c:pt idx="95">
                  <c:v>-7.1999999999999995E-2</c:v>
                </c:pt>
                <c:pt idx="96">
                  <c:v>-8.3000000000000004E-2</c:v>
                </c:pt>
                <c:pt idx="97">
                  <c:v>-9.0999999999999998E-2</c:v>
                </c:pt>
                <c:pt idx="98">
                  <c:v>-6.5000000000000002E-2</c:v>
                </c:pt>
                <c:pt idx="99">
                  <c:v>-6.6000000000000003E-2</c:v>
                </c:pt>
                <c:pt idx="100">
                  <c:v>-4.2999999999999997E-2</c:v>
                </c:pt>
                <c:pt idx="101">
                  <c:v>-4.2999999999999997E-2</c:v>
                </c:pt>
                <c:pt idx="102">
                  <c:v>-4.2999999999999997E-2</c:v>
                </c:pt>
                <c:pt idx="103">
                  <c:v>-4.8000000000000001E-2</c:v>
                </c:pt>
                <c:pt idx="104">
                  <c:v>-0.111</c:v>
                </c:pt>
                <c:pt idx="105">
                  <c:v>-0.11700000000000001</c:v>
                </c:pt>
                <c:pt idx="106">
                  <c:v>-6.2E-2</c:v>
                </c:pt>
                <c:pt idx="107">
                  <c:v>1.0999999999999999E-2</c:v>
                </c:pt>
                <c:pt idx="108">
                  <c:v>1.0999999999999999E-2</c:v>
                </c:pt>
                <c:pt idx="109">
                  <c:v>1.0999999999999999E-2</c:v>
                </c:pt>
                <c:pt idx="110">
                  <c:v>3.7999999999999999E-2</c:v>
                </c:pt>
                <c:pt idx="111">
                  <c:v>7.0999999999999994E-2</c:v>
                </c:pt>
                <c:pt idx="112">
                  <c:v>2.1000000000000001E-2</c:v>
                </c:pt>
                <c:pt idx="113">
                  <c:v>3.2000000000000001E-2</c:v>
                </c:pt>
                <c:pt idx="114">
                  <c:v>7.0000000000000001E-3</c:v>
                </c:pt>
                <c:pt idx="115">
                  <c:v>7.0000000000000001E-3</c:v>
                </c:pt>
                <c:pt idx="116">
                  <c:v>7.0000000000000001E-3</c:v>
                </c:pt>
                <c:pt idx="117">
                  <c:v>1.6E-2</c:v>
                </c:pt>
                <c:pt idx="118">
                  <c:v>-1.7999999999999999E-2</c:v>
                </c:pt>
                <c:pt idx="119">
                  <c:v>2E-3</c:v>
                </c:pt>
                <c:pt idx="120">
                  <c:v>-9.6000000000000002E-2</c:v>
                </c:pt>
                <c:pt idx="121">
                  <c:v>-8.2000000000000003E-2</c:v>
                </c:pt>
                <c:pt idx="122">
                  <c:v>-8.2000000000000003E-2</c:v>
                </c:pt>
                <c:pt idx="123">
                  <c:v>-8.2000000000000003E-2</c:v>
                </c:pt>
                <c:pt idx="124">
                  <c:v>-0.11600000000000001</c:v>
                </c:pt>
                <c:pt idx="125">
                  <c:v>-0.13900000000000001</c:v>
                </c:pt>
                <c:pt idx="126">
                  <c:v>-0.14499999999999999</c:v>
                </c:pt>
                <c:pt idx="127">
                  <c:v>-0.11700000000000001</c:v>
                </c:pt>
                <c:pt idx="128">
                  <c:v>-0.11899999999999999</c:v>
                </c:pt>
                <c:pt idx="129">
                  <c:v>-0.11899999999999999</c:v>
                </c:pt>
                <c:pt idx="130">
                  <c:v>-0.11899999999999999</c:v>
                </c:pt>
                <c:pt idx="131">
                  <c:v>-9.2999999999999999E-2</c:v>
                </c:pt>
                <c:pt idx="132">
                  <c:v>-5.3999999999999999E-2</c:v>
                </c:pt>
                <c:pt idx="133">
                  <c:v>-5.0000000000000001E-3</c:v>
                </c:pt>
                <c:pt idx="134">
                  <c:v>-1.7999999999999999E-2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5.6000000000000001E-2</c:v>
                </c:pt>
                <c:pt idx="139">
                  <c:v>2.5000000000000001E-2</c:v>
                </c:pt>
                <c:pt idx="140">
                  <c:v>6.7000000000000004E-2</c:v>
                </c:pt>
                <c:pt idx="141">
                  <c:v>3.7999999999999999E-2</c:v>
                </c:pt>
                <c:pt idx="142">
                  <c:v>5.8000000000000003E-2</c:v>
                </c:pt>
                <c:pt idx="143">
                  <c:v>5.8000000000000003E-2</c:v>
                </c:pt>
                <c:pt idx="144">
                  <c:v>5.8000000000000003E-2</c:v>
                </c:pt>
                <c:pt idx="145">
                  <c:v>5.5E-2</c:v>
                </c:pt>
                <c:pt idx="146">
                  <c:v>3.5000000000000003E-2</c:v>
                </c:pt>
                <c:pt idx="147">
                  <c:v>0.03</c:v>
                </c:pt>
                <c:pt idx="148">
                  <c:v>3.0000000000000001E-3</c:v>
                </c:pt>
                <c:pt idx="149">
                  <c:v>6.0000000000000001E-3</c:v>
                </c:pt>
                <c:pt idx="150">
                  <c:v>6.0000000000000001E-3</c:v>
                </c:pt>
                <c:pt idx="151">
                  <c:v>6.0000000000000001E-3</c:v>
                </c:pt>
                <c:pt idx="152">
                  <c:v>2.3E-2</c:v>
                </c:pt>
                <c:pt idx="153">
                  <c:v>0.03</c:v>
                </c:pt>
                <c:pt idx="154">
                  <c:v>8.5000000000000006E-2</c:v>
                </c:pt>
                <c:pt idx="155">
                  <c:v>0.17</c:v>
                </c:pt>
                <c:pt idx="156">
                  <c:v>0.16700000000000001</c:v>
                </c:pt>
                <c:pt idx="157">
                  <c:v>0.16700000000000001</c:v>
                </c:pt>
                <c:pt idx="158">
                  <c:v>0.16700000000000001</c:v>
                </c:pt>
                <c:pt idx="159">
                  <c:v>0.16300000000000001</c:v>
                </c:pt>
                <c:pt idx="160">
                  <c:v>0.17899999999999999</c:v>
                </c:pt>
                <c:pt idx="161">
                  <c:v>0.13100000000000001</c:v>
                </c:pt>
                <c:pt idx="162">
                  <c:v>0.158</c:v>
                </c:pt>
                <c:pt idx="163">
                  <c:v>0.13500000000000001</c:v>
                </c:pt>
                <c:pt idx="164">
                  <c:v>0.13500000000000001</c:v>
                </c:pt>
                <c:pt idx="165">
                  <c:v>0.13500000000000001</c:v>
                </c:pt>
                <c:pt idx="166">
                  <c:v>0.154</c:v>
                </c:pt>
                <c:pt idx="167">
                  <c:v>0.188</c:v>
                </c:pt>
                <c:pt idx="168">
                  <c:v>0.20300000000000001</c:v>
                </c:pt>
                <c:pt idx="169">
                  <c:v>0.27400000000000002</c:v>
                </c:pt>
                <c:pt idx="170">
                  <c:v>0.308</c:v>
                </c:pt>
                <c:pt idx="171">
                  <c:v>0.308</c:v>
                </c:pt>
                <c:pt idx="172">
                  <c:v>0.308</c:v>
                </c:pt>
                <c:pt idx="173">
                  <c:v>0.31900000000000001</c:v>
                </c:pt>
                <c:pt idx="174">
                  <c:v>0.308</c:v>
                </c:pt>
                <c:pt idx="175">
                  <c:v>0.29699999999999999</c:v>
                </c:pt>
                <c:pt idx="176">
                  <c:v>0.27900000000000003</c:v>
                </c:pt>
                <c:pt idx="177">
                  <c:v>0.27200000000000002</c:v>
                </c:pt>
                <c:pt idx="178">
                  <c:v>0.27200000000000002</c:v>
                </c:pt>
                <c:pt idx="179">
                  <c:v>0.27200000000000002</c:v>
                </c:pt>
                <c:pt idx="180">
                  <c:v>0.27400000000000002</c:v>
                </c:pt>
                <c:pt idx="181">
                  <c:v>0.221</c:v>
                </c:pt>
                <c:pt idx="182">
                  <c:v>0.26200000000000001</c:v>
                </c:pt>
                <c:pt idx="183">
                  <c:v>0.25900000000000001</c:v>
                </c:pt>
                <c:pt idx="184">
                  <c:v>0.24</c:v>
                </c:pt>
                <c:pt idx="185">
                  <c:v>0.24</c:v>
                </c:pt>
                <c:pt idx="186">
                  <c:v>0.24</c:v>
                </c:pt>
                <c:pt idx="187">
                  <c:v>0.20499999999999999</c:v>
                </c:pt>
                <c:pt idx="188">
                  <c:v>0.221</c:v>
                </c:pt>
                <c:pt idx="189">
                  <c:v>0.27500000000000002</c:v>
                </c:pt>
                <c:pt idx="190">
                  <c:v>0.36899999999999999</c:v>
                </c:pt>
                <c:pt idx="191">
                  <c:v>0.28100000000000003</c:v>
                </c:pt>
                <c:pt idx="192">
                  <c:v>0.28100000000000003</c:v>
                </c:pt>
                <c:pt idx="193">
                  <c:v>0.28100000000000003</c:v>
                </c:pt>
                <c:pt idx="194">
                  <c:v>0.33300000000000002</c:v>
                </c:pt>
                <c:pt idx="195">
                  <c:v>0.373</c:v>
                </c:pt>
                <c:pt idx="196">
                  <c:v>0.34699999999999998</c:v>
                </c:pt>
                <c:pt idx="197">
                  <c:v>0.38200000000000001</c:v>
                </c:pt>
                <c:pt idx="198">
                  <c:v>0.36499999999999999</c:v>
                </c:pt>
                <c:pt idx="199">
                  <c:v>0.36499999999999999</c:v>
                </c:pt>
                <c:pt idx="200">
                  <c:v>0.36499999999999999</c:v>
                </c:pt>
                <c:pt idx="201">
                  <c:v>0.39900000000000002</c:v>
                </c:pt>
                <c:pt idx="202">
                  <c:v>0.36</c:v>
                </c:pt>
                <c:pt idx="203">
                  <c:v>0.30099999999999999</c:v>
                </c:pt>
                <c:pt idx="204">
                  <c:v>0.36499999999999999</c:v>
                </c:pt>
                <c:pt idx="205">
                  <c:v>0.314</c:v>
                </c:pt>
                <c:pt idx="206">
                  <c:v>0.314</c:v>
                </c:pt>
                <c:pt idx="207">
                  <c:v>0.314</c:v>
                </c:pt>
                <c:pt idx="208">
                  <c:v>0.247</c:v>
                </c:pt>
                <c:pt idx="209">
                  <c:v>0.26900000000000002</c:v>
                </c:pt>
                <c:pt idx="210">
                  <c:v>0.247</c:v>
                </c:pt>
                <c:pt idx="211">
                  <c:v>0.26</c:v>
                </c:pt>
                <c:pt idx="212">
                  <c:v>0.221</c:v>
                </c:pt>
                <c:pt idx="213">
                  <c:v>0.221</c:v>
                </c:pt>
                <c:pt idx="214">
                  <c:v>0.221</c:v>
                </c:pt>
                <c:pt idx="215">
                  <c:v>0.221</c:v>
                </c:pt>
                <c:pt idx="216">
                  <c:v>0.20699999999999999</c:v>
                </c:pt>
                <c:pt idx="217">
                  <c:v>0.19500000000000001</c:v>
                </c:pt>
                <c:pt idx="218">
                  <c:v>0.17499999999999999</c:v>
                </c:pt>
                <c:pt idx="219">
                  <c:v>0.20799999999999999</c:v>
                </c:pt>
                <c:pt idx="220">
                  <c:v>0.20799999999999999</c:v>
                </c:pt>
                <c:pt idx="221">
                  <c:v>0.20799999999999999</c:v>
                </c:pt>
                <c:pt idx="222">
                  <c:v>0.189</c:v>
                </c:pt>
                <c:pt idx="223">
                  <c:v>0.26400000000000001</c:v>
                </c:pt>
                <c:pt idx="224">
                  <c:v>0.27600000000000002</c:v>
                </c:pt>
                <c:pt idx="225">
                  <c:v>0.24299999999999999</c:v>
                </c:pt>
                <c:pt idx="226">
                  <c:v>0.29799999999999999</c:v>
                </c:pt>
                <c:pt idx="227">
                  <c:v>0.29799999999999999</c:v>
                </c:pt>
                <c:pt idx="228">
                  <c:v>0.29799999999999999</c:v>
                </c:pt>
                <c:pt idx="229">
                  <c:v>0.27800000000000002</c:v>
                </c:pt>
                <c:pt idx="230">
                  <c:v>0.28499999999999998</c:v>
                </c:pt>
                <c:pt idx="231">
                  <c:v>0.32800000000000001</c:v>
                </c:pt>
                <c:pt idx="232">
                  <c:v>0.316</c:v>
                </c:pt>
                <c:pt idx="233">
                  <c:v>0.33800000000000002</c:v>
                </c:pt>
                <c:pt idx="234">
                  <c:v>0.33800000000000002</c:v>
                </c:pt>
                <c:pt idx="235">
                  <c:v>0.33800000000000002</c:v>
                </c:pt>
                <c:pt idx="236">
                  <c:v>0.32300000000000001</c:v>
                </c:pt>
                <c:pt idx="237">
                  <c:v>0.32100000000000001</c:v>
                </c:pt>
                <c:pt idx="238">
                  <c:v>0.35499999999999998</c:v>
                </c:pt>
                <c:pt idx="239">
                  <c:v>0.379</c:v>
                </c:pt>
                <c:pt idx="240">
                  <c:v>0.42099999999999999</c:v>
                </c:pt>
                <c:pt idx="241">
                  <c:v>0.42099999999999999</c:v>
                </c:pt>
                <c:pt idx="242">
                  <c:v>0.42099999999999999</c:v>
                </c:pt>
                <c:pt idx="243">
                  <c:v>0.36299999999999999</c:v>
                </c:pt>
                <c:pt idx="244">
                  <c:v>0.40799999999999997</c:v>
                </c:pt>
                <c:pt idx="245">
                  <c:v>0.46400000000000002</c:v>
                </c:pt>
                <c:pt idx="246">
                  <c:v>0.48399999999999999</c:v>
                </c:pt>
                <c:pt idx="247">
                  <c:v>0.46200000000000002</c:v>
                </c:pt>
                <c:pt idx="248">
                  <c:v>0.46200000000000002</c:v>
                </c:pt>
                <c:pt idx="249">
                  <c:v>0.46200000000000002</c:v>
                </c:pt>
                <c:pt idx="250">
                  <c:v>0.44900000000000001</c:v>
                </c:pt>
                <c:pt idx="251">
                  <c:v>0.436</c:v>
                </c:pt>
                <c:pt idx="252">
                  <c:v>0.46800000000000003</c:v>
                </c:pt>
                <c:pt idx="253">
                  <c:v>0.42699999999999999</c:v>
                </c:pt>
                <c:pt idx="254">
                  <c:v>0.41199999999999998</c:v>
                </c:pt>
                <c:pt idx="255">
                  <c:v>0.41199999999999998</c:v>
                </c:pt>
                <c:pt idx="256">
                  <c:v>0.41199999999999998</c:v>
                </c:pt>
                <c:pt idx="257">
                  <c:v>0.37</c:v>
                </c:pt>
                <c:pt idx="258">
                  <c:v>0.35</c:v>
                </c:pt>
                <c:pt idx="259">
                  <c:v>0.29599999999999999</c:v>
                </c:pt>
                <c:pt idx="260">
                  <c:v>0.312</c:v>
                </c:pt>
                <c:pt idx="261">
                  <c:v>0.32</c:v>
                </c:pt>
                <c:pt idx="262">
                  <c:v>0.32</c:v>
                </c:pt>
                <c:pt idx="263">
                  <c:v>0.32</c:v>
                </c:pt>
                <c:pt idx="264">
                  <c:v>0.33100000000000002</c:v>
                </c:pt>
                <c:pt idx="265">
                  <c:v>0.36599999999999999</c:v>
                </c:pt>
                <c:pt idx="266">
                  <c:v>0.373</c:v>
                </c:pt>
                <c:pt idx="267">
                  <c:v>0.34899999999999998</c:v>
                </c:pt>
                <c:pt idx="268">
                  <c:v>0.30199999999999999</c:v>
                </c:pt>
                <c:pt idx="269">
                  <c:v>0.30199999999999999</c:v>
                </c:pt>
                <c:pt idx="270">
                  <c:v>0.30199999999999999</c:v>
                </c:pt>
                <c:pt idx="271">
                  <c:v>0.29599999999999999</c:v>
                </c:pt>
                <c:pt idx="272">
                  <c:v>0.30099999999999999</c:v>
                </c:pt>
                <c:pt idx="273">
                  <c:v>0.27900000000000003</c:v>
                </c:pt>
                <c:pt idx="274">
                  <c:v>0.23300000000000001</c:v>
                </c:pt>
                <c:pt idx="275">
                  <c:v>0.186</c:v>
                </c:pt>
                <c:pt idx="276">
                  <c:v>0.186</c:v>
                </c:pt>
                <c:pt idx="277">
                  <c:v>0.186</c:v>
                </c:pt>
                <c:pt idx="278">
                  <c:v>0.19800000000000001</c:v>
                </c:pt>
                <c:pt idx="279">
                  <c:v>0.20799999999999999</c:v>
                </c:pt>
                <c:pt idx="280">
                  <c:v>0.28199999999999997</c:v>
                </c:pt>
                <c:pt idx="281">
                  <c:v>0.317</c:v>
                </c:pt>
                <c:pt idx="282">
                  <c:v>0.35599999999999998</c:v>
                </c:pt>
                <c:pt idx="283">
                  <c:v>0.35599999999999998</c:v>
                </c:pt>
                <c:pt idx="284">
                  <c:v>0.35599999999999998</c:v>
                </c:pt>
                <c:pt idx="285">
                  <c:v>0.34200000000000003</c:v>
                </c:pt>
                <c:pt idx="286">
                  <c:v>0.31900000000000001</c:v>
                </c:pt>
                <c:pt idx="287">
                  <c:v>0.37</c:v>
                </c:pt>
                <c:pt idx="288">
                  <c:v>0.42599999999999999</c:v>
                </c:pt>
                <c:pt idx="289">
                  <c:v>0.48499999999999999</c:v>
                </c:pt>
                <c:pt idx="290">
                  <c:v>0.48499999999999999</c:v>
                </c:pt>
                <c:pt idx="291">
                  <c:v>0.48499999999999999</c:v>
                </c:pt>
                <c:pt idx="292">
                  <c:v>0.47099999999999997</c:v>
                </c:pt>
                <c:pt idx="293">
                  <c:v>0.44500000000000001</c:v>
                </c:pt>
                <c:pt idx="294">
                  <c:v>0.41499999999999998</c:v>
                </c:pt>
                <c:pt idx="295">
                  <c:v>0.44800000000000001</c:v>
                </c:pt>
                <c:pt idx="296">
                  <c:v>0.435</c:v>
                </c:pt>
                <c:pt idx="297">
                  <c:v>0.435</c:v>
                </c:pt>
                <c:pt idx="298">
                  <c:v>0.435</c:v>
                </c:pt>
                <c:pt idx="299">
                  <c:v>0.44</c:v>
                </c:pt>
                <c:pt idx="300">
                  <c:v>0.45900000000000002</c:v>
                </c:pt>
                <c:pt idx="301">
                  <c:v>0.40799999999999997</c:v>
                </c:pt>
                <c:pt idx="302">
                  <c:v>0.43099999999999999</c:v>
                </c:pt>
                <c:pt idx="303">
                  <c:v>0.40300000000000002</c:v>
                </c:pt>
                <c:pt idx="304">
                  <c:v>0.40300000000000002</c:v>
                </c:pt>
                <c:pt idx="305">
                  <c:v>0.40300000000000002</c:v>
                </c:pt>
                <c:pt idx="306">
                  <c:v>0.40200000000000002</c:v>
                </c:pt>
                <c:pt idx="307">
                  <c:v>0.38800000000000001</c:v>
                </c:pt>
                <c:pt idx="308">
                  <c:v>0.34399999999999997</c:v>
                </c:pt>
                <c:pt idx="309">
                  <c:v>0.33300000000000002</c:v>
                </c:pt>
                <c:pt idx="310">
                  <c:v>0.32800000000000001</c:v>
                </c:pt>
                <c:pt idx="311">
                  <c:v>0.32800000000000001</c:v>
                </c:pt>
                <c:pt idx="312">
                  <c:v>0.32800000000000001</c:v>
                </c:pt>
                <c:pt idx="313">
                  <c:v>0.27700000000000002</c:v>
                </c:pt>
                <c:pt idx="314">
                  <c:v>0.25700000000000001</c:v>
                </c:pt>
                <c:pt idx="315">
                  <c:v>0.25800000000000001</c:v>
                </c:pt>
                <c:pt idx="316">
                  <c:v>0.26300000000000001</c:v>
                </c:pt>
                <c:pt idx="317">
                  <c:v>0.22800000000000001</c:v>
                </c:pt>
                <c:pt idx="318">
                  <c:v>0.22800000000000001</c:v>
                </c:pt>
                <c:pt idx="319">
                  <c:v>0.22800000000000001</c:v>
                </c:pt>
                <c:pt idx="320">
                  <c:v>0.20699999999999999</c:v>
                </c:pt>
                <c:pt idx="321">
                  <c:v>0.20399999999999999</c:v>
                </c:pt>
                <c:pt idx="322">
                  <c:v>0.19800000000000001</c:v>
                </c:pt>
                <c:pt idx="323">
                  <c:v>0.187</c:v>
                </c:pt>
                <c:pt idx="324">
                  <c:v>0.187</c:v>
                </c:pt>
                <c:pt idx="325">
                  <c:v>0.187</c:v>
                </c:pt>
                <c:pt idx="326">
                  <c:v>0.187</c:v>
                </c:pt>
                <c:pt idx="327">
                  <c:v>0.187</c:v>
                </c:pt>
                <c:pt idx="328">
                  <c:v>0.156</c:v>
                </c:pt>
                <c:pt idx="329">
                  <c:v>0.20300000000000001</c:v>
                </c:pt>
                <c:pt idx="330">
                  <c:v>0.24399999999999999</c:v>
                </c:pt>
                <c:pt idx="331">
                  <c:v>0.253</c:v>
                </c:pt>
                <c:pt idx="332">
                  <c:v>0.253</c:v>
                </c:pt>
                <c:pt idx="333">
                  <c:v>0.253</c:v>
                </c:pt>
                <c:pt idx="334">
                  <c:v>0.32900000000000001</c:v>
                </c:pt>
                <c:pt idx="335">
                  <c:v>0.378</c:v>
                </c:pt>
                <c:pt idx="336">
                  <c:v>0.35199999999999998</c:v>
                </c:pt>
                <c:pt idx="337">
                  <c:v>0.29599999999999999</c:v>
                </c:pt>
                <c:pt idx="338">
                  <c:v>0.317</c:v>
                </c:pt>
                <c:pt idx="339">
                  <c:v>0.317</c:v>
                </c:pt>
                <c:pt idx="340">
                  <c:v>0.317</c:v>
                </c:pt>
                <c:pt idx="341">
                  <c:v>0.317</c:v>
                </c:pt>
                <c:pt idx="342">
                  <c:v>0.32800000000000001</c:v>
                </c:pt>
                <c:pt idx="343">
                  <c:v>0.32600000000000001</c:v>
                </c:pt>
                <c:pt idx="344">
                  <c:v>0.39400000000000002</c:v>
                </c:pt>
                <c:pt idx="345">
                  <c:v>0.41799999999999998</c:v>
                </c:pt>
                <c:pt idx="346">
                  <c:v>0.41799999999999998</c:v>
                </c:pt>
                <c:pt idx="347">
                  <c:v>0.41799999999999998</c:v>
                </c:pt>
                <c:pt idx="348">
                  <c:v>0.41799999999999998</c:v>
                </c:pt>
                <c:pt idx="349">
                  <c:v>0.43</c:v>
                </c:pt>
                <c:pt idx="350">
                  <c:v>0.42199999999999999</c:v>
                </c:pt>
                <c:pt idx="351">
                  <c:v>0.432</c:v>
                </c:pt>
                <c:pt idx="352">
                  <c:v>0.39100000000000001</c:v>
                </c:pt>
                <c:pt idx="353">
                  <c:v>0.39100000000000001</c:v>
                </c:pt>
                <c:pt idx="354">
                  <c:v>0.39100000000000001</c:v>
                </c:pt>
                <c:pt idx="355">
                  <c:v>0.42</c:v>
                </c:pt>
                <c:pt idx="356">
                  <c:v>0.435</c:v>
                </c:pt>
                <c:pt idx="357">
                  <c:v>0.378</c:v>
                </c:pt>
                <c:pt idx="358">
                  <c:v>0.34300000000000003</c:v>
                </c:pt>
                <c:pt idx="359">
                  <c:v>0.36799999999999999</c:v>
                </c:pt>
                <c:pt idx="360">
                  <c:v>0.36799999999999999</c:v>
                </c:pt>
                <c:pt idx="361">
                  <c:v>0.36799999999999999</c:v>
                </c:pt>
                <c:pt idx="362">
                  <c:v>0.39700000000000002</c:v>
                </c:pt>
                <c:pt idx="363">
                  <c:v>0.41</c:v>
                </c:pt>
                <c:pt idx="364">
                  <c:v>0.40300000000000002</c:v>
                </c:pt>
                <c:pt idx="365">
                  <c:v>0.36199999999999999</c:v>
                </c:pt>
                <c:pt idx="366">
                  <c:v>0.33100000000000002</c:v>
                </c:pt>
                <c:pt idx="367">
                  <c:v>0.33100000000000002</c:v>
                </c:pt>
                <c:pt idx="368">
                  <c:v>0.33100000000000002</c:v>
                </c:pt>
                <c:pt idx="369">
                  <c:v>0.29799999999999999</c:v>
                </c:pt>
                <c:pt idx="370">
                  <c:v>0.29199999999999998</c:v>
                </c:pt>
                <c:pt idx="371">
                  <c:v>0.30399999999999999</c:v>
                </c:pt>
                <c:pt idx="372">
                  <c:v>0.30499999999999999</c:v>
                </c:pt>
                <c:pt idx="373">
                  <c:v>0.27400000000000002</c:v>
                </c:pt>
                <c:pt idx="374">
                  <c:v>0.27400000000000002</c:v>
                </c:pt>
                <c:pt idx="375">
                  <c:v>0.27400000000000002</c:v>
                </c:pt>
                <c:pt idx="376">
                  <c:v>0.28699999999999998</c:v>
                </c:pt>
                <c:pt idx="377">
                  <c:v>0.252</c:v>
                </c:pt>
                <c:pt idx="378">
                  <c:v>0.26900000000000002</c:v>
                </c:pt>
                <c:pt idx="379">
                  <c:v>0.25600000000000001</c:v>
                </c:pt>
                <c:pt idx="380">
                  <c:v>0.26400000000000001</c:v>
                </c:pt>
                <c:pt idx="381">
                  <c:v>0.26400000000000001</c:v>
                </c:pt>
                <c:pt idx="382">
                  <c:v>0.26400000000000001</c:v>
                </c:pt>
                <c:pt idx="383">
                  <c:v>0.249</c:v>
                </c:pt>
                <c:pt idx="384">
                  <c:v>0.26600000000000001</c:v>
                </c:pt>
                <c:pt idx="385">
                  <c:v>0.22600000000000001</c:v>
                </c:pt>
                <c:pt idx="386">
                  <c:v>0.28199999999999997</c:v>
                </c:pt>
                <c:pt idx="387">
                  <c:v>0.27600000000000002</c:v>
                </c:pt>
                <c:pt idx="388">
                  <c:v>0.27600000000000002</c:v>
                </c:pt>
                <c:pt idx="389">
                  <c:v>0.27600000000000002</c:v>
                </c:pt>
                <c:pt idx="390">
                  <c:v>0.28100000000000003</c:v>
                </c:pt>
                <c:pt idx="391">
                  <c:v>0.26200000000000001</c:v>
                </c:pt>
                <c:pt idx="392">
                  <c:v>0.26500000000000001</c:v>
                </c:pt>
                <c:pt idx="393">
                  <c:v>0.252</c:v>
                </c:pt>
                <c:pt idx="394">
                  <c:v>0.255</c:v>
                </c:pt>
                <c:pt idx="395">
                  <c:v>0.255</c:v>
                </c:pt>
                <c:pt idx="396">
                  <c:v>0.255</c:v>
                </c:pt>
                <c:pt idx="397">
                  <c:v>0.245</c:v>
                </c:pt>
                <c:pt idx="398">
                  <c:v>0.37</c:v>
                </c:pt>
                <c:pt idx="399">
                  <c:v>0.36799999999999999</c:v>
                </c:pt>
                <c:pt idx="400">
                  <c:v>0.45200000000000001</c:v>
                </c:pt>
                <c:pt idx="401">
                  <c:v>0.46600000000000003</c:v>
                </c:pt>
                <c:pt idx="402">
                  <c:v>0.46600000000000003</c:v>
                </c:pt>
                <c:pt idx="403">
                  <c:v>0.46600000000000003</c:v>
                </c:pt>
                <c:pt idx="404">
                  <c:v>0.47599999999999998</c:v>
                </c:pt>
                <c:pt idx="405">
                  <c:v>0.47499999999999998</c:v>
                </c:pt>
                <c:pt idx="406">
                  <c:v>0.47</c:v>
                </c:pt>
                <c:pt idx="407">
                  <c:v>0.56200000000000006</c:v>
                </c:pt>
                <c:pt idx="408">
                  <c:v>0.57299999999999995</c:v>
                </c:pt>
                <c:pt idx="409">
                  <c:v>0.57299999999999995</c:v>
                </c:pt>
                <c:pt idx="410">
                  <c:v>0.57299999999999995</c:v>
                </c:pt>
                <c:pt idx="411">
                  <c:v>0.54</c:v>
                </c:pt>
                <c:pt idx="412">
                  <c:v>0.55000000000000004</c:v>
                </c:pt>
                <c:pt idx="413">
                  <c:v>0.57899999999999996</c:v>
                </c:pt>
                <c:pt idx="414">
                  <c:v>0.60299999999999998</c:v>
                </c:pt>
                <c:pt idx="415">
                  <c:v>0.59699999999999998</c:v>
                </c:pt>
                <c:pt idx="416">
                  <c:v>0.59699999999999998</c:v>
                </c:pt>
                <c:pt idx="417">
                  <c:v>0.59699999999999998</c:v>
                </c:pt>
                <c:pt idx="418">
                  <c:v>0.58099999999999996</c:v>
                </c:pt>
                <c:pt idx="419">
                  <c:v>0.55400000000000005</c:v>
                </c:pt>
                <c:pt idx="420">
                  <c:v>0.54200000000000004</c:v>
                </c:pt>
                <c:pt idx="421">
                  <c:v>0.53</c:v>
                </c:pt>
                <c:pt idx="422">
                  <c:v>0.50600000000000001</c:v>
                </c:pt>
                <c:pt idx="423">
                  <c:v>0.50600000000000001</c:v>
                </c:pt>
                <c:pt idx="424">
                  <c:v>0.50600000000000001</c:v>
                </c:pt>
                <c:pt idx="425">
                  <c:v>0.50800000000000001</c:v>
                </c:pt>
                <c:pt idx="426">
                  <c:v>0.56599999999999995</c:v>
                </c:pt>
                <c:pt idx="427">
                  <c:v>0.56100000000000005</c:v>
                </c:pt>
                <c:pt idx="428">
                  <c:v>0.53600000000000003</c:v>
                </c:pt>
                <c:pt idx="429">
                  <c:v>0.54200000000000004</c:v>
                </c:pt>
                <c:pt idx="430">
                  <c:v>0.54200000000000004</c:v>
                </c:pt>
                <c:pt idx="431">
                  <c:v>0.54200000000000004</c:v>
                </c:pt>
                <c:pt idx="432">
                  <c:v>0.54300000000000004</c:v>
                </c:pt>
                <c:pt idx="433">
                  <c:v>0.49099999999999999</c:v>
                </c:pt>
                <c:pt idx="434">
                  <c:v>0.48599999999999999</c:v>
                </c:pt>
                <c:pt idx="435">
                  <c:v>0.45300000000000001</c:v>
                </c:pt>
                <c:pt idx="436">
                  <c:v>0.46800000000000003</c:v>
                </c:pt>
                <c:pt idx="437">
                  <c:v>0.46800000000000003</c:v>
                </c:pt>
                <c:pt idx="438">
                  <c:v>0.46800000000000003</c:v>
                </c:pt>
                <c:pt idx="439">
                  <c:v>0.45900000000000002</c:v>
                </c:pt>
                <c:pt idx="440">
                  <c:v>0.47399999999999998</c:v>
                </c:pt>
                <c:pt idx="441">
                  <c:v>0.42799999999999999</c:v>
                </c:pt>
                <c:pt idx="442">
                  <c:v>0.41499999999999998</c:v>
                </c:pt>
                <c:pt idx="443">
                  <c:v>0.38200000000000001</c:v>
                </c:pt>
                <c:pt idx="444">
                  <c:v>0.38200000000000001</c:v>
                </c:pt>
                <c:pt idx="445">
                  <c:v>0.38200000000000001</c:v>
                </c:pt>
                <c:pt idx="446">
                  <c:v>0.40600000000000003</c:v>
                </c:pt>
                <c:pt idx="447">
                  <c:v>0.433</c:v>
                </c:pt>
                <c:pt idx="448">
                  <c:v>0.44500000000000001</c:v>
                </c:pt>
                <c:pt idx="449">
                  <c:v>0.42599999999999999</c:v>
                </c:pt>
                <c:pt idx="450">
                  <c:v>0.41399999999999998</c:v>
                </c:pt>
                <c:pt idx="451">
                  <c:v>0.41399999999999998</c:v>
                </c:pt>
                <c:pt idx="452">
                  <c:v>0.41399999999999998</c:v>
                </c:pt>
                <c:pt idx="453">
                  <c:v>0.4</c:v>
                </c:pt>
                <c:pt idx="454">
                  <c:v>0.4</c:v>
                </c:pt>
                <c:pt idx="455">
                  <c:v>0.377</c:v>
                </c:pt>
                <c:pt idx="456">
                  <c:v>0.376</c:v>
                </c:pt>
                <c:pt idx="457">
                  <c:v>0.38</c:v>
                </c:pt>
                <c:pt idx="458">
                  <c:v>0.38</c:v>
                </c:pt>
                <c:pt idx="459">
                  <c:v>0.38</c:v>
                </c:pt>
                <c:pt idx="460">
                  <c:v>0.376</c:v>
                </c:pt>
                <c:pt idx="461">
                  <c:v>0.34200000000000003</c:v>
                </c:pt>
                <c:pt idx="462">
                  <c:v>0.35899999999999999</c:v>
                </c:pt>
                <c:pt idx="463">
                  <c:v>0.36099999999999999</c:v>
                </c:pt>
                <c:pt idx="464">
                  <c:v>0.379</c:v>
                </c:pt>
                <c:pt idx="465">
                  <c:v>0.379</c:v>
                </c:pt>
                <c:pt idx="466">
                  <c:v>0.379</c:v>
                </c:pt>
                <c:pt idx="467">
                  <c:v>0.36599999999999999</c:v>
                </c:pt>
                <c:pt idx="468">
                  <c:v>0.33800000000000002</c:v>
                </c:pt>
                <c:pt idx="469">
                  <c:v>0.34699999999999998</c:v>
                </c:pt>
                <c:pt idx="470">
                  <c:v>0.307</c:v>
                </c:pt>
                <c:pt idx="471">
                  <c:v>0.312</c:v>
                </c:pt>
                <c:pt idx="472">
                  <c:v>0.312</c:v>
                </c:pt>
                <c:pt idx="473">
                  <c:v>0.312</c:v>
                </c:pt>
                <c:pt idx="474">
                  <c:v>0.33600000000000002</c:v>
                </c:pt>
                <c:pt idx="475">
                  <c:v>0.40100000000000002</c:v>
                </c:pt>
                <c:pt idx="476">
                  <c:v>0.40100000000000002</c:v>
                </c:pt>
                <c:pt idx="477">
                  <c:v>0.41299999999999998</c:v>
                </c:pt>
                <c:pt idx="478">
                  <c:v>0.433</c:v>
                </c:pt>
                <c:pt idx="479">
                  <c:v>0.433</c:v>
                </c:pt>
                <c:pt idx="480">
                  <c:v>0.433</c:v>
                </c:pt>
                <c:pt idx="481">
                  <c:v>0.45500000000000002</c:v>
                </c:pt>
                <c:pt idx="482">
                  <c:v>0.45200000000000001</c:v>
                </c:pt>
                <c:pt idx="483">
                  <c:v>0.443</c:v>
                </c:pt>
                <c:pt idx="484">
                  <c:v>0.45500000000000002</c:v>
                </c:pt>
                <c:pt idx="485">
                  <c:v>0.44700000000000001</c:v>
                </c:pt>
                <c:pt idx="486">
                  <c:v>0.44700000000000001</c:v>
                </c:pt>
                <c:pt idx="487">
                  <c:v>0.44700000000000001</c:v>
                </c:pt>
                <c:pt idx="488">
                  <c:v>0.4</c:v>
                </c:pt>
                <c:pt idx="489">
                  <c:v>0.40799999999999997</c:v>
                </c:pt>
                <c:pt idx="490">
                  <c:v>0.46800000000000003</c:v>
                </c:pt>
                <c:pt idx="491">
                  <c:v>0.47899999999999998</c:v>
                </c:pt>
                <c:pt idx="492">
                  <c:v>0.46400000000000002</c:v>
                </c:pt>
                <c:pt idx="493">
                  <c:v>0.46400000000000002</c:v>
                </c:pt>
                <c:pt idx="494">
                  <c:v>0.46400000000000002</c:v>
                </c:pt>
                <c:pt idx="495">
                  <c:v>0.45100000000000001</c:v>
                </c:pt>
                <c:pt idx="496">
                  <c:v>0.46300000000000002</c:v>
                </c:pt>
                <c:pt idx="497">
                  <c:v>0.45300000000000001</c:v>
                </c:pt>
                <c:pt idx="498">
                  <c:v>0.45600000000000002</c:v>
                </c:pt>
                <c:pt idx="499">
                  <c:v>0.45900000000000002</c:v>
                </c:pt>
                <c:pt idx="500">
                  <c:v>0.45900000000000002</c:v>
                </c:pt>
                <c:pt idx="501">
                  <c:v>0.45900000000000002</c:v>
                </c:pt>
                <c:pt idx="502">
                  <c:v>0.44400000000000001</c:v>
                </c:pt>
                <c:pt idx="503">
                  <c:v>0.442</c:v>
                </c:pt>
                <c:pt idx="504">
                  <c:v>0.46300000000000002</c:v>
                </c:pt>
                <c:pt idx="505">
                  <c:v>0.44500000000000001</c:v>
                </c:pt>
                <c:pt idx="506">
                  <c:v>0.40300000000000002</c:v>
                </c:pt>
                <c:pt idx="507">
                  <c:v>0.40300000000000002</c:v>
                </c:pt>
                <c:pt idx="508">
                  <c:v>0.40300000000000002</c:v>
                </c:pt>
                <c:pt idx="509">
                  <c:v>0.372</c:v>
                </c:pt>
                <c:pt idx="510">
                  <c:v>0.36499999999999999</c:v>
                </c:pt>
                <c:pt idx="511">
                  <c:v>0.39600000000000002</c:v>
                </c:pt>
                <c:pt idx="512">
                  <c:v>0.39500000000000002</c:v>
                </c:pt>
                <c:pt idx="513">
                  <c:v>0.45200000000000001</c:v>
                </c:pt>
                <c:pt idx="514">
                  <c:v>0.45200000000000001</c:v>
                </c:pt>
                <c:pt idx="515">
                  <c:v>0.45200000000000001</c:v>
                </c:pt>
                <c:pt idx="516">
                  <c:v>0.432</c:v>
                </c:pt>
                <c:pt idx="517">
                  <c:v>0.47599999999999998</c:v>
                </c:pt>
                <c:pt idx="518">
                  <c:v>0.48199999999999998</c:v>
                </c:pt>
                <c:pt idx="519">
                  <c:v>0.41499999999999998</c:v>
                </c:pt>
                <c:pt idx="520">
                  <c:v>0.38300000000000001</c:v>
                </c:pt>
                <c:pt idx="521">
                  <c:v>0.38300000000000001</c:v>
                </c:pt>
                <c:pt idx="522">
                  <c:v>0.38300000000000001</c:v>
                </c:pt>
                <c:pt idx="523">
                  <c:v>0.36699999999999999</c:v>
                </c:pt>
                <c:pt idx="524">
                  <c:v>0.36299999999999999</c:v>
                </c:pt>
                <c:pt idx="525">
                  <c:v>0.373</c:v>
                </c:pt>
                <c:pt idx="526">
                  <c:v>0.372</c:v>
                </c:pt>
                <c:pt idx="527">
                  <c:v>0.36399999999999999</c:v>
                </c:pt>
                <c:pt idx="528">
                  <c:v>0.36399999999999999</c:v>
                </c:pt>
                <c:pt idx="529">
                  <c:v>0.36399999999999999</c:v>
                </c:pt>
                <c:pt idx="530">
                  <c:v>0.33600000000000002</c:v>
                </c:pt>
                <c:pt idx="531">
                  <c:v>0.32700000000000001</c:v>
                </c:pt>
                <c:pt idx="532">
                  <c:v>0.32600000000000001</c:v>
                </c:pt>
                <c:pt idx="533">
                  <c:v>0.375</c:v>
                </c:pt>
                <c:pt idx="534">
                  <c:v>0.41</c:v>
                </c:pt>
                <c:pt idx="535">
                  <c:v>0.41</c:v>
                </c:pt>
                <c:pt idx="536">
                  <c:v>0.41</c:v>
                </c:pt>
                <c:pt idx="537">
                  <c:v>0.41699999999999998</c:v>
                </c:pt>
                <c:pt idx="538">
                  <c:v>0.39700000000000002</c:v>
                </c:pt>
                <c:pt idx="539">
                  <c:v>0.376</c:v>
                </c:pt>
                <c:pt idx="540">
                  <c:v>0.376</c:v>
                </c:pt>
                <c:pt idx="541">
                  <c:v>0.36099999999999999</c:v>
                </c:pt>
                <c:pt idx="542">
                  <c:v>0.36099999999999999</c:v>
                </c:pt>
                <c:pt idx="543">
                  <c:v>0.36099999999999999</c:v>
                </c:pt>
                <c:pt idx="544">
                  <c:v>0.36299999999999999</c:v>
                </c:pt>
                <c:pt idx="545">
                  <c:v>0.35099999999999998</c:v>
                </c:pt>
                <c:pt idx="546">
                  <c:v>0.34899999999999998</c:v>
                </c:pt>
                <c:pt idx="547">
                  <c:v>0.34699999999999998</c:v>
                </c:pt>
                <c:pt idx="548">
                  <c:v>0.36</c:v>
                </c:pt>
                <c:pt idx="549">
                  <c:v>0.36</c:v>
                </c:pt>
                <c:pt idx="550">
                  <c:v>0.36</c:v>
                </c:pt>
                <c:pt idx="551">
                  <c:v>0.34200000000000003</c:v>
                </c:pt>
                <c:pt idx="552">
                  <c:v>0.33900000000000002</c:v>
                </c:pt>
                <c:pt idx="553">
                  <c:v>0.38500000000000001</c:v>
                </c:pt>
                <c:pt idx="554">
                  <c:v>0.36699999999999999</c:v>
                </c:pt>
                <c:pt idx="555">
                  <c:v>0.30499999999999999</c:v>
                </c:pt>
                <c:pt idx="556">
                  <c:v>0.30499999999999999</c:v>
                </c:pt>
                <c:pt idx="557">
                  <c:v>0.30499999999999999</c:v>
                </c:pt>
                <c:pt idx="558">
                  <c:v>0.34399999999999997</c:v>
                </c:pt>
                <c:pt idx="559">
                  <c:v>0.32</c:v>
                </c:pt>
                <c:pt idx="560">
                  <c:v>0.29499999999999998</c:v>
                </c:pt>
                <c:pt idx="561">
                  <c:v>0.29299999999999998</c:v>
                </c:pt>
                <c:pt idx="562">
                  <c:v>0.307</c:v>
                </c:pt>
                <c:pt idx="563">
                  <c:v>0.307</c:v>
                </c:pt>
                <c:pt idx="564">
                  <c:v>0.307</c:v>
                </c:pt>
                <c:pt idx="565">
                  <c:v>0.29299999999999998</c:v>
                </c:pt>
                <c:pt idx="566">
                  <c:v>0.314</c:v>
                </c:pt>
                <c:pt idx="567">
                  <c:v>0.314</c:v>
                </c:pt>
                <c:pt idx="568">
                  <c:v>0.316</c:v>
                </c:pt>
                <c:pt idx="569">
                  <c:v>0.30099999999999999</c:v>
                </c:pt>
                <c:pt idx="570">
                  <c:v>0.30099999999999999</c:v>
                </c:pt>
                <c:pt idx="571">
                  <c:v>0.30099999999999999</c:v>
                </c:pt>
                <c:pt idx="572">
                  <c:v>0.309</c:v>
                </c:pt>
                <c:pt idx="573">
                  <c:v>0.379</c:v>
                </c:pt>
                <c:pt idx="574">
                  <c:v>0.40500000000000003</c:v>
                </c:pt>
                <c:pt idx="575">
                  <c:v>0.41699999999999998</c:v>
                </c:pt>
                <c:pt idx="576">
                  <c:v>0.42</c:v>
                </c:pt>
                <c:pt idx="577">
                  <c:v>0.42</c:v>
                </c:pt>
                <c:pt idx="578">
                  <c:v>0.42</c:v>
                </c:pt>
                <c:pt idx="579">
                  <c:v>0.42</c:v>
                </c:pt>
                <c:pt idx="580">
                  <c:v>0.42</c:v>
                </c:pt>
                <c:pt idx="581">
                  <c:v>0.38500000000000001</c:v>
                </c:pt>
                <c:pt idx="582">
                  <c:v>0.42399999999999999</c:v>
                </c:pt>
                <c:pt idx="583">
                  <c:v>0.42699999999999999</c:v>
                </c:pt>
                <c:pt idx="584">
                  <c:v>0.42699999999999999</c:v>
                </c:pt>
                <c:pt idx="585">
                  <c:v>0.42699999999999999</c:v>
                </c:pt>
                <c:pt idx="586">
                  <c:v>0.42699999999999999</c:v>
                </c:pt>
                <c:pt idx="587">
                  <c:v>0.46700000000000003</c:v>
                </c:pt>
                <c:pt idx="588">
                  <c:v>0.442</c:v>
                </c:pt>
                <c:pt idx="589">
                  <c:v>0.434</c:v>
                </c:pt>
                <c:pt idx="590">
                  <c:v>0.439</c:v>
                </c:pt>
                <c:pt idx="591">
                  <c:v>0.439</c:v>
                </c:pt>
                <c:pt idx="592">
                  <c:v>0.439</c:v>
                </c:pt>
                <c:pt idx="593">
                  <c:v>0.43099999999999999</c:v>
                </c:pt>
                <c:pt idx="594">
                  <c:v>0.46600000000000003</c:v>
                </c:pt>
                <c:pt idx="595">
                  <c:v>0.54300000000000004</c:v>
                </c:pt>
                <c:pt idx="596">
                  <c:v>0.58099999999999996</c:v>
                </c:pt>
                <c:pt idx="597">
                  <c:v>0.58099999999999996</c:v>
                </c:pt>
                <c:pt idx="598">
                  <c:v>0.58099999999999996</c:v>
                </c:pt>
                <c:pt idx="599">
                  <c:v>0.58099999999999996</c:v>
                </c:pt>
                <c:pt idx="600">
                  <c:v>0.58699999999999997</c:v>
                </c:pt>
                <c:pt idx="601">
                  <c:v>0.56200000000000006</c:v>
                </c:pt>
                <c:pt idx="602">
                  <c:v>0.56200000000000006</c:v>
                </c:pt>
                <c:pt idx="603">
                  <c:v>0.57299999999999995</c:v>
                </c:pt>
                <c:pt idx="604">
                  <c:v>0.56799999999999995</c:v>
                </c:pt>
                <c:pt idx="605">
                  <c:v>0.56799999999999995</c:v>
                </c:pt>
                <c:pt idx="606">
                  <c:v>0.56799999999999995</c:v>
                </c:pt>
                <c:pt idx="607">
                  <c:v>0.56699999999999995</c:v>
                </c:pt>
                <c:pt idx="608">
                  <c:v>0.56100000000000005</c:v>
                </c:pt>
                <c:pt idx="609">
                  <c:v>0.58799999999999997</c:v>
                </c:pt>
                <c:pt idx="610">
                  <c:v>0.61199999999999999</c:v>
                </c:pt>
                <c:pt idx="611">
                  <c:v>0.629</c:v>
                </c:pt>
                <c:pt idx="612">
                  <c:v>0.629</c:v>
                </c:pt>
                <c:pt idx="613">
                  <c:v>0.629</c:v>
                </c:pt>
                <c:pt idx="614">
                  <c:v>0.69399999999999995</c:v>
                </c:pt>
                <c:pt idx="615">
                  <c:v>0.68300000000000005</c:v>
                </c:pt>
                <c:pt idx="616">
                  <c:v>0.69699999999999995</c:v>
                </c:pt>
                <c:pt idx="617">
                  <c:v>0.72099999999999997</c:v>
                </c:pt>
                <c:pt idx="618">
                  <c:v>0.76700000000000002</c:v>
                </c:pt>
                <c:pt idx="619">
                  <c:v>0.76700000000000002</c:v>
                </c:pt>
                <c:pt idx="620">
                  <c:v>0.76700000000000002</c:v>
                </c:pt>
                <c:pt idx="621">
                  <c:v>0.73599999999999999</c:v>
                </c:pt>
                <c:pt idx="622">
                  <c:v>0.69199999999999995</c:v>
                </c:pt>
                <c:pt idx="623">
                  <c:v>0.745</c:v>
                </c:pt>
                <c:pt idx="624">
                  <c:v>0.76200000000000001</c:v>
                </c:pt>
                <c:pt idx="625">
                  <c:v>0.745</c:v>
                </c:pt>
                <c:pt idx="626">
                  <c:v>0.745</c:v>
                </c:pt>
                <c:pt idx="627">
                  <c:v>0.745</c:v>
                </c:pt>
                <c:pt idx="628">
                  <c:v>0.75700000000000001</c:v>
                </c:pt>
                <c:pt idx="629">
                  <c:v>0.75</c:v>
                </c:pt>
                <c:pt idx="630">
                  <c:v>0.75700000000000001</c:v>
                </c:pt>
                <c:pt idx="631">
                  <c:v>0.76400000000000001</c:v>
                </c:pt>
                <c:pt idx="632">
                  <c:v>0.70599999999999996</c:v>
                </c:pt>
                <c:pt idx="633">
                  <c:v>0.70599999999999996</c:v>
                </c:pt>
                <c:pt idx="634">
                  <c:v>0.70599999999999996</c:v>
                </c:pt>
                <c:pt idx="635">
                  <c:v>0.73499999999999999</c:v>
                </c:pt>
                <c:pt idx="636">
                  <c:v>0.73499999999999999</c:v>
                </c:pt>
                <c:pt idx="637">
                  <c:v>0.72099999999999997</c:v>
                </c:pt>
                <c:pt idx="638">
                  <c:v>0.70599999999999996</c:v>
                </c:pt>
                <c:pt idx="639">
                  <c:v>0.65300000000000002</c:v>
                </c:pt>
                <c:pt idx="640">
                  <c:v>0.65300000000000002</c:v>
                </c:pt>
                <c:pt idx="641">
                  <c:v>0.65300000000000002</c:v>
                </c:pt>
                <c:pt idx="642">
                  <c:v>0.65200000000000002</c:v>
                </c:pt>
                <c:pt idx="643">
                  <c:v>0.67900000000000005</c:v>
                </c:pt>
                <c:pt idx="644">
                  <c:v>0.65600000000000003</c:v>
                </c:pt>
                <c:pt idx="645">
                  <c:v>0.64400000000000002</c:v>
                </c:pt>
                <c:pt idx="646">
                  <c:v>0.65100000000000002</c:v>
                </c:pt>
                <c:pt idx="647">
                  <c:v>0.65100000000000002</c:v>
                </c:pt>
                <c:pt idx="648">
                  <c:v>0.65100000000000002</c:v>
                </c:pt>
                <c:pt idx="649">
                  <c:v>0.64300000000000002</c:v>
                </c:pt>
                <c:pt idx="650">
                  <c:v>0.67500000000000004</c:v>
                </c:pt>
                <c:pt idx="651">
                  <c:v>0.65500000000000003</c:v>
                </c:pt>
                <c:pt idx="652">
                  <c:v>0.628</c:v>
                </c:pt>
                <c:pt idx="653">
                  <c:v>0.64800000000000002</c:v>
                </c:pt>
                <c:pt idx="654">
                  <c:v>0.64800000000000002</c:v>
                </c:pt>
                <c:pt idx="655">
                  <c:v>0.64800000000000002</c:v>
                </c:pt>
                <c:pt idx="656">
                  <c:v>0.63200000000000001</c:v>
                </c:pt>
                <c:pt idx="657">
                  <c:v>0.61899999999999999</c:v>
                </c:pt>
                <c:pt idx="658">
                  <c:v>0.59299999999999997</c:v>
                </c:pt>
                <c:pt idx="659">
                  <c:v>0.57599999999999996</c:v>
                </c:pt>
                <c:pt idx="660">
                  <c:v>0.57099999999999995</c:v>
                </c:pt>
                <c:pt idx="661">
                  <c:v>0.57099999999999995</c:v>
                </c:pt>
                <c:pt idx="662">
                  <c:v>0.57099999999999995</c:v>
                </c:pt>
                <c:pt idx="663">
                  <c:v>0.56899999999999995</c:v>
                </c:pt>
                <c:pt idx="664">
                  <c:v>0.58499999999999996</c:v>
                </c:pt>
                <c:pt idx="665">
                  <c:v>0.59199999999999997</c:v>
                </c:pt>
                <c:pt idx="666">
                  <c:v>0.52900000000000003</c:v>
                </c:pt>
                <c:pt idx="667">
                  <c:v>0.52700000000000002</c:v>
                </c:pt>
                <c:pt idx="668">
                  <c:v>0.52700000000000002</c:v>
                </c:pt>
                <c:pt idx="669">
                  <c:v>0.52700000000000002</c:v>
                </c:pt>
                <c:pt idx="670">
                  <c:v>0.52400000000000002</c:v>
                </c:pt>
                <c:pt idx="671">
                  <c:v>0.504</c:v>
                </c:pt>
                <c:pt idx="672">
                  <c:v>0.503</c:v>
                </c:pt>
                <c:pt idx="673">
                  <c:v>0.497</c:v>
                </c:pt>
                <c:pt idx="674">
                  <c:v>0.497</c:v>
                </c:pt>
                <c:pt idx="675">
                  <c:v>0.497</c:v>
                </c:pt>
                <c:pt idx="676">
                  <c:v>0.497</c:v>
                </c:pt>
                <c:pt idx="677">
                  <c:v>0.497</c:v>
                </c:pt>
                <c:pt idx="678">
                  <c:v>0.501</c:v>
                </c:pt>
                <c:pt idx="679">
                  <c:v>0.5</c:v>
                </c:pt>
                <c:pt idx="680">
                  <c:v>0.52400000000000002</c:v>
                </c:pt>
                <c:pt idx="681">
                  <c:v>0.497</c:v>
                </c:pt>
                <c:pt idx="682">
                  <c:v>0.497</c:v>
                </c:pt>
                <c:pt idx="683">
                  <c:v>0.497</c:v>
                </c:pt>
                <c:pt idx="684">
                  <c:v>0.504</c:v>
                </c:pt>
                <c:pt idx="685">
                  <c:v>0.51600000000000001</c:v>
                </c:pt>
                <c:pt idx="686">
                  <c:v>0.499</c:v>
                </c:pt>
                <c:pt idx="687">
                  <c:v>0.51500000000000001</c:v>
                </c:pt>
                <c:pt idx="688">
                  <c:v>0.51100000000000001</c:v>
                </c:pt>
                <c:pt idx="689">
                  <c:v>0.51100000000000001</c:v>
                </c:pt>
                <c:pt idx="690">
                  <c:v>0.51100000000000001</c:v>
                </c:pt>
                <c:pt idx="691">
                  <c:v>0.52500000000000002</c:v>
                </c:pt>
                <c:pt idx="692">
                  <c:v>0.50700000000000001</c:v>
                </c:pt>
                <c:pt idx="693">
                  <c:v>0.53100000000000003</c:v>
                </c:pt>
                <c:pt idx="694">
                  <c:v>0.6</c:v>
                </c:pt>
                <c:pt idx="695">
                  <c:v>0.59</c:v>
                </c:pt>
                <c:pt idx="696">
                  <c:v>0.59</c:v>
                </c:pt>
                <c:pt idx="697">
                  <c:v>0.59</c:v>
                </c:pt>
                <c:pt idx="698">
                  <c:v>0.63600000000000001</c:v>
                </c:pt>
                <c:pt idx="699">
                  <c:v>0.63100000000000001</c:v>
                </c:pt>
                <c:pt idx="700">
                  <c:v>0.63400000000000001</c:v>
                </c:pt>
                <c:pt idx="701">
                  <c:v>0.59299999999999997</c:v>
                </c:pt>
                <c:pt idx="702">
                  <c:v>0.57099999999999995</c:v>
                </c:pt>
                <c:pt idx="703">
                  <c:v>0.57099999999999995</c:v>
                </c:pt>
                <c:pt idx="704">
                  <c:v>0.57099999999999995</c:v>
                </c:pt>
                <c:pt idx="705">
                  <c:v>0.55900000000000005</c:v>
                </c:pt>
                <c:pt idx="706">
                  <c:v>0.55900000000000005</c:v>
                </c:pt>
                <c:pt idx="707">
                  <c:v>0.58099999999999996</c:v>
                </c:pt>
                <c:pt idx="708">
                  <c:v>0.53200000000000003</c:v>
                </c:pt>
                <c:pt idx="709">
                  <c:v>0.54400000000000004</c:v>
                </c:pt>
                <c:pt idx="710">
                  <c:v>0.54400000000000004</c:v>
                </c:pt>
                <c:pt idx="711">
                  <c:v>0.54400000000000004</c:v>
                </c:pt>
                <c:pt idx="712">
                  <c:v>0.53200000000000003</c:v>
                </c:pt>
                <c:pt idx="713">
                  <c:v>0.56100000000000005</c:v>
                </c:pt>
                <c:pt idx="714">
                  <c:v>0.55900000000000005</c:v>
                </c:pt>
                <c:pt idx="715">
                  <c:v>0.55700000000000005</c:v>
                </c:pt>
                <c:pt idx="716">
                  <c:v>0.55900000000000005</c:v>
                </c:pt>
                <c:pt idx="717">
                  <c:v>0.55900000000000005</c:v>
                </c:pt>
                <c:pt idx="718">
                  <c:v>0.55900000000000005</c:v>
                </c:pt>
                <c:pt idx="719">
                  <c:v>0.61099999999999999</c:v>
                </c:pt>
                <c:pt idx="720">
                  <c:v>0.64500000000000002</c:v>
                </c:pt>
                <c:pt idx="721">
                  <c:v>0.60599999999999998</c:v>
                </c:pt>
                <c:pt idx="722">
                  <c:v>0.64</c:v>
                </c:pt>
                <c:pt idx="723">
                  <c:v>0.57899999999999996</c:v>
                </c:pt>
                <c:pt idx="724">
                  <c:v>0.57899999999999996</c:v>
                </c:pt>
                <c:pt idx="725">
                  <c:v>0.57899999999999996</c:v>
                </c:pt>
                <c:pt idx="726">
                  <c:v>0.52300000000000002</c:v>
                </c:pt>
                <c:pt idx="727">
                  <c:v>0.56000000000000005</c:v>
                </c:pt>
                <c:pt idx="728">
                  <c:v>0.50700000000000001</c:v>
                </c:pt>
                <c:pt idx="729">
                  <c:v>0.47199999999999998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01408"/>
        <c:axId val="150811392"/>
      </c:lineChart>
      <c:dateAx>
        <c:axId val="149945728"/>
        <c:scaling>
          <c:orientation val="minMax"/>
          <c:max val="43244"/>
          <c:min val="4252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50799488"/>
        <c:crosses val="autoZero"/>
        <c:auto val="0"/>
        <c:lblOffset val="100"/>
        <c:baseTimeUnit val="days"/>
      </c:dateAx>
      <c:valAx>
        <c:axId val="150799488"/>
        <c:scaling>
          <c:orientation val="minMax"/>
          <c:max val="3.5"/>
          <c:min val="-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49945728"/>
        <c:crosses val="autoZero"/>
        <c:crossBetween val="between"/>
      </c:valAx>
      <c:dateAx>
        <c:axId val="1508014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0811392"/>
        <c:crosses val="autoZero"/>
        <c:auto val="1"/>
        <c:lblOffset val="100"/>
        <c:baseTimeUnit val="days"/>
      </c:dateAx>
      <c:valAx>
        <c:axId val="150811392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150801408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2017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80.0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0.8857</cdr:x>
      <cdr:y>0.42372</cdr:y>
    </cdr:from>
    <cdr:to>
      <cdr:x>0.94098</cdr:x>
      <cdr:y>0.47074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2300" y="2574925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77.4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0.89287</cdr:x>
      <cdr:y>0.62904</cdr:y>
    </cdr:from>
    <cdr:to>
      <cdr:x>0.94814</cdr:x>
      <cdr:y>0.67607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8975" y="3822665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3.2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0.94473</cdr:x>
      <cdr:y>0.56165</cdr:y>
    </cdr:from>
    <cdr:to>
      <cdr:x>1</cdr:x>
      <cdr:y>0.60866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1587" y="3413093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0.52559</cdr:y>
    </cdr:from>
    <cdr:to>
      <cdr:x>1</cdr:x>
      <cdr:y>0.57261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3194008"/>
          <a:ext cx="514338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2.6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0.49426</cdr:y>
    </cdr:from>
    <cdr:to>
      <cdr:x>1</cdr:x>
      <cdr:y>0.54127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3003602"/>
          <a:ext cx="514338" cy="285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2.9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0.01596</cdr:x>
      <cdr:y>0.90256</cdr:y>
    </cdr:from>
    <cdr:to>
      <cdr:x>0.99105</cdr:x>
      <cdr:y>0.99092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5938" y="4810898"/>
          <a:ext cx="8916223" cy="470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1200" baseline="30000" dirty="0">
              <a:latin typeface="David" panose="020E0502060401010101" pitchFamily="34" charset="-79"/>
              <a:cs typeface="David" panose="020E0502060401010101" pitchFamily="34" charset="-79"/>
            </a:rPr>
            <a:t>1</a:t>
          </a:r>
          <a:r>
            <a:rPr lang="he-IL" sz="12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aseline="0" dirty="0" err="1">
              <a:latin typeface="David" panose="020E0502060401010101" pitchFamily="34" charset="-79"/>
              <a:cs typeface="David" panose="020E0502060401010101" pitchFamily="34" charset="-79"/>
            </a:rPr>
            <a:t>מחפשי</a:t>
          </a:r>
          <a:r>
            <a:rPr lang="he-IL" sz="1200" baseline="0" dirty="0">
              <a:latin typeface="David" panose="020E0502060401010101" pitchFamily="34" charset="-79"/>
              <a:cs typeface="David" panose="020E0502060401010101" pitchFamily="34" charset="-79"/>
            </a:rPr>
            <a:t> עבודה על-פי הגדרת הלמ"ס: 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מספר השכירים (כולל חברי קואופרטיב) שעבדו ב-12 החודשים האחרונים וחיפשו עבודה (מועסקים חלקית לא מרצון, בלתי מועסקים ואינם משתתפים בכוח העבודה). היחס בין היצע לביקוש – הכוונה ליחס בין מבקשים לעבוד במשלח יד ספציפי לבין משרות פנויות במשלח יד זה.  </a:t>
          </a:r>
        </a:p>
      </cdr:txBody>
    </cdr:sp>
  </cdr:relSizeAnchor>
  <cdr:relSizeAnchor xmlns:cdr="http://schemas.openxmlformats.org/drawingml/2006/chartDrawing">
    <cdr:from>
      <cdr:x>0.03251</cdr:x>
      <cdr:y>0.56432</cdr:y>
    </cdr:from>
    <cdr:to>
      <cdr:x>0.98493</cdr:x>
      <cdr:y>0.56796</cdr:y>
    </cdr:to>
    <cdr:cxnSp macro="">
      <cdr:nvCxnSpPr>
        <cdr:cNvPr id="3" name="מחבר ישר 5"/>
        <cdr:cNvCxnSpPr/>
      </cdr:nvCxnSpPr>
      <cdr:spPr>
        <a:xfrm xmlns:a="http://schemas.openxmlformats.org/drawingml/2006/main" flipV="1">
          <a:off x="302732" y="3433430"/>
          <a:ext cx="8867848" cy="2215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הקודמת‎‎</a:t>
          </a:r>
        </a:p>
      </cdr:txBody>
    </cdr:sp>
  </cdr:relSizeAnchor>
  <cdr:relSizeAnchor xmlns:cdr="http://schemas.openxmlformats.org/drawingml/2006/chartDrawing">
    <cdr:from>
      <cdr:x>0.11054</cdr:x>
      <cdr:y>0.5392</cdr:y>
    </cdr:from>
    <cdr:to>
      <cdr:x>0.1607</cdr:x>
      <cdr:y>0.60567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028663" y="3276686"/>
          <a:ext cx="466786" cy="40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 (2.7)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0.16069</cdr:x>
      <cdr:y>0.56583</cdr:y>
    </cdr:from>
    <cdr:to>
      <cdr:x>0.21392</cdr:x>
      <cdr:y>0.61193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495412" y="3438517"/>
          <a:ext cx="495354" cy="28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2.7 (2.5)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0.30092</cdr:x>
      <cdr:y>0.58988</cdr:y>
    </cdr:from>
    <cdr:to>
      <cdr:x>0.35004</cdr:x>
      <cdr:y>0.63075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800339" y="3584665"/>
          <a:ext cx="457107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2.4 (2.2)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0.34731</cdr:x>
      <cdr:y>0.62697</cdr:y>
    </cdr:from>
    <cdr:to>
      <cdr:x>0.4043</cdr:x>
      <cdr:y>0.68247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232056" y="3810039"/>
          <a:ext cx="530345" cy="337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0.48722</cdr:x>
      <cdr:y>0.67241</cdr:y>
    </cdr:from>
    <cdr:to>
      <cdr:x>0.53941</cdr:x>
      <cdr:y>0.73575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534003" y="4086196"/>
          <a:ext cx="485677" cy="384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1.2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0.53873</cdr:x>
      <cdr:y>0.7163</cdr:y>
    </cdr:from>
    <cdr:to>
      <cdr:x>0.59058</cdr:x>
      <cdr:y>0.77441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013369" y="4352945"/>
          <a:ext cx="482512" cy="353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0.67862</cdr:x>
      <cdr:y>0.16823</cdr:y>
    </cdr:from>
    <cdr:to>
      <cdr:x>0.73082</cdr:x>
      <cdr:y>0.2091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6315187" y="1022325"/>
          <a:ext cx="485769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0.73012</cdr:x>
      <cdr:y>0.20218</cdr:y>
    </cdr:from>
    <cdr:to>
      <cdr:x>0.78199</cdr:x>
      <cdr:y>0.25768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794414" y="1228662"/>
          <a:ext cx="482699" cy="33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6.4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0.86284</cdr:x>
      <cdr:y>0.43574</cdr:y>
    </cdr:from>
    <cdr:to>
      <cdr:x>0.91504</cdr:x>
      <cdr:y>0.51162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8029551" y="2647964"/>
          <a:ext cx="485769" cy="46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0.91539</cdr:x>
      <cdr:y>0.44201</cdr:y>
    </cdr:from>
    <cdr:to>
      <cdr:x>0.96417</cdr:x>
      <cdr:y>0.51319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8518556" y="2686057"/>
          <a:ext cx="453943" cy="43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0.88332</cdr:x>
      <cdr:y>0.40753</cdr:y>
    </cdr:from>
    <cdr:to>
      <cdr:x>0.9345</cdr:x>
      <cdr:y>0.47557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20069" y="24765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0.92509</cdr:x>
      <cdr:y>0.42633</cdr:y>
    </cdr:from>
    <cdr:to>
      <cdr:x>0.98363</cdr:x>
      <cdr:y>0.48341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08783" y="2590783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0.26698</cdr:y>
    </cdr:from>
    <cdr:to>
      <cdr:x>1</cdr:x>
      <cdr:y>0.314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1622428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5480B9B-FE76-4343-8254-7A100DD9FE15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5.3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0.34065</cdr:y>
    </cdr:from>
    <cdr:to>
      <cdr:x>1</cdr:x>
      <cdr:y>0.38767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2070109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5A42FF6-F943-416E-93B4-EF2478FA145B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4.4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0.41745</cdr:y>
    </cdr:from>
    <cdr:to>
      <cdr:x>1</cdr:x>
      <cdr:y>0.46447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91587" y="2536825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DE7B110-4AC5-41C6-BFBA-8A43D1ADD171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3.7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25/05/17=100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0.50555</cdr:x>
      <cdr:y>0.92825</cdr:y>
    </cdr:from>
    <cdr:to>
      <cdr:x>1</cdr:x>
      <cdr:y>0.96413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22424" y="5915006"/>
          <a:ext cx="4912151" cy="22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האינפלציה ביפן בניכוי ההשפעה של העלאת המע"מ בשנת 2014.</a:t>
          </a:r>
        </a:p>
      </cdr:txBody>
    </cdr:sp>
  </cdr:relSizeAnchor>
  <cdr:relSizeAnchor xmlns:cdr="http://schemas.openxmlformats.org/drawingml/2006/chartDrawing">
    <cdr:from>
      <cdr:x>0.93672</cdr:x>
      <cdr:y>0.29197</cdr:y>
    </cdr:from>
    <cdr:to>
      <cdr:x>1</cdr:x>
      <cdr:y>0.33681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05915" y="1860529"/>
          <a:ext cx="628660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1.9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0.3727</cdr:y>
    </cdr:from>
    <cdr:to>
      <cdr:x>1</cdr:x>
      <cdr:y>0.41754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74930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1.2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0.50872</cdr:y>
    </cdr:from>
    <cdr:to>
      <cdr:x>1</cdr:x>
      <cdr:y>0.55356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241674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0.4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0.46537</cdr:y>
    </cdr:from>
    <cdr:to>
      <cdr:x>1</cdr:x>
      <cdr:y>0.51021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2965443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0.6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0.50555</cdr:x>
      <cdr:y>0.96014</cdr:y>
    </cdr:from>
    <cdr:to>
      <cdr:x>1</cdr:x>
      <cdr:y>0.99602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022424" y="6118225"/>
          <a:ext cx="4912151" cy="22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** היעד בארה"ב מתייחס ל-  </a:t>
          </a:r>
          <a:r>
            <a:rPr lang="en-US" sz="1400">
              <a:latin typeface="David" panose="020E0502060401010101" pitchFamily="34" charset="-79"/>
              <a:cs typeface="David" panose="020E0502060401010101" pitchFamily="34" charset="-79"/>
            </a:rPr>
            <a:t>CORE PCE 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0.30693</cdr:y>
    </cdr:from>
    <cdr:to>
      <cdr:x>1</cdr:x>
      <cdr:y>0.35177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4" y="1955838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1.625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0.66716</cdr:y>
    </cdr:from>
    <cdr:to>
      <cdr:x>1</cdr:x>
      <cdr:y>0.712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91651" y="4251294"/>
          <a:ext cx="542924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0.1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25/05/17=100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0.95394</cdr:x>
      <cdr:y>0.40282</cdr:y>
    </cdr:from>
    <cdr:to>
      <cdr:x>0.99693</cdr:x>
      <cdr:y>0.45141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77300" y="2447925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fld id="{C01E3F5F-1BBA-493A-9B2A-727DEF880847}" type="TxLink">
            <a:rPr lang="en-US" sz="1200" b="1" i="0" u="none" strike="noStrike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</a:t>
          </a:fld>
          <a:endParaRPr lang="he-IL" sz="1200" b="1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0.44723</cdr:y>
    </cdr:from>
    <cdr:to>
      <cdr:x>1</cdr:x>
      <cdr:y>0.49582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05875" y="2717800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73F55D-6515-41EE-AF51-AA0A9B23FD34}" type="TxLink">
            <a:rPr lang="en-US" sz="12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0.8</a:t>
          </a:fld>
          <a:endParaRPr lang="he-IL" sz="12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0.49582</cdr:y>
    </cdr:from>
    <cdr:to>
      <cdr:x>1</cdr:x>
      <cdr:y>0.54441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905875" y="3013075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0.4</a:t>
          </a:fld>
          <a:endParaRPr lang="he-IL" sz="12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0.6177</cdr:x>
      <cdr:y>0.00354</cdr:y>
    </cdr:from>
    <cdr:to>
      <cdr:x>0.72871</cdr:x>
      <cdr:y>0.05144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048499" y="22261"/>
          <a:ext cx="1266771" cy="3015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אפריל 2015 עד אפריל 2018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0.00504</cdr:y>
    </cdr:from>
    <cdr:to>
      <cdr:x>0.77771</cdr:x>
      <cdr:y>0.071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5402" y="25602"/>
          <a:ext cx="6718478" cy="3350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 שיעור השינוי במחירים ב-12 החודשים האחרונים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0.50009</cdr:x>
      <cdr:y>0.93941</cdr:y>
    </cdr:from>
    <cdr:to>
      <cdr:x>1</cdr:x>
      <cdr:y>1</cdr:y>
    </cdr:to>
    <cdr:sp macro="" textlink="">
      <cdr:nvSpPr>
        <cdr:cNvPr id="4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45800" y="4863389"/>
          <a:ext cx="4444200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algn="r">
            <a:spcBef>
              <a:spcPct val="50000"/>
            </a:spcBef>
            <a:buClrTx/>
            <a:buSzTx/>
            <a:buFontTx/>
            <a:buNone/>
          </a:pPr>
          <a:endParaRPr lang="en-US" altLang="en-US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24.04.2018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24.05.18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0.5259</cdr:y>
    </cdr:from>
    <cdr:to>
      <cdr:x>1</cdr:x>
      <cdr:y>0.57074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51433" y="2790163"/>
          <a:ext cx="692567" cy="237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0.66%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0.45563</cdr:y>
    </cdr:from>
    <cdr:to>
      <cdr:x>1</cdr:x>
      <cdr:y>0.50047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42655" y="2417342"/>
          <a:ext cx="701345" cy="237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0.96%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0.48703</cdr:y>
    </cdr:from>
    <cdr:to>
      <cdr:x>1</cdr:x>
      <cdr:y>0.53187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51433" y="2583936"/>
          <a:ext cx="692567" cy="237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0.85%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0.76786</cdr:x>
      <cdr:y>0.11515</cdr:y>
    </cdr:from>
    <cdr:to>
      <cdr:x>0.91536</cdr:x>
      <cdr:y>0.18262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21326" y="610953"/>
          <a:ext cx="1348740" cy="3579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0.5654</cdr:y>
    </cdr:from>
    <cdr:to>
      <cdr:x>1</cdr:x>
      <cdr:y>0.61628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74304" y="2872231"/>
          <a:ext cx="415696" cy="258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0.95246</cdr:x>
      <cdr:y>0.49902</cdr:y>
    </cdr:from>
    <cdr:to>
      <cdr:x>0.99922</cdr:x>
      <cdr:y>0.54991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67369" y="2535021"/>
          <a:ext cx="415697" cy="258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1.5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0.42971</cdr:y>
    </cdr:from>
    <cdr:to>
      <cdr:x>1</cdr:x>
      <cdr:y>0.48059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74304" y="2182926"/>
          <a:ext cx="415696" cy="25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1.7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0.95321</cdr:x>
      <cdr:y>0.37223</cdr:y>
    </cdr:from>
    <cdr:to>
      <cdr:x>0.99829</cdr:x>
      <cdr:y>0.42312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73999" y="1890928"/>
          <a:ext cx="400761" cy="258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1.9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0.77063</cdr:x>
      <cdr:y>0.11194</cdr:y>
    </cdr:from>
    <cdr:to>
      <cdr:x>0.93211</cdr:x>
      <cdr:y>0.1885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850918" y="568655"/>
          <a:ext cx="1435558" cy="388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0.76942</cdr:x>
      <cdr:y>0.07365</cdr:y>
    </cdr:from>
    <cdr:to>
      <cdr:x>0.93333</cdr:x>
      <cdr:y>0.1444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840117" y="374142"/>
          <a:ext cx="1457160" cy="3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0.85137</cdr:x>
      <cdr:y>0.10057</cdr:y>
    </cdr:from>
    <cdr:to>
      <cdr:x>0.99149</cdr:x>
      <cdr:y>0.16804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568697" y="510896"/>
          <a:ext cx="1245667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0.88059</cdr:x>
      <cdr:y>0.41745</cdr:y>
    </cdr:from>
    <cdr:to>
      <cdr:x>0.88109</cdr:x>
      <cdr:y>0.87071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194708" y="2536823"/>
          <a:ext cx="4653" cy="27544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0.8751</cdr:x>
      <cdr:y>0.44437</cdr:y>
    </cdr:from>
    <cdr:to>
      <cdr:x>1</cdr:x>
      <cdr:y>0.53853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24142" y="2257400"/>
          <a:ext cx="1145258" cy="478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צמיחה שנתית 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י"ד/סיון/תשע"ח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5/28/2018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125" y="4473718"/>
            <a:ext cx="1659122" cy="168478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78" y="103560"/>
            <a:ext cx="998009" cy="958088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5/28/2018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28.05.2018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מרווחי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התאגידיות עלו מתחילת השנה אך רמתם עדיין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40982"/>
              </p:ext>
            </p:extLst>
          </p:nvPr>
        </p:nvGraphicFramePr>
        <p:xfrm>
          <a:off x="1" y="1164565"/>
          <a:ext cx="9144000" cy="525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6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מחירי הדירות ירדו בששת החודשים האחרונים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7224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בהיקף נטילת המשכנתאות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3472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גם ברבעון הראשון של 2018 הפעילות הכלכלית הוסיפה להתרחב בקצב נאה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25024"/>
              </p:ext>
            </p:extLst>
          </p:nvPr>
        </p:nvGraphicFramePr>
        <p:xfrm>
          <a:off x="0" y="1270000"/>
          <a:ext cx="9144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 הקצה מצביעים על המשך הצמיחה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6115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היצוא מוסיף לצמוח בעיקר לאור צמיחה מהירה של ייצוא השירותים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42326"/>
              </p:ext>
            </p:extLst>
          </p:nvPr>
        </p:nvGraphicFramePr>
        <p:xfrm>
          <a:off x="0" y="1153783"/>
          <a:ext cx="9144000" cy="532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מוסיף להיות הדוק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6476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האטה מסוימת בחודשים הקודמים, השכר במגזר העסקי שב לעלות בקצב גבוה יותר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5951"/>
              </p:ext>
            </p:extLst>
          </p:nvPr>
        </p:nvGraphicFramePr>
        <p:xfrm>
          <a:off x="0" y="1155939"/>
          <a:ext cx="9144000" cy="532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1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מתמשכת ביחס בין מספר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מחפשי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העבודה למספר המשרות הפנויות, במרבית משלחי היד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55559"/>
              </p:ext>
            </p:extLst>
          </p:nvPr>
        </p:nvGraphicFramePr>
        <p:xfrm>
          <a:off x="0" y="1153297"/>
          <a:ext cx="9144000" cy="533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5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קרן המטבע עדכנה כלפי מעלה את תחזיות הצמיחה במשקים העיקריים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IMF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686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28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הסחר העולמי ממשיך להתרחב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633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בשוקי המניות של המשקים המפותחים נרשמו עליות שערים קלות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5568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באירופה וביפן ממשיכה להיות נמוכה מהיעד; בארה"ב האינפלציה קרובה ליעד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9364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באירופה וביפן מוסיפים לנקוט מדיניות מוניטרית מרחיבה; בארה"ב צפוי המשך העלאת ריבית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0816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מחירי הנפט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עלו בקצב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מהיר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244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עולה מאז אוגוסט, אך היא עדיין נמוכה מהיעד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690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על פי המדדים המנוכים גבוהה מהאינפלציה הכללית, אך נמוכה מהיעד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1211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בסחירים הוסיפה לעלות ומצויה בקרבת האפס, האינפלציה בבלתי סחירים נמוכה יחסית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0264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חלה עלייה בציפיות לשנה, אך הן עדיין נמוכות מעט מהגבול התחתון של היעד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53022"/>
              </p:ext>
            </p:extLst>
          </p:nvPr>
        </p:nvGraphicFramePr>
        <p:xfrm>
          <a:off x="1" y="1178011"/>
          <a:ext cx="9144000" cy="530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1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</a:t>
            </a:r>
            <a:r>
              <a:rPr lang="he-IL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פורוורד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החל מהשנה השנייה מצויות בתוך היעד, והציפיות לטווחים הארוכים מעוגנות סביב מרכז היעד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4990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יחסית בשער החליפין מתחילת השנה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1485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תשואות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 בארץ ובארה"ב עלו; פער התשואות מול ארה"ב נותר יציב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4467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19EB636-A605-4E4A-86A9-635EE68BEDFD}"/>
</file>

<file path=customXml/itemProps2.xml><?xml version="1.0" encoding="utf-8"?>
<ds:datastoreItem xmlns:ds="http://schemas.openxmlformats.org/officeDocument/2006/customXml" ds:itemID="{F16E53E0-5A89-4F96-8003-AC1139E15203}"/>
</file>

<file path=customXml/itemProps3.xml><?xml version="1.0" encoding="utf-8"?>
<ds:datastoreItem xmlns:ds="http://schemas.openxmlformats.org/officeDocument/2006/customXml" ds:itemID="{4EF8A3DF-D67C-4923-B90B-3A907AEE0A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19959</TotalTime>
  <Words>847</Words>
  <Application>Microsoft Office PowerPoint</Application>
  <PresentationFormat>‫הצגה על המסך (4:3)</PresentationFormat>
  <Paragraphs>213</Paragraphs>
  <Slides>26</Slides>
  <Notes>22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26</vt:i4>
      </vt:variant>
    </vt:vector>
  </HeadingPairs>
  <TitlesOfParts>
    <vt:vector size="30" baseType="lpstr"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28.05.2018</vt:lpstr>
      <vt:lpstr>הסביבה המוניטרית-פיננסית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תמונת הפעילות הריאלית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הכלכלה העולמית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אורי ברזני</cp:lastModifiedBy>
  <cp:revision>1610</cp:revision>
  <cp:lastPrinted>2015-12-27T10:07:57Z</cp:lastPrinted>
  <dcterms:created xsi:type="dcterms:W3CDTF">2015-06-21T09:58:57Z</dcterms:created>
  <dcterms:modified xsi:type="dcterms:W3CDTF">2018-05-28T11:41:48Z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