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drawings/drawing11.xml" ContentType="application/vnd.openxmlformats-officedocument.drawingml.chartshapes+xml"/>
  <Override PartName="/ppt/charts/chart25.xml" ContentType="application/vnd.openxmlformats-officedocument.drawingml.chart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drawings/drawing12.xml" ContentType="application/vnd.openxmlformats-officedocument.drawingml.chartshapes+xml"/>
  <Override PartName="/ppt/charts/chart2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2.xml" ContentType="application/vnd.openxmlformats-officedocument.themeOverride+xml"/>
  <Override PartName="/ppt/charts/chart2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3.xml" ContentType="application/vnd.openxmlformats-officedocument.themeOverride+xml"/>
  <Override PartName="/ppt/charts/chart2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4.xml" ContentType="application/vnd.openxmlformats-officedocument.themeOverride+xml"/>
  <Override PartName="/ppt/charts/chart30.xml" ContentType="application/vnd.openxmlformats-officedocument.drawingml.chart+xml"/>
  <Override PartName="/ppt/theme/themeOverride15.xml" ContentType="application/vnd.openxmlformats-officedocument.themeOverride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33.xml" ContentType="application/vnd.openxmlformats-officedocument.drawingml.chart+xml"/>
  <Override PartName="/ppt/theme/themeOverride16.xml" ContentType="application/vnd.openxmlformats-officedocument.themeOverride+xml"/>
  <Override PartName="/ppt/drawings/drawing1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34.xml" ContentType="application/vnd.openxmlformats-officedocument.drawingml.chart+xml"/>
  <Override PartName="/ppt/drawings/drawing1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35.xml" ContentType="application/vnd.openxmlformats-officedocument.drawingml.chart+xml"/>
  <Override PartName="/ppt/notesSlides/notesSlide21.xml" ContentType="application/vnd.openxmlformats-officedocument.presentationml.notesSlide+xml"/>
  <Override PartName="/ppt/charts/chart36.xml" ContentType="application/vnd.openxmlformats-officedocument.drawingml.chart+xml"/>
  <Override PartName="/ppt/drawings/drawing16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37.xml" ContentType="application/vnd.openxmlformats-officedocument.drawingml.chart+xml"/>
  <Override PartName="/ppt/drawings/drawing17.xml" ContentType="application/vnd.openxmlformats-officedocument.drawingml.chartshapes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17.xml" ContentType="application/vnd.openxmlformats-officedocument.themeOverride+xml"/>
  <Override PartName="/ppt/drawings/drawing18.xml" ContentType="application/vnd.openxmlformats-officedocument.drawingml.chartshapes+xml"/>
  <Override PartName="/ppt/charts/chart4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8.xml" ContentType="application/vnd.openxmlformats-officedocument.themeOverride+xml"/>
  <Override PartName="/ppt/charts/chart4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9.xml" ContentType="application/vnd.openxmlformats-officedocument.themeOverride+xml"/>
  <Override PartName="/ppt/charts/chart4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3.xml" ContentType="application/vnd.openxmlformats-officedocument.presentationml.notesSlide+xml"/>
  <Override PartName="/ppt/charts/chart44.xml" ContentType="application/vnd.openxmlformats-officedocument.drawingml.chart+xml"/>
  <Override PartName="/ppt/drawings/drawing19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45.xml" ContentType="application/vnd.openxmlformats-officedocument.drawingml.chart+xml"/>
  <Override PartName="/ppt/theme/themeOverride20.xml" ContentType="application/vnd.openxmlformats-officedocument.themeOverride+xml"/>
  <Override PartName="/ppt/drawings/drawing2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47"/>
  </p:notesMasterIdLst>
  <p:handoutMasterIdLst>
    <p:handoutMasterId r:id="rId48"/>
  </p:handoutMasterIdLst>
  <p:sldIdLst>
    <p:sldId id="529" r:id="rId5"/>
    <p:sldId id="606" r:id="rId6"/>
    <p:sldId id="632" r:id="rId7"/>
    <p:sldId id="673" r:id="rId8"/>
    <p:sldId id="637" r:id="rId9"/>
    <p:sldId id="609" r:id="rId10"/>
    <p:sldId id="675" r:id="rId11"/>
    <p:sldId id="610" r:id="rId12"/>
    <p:sldId id="611" r:id="rId13"/>
    <p:sldId id="612" r:id="rId14"/>
    <p:sldId id="628" r:id="rId15"/>
    <p:sldId id="636" r:id="rId16"/>
    <p:sldId id="653" r:id="rId17"/>
    <p:sldId id="654" r:id="rId18"/>
    <p:sldId id="650" r:id="rId19"/>
    <p:sldId id="615" r:id="rId20"/>
    <p:sldId id="641" r:id="rId21"/>
    <p:sldId id="656" r:id="rId22"/>
    <p:sldId id="672" r:id="rId23"/>
    <p:sldId id="607" r:id="rId24"/>
    <p:sldId id="616" r:id="rId25"/>
    <p:sldId id="645" r:id="rId26"/>
    <p:sldId id="658" r:id="rId27"/>
    <p:sldId id="659" r:id="rId28"/>
    <p:sldId id="634" r:id="rId29"/>
    <p:sldId id="662" r:id="rId30"/>
    <p:sldId id="663" r:id="rId31"/>
    <p:sldId id="665" r:id="rId32"/>
    <p:sldId id="642" r:id="rId33"/>
    <p:sldId id="664" r:id="rId34"/>
    <p:sldId id="608" r:id="rId35"/>
    <p:sldId id="676" r:id="rId36"/>
    <p:sldId id="623" r:id="rId37"/>
    <p:sldId id="640" r:id="rId38"/>
    <p:sldId id="625" r:id="rId39"/>
    <p:sldId id="624" r:id="rId40"/>
    <p:sldId id="667" r:id="rId41"/>
    <p:sldId id="668" r:id="rId42"/>
    <p:sldId id="674" r:id="rId43"/>
    <p:sldId id="669" r:id="rId44"/>
    <p:sldId id="626" r:id="rId45"/>
    <p:sldId id="629" r:id="rId46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73"/>
            <p14:sldId id="637"/>
            <p14:sldId id="609"/>
            <p14:sldId id="675"/>
            <p14:sldId id="610"/>
            <p14:sldId id="611"/>
            <p14:sldId id="612"/>
            <p14:sldId id="628"/>
            <p14:sldId id="636"/>
            <p14:sldId id="653"/>
            <p14:sldId id="654"/>
            <p14:sldId id="650"/>
            <p14:sldId id="615"/>
            <p14:sldId id="641"/>
            <p14:sldId id="656"/>
            <p14:sldId id="672"/>
            <p14:sldId id="607"/>
            <p14:sldId id="616"/>
            <p14:sldId id="645"/>
            <p14:sldId id="658"/>
            <p14:sldId id="659"/>
            <p14:sldId id="634"/>
            <p14:sldId id="662"/>
            <p14:sldId id="663"/>
            <p14:sldId id="665"/>
            <p14:sldId id="642"/>
            <p14:sldId id="664"/>
            <p14:sldId id="608"/>
            <p14:sldId id="676"/>
            <p14:sldId id="623"/>
            <p14:sldId id="640"/>
            <p14:sldId id="625"/>
            <p14:sldId id="624"/>
            <p14:sldId id="667"/>
            <p14:sldId id="668"/>
            <p14:sldId id="674"/>
            <p14:sldId id="669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משה אטרמן" initials="מא" lastIdx="2" clrIdx="0">
    <p:extLst>
      <p:ext uri="{19B8F6BF-5375-455C-9EA6-DF929625EA0E}">
        <p15:presenceInfo xmlns:p15="http://schemas.microsoft.com/office/powerpoint/2012/main" userId="S-1-5-21-2000478354-1614895754-839522115-11510" providerId="AD"/>
      </p:ext>
    </p:extLst>
  </p:cmAuthor>
  <p:cmAuthor id="2" name="עודה מג' ד" initials="עמד" lastIdx="1" clrIdx="1">
    <p:extLst>
      <p:ext uri="{19B8F6BF-5375-455C-9EA6-DF929625EA0E}">
        <p15:presenceInfo xmlns:p15="http://schemas.microsoft.com/office/powerpoint/2012/main" userId="S-1-5-21-2000478354-1614895754-839522115-737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  <a:srgbClr val="4490C4"/>
    <a:srgbClr val="C00000"/>
    <a:srgbClr val="404040"/>
    <a:srgbClr val="5B9BD5"/>
    <a:srgbClr val="6600CC"/>
    <a:srgbClr val="0033CC"/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3812" autoAdjust="0"/>
  </p:normalViewPr>
  <p:slideViewPr>
    <p:cSldViewPr snapToGrid="0">
      <p:cViewPr varScale="1">
        <p:scale>
          <a:sx n="112" d="100"/>
          <a:sy n="112" d="100"/>
        </p:scale>
        <p:origin x="11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3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image" Target="../media/image4.pn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../embeddings/oleObject4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tfs-jr-01\sys\chartbook\hodaat_ribit\chartbook_hodaat_ribit_portal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mvsrvyhmm\vyhmm\KOMA7\ZNKH\Dover\7-12%202023\&#1512;&#1497;&#1489;&#1497;&#1514;\10.7.23\&#1502;&#1510;&#1490;&#1493;&#1514;%20&#1493;&#1495;&#1493;&#1502;&#1512;&#1497;&#1501;\&#1495;&#1493;&#1502;&#1512;&#1497;&#1501;%20&#1502;&#1504;&#1491;&#1489;%20&#1488;&#1513;&#1500;\&#1506;&#1493;&#1514;&#1511;%20&#1513;&#1500;%2012%20-%20&#1490;&#1512;&#1507;%20&#1492;&#1506;&#1511;&#1493;&#1501;%20&#1492;&#1512;&#1497;&#1488;&#1500;&#1497;%2009072023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../embeddings/oleObject7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yhmm\Vyhmm\KOMA7\&#1500;&#1513;&#1499;&#1514;%20&#1492;&#1504;&#1490;&#1497;&#1491;%20&#1495;&#1491;&#1513;\&#1506;&#1489;&#1493;&#1491;&#1492;%20&#1513;&#1493;&#1496;&#1508;&#1514;\1%20-%20&#1502;&#1510;&#1490;&#1514;%20&#1502;&#1511;&#1512;&#1493;\3%20-%20&#1488;&#1497;&#1504;&#1508;&#1500;&#1510;&#1497;&#1492;\&#1513;&#1497;&#1506;&#1493;&#1512;%20&#1492;&#1488;&#1497;&#1504;&#1508;&#1500;&#1510;&#1497;&#1492;%20&#1489;&#1496;&#1493;&#1493;&#1495;&#1497;&#1501;%20&#1513;&#1493;&#1504;&#1497;&#1501;%201007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71c\AppData\Local\Microsoft\Windows\INetCache\Content.Outlook\LPC6RPA2\&#1505;&#1511;&#1512;%20&#1502;&#1490;&#1502;&#1493;&#1514;%20&#1488;&#1513;&#1512;&#1488;&#1497;%20%20&#1502;&#1510;&#1493;&#1502;&#1510;&#1501;.xlsx" TargetMode="External"/><Relationship Id="rId1" Type="http://schemas.openxmlformats.org/officeDocument/2006/relationships/themeOverride" Target="../theme/themeOverride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71c\AppData\Local\Microsoft\Windows\INetCache\Content.Outlook\LPC6RPA2\&#1513;&#1511;&#1507;%203%20&#1502;&#1490;&#1494;&#1512;&#1497;&#1501;%20&#1489;&#1504;&#1511;&#1488;&#1497;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../embeddings/oleObject8.bin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1.xml"/><Relationship Id="rId4" Type="http://schemas.openxmlformats.org/officeDocument/2006/relationships/oleObject" Target="file:///\\mvsrvyhmm\vyhmm\KOMA7\ZNKH\Dover\7-12%202023\&#1512;&#1497;&#1489;&#1497;&#1514;\10.7.23\&#1502;&#1510;&#1490;&#1493;&#1514;%20&#1493;&#1495;&#1493;&#1502;&#1512;&#1497;&#1501;\&#1512;&#1497;&#1488;&#1500;&#1497;\&#1506;&#1493;&#1514;&#1511;%20&#1513;&#1500;%20&#1514;&#1499;&#1504;&#1493;&#1503;%20&#1502;&#1493;&#1504;&#1497;&#1496;&#1512;&#1497;%20&#1497;&#1493;&#1500;&#1497;%202023-%20&#1504;&#1514;&#1493;&#1504;&#1497;%20&#1488;&#1497;&#1493;&#1512;&#1497;&#1501;%20&#1500;&#1491;&#1493;&#1489;&#1512;&#1493;&#1514;%20&#1506;&#1500;%20&#1492;&#1495;&#1500;&#1511;%20&#1492;&#1512;&#1497;&#1488;&#1500;&#1497;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mvsrvyhmm\vyhmm\KOMA7\ZNKH\Dover\7-12%202023\&#1512;&#1497;&#1489;&#1497;&#1514;\10.7.23\&#1502;&#1510;&#1490;&#1493;&#1514;%20&#1493;&#1495;&#1493;&#1502;&#1512;&#1497;&#1501;\&#1506;&#1493;&#1514;&#1511;%20&#1513;&#1500;%20chartbook_hodaat_ribit_portal.xlsm" TargetMode="External"/><Relationship Id="rId1" Type="http://schemas.openxmlformats.org/officeDocument/2006/relationships/themeOverride" Target="../theme/themeOverride1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mvsrvyhmm\vyhmm\KOMA7\ZNKH\Dover\7-12%202023\&#1512;&#1497;&#1489;&#1497;&#1514;\10.7.23\&#1502;&#1510;&#1490;&#1493;&#1514;%20&#1493;&#1495;&#1493;&#1502;&#1512;&#1497;&#1501;\&#1512;&#1497;&#1488;&#1500;&#1497;\&#1506;&#1493;&#1514;&#1511;%20&#1513;&#1500;%20&#1514;&#1499;&#1504;&#1493;&#1503;%20&#1502;&#1493;&#1504;&#1497;&#1496;&#1512;&#1497;%20&#1497;&#1493;&#1500;&#1497;%202023-%20&#1504;&#1514;&#1493;&#1504;&#1497;%20&#1488;&#1497;&#1493;&#1512;&#1497;&#1501;%20&#1500;&#1491;&#1493;&#1489;&#1512;&#1493;&#1514;%20&#1506;&#1500;%20&#1492;&#1495;&#1500;&#1511;%20&#1492;&#1512;&#1497;&#1488;&#1500;&#1497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__________Microsoft_Excel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mvsrvyhmm\vyhmm\KOMA7\ZNKH\Dover\7-12%202023\&#1512;&#1497;&#1489;&#1497;&#1514;\10.7.23\&#1502;&#1510;&#1490;&#1493;&#1514;%20&#1493;&#1495;&#1493;&#1502;&#1512;&#1497;&#1501;\&#1512;&#1497;&#1488;&#1500;&#1497;\&#1506;&#1493;&#1514;&#1511;%20&#1513;&#1500;%20&#1514;&#1499;&#1504;&#1493;&#1503;%20&#1502;&#1493;&#1504;&#1497;&#1496;&#1512;&#1497;%20&#1497;&#1493;&#1500;&#1497;%202023-%20&#1504;&#1514;&#1493;&#1504;&#1497;%20&#1488;&#1497;&#1493;&#1512;&#1497;&#1501;%20&#1500;&#1491;&#1493;&#1489;&#1512;&#1493;&#1514;%20&#1506;&#1500;%20&#1492;&#1495;&#1500;&#1511;%20&#1492;&#1512;&#1497;&#1488;&#1500;&#149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yhmm\Vyhmm\KOMA7\&#1500;&#1513;&#1499;&#1514;%20&#1492;&#1504;&#1490;&#1497;&#1491;%20&#1495;&#1491;&#1513;\&#1506;&#1489;&#1493;&#1491;&#1492;%20&#1513;&#1493;&#1496;&#1508;&#1514;\1%20-%20&#1502;&#1510;&#1490;&#1514;%20&#1502;&#1511;&#1512;&#1493;\3%20-%20&#1488;&#1497;&#1504;&#1508;&#1500;&#1510;&#1497;&#1492;\&#1513;&#1497;&#1506;&#1493;&#1512;%20&#1492;&#1488;&#1497;&#1504;&#1508;&#1500;&#1510;&#1497;&#1492;%20&#1489;&#1496;&#1493;&#1493;&#1495;&#1497;&#1501;%20&#1513;&#1493;&#1504;&#1497;&#1501;%201007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\\mvsrvyhmm\vyhmm\KOMA7\ZNKH\Dover\7-12%202023\&#1512;&#1497;&#1489;&#1497;&#1514;\10.7.23\&#1502;&#1510;&#1490;&#1493;&#1514;%20&#1493;&#1495;&#1493;&#1502;&#1512;&#1497;&#1501;\&#1512;&#1497;&#1488;&#1500;&#1497;\&#1506;&#1493;&#1514;&#1511;%20&#1513;&#1500;%20&#1514;&#1499;&#1504;&#1493;&#1503;%20&#1502;&#1493;&#1504;&#1497;&#1496;&#1512;&#1497;%20&#1497;&#1493;&#1500;&#1497;%202023-%20&#1504;&#1514;&#1493;&#1504;&#1497;%20&#1488;&#1497;&#1493;&#1512;&#1497;&#1501;%20&#1500;&#1491;&#1493;&#1489;&#1512;&#1493;&#1514;%20&#1506;&#1500;%20&#1492;&#1495;&#1500;&#1511;%20&#1492;&#1512;&#1497;&#1488;&#1500;&#1497;.xlsx" TargetMode="External"/><Relationship Id="rId1" Type="http://schemas.openxmlformats.org/officeDocument/2006/relationships/themeOverride" Target="../theme/themeOverride15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mvsrvyhmm\vyhmm\KOMA7\ZNKH\Dover\7-12%202023\&#1512;&#1497;&#1489;&#1497;&#1514;\10.7.23\&#1502;&#1510;&#1490;&#1493;&#1514;%20&#1493;&#1495;&#1493;&#1502;&#1512;&#1497;&#1501;\&#1513;&#1493;&#1493;&#1511;&#1497;&#1501;\&#1514;&#1495;&#1494;&#1497;&#1493;&#1514;%20&#1510;&#1502;&#1497;&#1495;&#1492;%20&#1489;&#1514;&#1497;%20&#1492;&#1513;&#1511;&#1506;&#1493;&#1514;.xlsx" TargetMode="External"/><Relationship Id="rId1" Type="http://schemas.openxmlformats.org/officeDocument/2006/relationships/themeOverride" Target="../theme/themeOverride16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../embeddings/oleObject11.bin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yhmm\Vyhmm\KOMA7\&#1500;&#1513;&#1499;&#1514;%20&#1492;&#1504;&#1490;&#1497;&#1491;%20&#1495;&#1491;&#1513;\&#1506;&#1489;&#1493;&#1491;&#1492;%20&#1513;&#1493;&#1496;&#1508;&#1514;\1%20-%20&#1502;&#1510;&#1490;&#1514;%20&#1502;&#1511;&#1512;&#1493;\3%20-%20&#1488;&#1497;&#1504;&#1508;&#1500;&#1510;&#1497;&#1492;\&#1513;&#1497;&#1506;&#1493;&#1512;%20&#1492;&#1488;&#1497;&#1504;&#1508;&#1500;&#1510;&#1497;&#1492;%20&#1489;&#1496;&#1493;&#1493;&#1495;&#1497;&#1501;%20&#1513;&#1493;&#1504;&#1497;&#1501;%201007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mvsrvyhmm\vyhmm\KOMA7\ZNKH\Dover\7-12%202023\&#1512;&#1497;&#1489;&#1497;&#1514;\10.7.23\&#1502;&#1510;&#1490;&#1493;&#1514;%20&#1493;&#1495;&#1493;&#1502;&#1512;&#1497;&#1501;\&#1495;&#1493;&#1502;&#1512;&#1497;&#1501;%20&#1502;&#1504;&#1491;&#1489;%20&#1488;&#1513;&#1500;\TOT%200607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mvsrvyhmm\vyhmm\KOMA7\ZNKH\Dover\7-12%202023\&#1512;&#1497;&#1489;&#1497;&#1514;\10.7.23\&#1502;&#1510;&#1490;&#1493;&#1514;%20&#1493;&#1495;&#1493;&#1502;&#1512;&#1497;&#1501;\&#1495;&#1493;&#1502;&#1512;&#1497;&#1501;%20&#1502;&#1504;&#1491;&#1489;%20&#1488;&#1513;&#1500;\CORE%200607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W:\chartbook\hodaat_ribit\chartbook_hodaat_ribit_portal.xlsm" TargetMode="External"/><Relationship Id="rId1" Type="http://schemas.openxmlformats.org/officeDocument/2006/relationships/themeOverride" Target="../theme/themeOverride20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mvsrvyhmm\vyhmm\KOMA7\ZNKH\Dover\7-12%202023\&#1512;&#1497;&#1489;&#1497;&#1514;\10.7.23\&#1502;&#1510;&#1490;&#1493;&#1514;%20&#1493;&#1495;&#1493;&#1502;&#1512;&#1497;&#1501;\&#1495;&#1493;&#1502;&#1512;&#1497;&#1501;%20&#1502;&#1504;&#1491;&#1489;%20&#1488;&#1513;&#1500;\5%20-%20&#1502;&#1513;&#1511;&#1500;%20&#1492;&#1505;&#1506;&#1497;&#1508;&#1497;&#1501;%20&#1513;&#1502;&#1506;&#1500;%20&#1493;&#1502;&#1514;&#1495;&#1514;%20&#1500;&#1497;&#1506;&#1491;%201806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1: התרומה של הרכיבים העיקריים במדד לאינפלציה השנתית
</a:t>
            </a:r>
            <a:r>
              <a:rPr lang="he-IL" b="0" dirty="0" smtClean="0"/>
              <a:t>נובמבר 2016 עד מאי 2023</a:t>
            </a:r>
            <a:endParaRPr lang="he-IL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(26.0%)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0.75840298081840407</c:v>
                </c:pt>
                <c:pt idx="5">
                  <c:v>0.81285055283409502</c:v>
                </c:pt>
                <c:pt idx="6">
                  <c:v>0.80031053205441349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0.55379475136973433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0.67865718705979949</c:v>
                </c:pt>
                <c:pt idx="25">
                  <c:v>0.61357244391244636</c:v>
                </c:pt>
                <c:pt idx="26">
                  <c:v>0.57355176994417401</c:v>
                </c:pt>
                <c:pt idx="27">
                  <c:v>0.52539170625776377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0.64382846198547983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0.53630114266189022</c:v>
                </c:pt>
                <c:pt idx="42">
                  <c:v>0.58046649191606525</c:v>
                </c:pt>
                <c:pt idx="43">
                  <c:v>0.50508899710910238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0.52313975271637703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0.54128005046003236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0.43316266515270896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0.42414801921992162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0.6504627079569848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0.53973943765379362</c:v>
                </c:pt>
                <c:pt idx="80">
                  <c:v>0.44605462913638072</c:v>
                </c:pt>
                <c:pt idx="81">
                  <c:v>0.32836712517071048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0.54015490376885134</c:v>
                </c:pt>
                <c:pt idx="85">
                  <c:v>0.46515662695751692</c:v>
                </c:pt>
                <c:pt idx="86">
                  <c:v>0.4862750451983871</c:v>
                </c:pt>
                <c:pt idx="87">
                  <c:v>0.4646071130405689</c:v>
                </c:pt>
                <c:pt idx="88">
                  <c:v>0.3916610607716644</c:v>
                </c:pt>
                <c:pt idx="89">
                  <c:v>0.34239847775014903</c:v>
                </c:pt>
                <c:pt idx="90">
                  <c:v>0.2923447984344395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0.19450489919039407</c:v>
                </c:pt>
                <c:pt idx="94">
                  <c:v>9.6868262102513786E-2</c:v>
                </c:pt>
                <c:pt idx="95">
                  <c:v>-4.8062453988442978E-2</c:v>
                </c:pt>
                <c:pt idx="96">
                  <c:v>0.12097768037497454</c:v>
                </c:pt>
                <c:pt idx="97">
                  <c:v>0.17132258115957869</c:v>
                </c:pt>
                <c:pt idx="98">
                  <c:v>0.10269812429576242</c:v>
                </c:pt>
                <c:pt idx="99">
                  <c:v>0.12605005301873598</c:v>
                </c:pt>
                <c:pt idx="100">
                  <c:v>0.17296622256938668</c:v>
                </c:pt>
                <c:pt idx="101">
                  <c:v>0.24532684428914367</c:v>
                </c:pt>
                <c:pt idx="102">
                  <c:v>0.29584412337045013</c:v>
                </c:pt>
                <c:pt idx="103">
                  <c:v>0.44302511553748919</c:v>
                </c:pt>
                <c:pt idx="104">
                  <c:v>0.44497484654278657</c:v>
                </c:pt>
                <c:pt idx="105">
                  <c:v>0.46969487789319403</c:v>
                </c:pt>
                <c:pt idx="106">
                  <c:v>0.64086489773629518</c:v>
                </c:pt>
                <c:pt idx="107">
                  <c:v>0.84182588730595453</c:v>
                </c:pt>
                <c:pt idx="108">
                  <c:v>0.79532126353179067</c:v>
                </c:pt>
                <c:pt idx="109">
                  <c:v>0.79295877348499078</c:v>
                </c:pt>
                <c:pt idx="110">
                  <c:v>0.80894152626363058</c:v>
                </c:pt>
                <c:pt idx="111">
                  <c:v>0.83508316941890703</c:v>
                </c:pt>
                <c:pt idx="112">
                  <c:v>0.90273200655469421</c:v>
                </c:pt>
                <c:pt idx="113">
                  <c:v>1.0188271734484422</c:v>
                </c:pt>
                <c:pt idx="114">
                  <c:v>1.2358388485104419</c:v>
                </c:pt>
                <c:pt idx="115">
                  <c:v>1.303444354559113</c:v>
                </c:pt>
                <c:pt idx="116">
                  <c:v>1.386012039309334</c:v>
                </c:pt>
                <c:pt idx="117">
                  <c:v>1.537602749732258</c:v>
                </c:pt>
                <c:pt idx="118">
                  <c:v>1.6060362598745352</c:v>
                </c:pt>
                <c:pt idx="119">
                  <c:v>1.5766627619068156</c:v>
                </c:pt>
                <c:pt idx="120">
                  <c:v>1.720581611529902</c:v>
                </c:pt>
                <c:pt idx="121">
                  <c:v>1.7996693012483191</c:v>
                </c:pt>
                <c:pt idx="122">
                  <c:v>1.7696950992034994</c:v>
                </c:pt>
                <c:pt idx="123">
                  <c:v>1.9074919186476178</c:v>
                </c:pt>
                <c:pt idx="124">
                  <c:v>1.9815947061711305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(2.3%)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-0.37257053907712945</c:v>
                </c:pt>
                <c:pt idx="2">
                  <c:v>-0.43296331838647778</c:v>
                </c:pt>
                <c:pt idx="3">
                  <c:v>-0.41662745392803524</c:v>
                </c:pt>
                <c:pt idx="4">
                  <c:v>-0.45667309944013196</c:v>
                </c:pt>
                <c:pt idx="5">
                  <c:v>-0.40800610363470891</c:v>
                </c:pt>
                <c:pt idx="6">
                  <c:v>-0.37985163985755044</c:v>
                </c:pt>
                <c:pt idx="7">
                  <c:v>-0.35788496206694886</c:v>
                </c:pt>
                <c:pt idx="8">
                  <c:v>-0.37117750272436806</c:v>
                </c:pt>
                <c:pt idx="9">
                  <c:v>-0.37439566252531298</c:v>
                </c:pt>
                <c:pt idx="10">
                  <c:v>-0.32708563794874707</c:v>
                </c:pt>
                <c:pt idx="11">
                  <c:v>-0.23258019114626163</c:v>
                </c:pt>
                <c:pt idx="12">
                  <c:v>-0.1828649938296994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-0.19334265459808131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-0.18774125596184502</c:v>
                </c:pt>
                <c:pt idx="24">
                  <c:v>-0.1663488450251723</c:v>
                </c:pt>
                <c:pt idx="25">
                  <c:v>-0.16335612373478614</c:v>
                </c:pt>
                <c:pt idx="26">
                  <c:v>-0.18169901807338901</c:v>
                </c:pt>
                <c:pt idx="27">
                  <c:v>-0.18374613435769335</c:v>
                </c:pt>
                <c:pt idx="28">
                  <c:v>-0.18520316385164301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-0.16347612132072367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-0.18720611695932374</c:v>
                </c:pt>
                <c:pt idx="35">
                  <c:v>-0.19134370064185144</c:v>
                </c:pt>
                <c:pt idx="36">
                  <c:v>-0.19130175154028264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-0.12580928093950905</c:v>
                </c:pt>
                <c:pt idx="41">
                  <c:v>-0.12566995726183516</c:v>
                </c:pt>
                <c:pt idx="42">
                  <c:v>-0.11878963110668025</c:v>
                </c:pt>
                <c:pt idx="43">
                  <c:v>-8.4508267387248509E-2</c:v>
                </c:pt>
                <c:pt idx="44">
                  <c:v>-8.7966430177424504E-2</c:v>
                </c:pt>
                <c:pt idx="45">
                  <c:v>-7.9548367038339729E-2</c:v>
                </c:pt>
                <c:pt idx="46">
                  <c:v>-7.9364609519762236E-2</c:v>
                </c:pt>
                <c:pt idx="47">
                  <c:v>-7.9705812759947717E-2</c:v>
                </c:pt>
                <c:pt idx="48">
                  <c:v>-7.1991602828955115E-2</c:v>
                </c:pt>
                <c:pt idx="49">
                  <c:v>-9.2213187399107485E-2</c:v>
                </c:pt>
                <c:pt idx="50">
                  <c:v>-9.8535579454549618E-2</c:v>
                </c:pt>
                <c:pt idx="51">
                  <c:v>-9.5970978093676496E-2</c:v>
                </c:pt>
                <c:pt idx="52">
                  <c:v>-0.10743077716362506</c:v>
                </c:pt>
                <c:pt idx="53">
                  <c:v>-0.10917079549516492</c:v>
                </c:pt>
                <c:pt idx="54">
                  <c:v>-0.1195631121831861</c:v>
                </c:pt>
                <c:pt idx="55">
                  <c:v>-0.15447098731564951</c:v>
                </c:pt>
                <c:pt idx="56">
                  <c:v>-0.1477330722567039</c:v>
                </c:pt>
                <c:pt idx="57">
                  <c:v>-0.14047733416493696</c:v>
                </c:pt>
                <c:pt idx="58">
                  <c:v>-0.14468470301353586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-0.13446801022870439</c:v>
                </c:pt>
                <c:pt idx="63">
                  <c:v>-0.13444750824305196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-9.7493424134557319E-2</c:v>
                </c:pt>
                <c:pt idx="68">
                  <c:v>-9.6313674414651634E-2</c:v>
                </c:pt>
                <c:pt idx="69">
                  <c:v>-9.7077969731857283E-2</c:v>
                </c:pt>
                <c:pt idx="70">
                  <c:v>-9.3001082990349884E-2</c:v>
                </c:pt>
                <c:pt idx="71">
                  <c:v>-9.1351504243296702E-2</c:v>
                </c:pt>
                <c:pt idx="72">
                  <c:v>-8.8798390100216937E-2</c:v>
                </c:pt>
                <c:pt idx="73">
                  <c:v>-8.3161458088561929E-2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-9.1167296099691569E-2</c:v>
                </c:pt>
                <c:pt idx="77">
                  <c:v>-7.8200255615391803E-2</c:v>
                </c:pt>
                <c:pt idx="78">
                  <c:v>-7.8592888414597745E-2</c:v>
                </c:pt>
                <c:pt idx="79">
                  <c:v>-6.9534875154924375E-2</c:v>
                </c:pt>
                <c:pt idx="80">
                  <c:v>-6.9096371268680429E-2</c:v>
                </c:pt>
                <c:pt idx="81">
                  <c:v>-7.7580283970763719E-2</c:v>
                </c:pt>
                <c:pt idx="82">
                  <c:v>-8.0780000324056273E-2</c:v>
                </c:pt>
                <c:pt idx="83">
                  <c:v>-8.7310615078596179E-2</c:v>
                </c:pt>
                <c:pt idx="84">
                  <c:v>-8.0268613867565258E-2</c:v>
                </c:pt>
                <c:pt idx="85">
                  <c:v>-8.1006522196507613E-2</c:v>
                </c:pt>
                <c:pt idx="86">
                  <c:v>-7.4744684100667064E-2</c:v>
                </c:pt>
                <c:pt idx="87">
                  <c:v>-6.8901979457179977E-2</c:v>
                </c:pt>
                <c:pt idx="88">
                  <c:v>-6.4878563885955809E-2</c:v>
                </c:pt>
                <c:pt idx="89">
                  <c:v>-6.2986487588820902E-2</c:v>
                </c:pt>
                <c:pt idx="90">
                  <c:v>-6.6484039577233534E-2</c:v>
                </c:pt>
                <c:pt idx="91">
                  <c:v>-7.0414509631224448E-2</c:v>
                </c:pt>
                <c:pt idx="92">
                  <c:v>-6.5699928812607417E-2</c:v>
                </c:pt>
                <c:pt idx="93">
                  <c:v>-5.7913207687707545E-2</c:v>
                </c:pt>
                <c:pt idx="94">
                  <c:v>-6.4251765833161029E-2</c:v>
                </c:pt>
                <c:pt idx="95">
                  <c:v>-6.8453471304370905E-2</c:v>
                </c:pt>
                <c:pt idx="96">
                  <c:v>-6.5562763481191125E-2</c:v>
                </c:pt>
                <c:pt idx="97">
                  <c:v>-5.9743294570213927E-2</c:v>
                </c:pt>
                <c:pt idx="98">
                  <c:v>-6.4119298308311617E-2</c:v>
                </c:pt>
                <c:pt idx="99">
                  <c:v>-8.2108205494116571E-2</c:v>
                </c:pt>
                <c:pt idx="100">
                  <c:v>-8.2687236116715454E-2</c:v>
                </c:pt>
                <c:pt idx="101">
                  <c:v>-8.9287723159371335E-2</c:v>
                </c:pt>
                <c:pt idx="102">
                  <c:v>-8.2185560210040975E-2</c:v>
                </c:pt>
                <c:pt idx="103">
                  <c:v>-7.9101763355721916E-2</c:v>
                </c:pt>
                <c:pt idx="104">
                  <c:v>-8.3343388508325705E-2</c:v>
                </c:pt>
                <c:pt idx="105">
                  <c:v>-8.1405091409205266E-2</c:v>
                </c:pt>
                <c:pt idx="106">
                  <c:v>-7.0328234997827588E-2</c:v>
                </c:pt>
                <c:pt idx="107">
                  <c:v>-5.9733156891320784E-2</c:v>
                </c:pt>
                <c:pt idx="108">
                  <c:v>-5.5512124151309267E-2</c:v>
                </c:pt>
                <c:pt idx="109">
                  <c:v>-4.8943836844464371E-2</c:v>
                </c:pt>
                <c:pt idx="110">
                  <c:v>-5.1313055771388977E-2</c:v>
                </c:pt>
                <c:pt idx="111">
                  <c:v>-4.9364187156222088E-2</c:v>
                </c:pt>
                <c:pt idx="112">
                  <c:v>-4.3104616849119655E-2</c:v>
                </c:pt>
                <c:pt idx="113">
                  <c:v>-4.1494581721149781E-2</c:v>
                </c:pt>
                <c:pt idx="114">
                  <c:v>-4.6660331541344288E-2</c:v>
                </c:pt>
                <c:pt idx="115">
                  <c:v>-5.0125264334993029E-2</c:v>
                </c:pt>
                <c:pt idx="116">
                  <c:v>-4.9859680448000404E-2</c:v>
                </c:pt>
                <c:pt idx="117">
                  <c:v>-5.3204768118227948E-2</c:v>
                </c:pt>
                <c:pt idx="118">
                  <c:v>-5.4297572034518023E-2</c:v>
                </c:pt>
                <c:pt idx="119">
                  <c:v>-5.4200177286474041E-2</c:v>
                </c:pt>
                <c:pt idx="120">
                  <c:v>-7.2405805976807097E-2</c:v>
                </c:pt>
                <c:pt idx="121">
                  <c:v>-6.936958087643498E-2</c:v>
                </c:pt>
                <c:pt idx="122">
                  <c:v>-5.5183826640253085E-2</c:v>
                </c:pt>
                <c:pt idx="123">
                  <c:v>-3.378041556819595E-2</c:v>
                </c:pt>
                <c:pt idx="124">
                  <c:v>-4.1984305218517426E-2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(14.9%)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0.74961581504647834</c:v>
                </c:pt>
                <c:pt idx="5">
                  <c:v>0.86112965939623975</c:v>
                </c:pt>
                <c:pt idx="6">
                  <c:v>1.0049652206549646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0.32970950927501463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-0.1977715664711627</c:v>
                </c:pt>
                <c:pt idx="19">
                  <c:v>-0.20954675685255089</c:v>
                </c:pt>
                <c:pt idx="20">
                  <c:v>-0.40487072037401428</c:v>
                </c:pt>
                <c:pt idx="21">
                  <c:v>-0.36188367605711547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-0.20204517261707425</c:v>
                </c:pt>
                <c:pt idx="26">
                  <c:v>-0.23081976151295</c:v>
                </c:pt>
                <c:pt idx="27">
                  <c:v>-0.16310663606748441</c:v>
                </c:pt>
                <c:pt idx="28">
                  <c:v>-0.14867524653071279</c:v>
                </c:pt>
                <c:pt idx="29">
                  <c:v>-8.1660692645399394E-2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9.5057678023931044E-2</c:v>
                </c:pt>
                <c:pt idx="34">
                  <c:v>1.0560834301075636E-2</c:v>
                </c:pt>
                <c:pt idx="35">
                  <c:v>-1.8622073214604191E-2</c:v>
                </c:pt>
                <c:pt idx="36">
                  <c:v>-1.3993939393939482E-2</c:v>
                </c:pt>
                <c:pt idx="37">
                  <c:v>-4.2024653618396794E-2</c:v>
                </c:pt>
                <c:pt idx="38">
                  <c:v>-9.8456035140268447E-2</c:v>
                </c:pt>
                <c:pt idx="39">
                  <c:v>-0.16793192715984537</c:v>
                </c:pt>
                <c:pt idx="40">
                  <c:v>-0.13881026259077245</c:v>
                </c:pt>
                <c:pt idx="41">
                  <c:v>-0.23550651187746469</c:v>
                </c:pt>
                <c:pt idx="42">
                  <c:v>-0.27427339037307746</c:v>
                </c:pt>
                <c:pt idx="43">
                  <c:v>-0.23242376944965323</c:v>
                </c:pt>
                <c:pt idx="44">
                  <c:v>-0.21985842113794604</c:v>
                </c:pt>
                <c:pt idx="45">
                  <c:v>-0.24561551269501061</c:v>
                </c:pt>
                <c:pt idx="46">
                  <c:v>-0.19336021497214523</c:v>
                </c:pt>
                <c:pt idx="47">
                  <c:v>-0.20800103867058589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2.8086222280642965E-2</c:v>
                </c:pt>
                <c:pt idx="54">
                  <c:v>1.4772373041473526E-2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-1.4373967167502838E-2</c:v>
                </c:pt>
                <c:pt idx="58">
                  <c:v>2.7611416284626204E-2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-4.1163000000001088E-2</c:v>
                </c:pt>
                <c:pt idx="63">
                  <c:v>1.3625403947679795E-2</c:v>
                </c:pt>
                <c:pt idx="64">
                  <c:v>-2.736024627606452E-2</c:v>
                </c:pt>
                <c:pt idx="65">
                  <c:v>5.4178914091956354E-2</c:v>
                </c:pt>
                <c:pt idx="66">
                  <c:v>0.1498907314242777</c:v>
                </c:pt>
                <c:pt idx="67">
                  <c:v>8.2001654171448057E-2</c:v>
                </c:pt>
                <c:pt idx="68">
                  <c:v>0.176966774466772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0.20107128251565412</c:v>
                </c:pt>
                <c:pt idx="73">
                  <c:v>0.18763664613377504</c:v>
                </c:pt>
                <c:pt idx="74">
                  <c:v>0.20267664205669725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0.21609524312161613</c:v>
                </c:pt>
                <c:pt idx="80">
                  <c:v>2.9053939221807639E-2</c:v>
                </c:pt>
                <c:pt idx="81">
                  <c:v>9.9994063374226186E-2</c:v>
                </c:pt>
                <c:pt idx="82">
                  <c:v>0.18615721981737846</c:v>
                </c:pt>
                <c:pt idx="83">
                  <c:v>0.15859452915741551</c:v>
                </c:pt>
                <c:pt idx="84">
                  <c:v>2.8584036044973442E-2</c:v>
                </c:pt>
                <c:pt idx="85">
                  <c:v>0</c:v>
                </c:pt>
                <c:pt idx="86">
                  <c:v>0.11434007501305565</c:v>
                </c:pt>
                <c:pt idx="87">
                  <c:v>0.25853494790200204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  <c:pt idx="94">
                  <c:v>-9.8966110019645143E-2</c:v>
                </c:pt>
                <c:pt idx="95">
                  <c:v>-8.5333040323291934E-2</c:v>
                </c:pt>
                <c:pt idx="96">
                  <c:v>2.8870777753320392E-2</c:v>
                </c:pt>
                <c:pt idx="97">
                  <c:v>4.3610479970985994E-2</c:v>
                </c:pt>
                <c:pt idx="98">
                  <c:v>-1.3848121701345606E-2</c:v>
                </c:pt>
                <c:pt idx="99">
                  <c:v>-1.2505040502518491E-2</c:v>
                </c:pt>
                <c:pt idx="100">
                  <c:v>0.10230456670012786</c:v>
                </c:pt>
                <c:pt idx="101">
                  <c:v>0.24688076834739373</c:v>
                </c:pt>
                <c:pt idx="102">
                  <c:v>0.26312931780715726</c:v>
                </c:pt>
                <c:pt idx="103">
                  <c:v>0.20429118075265063</c:v>
                </c:pt>
                <c:pt idx="104">
                  <c:v>0.39264281037370552</c:v>
                </c:pt>
                <c:pt idx="105">
                  <c:v>0.46622363246209519</c:v>
                </c:pt>
                <c:pt idx="106">
                  <c:v>0.41086359941946371</c:v>
                </c:pt>
                <c:pt idx="107">
                  <c:v>0.51329572476515961</c:v>
                </c:pt>
                <c:pt idx="108">
                  <c:v>0.65993684210526227</c:v>
                </c:pt>
                <c:pt idx="109">
                  <c:v>0.74031513233847657</c:v>
                </c:pt>
                <c:pt idx="110">
                  <c:v>0.70853318305951718</c:v>
                </c:pt>
                <c:pt idx="111">
                  <c:v>0.6849927811224934</c:v>
                </c:pt>
                <c:pt idx="112">
                  <c:v>0.8299285647475857</c:v>
                </c:pt>
                <c:pt idx="113">
                  <c:v>0.76774533406031276</c:v>
                </c:pt>
                <c:pt idx="114">
                  <c:v>0.80957890727731208</c:v>
                </c:pt>
                <c:pt idx="115">
                  <c:v>0.85067268286625131</c:v>
                </c:pt>
                <c:pt idx="116">
                  <c:v>0.70365680264996988</c:v>
                </c:pt>
                <c:pt idx="117">
                  <c:v>0.72192233009708462</c:v>
                </c:pt>
                <c:pt idx="118">
                  <c:v>0.79870891143584211</c:v>
                </c:pt>
                <c:pt idx="119">
                  <c:v>0.72453731294940527</c:v>
                </c:pt>
                <c:pt idx="120">
                  <c:v>0.67976980751439253</c:v>
                </c:pt>
                <c:pt idx="121">
                  <c:v>0.71258847386962121</c:v>
                </c:pt>
                <c:pt idx="122">
                  <c:v>0.79069806653265418</c:v>
                </c:pt>
                <c:pt idx="123">
                  <c:v>0.76238877806259586</c:v>
                </c:pt>
                <c:pt idx="124">
                  <c:v>0.62693477174258261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(3.4%)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0.17377455754470111</c:v>
                </c:pt>
                <c:pt idx="1">
                  <c:v>0.11304495482991521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0.28426982372202558</c:v>
                </c:pt>
                <c:pt idx="7">
                  <c:v>-2.3500987334253404E-2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2.0459492472068828E-2</c:v>
                </c:pt>
                <c:pt idx="16">
                  <c:v>2.8866578735797913E-2</c:v>
                </c:pt>
                <c:pt idx="17">
                  <c:v>-6.325942713968441E-2</c:v>
                </c:pt>
                <c:pt idx="18">
                  <c:v>-9.9931025953217095E-2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-0.27207800534185989</c:v>
                </c:pt>
                <c:pt idx="24">
                  <c:v>-0.25684094148265613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0.13964964619167422</c:v>
                </c:pt>
                <c:pt idx="30">
                  <c:v>0.11019490396904598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0.42441327572159115</c:v>
                </c:pt>
                <c:pt idx="36">
                  <c:v>0.35038898986779998</c:v>
                </c:pt>
                <c:pt idx="37">
                  <c:v>0.26489921399594313</c:v>
                </c:pt>
                <c:pt idx="38">
                  <c:v>0.18919775094959998</c:v>
                </c:pt>
                <c:pt idx="39">
                  <c:v>-5.1522286271007627E-2</c:v>
                </c:pt>
                <c:pt idx="40">
                  <c:v>-3.8284869062426341E-2</c:v>
                </c:pt>
                <c:pt idx="41">
                  <c:v>-3.2541978670296824E-2</c:v>
                </c:pt>
                <c:pt idx="42">
                  <c:v>9.8501788469768425E-2</c:v>
                </c:pt>
                <c:pt idx="43">
                  <c:v>0.17433058679379174</c:v>
                </c:pt>
                <c:pt idx="44">
                  <c:v>-0.11009326908848883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0.18699978914745971</c:v>
                </c:pt>
                <c:pt idx="53">
                  <c:v>7.3044471984218623E-2</c:v>
                </c:pt>
                <c:pt idx="54">
                  <c:v>-9.4194149256061149E-2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5.3420306489909246E-2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-0.23085790503875914</c:v>
                </c:pt>
                <c:pt idx="63">
                  <c:v>-0.18037016431621092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0.17106360660615999</c:v>
                </c:pt>
                <c:pt idx="69">
                  <c:v>0.14765402737562588</c:v>
                </c:pt>
                <c:pt idx="70">
                  <c:v>0.28781800321486017</c:v>
                </c:pt>
                <c:pt idx="71">
                  <c:v>0.38872684034158478</c:v>
                </c:pt>
                <c:pt idx="72">
                  <c:v>0.49544872738129142</c:v>
                </c:pt>
                <c:pt idx="73">
                  <c:v>0.53464795412663713</c:v>
                </c:pt>
                <c:pt idx="74">
                  <c:v>0.65339707655917445</c:v>
                </c:pt>
                <c:pt idx="75">
                  <c:v>0.52063122080545965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-0.19076028637529399</c:v>
                </c:pt>
                <c:pt idx="79">
                  <c:v>-2.9399797515977915E-2</c:v>
                </c:pt>
                <c:pt idx="80">
                  <c:v>-3.1186635567967808E-3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-8.9448816136815434E-2</c:v>
                </c:pt>
                <c:pt idx="84">
                  <c:v>-9.4422473320778688E-2</c:v>
                </c:pt>
                <c:pt idx="85">
                  <c:v>-0.12731760743984608</c:v>
                </c:pt>
                <c:pt idx="86">
                  <c:v>-0.13581815327498187</c:v>
                </c:pt>
                <c:pt idx="87">
                  <c:v>1.4959112181579911E-2</c:v>
                </c:pt>
                <c:pt idx="88">
                  <c:v>-7.8792494617802661E-2</c:v>
                </c:pt>
                <c:pt idx="89">
                  <c:v>3.0354023537438966E-2</c:v>
                </c:pt>
                <c:pt idx="90">
                  <c:v>0.17104536842105245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  <c:pt idx="94">
                  <c:v>0.12275946215139398</c:v>
                </c:pt>
                <c:pt idx="95">
                  <c:v>0.14735436192292084</c:v>
                </c:pt>
                <c:pt idx="96">
                  <c:v>-2.924990235856402E-2</c:v>
                </c:pt>
                <c:pt idx="97">
                  <c:v>-3.7897315122247602E-2</c:v>
                </c:pt>
                <c:pt idx="98">
                  <c:v>-7.2135732079292303E-2</c:v>
                </c:pt>
                <c:pt idx="99">
                  <c:v>-0.12313604809700014</c:v>
                </c:pt>
                <c:pt idx="100">
                  <c:v>-4.8800318695938795E-2</c:v>
                </c:pt>
                <c:pt idx="101">
                  <c:v>8.7539677577314221E-2</c:v>
                </c:pt>
                <c:pt idx="102">
                  <c:v>4.299847145052324E-2</c:v>
                </c:pt>
                <c:pt idx="103">
                  <c:v>0.10159937076245543</c:v>
                </c:pt>
                <c:pt idx="104">
                  <c:v>0.1412243210077245</c:v>
                </c:pt>
                <c:pt idx="105">
                  <c:v>3.8446304424355083E-3</c:v>
                </c:pt>
                <c:pt idx="106">
                  <c:v>-7.6706648146131012E-2</c:v>
                </c:pt>
                <c:pt idx="107">
                  <c:v>-6.3090199338814171E-2</c:v>
                </c:pt>
                <c:pt idx="108">
                  <c:v>6.8075556283516303E-2</c:v>
                </c:pt>
                <c:pt idx="109">
                  <c:v>0.16532576585124747</c:v>
                </c:pt>
                <c:pt idx="110">
                  <c:v>0.15001560974628961</c:v>
                </c:pt>
                <c:pt idx="111">
                  <c:v>0.1384604255814629</c:v>
                </c:pt>
                <c:pt idx="112">
                  <c:v>0.17464840957161581</c:v>
                </c:pt>
                <c:pt idx="113">
                  <c:v>-5.0555637540085921E-2</c:v>
                </c:pt>
                <c:pt idx="114">
                  <c:v>2.1650763733683152E-2</c:v>
                </c:pt>
                <c:pt idx="115">
                  <c:v>-3.0526344925321736E-2</c:v>
                </c:pt>
                <c:pt idx="116">
                  <c:v>-8.5318490775419475E-2</c:v>
                </c:pt>
                <c:pt idx="117">
                  <c:v>5.7842824986944881E-2</c:v>
                </c:pt>
                <c:pt idx="118">
                  <c:v>0.11467602605985473</c:v>
                </c:pt>
                <c:pt idx="119">
                  <c:v>9.7092851466913599E-2</c:v>
                </c:pt>
                <c:pt idx="120">
                  <c:v>4.2881956605862886E-2</c:v>
                </c:pt>
                <c:pt idx="121">
                  <c:v>3.6577793534355264E-3</c:v>
                </c:pt>
                <c:pt idx="122">
                  <c:v>3.5824035957737033E-2</c:v>
                </c:pt>
                <c:pt idx="123">
                  <c:v>5.1944922136770648E-2</c:v>
                </c:pt>
                <c:pt idx="124">
                  <c:v>-3.0979212606455444E-2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(5.5%)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-0.11600208490863381</c:v>
                </c:pt>
                <c:pt idx="4">
                  <c:v>-0.13156561997152505</c:v>
                </c:pt>
                <c:pt idx="5">
                  <c:v>0.24726554406307602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-9.2321271776061517E-2</c:v>
                </c:pt>
                <c:pt idx="10">
                  <c:v>3.6080313090131828E-2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-5.0943726781376354E-2</c:v>
                </c:pt>
                <c:pt idx="14">
                  <c:v>-2.5642376880436177E-2</c:v>
                </c:pt>
                <c:pt idx="15">
                  <c:v>0.15798201065492953</c:v>
                </c:pt>
                <c:pt idx="16">
                  <c:v>0.28500855294090144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-0.28918396648496014</c:v>
                </c:pt>
                <c:pt idx="24">
                  <c:v>-0.65200974028622016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-0.81453496930866065</c:v>
                </c:pt>
                <c:pt idx="28">
                  <c:v>-0.79041587028255411</c:v>
                </c:pt>
                <c:pt idx="29">
                  <c:v>-0.76165527641727493</c:v>
                </c:pt>
                <c:pt idx="30">
                  <c:v>-0.80881897734086616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-1.1582642470476188</c:v>
                </c:pt>
                <c:pt idx="34">
                  <c:v>-1.0952287977745672</c:v>
                </c:pt>
                <c:pt idx="35">
                  <c:v>-1.0047952196977479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-0.78003473554341873</c:v>
                </c:pt>
                <c:pt idx="39">
                  <c:v>-0.63373388083985316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-0.18774180544058375</c:v>
                </c:pt>
                <c:pt idx="45">
                  <c:v>-0.11962868441984786</c:v>
                </c:pt>
                <c:pt idx="46">
                  <c:v>4.8288985212628359E-2</c:v>
                </c:pt>
                <c:pt idx="47">
                  <c:v>-1.3167157826953036E-2</c:v>
                </c:pt>
                <c:pt idx="48">
                  <c:v>0.30154151685370001</c:v>
                </c:pt>
                <c:pt idx="49">
                  <c:v>0.3362114828854928</c:v>
                </c:pt>
                <c:pt idx="50">
                  <c:v>0.40833679638146864</c:v>
                </c:pt>
                <c:pt idx="51">
                  <c:v>0.15990665954348635</c:v>
                </c:pt>
                <c:pt idx="52">
                  <c:v>0.18203117826411677</c:v>
                </c:pt>
                <c:pt idx="53">
                  <c:v>7.6326169977255928E-2</c:v>
                </c:pt>
                <c:pt idx="54">
                  <c:v>-2.4517653521672563E-2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0.19164976525096222</c:v>
                </c:pt>
                <c:pt idx="58">
                  <c:v>0.10988051749309627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0.18034719991835105</c:v>
                </c:pt>
                <c:pt idx="64">
                  <c:v>0.21774896618521983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0.31055304243156229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-8.5650609229854485E-2</c:v>
                </c:pt>
                <c:pt idx="72">
                  <c:v>-0.10848728971807964</c:v>
                </c:pt>
                <c:pt idx="73">
                  <c:v>-9.4302537219185786E-2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0.10884304600594191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-8.7514812904078393E-2</c:v>
                </c:pt>
                <c:pt idx="80">
                  <c:v>-0.19547196678591539</c:v>
                </c:pt>
                <c:pt idx="81">
                  <c:v>-0.14032023993842965</c:v>
                </c:pt>
                <c:pt idx="82">
                  <c:v>-0.11996214937372762</c:v>
                </c:pt>
                <c:pt idx="83">
                  <c:v>0.15072924584665706</c:v>
                </c:pt>
                <c:pt idx="84">
                  <c:v>7.1650240984415275E-2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-0.84092335412064434</c:v>
                </c:pt>
                <c:pt idx="88">
                  <c:v>-0.99247750458308825</c:v>
                </c:pt>
                <c:pt idx="89">
                  <c:v>-0.71244036816781398</c:v>
                </c:pt>
                <c:pt idx="90">
                  <c:v>-0.53525083689789865</c:v>
                </c:pt>
                <c:pt idx="91">
                  <c:v>-0.53124345068467194</c:v>
                </c:pt>
                <c:pt idx="92">
                  <c:v>-0.41932522341326167</c:v>
                </c:pt>
                <c:pt idx="93">
                  <c:v>-0.49856104780230387</c:v>
                </c:pt>
                <c:pt idx="94">
                  <c:v>-0.53166164899540103</c:v>
                </c:pt>
                <c:pt idx="95">
                  <c:v>-0.49783853204955902</c:v>
                </c:pt>
                <c:pt idx="96">
                  <c:v>-0.36906813058285209</c:v>
                </c:pt>
                <c:pt idx="97">
                  <c:v>-0.20603020961815433</c:v>
                </c:pt>
                <c:pt idx="98">
                  <c:v>-5.0977075906152143E-2</c:v>
                </c:pt>
                <c:pt idx="99">
                  <c:v>0.4789294046340643</c:v>
                </c:pt>
                <c:pt idx="100">
                  <c:v>0.55957011874673734</c:v>
                </c:pt>
                <c:pt idx="101">
                  <c:v>0.36095785256958979</c:v>
                </c:pt>
                <c:pt idx="102">
                  <c:v>0.32576311768077426</c:v>
                </c:pt>
                <c:pt idx="103">
                  <c:v>0.33727531726819182</c:v>
                </c:pt>
                <c:pt idx="104">
                  <c:v>0.29661679648756972</c:v>
                </c:pt>
                <c:pt idx="105">
                  <c:v>0.36509417515049569</c:v>
                </c:pt>
                <c:pt idx="106">
                  <c:v>0.53999867873243157</c:v>
                </c:pt>
                <c:pt idx="107">
                  <c:v>0.3880435813063523</c:v>
                </c:pt>
                <c:pt idx="108">
                  <c:v>0.41132940748322033</c:v>
                </c:pt>
                <c:pt idx="109">
                  <c:v>0.55291164155719985</c:v>
                </c:pt>
                <c:pt idx="110">
                  <c:v>0.57181531372521643</c:v>
                </c:pt>
                <c:pt idx="111">
                  <c:v>0.62381402941219377</c:v>
                </c:pt>
                <c:pt idx="112">
                  <c:v>0.56461359457440741</c:v>
                </c:pt>
                <c:pt idx="113">
                  <c:v>0.80984443840846898</c:v>
                </c:pt>
                <c:pt idx="114">
                  <c:v>0.89213683397824783</c:v>
                </c:pt>
                <c:pt idx="115">
                  <c:v>0.4142628404569752</c:v>
                </c:pt>
                <c:pt idx="116">
                  <c:v>0.36126548555607674</c:v>
                </c:pt>
                <c:pt idx="117">
                  <c:v>0.30746015994910736</c:v>
                </c:pt>
                <c:pt idx="118">
                  <c:v>0.25293537791357418</c:v>
                </c:pt>
                <c:pt idx="119">
                  <c:v>0.48570084380130224</c:v>
                </c:pt>
                <c:pt idx="120">
                  <c:v>0.79313493676365854</c:v>
                </c:pt>
                <c:pt idx="121">
                  <c:v>0.49141319941411415</c:v>
                </c:pt>
                <c:pt idx="122">
                  <c:v>0.28564237348836097</c:v>
                </c:pt>
                <c:pt idx="123">
                  <c:v>0.15023300043113949</c:v>
                </c:pt>
                <c:pt idx="124">
                  <c:v>0.1952527386022731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(47.9%)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-2.2235957002455509E-3</c:v>
                </c:pt>
                <c:pt idx="1">
                  <c:v>2.2922400124347542E-2</c:v>
                </c:pt>
                <c:pt idx="2">
                  <c:v>2.576702616872939E-2</c:v>
                </c:pt>
                <c:pt idx="3">
                  <c:v>-0.2707165099083737</c:v>
                </c:pt>
                <c:pt idx="4">
                  <c:v>-4.0130997932691259E-2</c:v>
                </c:pt>
                <c:pt idx="5">
                  <c:v>0.25711417299101036</c:v>
                </c:pt>
                <c:pt idx="6">
                  <c:v>0.1737715907676316</c:v>
                </c:pt>
                <c:pt idx="7">
                  <c:v>-4.0168863154910084E-2</c:v>
                </c:pt>
                <c:pt idx="8">
                  <c:v>0.30122160413508592</c:v>
                </c:pt>
                <c:pt idx="9">
                  <c:v>0.45720891947297726</c:v>
                </c:pt>
                <c:pt idx="10">
                  <c:v>0.4824508879398155</c:v>
                </c:pt>
                <c:pt idx="11">
                  <c:v>0.36520361039144189</c:v>
                </c:pt>
                <c:pt idx="12">
                  <c:v>0.27835188204354278</c:v>
                </c:pt>
                <c:pt idx="13">
                  <c:v>0.45262429347525757</c:v>
                </c:pt>
                <c:pt idx="14">
                  <c:v>0.28657709304122947</c:v>
                </c:pt>
                <c:pt idx="15">
                  <c:v>0.319804777795616</c:v>
                </c:pt>
                <c:pt idx="16">
                  <c:v>0.11558221387549195</c:v>
                </c:pt>
                <c:pt idx="17">
                  <c:v>0.14678990930571484</c:v>
                </c:pt>
                <c:pt idx="18">
                  <c:v>3.065603922485674E-2</c:v>
                </c:pt>
                <c:pt idx="19">
                  <c:v>-0.11949208960968036</c:v>
                </c:pt>
                <c:pt idx="20">
                  <c:v>-1.8247922554455176E-2</c:v>
                </c:pt>
                <c:pt idx="21">
                  <c:v>-0.12321621145610273</c:v>
                </c:pt>
                <c:pt idx="22">
                  <c:v>-6.8625754514662074E-2</c:v>
                </c:pt>
                <c:pt idx="23">
                  <c:v>7.8714998689797699E-2</c:v>
                </c:pt>
                <c:pt idx="24">
                  <c:v>0.15795735364625951</c:v>
                </c:pt>
                <c:pt idx="25">
                  <c:v>-0.10976677071974991</c:v>
                </c:pt>
                <c:pt idx="26">
                  <c:v>-0.11091875304539492</c:v>
                </c:pt>
                <c:pt idx="27">
                  <c:v>8.1967300656184433E-2</c:v>
                </c:pt>
                <c:pt idx="28">
                  <c:v>3.0941516516849343E-2</c:v>
                </c:pt>
                <c:pt idx="29">
                  <c:v>-5.9378510191465381E-2</c:v>
                </c:pt>
                <c:pt idx="30">
                  <c:v>5.7836962970189186E-3</c:v>
                </c:pt>
                <c:pt idx="31">
                  <c:v>8.6347917085362491E-2</c:v>
                </c:pt>
                <c:pt idx="32">
                  <c:v>-0.25637515703744074</c:v>
                </c:pt>
                <c:pt idx="33">
                  <c:v>-0.39419773936847757</c:v>
                </c:pt>
                <c:pt idx="34">
                  <c:v>-0.55337480025011843</c:v>
                </c:pt>
                <c:pt idx="35">
                  <c:v>-0.76094755812087023</c:v>
                </c:pt>
                <c:pt idx="36">
                  <c:v>-0.59903929473443995</c:v>
                </c:pt>
                <c:pt idx="37">
                  <c:v>-0.52444835287543667</c:v>
                </c:pt>
                <c:pt idx="38">
                  <c:v>-0.50880598504236463</c:v>
                </c:pt>
                <c:pt idx="39">
                  <c:v>-0.62226844925633229</c:v>
                </c:pt>
                <c:pt idx="40">
                  <c:v>-0.44104837552674092</c:v>
                </c:pt>
                <c:pt idx="41">
                  <c:v>-0.36140958609564372</c:v>
                </c:pt>
                <c:pt idx="42">
                  <c:v>-0.27852617475059421</c:v>
                </c:pt>
                <c:pt idx="43">
                  <c:v>-0.4490402789988398</c:v>
                </c:pt>
                <c:pt idx="44">
                  <c:v>-0.30440250876619301</c:v>
                </c:pt>
                <c:pt idx="45">
                  <c:v>-0.19746613937065252</c:v>
                </c:pt>
                <c:pt idx="46">
                  <c:v>-0.31579557015291976</c:v>
                </c:pt>
                <c:pt idx="47">
                  <c:v>-0.20154845533294746</c:v>
                </c:pt>
                <c:pt idx="48">
                  <c:v>-0.30461011069476607</c:v>
                </c:pt>
                <c:pt idx="49">
                  <c:v>-0.26771057479409255</c:v>
                </c:pt>
                <c:pt idx="50">
                  <c:v>-0.12932511044613004</c:v>
                </c:pt>
                <c:pt idx="51">
                  <c:v>-0.13505463548612928</c:v>
                </c:pt>
                <c:pt idx="52">
                  <c:v>0.19484788188811394</c:v>
                </c:pt>
                <c:pt idx="53">
                  <c:v>-0.66673358315197628</c:v>
                </c:pt>
                <c:pt idx="54">
                  <c:v>-0.81230192002461821</c:v>
                </c:pt>
                <c:pt idx="55">
                  <c:v>-0.51259037988994904</c:v>
                </c:pt>
                <c:pt idx="56">
                  <c:v>-0.42233922220637982</c:v>
                </c:pt>
                <c:pt idx="57">
                  <c:v>-0.43893135825294366</c:v>
                </c:pt>
                <c:pt idx="58">
                  <c:v>-0.24786405798575389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1.4210937401315293E-2</c:v>
                </c:pt>
                <c:pt idx="62">
                  <c:v>0.13977446640387828</c:v>
                </c:pt>
                <c:pt idx="63">
                  <c:v>-3.8062946391931245E-2</c:v>
                </c:pt>
                <c:pt idx="64">
                  <c:v>-0.1763056345695326</c:v>
                </c:pt>
                <c:pt idx="65">
                  <c:v>0.10289277760839061</c:v>
                </c:pt>
                <c:pt idx="66">
                  <c:v>0.18801251474848588</c:v>
                </c:pt>
                <c:pt idx="67">
                  <c:v>0.25329401036005889</c:v>
                </c:pt>
                <c:pt idx="68">
                  <c:v>0.16058374662835107</c:v>
                </c:pt>
                <c:pt idx="69">
                  <c:v>0.13909919889946543</c:v>
                </c:pt>
                <c:pt idx="70">
                  <c:v>0.1145073918586707</c:v>
                </c:pt>
                <c:pt idx="71">
                  <c:v>-9.4442300221283554E-2</c:v>
                </c:pt>
                <c:pt idx="72">
                  <c:v>0.20225156815111942</c:v>
                </c:pt>
                <c:pt idx="73">
                  <c:v>6.7157315086622538E-3</c:v>
                </c:pt>
                <c:pt idx="74">
                  <c:v>-7.4861910843438323E-2</c:v>
                </c:pt>
                <c:pt idx="75">
                  <c:v>0.16881963880920461</c:v>
                </c:pt>
                <c:pt idx="76">
                  <c:v>0.30553867589560602</c:v>
                </c:pt>
                <c:pt idx="77">
                  <c:v>0.3071778362434639</c:v>
                </c:pt>
                <c:pt idx="78">
                  <c:v>0.10826231513046539</c:v>
                </c:pt>
                <c:pt idx="79">
                  <c:v>3.2191764157489894E-2</c:v>
                </c:pt>
                <c:pt idx="80">
                  <c:v>9.6025762018020724E-2</c:v>
                </c:pt>
                <c:pt idx="81">
                  <c:v>0.1502453141531489</c:v>
                </c:pt>
                <c:pt idx="82">
                  <c:v>-5.125114001398054E-2</c:v>
                </c:pt>
                <c:pt idx="83">
                  <c:v>-5.3023285733119707E-2</c:v>
                </c:pt>
                <c:pt idx="84">
                  <c:v>-0.16599779390957325</c:v>
                </c:pt>
                <c:pt idx="85">
                  <c:v>-8.1017313259280632E-2</c:v>
                </c:pt>
                <c:pt idx="86">
                  <c:v>-0.16908227470958503</c:v>
                </c:pt>
                <c:pt idx="87">
                  <c:v>-0.42233524548691004</c:v>
                </c:pt>
                <c:pt idx="88">
                  <c:v>-0.87202458668226868</c:v>
                </c:pt>
                <c:pt idx="89">
                  <c:v>-0.6853572973608214</c:v>
                </c:pt>
                <c:pt idx="90">
                  <c:v>-0.42836395901746738</c:v>
                </c:pt>
                <c:pt idx="91">
                  <c:v>-0.39580712334905932</c:v>
                </c:pt>
                <c:pt idx="92">
                  <c:v>-0.42845448786606422</c:v>
                </c:pt>
                <c:pt idx="93">
                  <c:v>-0.43791629396786574</c:v>
                </c:pt>
                <c:pt idx="94">
                  <c:v>-0.11998629464379371</c:v>
                </c:pt>
                <c:pt idx="95">
                  <c:v>-0.14211130870169797</c:v>
                </c:pt>
                <c:pt idx="96">
                  <c:v>-8.526836709489273E-2</c:v>
                </c:pt>
                <c:pt idx="97">
                  <c:v>8.8739849988133473E-2</c:v>
                </c:pt>
                <c:pt idx="98">
                  <c:v>0.29878141916307877</c:v>
                </c:pt>
                <c:pt idx="99">
                  <c:v>0.41227393700483189</c:v>
                </c:pt>
                <c:pt idx="100">
                  <c:v>0.79904637242935461</c:v>
                </c:pt>
                <c:pt idx="101">
                  <c:v>0.85278470783260762</c:v>
                </c:pt>
                <c:pt idx="102">
                  <c:v>1.0560494678741954</c:v>
                </c:pt>
                <c:pt idx="103">
                  <c:v>1.1948091244872816</c:v>
                </c:pt>
                <c:pt idx="104">
                  <c:v>1.3122823626873754</c:v>
                </c:pt>
                <c:pt idx="105">
                  <c:v>1.0745578834664622</c:v>
                </c:pt>
                <c:pt idx="106">
                  <c:v>0.9574056576943214</c:v>
                </c:pt>
                <c:pt idx="107">
                  <c:v>1.1846553183308637</c:v>
                </c:pt>
                <c:pt idx="108">
                  <c:v>1.2301770386993904</c:v>
                </c:pt>
                <c:pt idx="109">
                  <c:v>1.2974325236125419</c:v>
                </c:pt>
                <c:pt idx="110">
                  <c:v>1.2911326714856646</c:v>
                </c:pt>
                <c:pt idx="111">
                  <c:v>1.7313348916310705</c:v>
                </c:pt>
                <c:pt idx="112">
                  <c:v>1.7172827324176132</c:v>
                </c:pt>
                <c:pt idx="113">
                  <c:v>1.9335030958292077</c:v>
                </c:pt>
                <c:pt idx="114">
                  <c:v>2.2937418149768174</c:v>
                </c:pt>
                <c:pt idx="115">
                  <c:v>2.1156017999382168</c:v>
                </c:pt>
                <c:pt idx="116">
                  <c:v>2.2785742444900494</c:v>
                </c:pt>
                <c:pt idx="117">
                  <c:v>2.5065017033528334</c:v>
                </c:pt>
                <c:pt idx="118">
                  <c:v>2.5605333721172761</c:v>
                </c:pt>
                <c:pt idx="119">
                  <c:v>2.4333643018988735</c:v>
                </c:pt>
                <c:pt idx="120">
                  <c:v>2.2209611910086227</c:v>
                </c:pt>
                <c:pt idx="121">
                  <c:v>2.2458104584919232</c:v>
                </c:pt>
                <c:pt idx="122">
                  <c:v>2.1577638044906946</c:v>
                </c:pt>
                <c:pt idx="123">
                  <c:v>2.1531437094588646</c:v>
                </c:pt>
                <c:pt idx="124">
                  <c:v>1.8642538984329815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-0.29239766081903262</c:v>
                </c:pt>
                <c:pt idx="22">
                  <c:v>-9.7847358121738726E-2</c:v>
                </c:pt>
                <c:pt idx="23">
                  <c:v>-0.19550342130973952</c:v>
                </c:pt>
                <c:pt idx="24">
                  <c:v>-0.50737649173041577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-0.80321285140561027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-0.20181408563604286</c:v>
                </c:pt>
                <c:pt idx="54">
                  <c:v>-0.70240981015728954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0.39880358923232162</c:v>
                </c:pt>
                <c:pt idx="64">
                  <c:v>0.49652432969213844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1.2019990444183115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-0.7905138339921014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-0.39930070538920504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2.2980101080054771</c:v>
                </c:pt>
                <c:pt idx="106">
                  <c:v>2.4020979504385531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3.4791252485089297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4.4378698224851965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5.1837696315009785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4.5950725971239947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4.2691001124859393E-2"/>
          <c:y val="0.13528110236220472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 dirty="0">
                <a:effectLst/>
              </a:rPr>
              <a:t>איור </a:t>
            </a:r>
            <a:r>
              <a:rPr lang="he-IL" sz="2000" b="1" dirty="0" smtClean="0">
                <a:effectLst/>
              </a:rPr>
              <a:t>6: </a:t>
            </a:r>
            <a:r>
              <a:rPr lang="he-IL" sz="2000" b="1" dirty="0">
                <a:effectLst/>
              </a:rPr>
              <a:t>הציפיות לאינפלציה לשנה מהמקורות השונים
</a:t>
            </a:r>
            <a:r>
              <a:rPr lang="he-IL" sz="2000" b="0" dirty="0">
                <a:effectLst/>
              </a:rPr>
              <a:t>נתונים יומיים, </a:t>
            </a:r>
            <a:r>
              <a:rPr lang="he-IL" sz="2000" b="0" dirty="0" smtClean="0">
                <a:effectLst/>
              </a:rPr>
              <a:t>אוקטובר 2021 </a:t>
            </a:r>
            <a:r>
              <a:rPr lang="he-IL" sz="2000" b="0" dirty="0">
                <a:effectLst/>
              </a:rPr>
              <a:t>עד </a:t>
            </a:r>
            <a:r>
              <a:rPr lang="he-IL" sz="2000" b="0" i="0" u="none" strike="noStrike" baseline="0" dirty="0" smtClean="0">
                <a:effectLst/>
              </a:rPr>
              <a:t>יולי</a:t>
            </a:r>
            <a:r>
              <a:rPr lang="he-IL" sz="2000" b="0" dirty="0" smtClean="0">
                <a:effectLst/>
              </a:rPr>
              <a:t> 2023</a:t>
            </a:r>
            <a:endParaRPr lang="he-IL" sz="1600" b="0" dirty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-2.4704419642857141E-2</c:v>
                </c:pt>
                <c:pt idx="84">
                  <c:v>-3.9933441428571291E-3</c:v>
                </c:pt>
                <c:pt idx="85">
                  <c:v>1.6717731357142863E-2</c:v>
                </c:pt>
                <c:pt idx="86">
                  <c:v>3.7153344142857134E-2</c:v>
                </c:pt>
                <c:pt idx="87">
                  <c:v>5.8575151785714277E-2</c:v>
                </c:pt>
                <c:pt idx="88">
                  <c:v>7.9932775785714269E-2</c:v>
                </c:pt>
                <c:pt idx="89">
                  <c:v>9.5003524714285734E-2</c:v>
                </c:pt>
                <c:pt idx="90">
                  <c:v>9.8059686928571435E-2</c:v>
                </c:pt>
                <c:pt idx="91">
                  <c:v>0.10084594392857141</c:v>
                </c:pt>
                <c:pt idx="92">
                  <c:v>0.10363220092857141</c:v>
                </c:pt>
                <c:pt idx="93">
                  <c:v>0.10291764828571426</c:v>
                </c:pt>
                <c:pt idx="94">
                  <c:v>0.10155941171428569</c:v>
                </c:pt>
                <c:pt idx="95">
                  <c:v>0.10091934149999997</c:v>
                </c:pt>
                <c:pt idx="96">
                  <c:v>9.7144483785714275E-2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0.70482468492857131</c:v>
                </c:pt>
                <c:pt idx="1485">
                  <c:v>0.70354975071428572</c:v>
                </c:pt>
                <c:pt idx="1486">
                  <c:v>0.70227481650000001</c:v>
                </c:pt>
                <c:pt idx="1487">
                  <c:v>0.70099947649999994</c:v>
                </c:pt>
                <c:pt idx="1488">
                  <c:v>0.69936096557142846</c:v>
                </c:pt>
                <c:pt idx="1489">
                  <c:v>0.69772245464285709</c:v>
                </c:pt>
                <c:pt idx="1490">
                  <c:v>0.69698531678571407</c:v>
                </c:pt>
                <c:pt idx="1491">
                  <c:v>0.69589118635714287</c:v>
                </c:pt>
                <c:pt idx="1492">
                  <c:v>0.69479705592857144</c:v>
                </c:pt>
                <c:pt idx="1493">
                  <c:v>0.69370292550000012</c:v>
                </c:pt>
                <c:pt idx="1494">
                  <c:v>0.69260892500000004</c:v>
                </c:pt>
                <c:pt idx="1495">
                  <c:v>0.6918867291428572</c:v>
                </c:pt>
                <c:pt idx="1496">
                  <c:v>0.69080544957142875</c:v>
                </c:pt>
                <c:pt idx="1497">
                  <c:v>0.68972551907142865</c:v>
                </c:pt>
                <c:pt idx="1498">
                  <c:v>0.68900467285714295</c:v>
                </c:pt>
                <c:pt idx="1499">
                  <c:v>0.68828382664285725</c:v>
                </c:pt>
                <c:pt idx="1500">
                  <c:v>0.68756298042857134</c:v>
                </c:pt>
                <c:pt idx="1501">
                  <c:v>0.68684213421428564</c:v>
                </c:pt>
                <c:pt idx="1502">
                  <c:v>0.6863049168571429</c:v>
                </c:pt>
                <c:pt idx="1503">
                  <c:v>0.68576769950000005</c:v>
                </c:pt>
                <c:pt idx="1504">
                  <c:v>0.6852304821428572</c:v>
                </c:pt>
                <c:pt idx="1505">
                  <c:v>0.6852319617142858</c:v>
                </c:pt>
                <c:pt idx="1506">
                  <c:v>0.68523344128571428</c:v>
                </c:pt>
                <c:pt idx="1507">
                  <c:v>0.68523492085714288</c:v>
                </c:pt>
                <c:pt idx="1508">
                  <c:v>0.68542722407142864</c:v>
                </c:pt>
                <c:pt idx="1509">
                  <c:v>0.68634269828571426</c:v>
                </c:pt>
                <c:pt idx="1510">
                  <c:v>0.68761725621428571</c:v>
                </c:pt>
                <c:pt idx="1511">
                  <c:v>0.68889046507142859</c:v>
                </c:pt>
                <c:pt idx="1512">
                  <c:v>0.68962502735714293</c:v>
                </c:pt>
                <c:pt idx="1513">
                  <c:v>0.69035958964285726</c:v>
                </c:pt>
                <c:pt idx="1514">
                  <c:v>0.6910941519285716</c:v>
                </c:pt>
                <c:pt idx="1515">
                  <c:v>0.69182871421428593</c:v>
                </c:pt>
                <c:pt idx="1516">
                  <c:v>0.69193341750000015</c:v>
                </c:pt>
                <c:pt idx="1517">
                  <c:v>0.69203671792857147</c:v>
                </c:pt>
                <c:pt idx="1518">
                  <c:v>0.69124265478571456</c:v>
                </c:pt>
                <c:pt idx="1519">
                  <c:v>0.68811709221428596</c:v>
                </c:pt>
                <c:pt idx="1520">
                  <c:v>0.68499152964285714</c:v>
                </c:pt>
                <c:pt idx="1521">
                  <c:v>0.68096323378571433</c:v>
                </c:pt>
                <c:pt idx="1522">
                  <c:v>0.67674398435714278</c:v>
                </c:pt>
                <c:pt idx="1523">
                  <c:v>0.67108316907142862</c:v>
                </c:pt>
                <c:pt idx="1524">
                  <c:v>0.66577441335714294</c:v>
                </c:pt>
                <c:pt idx="1525">
                  <c:v>0.65786725557142856</c:v>
                </c:pt>
                <c:pt idx="1526">
                  <c:v>0.64861434978571431</c:v>
                </c:pt>
                <c:pt idx="1527">
                  <c:v>0.63936144400000006</c:v>
                </c:pt>
                <c:pt idx="1528">
                  <c:v>0.63010853821428581</c:v>
                </c:pt>
                <c:pt idx="1529">
                  <c:v>0.61126740507142852</c:v>
                </c:pt>
                <c:pt idx="1530">
                  <c:v>0.59323567299999991</c:v>
                </c:pt>
                <c:pt idx="1531">
                  <c:v>0.55036357999999996</c:v>
                </c:pt>
                <c:pt idx="1532">
                  <c:v>0.50774633671428571</c:v>
                </c:pt>
                <c:pt idx="1533">
                  <c:v>0.46586100071428571</c:v>
                </c:pt>
                <c:pt idx="1534">
                  <c:v>0.42397566471428577</c:v>
                </c:pt>
                <c:pt idx="1535">
                  <c:v>0.38084562428571428</c:v>
                </c:pt>
                <c:pt idx="1536">
                  <c:v>0.33757307800000008</c:v>
                </c:pt>
                <c:pt idx="1537">
                  <c:v>0.29715494978571433</c:v>
                </c:pt>
                <c:pt idx="1538">
                  <c:v>0.25566906721428573</c:v>
                </c:pt>
                <c:pt idx="1539">
                  <c:v>0.2149314182857143</c:v>
                </c:pt>
                <c:pt idx="1540">
                  <c:v>0.17714213250000002</c:v>
                </c:pt>
                <c:pt idx="1541">
                  <c:v>0.13935284671428572</c:v>
                </c:pt>
                <c:pt idx="1542">
                  <c:v>0.10142148521428571</c:v>
                </c:pt>
                <c:pt idx="1543">
                  <c:v>7.2943795142857162E-2</c:v>
                </c:pt>
                <c:pt idx="1544">
                  <c:v>4.6881563142857144E-2</c:v>
                </c:pt>
                <c:pt idx="1545">
                  <c:v>4.5234160428571431E-2</c:v>
                </c:pt>
                <c:pt idx="1546">
                  <c:v>4.1522018285714286E-2</c:v>
                </c:pt>
                <c:pt idx="1547">
                  <c:v>3.9229926214285712E-2</c:v>
                </c:pt>
                <c:pt idx="1548">
                  <c:v>3.6937834142857152E-2</c:v>
                </c:pt>
                <c:pt idx="1549">
                  <c:v>3.7930209785714285E-2</c:v>
                </c:pt>
                <c:pt idx="1550">
                  <c:v>3.9776318571428569E-2</c:v>
                </c:pt>
                <c:pt idx="1551">
                  <c:v>3.2015395000000009E-2</c:v>
                </c:pt>
                <c:pt idx="1552">
                  <c:v>2.3408209071428581E-2</c:v>
                </c:pt>
                <c:pt idx="1553">
                  <c:v>1.5512427500000007E-2</c:v>
                </c:pt>
                <c:pt idx="1554">
                  <c:v>6.1935930714285782E-3</c:v>
                </c:pt>
                <c:pt idx="1555">
                  <c:v>-3.1252413571428517E-3</c:v>
                </c:pt>
                <c:pt idx="1556">
                  <c:v>-1.3647614071428569E-2</c:v>
                </c:pt>
                <c:pt idx="1557">
                  <c:v>-2.4460811928571431E-2</c:v>
                </c:pt>
                <c:pt idx="1558">
                  <c:v>-3.6135968714285718E-2</c:v>
                </c:pt>
                <c:pt idx="1559">
                  <c:v>-4.9515417071428577E-2</c:v>
                </c:pt>
                <c:pt idx="1560">
                  <c:v>-6.0187612142857137E-2</c:v>
                </c:pt>
                <c:pt idx="1561">
                  <c:v>-7.0859807214285711E-2</c:v>
                </c:pt>
                <c:pt idx="1562">
                  <c:v>-8.1532002285714264E-2</c:v>
                </c:pt>
                <c:pt idx="1563">
                  <c:v>-9.3341227357142828E-2</c:v>
                </c:pt>
                <c:pt idx="1564">
                  <c:v>-0.10671354078571425</c:v>
                </c:pt>
                <c:pt idx="1565">
                  <c:v>-0.11289958985714284</c:v>
                </c:pt>
                <c:pt idx="1566">
                  <c:v>-0.11752368178571426</c:v>
                </c:pt>
                <c:pt idx="1567">
                  <c:v>-0.12100900964285712</c:v>
                </c:pt>
                <c:pt idx="1568">
                  <c:v>-0.1230716829285714</c:v>
                </c:pt>
                <c:pt idx="1569">
                  <c:v>-0.1251343562142857</c:v>
                </c:pt>
                <c:pt idx="1570">
                  <c:v>-0.12655981692857143</c:v>
                </c:pt>
                <c:pt idx="1571">
                  <c:v>-0.12784639285714286</c:v>
                </c:pt>
                <c:pt idx="1572">
                  <c:v>-0.13111156642857141</c:v>
                </c:pt>
                <c:pt idx="1573">
                  <c:v>-0.1319620115</c:v>
                </c:pt>
                <c:pt idx="1574">
                  <c:v>-0.13478926307142855</c:v>
                </c:pt>
                <c:pt idx="1575">
                  <c:v>-0.14116707192857142</c:v>
                </c:pt>
                <c:pt idx="1576">
                  <c:v>-0.14754488078571429</c:v>
                </c:pt>
                <c:pt idx="1577">
                  <c:v>-0.15576002571428571</c:v>
                </c:pt>
                <c:pt idx="1578">
                  <c:v>-0.16340675628571427</c:v>
                </c:pt>
                <c:pt idx="1579">
                  <c:v>-0.17217887699999998</c:v>
                </c:pt>
                <c:pt idx="1580">
                  <c:v>-0.18095099771428572</c:v>
                </c:pt>
                <c:pt idx="1581">
                  <c:v>-0.18943967171428569</c:v>
                </c:pt>
                <c:pt idx="1582">
                  <c:v>-0.20148035514285714</c:v>
                </c:pt>
                <c:pt idx="1583">
                  <c:v>-0.21352103857142854</c:v>
                </c:pt>
                <c:pt idx="1584">
                  <c:v>-0.22527849064285713</c:v>
                </c:pt>
                <c:pt idx="1585">
                  <c:v>-0.2367494464285714</c:v>
                </c:pt>
                <c:pt idx="1586">
                  <c:v>-0.24850041035714285</c:v>
                </c:pt>
                <c:pt idx="1587">
                  <c:v>-0.26053043578571428</c:v>
                </c:pt>
                <c:pt idx="1588">
                  <c:v>-0.26966506964285714</c:v>
                </c:pt>
                <c:pt idx="1589">
                  <c:v>-0.27780599685714286</c:v>
                </c:pt>
                <c:pt idx="1590">
                  <c:v>-0.28594692407142863</c:v>
                </c:pt>
                <c:pt idx="1591">
                  <c:v>-0.29225051521428569</c:v>
                </c:pt>
                <c:pt idx="1592">
                  <c:v>-0.29827065964285715</c:v>
                </c:pt>
                <c:pt idx="1593">
                  <c:v>-0.30401165185714285</c:v>
                </c:pt>
                <c:pt idx="1594">
                  <c:v>-0.30933155007142854</c:v>
                </c:pt>
                <c:pt idx="1595">
                  <c:v>-0.31620983257142854</c:v>
                </c:pt>
                <c:pt idx="1596">
                  <c:v>-0.3145301887857142</c:v>
                </c:pt>
                <c:pt idx="1597">
                  <c:v>-0.31285054499999998</c:v>
                </c:pt>
                <c:pt idx="1598">
                  <c:v>-0.30593330964285709</c:v>
                </c:pt>
                <c:pt idx="1599">
                  <c:v>-0.30116700585714284</c:v>
                </c:pt>
                <c:pt idx="1600">
                  <c:v>-0.28292755964285715</c:v>
                </c:pt>
                <c:pt idx="1601">
                  <c:v>-0.26085306507142858</c:v>
                </c:pt>
                <c:pt idx="1602">
                  <c:v>-0.2375752576428572</c:v>
                </c:pt>
                <c:pt idx="1603">
                  <c:v>-0.20560161028571433</c:v>
                </c:pt>
                <c:pt idx="1604">
                  <c:v>-0.17362796292857152</c:v>
                </c:pt>
                <c:pt idx="1605">
                  <c:v>-0.13936625800000008</c:v>
                </c:pt>
                <c:pt idx="1606">
                  <c:v>-0.10475107664285714</c:v>
                </c:pt>
                <c:pt idx="1607">
                  <c:v>-6.5015362357142809E-2</c:v>
                </c:pt>
                <c:pt idx="1608">
                  <c:v>-2.4699828142857132E-2</c:v>
                </c:pt>
                <c:pt idx="1609">
                  <c:v>1.7601012285714281E-2</c:v>
                </c:pt>
                <c:pt idx="1610">
                  <c:v>5.3473281285714276E-2</c:v>
                </c:pt>
                <c:pt idx="1611">
                  <c:v>8.9345550285714295E-2</c:v>
                </c:pt>
                <c:pt idx="1612">
                  <c:v>0.120690955</c:v>
                </c:pt>
                <c:pt idx="1613">
                  <c:v>0.15390173407142857</c:v>
                </c:pt>
                <c:pt idx="1614">
                  <c:v>0.17634640885714287</c:v>
                </c:pt>
                <c:pt idx="1615">
                  <c:v>0.19667029442857145</c:v>
                </c:pt>
                <c:pt idx="1616">
                  <c:v>0.21558761250000003</c:v>
                </c:pt>
                <c:pt idx="1617">
                  <c:v>0.23122939614285715</c:v>
                </c:pt>
                <c:pt idx="1618">
                  <c:v>0.24687117978571432</c:v>
                </c:pt>
                <c:pt idx="1619">
                  <c:v>0.26036768450000003</c:v>
                </c:pt>
                <c:pt idx="1620">
                  <c:v>0.27351071278571432</c:v>
                </c:pt>
                <c:pt idx="1621">
                  <c:v>0.28575301800000003</c:v>
                </c:pt>
                <c:pt idx="1622">
                  <c:v>0.29843257007142859</c:v>
                </c:pt>
                <c:pt idx="1623">
                  <c:v>0.31075971699999994</c:v>
                </c:pt>
                <c:pt idx="1624">
                  <c:v>0.32237033649999997</c:v>
                </c:pt>
                <c:pt idx="1625">
                  <c:v>0.333980956</c:v>
                </c:pt>
                <c:pt idx="1626">
                  <c:v>0.34587727549999997</c:v>
                </c:pt>
                <c:pt idx="1627">
                  <c:v>0.35627053742857145</c:v>
                </c:pt>
                <c:pt idx="1628">
                  <c:v>0.3650903107857143</c:v>
                </c:pt>
                <c:pt idx="1629">
                  <c:v>0.36974570257142858</c:v>
                </c:pt>
                <c:pt idx="1630">
                  <c:v>0.37138792749999999</c:v>
                </c:pt>
                <c:pt idx="1631">
                  <c:v>0.36930787107142854</c:v>
                </c:pt>
                <c:pt idx="1632">
                  <c:v>0.3672278146428572</c:v>
                </c:pt>
                <c:pt idx="1633">
                  <c:v>0.36500497957142847</c:v>
                </c:pt>
                <c:pt idx="1634">
                  <c:v>0.3617074322142857</c:v>
                </c:pt>
                <c:pt idx="1635">
                  <c:v>0.35417504578571429</c:v>
                </c:pt>
                <c:pt idx="1636">
                  <c:v>0.3460603115</c:v>
                </c:pt>
                <c:pt idx="1637">
                  <c:v>0.33888065000000001</c:v>
                </c:pt>
                <c:pt idx="1638">
                  <c:v>0.33141536671428568</c:v>
                </c:pt>
                <c:pt idx="1639">
                  <c:v>0.32395008342857146</c:v>
                </c:pt>
                <c:pt idx="1640">
                  <c:v>0.31598475028571427</c:v>
                </c:pt>
                <c:pt idx="1641">
                  <c:v>0.30551914549999998</c:v>
                </c:pt>
                <c:pt idx="1642">
                  <c:v>0.29169350499999996</c:v>
                </c:pt>
                <c:pt idx="1643">
                  <c:v>0.28174150199999998</c:v>
                </c:pt>
                <c:pt idx="1644">
                  <c:v>0.27351656328571428</c:v>
                </c:pt>
                <c:pt idx="1645">
                  <c:v>0.2661504510714286</c:v>
                </c:pt>
                <c:pt idx="1646">
                  <c:v>0.25878433885714286</c:v>
                </c:pt>
                <c:pt idx="1647">
                  <c:v>0.25198993978571432</c:v>
                </c:pt>
                <c:pt idx="1648">
                  <c:v>0.24598380735714284</c:v>
                </c:pt>
                <c:pt idx="1649">
                  <c:v>0.24055271535714287</c:v>
                </c:pt>
                <c:pt idx="1650">
                  <c:v>0.23426082099999998</c:v>
                </c:pt>
                <c:pt idx="1651">
                  <c:v>0.22524790249999996</c:v>
                </c:pt>
                <c:pt idx="1652">
                  <c:v>0.21538289157142851</c:v>
                </c:pt>
                <c:pt idx="1653">
                  <c:v>0.20551788064285709</c:v>
                </c:pt>
                <c:pt idx="1654">
                  <c:v>0.19529660371428567</c:v>
                </c:pt>
                <c:pt idx="1655">
                  <c:v>0.18893550478571428</c:v>
                </c:pt>
                <c:pt idx="1656">
                  <c:v>0.18507841778571429</c:v>
                </c:pt>
                <c:pt idx="1657">
                  <c:v>0.17850970028571431</c:v>
                </c:pt>
                <c:pt idx="1658">
                  <c:v>0.17122709550000001</c:v>
                </c:pt>
                <c:pt idx="1659">
                  <c:v>0.16637047878571429</c:v>
                </c:pt>
                <c:pt idx="1660">
                  <c:v>0.16151386207142854</c:v>
                </c:pt>
                <c:pt idx="1661">
                  <c:v>0.1565128857142857</c:v>
                </c:pt>
                <c:pt idx="1662">
                  <c:v>0.15151342428571429</c:v>
                </c:pt>
                <c:pt idx="1663">
                  <c:v>0.1465149097857143</c:v>
                </c:pt>
                <c:pt idx="1664">
                  <c:v>0.13853376100000001</c:v>
                </c:pt>
                <c:pt idx="1665">
                  <c:v>0.13183826957142858</c:v>
                </c:pt>
                <c:pt idx="1666">
                  <c:v>0.12628238028571429</c:v>
                </c:pt>
                <c:pt idx="1667">
                  <c:v>0.12072649100000001</c:v>
                </c:pt>
                <c:pt idx="1668">
                  <c:v>0.1158830565</c:v>
                </c:pt>
                <c:pt idx="1669">
                  <c:v>0.11089853992857143</c:v>
                </c:pt>
                <c:pt idx="1670">
                  <c:v>0.10634350257142855</c:v>
                </c:pt>
                <c:pt idx="1671">
                  <c:v>0.1030721255</c:v>
                </c:pt>
                <c:pt idx="1672">
                  <c:v>0.10108540785714289</c:v>
                </c:pt>
                <c:pt idx="1673">
                  <c:v>9.6672702142857156E-2</c:v>
                </c:pt>
                <c:pt idx="1674">
                  <c:v>9.2259996428571439E-2</c:v>
                </c:pt>
                <c:pt idx="1675">
                  <c:v>8.7989741857142853E-2</c:v>
                </c:pt>
                <c:pt idx="1676">
                  <c:v>8.3861952642857132E-2</c:v>
                </c:pt>
                <c:pt idx="1677">
                  <c:v>7.9734468571428546E-2</c:v>
                </c:pt>
                <c:pt idx="1678">
                  <c:v>7.8594636571428553E-2</c:v>
                </c:pt>
                <c:pt idx="1679">
                  <c:v>7.7739700928571423E-2</c:v>
                </c:pt>
                <c:pt idx="1680">
                  <c:v>7.6887964785714275E-2</c:v>
                </c:pt>
                <c:pt idx="1681">
                  <c:v>7.6036228642857154E-2</c:v>
                </c:pt>
                <c:pt idx="1682">
                  <c:v>7.4899490714285713E-2</c:v>
                </c:pt>
                <c:pt idx="1683">
                  <c:v>7.4190148928571439E-2</c:v>
                </c:pt>
                <c:pt idx="1684">
                  <c:v>7.376372592857143E-2</c:v>
                </c:pt>
                <c:pt idx="1685">
                  <c:v>7.3337317142857156E-2</c:v>
                </c:pt>
                <c:pt idx="1686">
                  <c:v>7.4905289928571414E-2</c:v>
                </c:pt>
                <c:pt idx="1687">
                  <c:v>7.7185411999999995E-2</c:v>
                </c:pt>
                <c:pt idx="1688">
                  <c:v>7.9465534071428562E-2</c:v>
                </c:pt>
                <c:pt idx="1689">
                  <c:v>8.317614671428572E-2</c:v>
                </c:pt>
                <c:pt idx="1690">
                  <c:v>8.7740652714285702E-2</c:v>
                </c:pt>
                <c:pt idx="1691">
                  <c:v>9.5013469785714275E-2</c:v>
                </c:pt>
                <c:pt idx="1692">
                  <c:v>0.10242774585714284</c:v>
                </c:pt>
                <c:pt idx="1693">
                  <c:v>0.10969945607142857</c:v>
                </c:pt>
                <c:pt idx="1694">
                  <c:v>0.11768260628571428</c:v>
                </c:pt>
                <c:pt idx="1695">
                  <c:v>0.12566575649999998</c:v>
                </c:pt>
                <c:pt idx="1696">
                  <c:v>0.13350651235714286</c:v>
                </c:pt>
                <c:pt idx="1697">
                  <c:v>0.14206174628571427</c:v>
                </c:pt>
                <c:pt idx="1698">
                  <c:v>0.15140065507142858</c:v>
                </c:pt>
                <c:pt idx="1699">
                  <c:v>0.16073882628571429</c:v>
                </c:pt>
                <c:pt idx="1700">
                  <c:v>0.16722628757142854</c:v>
                </c:pt>
                <c:pt idx="1701">
                  <c:v>0.17300159957142855</c:v>
                </c:pt>
                <c:pt idx="1702">
                  <c:v>0.17877691157142855</c:v>
                </c:pt>
                <c:pt idx="1703">
                  <c:v>0.18233727907142858</c:v>
                </c:pt>
                <c:pt idx="1704">
                  <c:v>0.18525776121428569</c:v>
                </c:pt>
                <c:pt idx="1705">
                  <c:v>0.18603965171428569</c:v>
                </c:pt>
                <c:pt idx="1706">
                  <c:v>0.18682279778571426</c:v>
                </c:pt>
                <c:pt idx="1707">
                  <c:v>0.18803277321428571</c:v>
                </c:pt>
                <c:pt idx="1708">
                  <c:v>0.18853201664285715</c:v>
                </c:pt>
                <c:pt idx="1709">
                  <c:v>0.18903126007142856</c:v>
                </c:pt>
                <c:pt idx="1710">
                  <c:v>0.18924501757142859</c:v>
                </c:pt>
                <c:pt idx="1711">
                  <c:v>0.18931264507142859</c:v>
                </c:pt>
                <c:pt idx="1712">
                  <c:v>0.18931083750000002</c:v>
                </c:pt>
                <c:pt idx="1713">
                  <c:v>0.18831071057142856</c:v>
                </c:pt>
                <c:pt idx="1714">
                  <c:v>0.18802739642857144</c:v>
                </c:pt>
                <c:pt idx="1715">
                  <c:v>0.18774408228571421</c:v>
                </c:pt>
                <c:pt idx="1716">
                  <c:v>0.18746076814285711</c:v>
                </c:pt>
                <c:pt idx="1717">
                  <c:v>0.18739210328571421</c:v>
                </c:pt>
                <c:pt idx="1718">
                  <c:v>0.18739463871428572</c:v>
                </c:pt>
                <c:pt idx="1719">
                  <c:v>0.18668182071428571</c:v>
                </c:pt>
                <c:pt idx="1720">
                  <c:v>0.18582625978571427</c:v>
                </c:pt>
                <c:pt idx="1721">
                  <c:v>0.1824031358571428</c:v>
                </c:pt>
                <c:pt idx="1722">
                  <c:v>0.17969287078571425</c:v>
                </c:pt>
                <c:pt idx="1723">
                  <c:v>0.17698260571428567</c:v>
                </c:pt>
                <c:pt idx="1724">
                  <c:v>0.17455782657142854</c:v>
                </c:pt>
                <c:pt idx="1725">
                  <c:v>0.17170709371428572</c:v>
                </c:pt>
                <c:pt idx="1726">
                  <c:v>0.16728860692857142</c:v>
                </c:pt>
                <c:pt idx="1727">
                  <c:v>0.16315844535714288</c:v>
                </c:pt>
                <c:pt idx="1728">
                  <c:v>0.15831350035714292</c:v>
                </c:pt>
                <c:pt idx="1729">
                  <c:v>0.15346855535714291</c:v>
                </c:pt>
                <c:pt idx="1730">
                  <c:v>0.14862361035714286</c:v>
                </c:pt>
                <c:pt idx="1731">
                  <c:v>0.14377866535714287</c:v>
                </c:pt>
                <c:pt idx="1732">
                  <c:v>0.13879097742857144</c:v>
                </c:pt>
                <c:pt idx="1733">
                  <c:v>0.13308914735714283</c:v>
                </c:pt>
                <c:pt idx="1734">
                  <c:v>0.12632070014285712</c:v>
                </c:pt>
                <c:pt idx="1735">
                  <c:v>0.11941154592857141</c:v>
                </c:pt>
                <c:pt idx="1736">
                  <c:v>0.11250026485714285</c:v>
                </c:pt>
                <c:pt idx="1737">
                  <c:v>0.10558898378571428</c:v>
                </c:pt>
                <c:pt idx="1738">
                  <c:v>9.8963700500000015E-2</c:v>
                </c:pt>
                <c:pt idx="1739">
                  <c:v>9.1624810142857158E-2</c:v>
                </c:pt>
                <c:pt idx="1740">
                  <c:v>8.4854616785714293E-2</c:v>
                </c:pt>
                <c:pt idx="1741">
                  <c:v>7.8652618714285721E-2</c:v>
                </c:pt>
                <c:pt idx="1742">
                  <c:v>7.3304919642857125E-2</c:v>
                </c:pt>
                <c:pt idx="1743">
                  <c:v>6.7957220571428556E-2</c:v>
                </c:pt>
                <c:pt idx="1744">
                  <c:v>6.2609521499999987E-2</c:v>
                </c:pt>
                <c:pt idx="1745">
                  <c:v>5.7261822428571411E-2</c:v>
                </c:pt>
                <c:pt idx="1746">
                  <c:v>5.219919621428571E-2</c:v>
                </c:pt>
                <c:pt idx="1747">
                  <c:v>4.8415846285714284E-2</c:v>
                </c:pt>
                <c:pt idx="1748">
                  <c:v>4.5841649928571426E-2</c:v>
                </c:pt>
                <c:pt idx="1749">
                  <c:v>4.5263821357142853E-2</c:v>
                </c:pt>
                <c:pt idx="1750">
                  <c:v>4.4685992785714279E-2</c:v>
                </c:pt>
                <c:pt idx="1751">
                  <c:v>4.4108164214285706E-2</c:v>
                </c:pt>
                <c:pt idx="1752">
                  <c:v>4.3386874285714271E-2</c:v>
                </c:pt>
                <c:pt idx="1753">
                  <c:v>4.3950190928571428E-2</c:v>
                </c:pt>
                <c:pt idx="1754">
                  <c:v>4.6070173928571427E-2</c:v>
                </c:pt>
                <c:pt idx="1755">
                  <c:v>4.904590821428572E-2</c:v>
                </c:pt>
                <c:pt idx="1756">
                  <c:v>5.1879034928571426E-2</c:v>
                </c:pt>
                <c:pt idx="1757">
                  <c:v>5.4712161642857131E-2</c:v>
                </c:pt>
                <c:pt idx="1758">
                  <c:v>5.754528835714285E-2</c:v>
                </c:pt>
                <c:pt idx="1759">
                  <c:v>6.0378415071428555E-2</c:v>
                </c:pt>
                <c:pt idx="1760">
                  <c:v>6.2926468928571413E-2</c:v>
                </c:pt>
                <c:pt idx="1761">
                  <c:v>6.5199225499999985E-2</c:v>
                </c:pt>
                <c:pt idx="1762">
                  <c:v>6.7472053214285704E-2</c:v>
                </c:pt>
                <c:pt idx="1763">
                  <c:v>6.789385349999999E-2</c:v>
                </c:pt>
                <c:pt idx="1764">
                  <c:v>6.6186806428571415E-2</c:v>
                </c:pt>
                <c:pt idx="1765">
                  <c:v>6.4479759357142855E-2</c:v>
                </c:pt>
                <c:pt idx="1766">
                  <c:v>6.2630175857142853E-2</c:v>
                </c:pt>
                <c:pt idx="1767">
                  <c:v>5.9924377714285708E-2</c:v>
                </c:pt>
                <c:pt idx="1768">
                  <c:v>5.4098892285714281E-2</c:v>
                </c:pt>
                <c:pt idx="1769">
                  <c:v>4.8130622285714277E-2</c:v>
                </c:pt>
                <c:pt idx="1770">
                  <c:v>4.2162352285714279E-2</c:v>
                </c:pt>
                <c:pt idx="1771">
                  <c:v>3.6901991499999988E-2</c:v>
                </c:pt>
                <c:pt idx="1772">
                  <c:v>3.1641630714285711E-2</c:v>
                </c:pt>
                <c:pt idx="1773">
                  <c:v>2.6238662357142849E-2</c:v>
                </c:pt>
                <c:pt idx="1774">
                  <c:v>2.0835693999999998E-2</c:v>
                </c:pt>
                <c:pt idx="1775">
                  <c:v>1.9628950071428567E-2</c:v>
                </c:pt>
                <c:pt idx="1776">
                  <c:v>2.1340772357142854E-2</c:v>
                </c:pt>
                <c:pt idx="1777">
                  <c:v>2.6044443357142861E-2</c:v>
                </c:pt>
                <c:pt idx="1778">
                  <c:v>3.287696171428571E-2</c:v>
                </c:pt>
                <c:pt idx="1779">
                  <c:v>3.9709480071428563E-2</c:v>
                </c:pt>
                <c:pt idx="1780">
                  <c:v>4.6399205499999992E-2</c:v>
                </c:pt>
                <c:pt idx="1781">
                  <c:v>5.3943502499999997E-2</c:v>
                </c:pt>
                <c:pt idx="1782">
                  <c:v>6.2927991428571417E-2</c:v>
                </c:pt>
                <c:pt idx="1783">
                  <c:v>7.205668957142855E-2</c:v>
                </c:pt>
                <c:pt idx="1784">
                  <c:v>8.1327995285714258E-2</c:v>
                </c:pt>
                <c:pt idx="1785">
                  <c:v>9.1319604785714256E-2</c:v>
                </c:pt>
                <c:pt idx="1786">
                  <c:v>0.10131121428571428</c:v>
                </c:pt>
                <c:pt idx="1787">
                  <c:v>0.1122312312142857</c:v>
                </c:pt>
                <c:pt idx="1788">
                  <c:v>0.12315124814285713</c:v>
                </c:pt>
                <c:pt idx="1789">
                  <c:v>0.13015911385714285</c:v>
                </c:pt>
                <c:pt idx="1790">
                  <c:v>0.13481937685714288</c:v>
                </c:pt>
                <c:pt idx="1791">
                  <c:v>0.13848054357142858</c:v>
                </c:pt>
                <c:pt idx="1792">
                  <c:v>0.14214171028571429</c:v>
                </c:pt>
                <c:pt idx="1793">
                  <c:v>0.145802877</c:v>
                </c:pt>
                <c:pt idx="1794">
                  <c:v>0.14989246521428573</c:v>
                </c:pt>
                <c:pt idx="1795">
                  <c:v>0.15298425414285716</c:v>
                </c:pt>
                <c:pt idx="1796">
                  <c:v>0.1561988720714286</c:v>
                </c:pt>
                <c:pt idx="1797">
                  <c:v>0.15926807114285715</c:v>
                </c:pt>
                <c:pt idx="1798">
                  <c:v>0.16233727021428573</c:v>
                </c:pt>
                <c:pt idx="1799">
                  <c:v>0.1639782562857143</c:v>
                </c:pt>
                <c:pt idx="1800">
                  <c:v>0.1656192423571429</c:v>
                </c:pt>
                <c:pt idx="1801">
                  <c:v>0.16647442857142861</c:v>
                </c:pt>
                <c:pt idx="1802">
                  <c:v>0.16747242907142862</c:v>
                </c:pt>
                <c:pt idx="1803">
                  <c:v>0.16846905864285719</c:v>
                </c:pt>
                <c:pt idx="1804">
                  <c:v>0.16903774578571434</c:v>
                </c:pt>
                <c:pt idx="1805">
                  <c:v>0.16974978078571429</c:v>
                </c:pt>
                <c:pt idx="1806">
                  <c:v>0.17046181578571432</c:v>
                </c:pt>
                <c:pt idx="1807">
                  <c:v>0.17117385078571429</c:v>
                </c:pt>
                <c:pt idx="1808">
                  <c:v>0.17174307149999998</c:v>
                </c:pt>
                <c:pt idx="1809">
                  <c:v>0.17288354935714284</c:v>
                </c:pt>
                <c:pt idx="1810">
                  <c:v>0.1740240272142857</c:v>
                </c:pt>
                <c:pt idx="1811">
                  <c:v>0.17602421242857141</c:v>
                </c:pt>
                <c:pt idx="1812">
                  <c:v>0.17788585542857144</c:v>
                </c:pt>
                <c:pt idx="1813">
                  <c:v>0.17974749842857143</c:v>
                </c:pt>
                <c:pt idx="1814">
                  <c:v>0.18160914142857143</c:v>
                </c:pt>
                <c:pt idx="1815">
                  <c:v>0.18347078442857143</c:v>
                </c:pt>
                <c:pt idx="1816">
                  <c:v>0.18490398450000003</c:v>
                </c:pt>
                <c:pt idx="1817">
                  <c:v>0.18647999885714289</c:v>
                </c:pt>
                <c:pt idx="1818">
                  <c:v>0.18762757028571428</c:v>
                </c:pt>
                <c:pt idx="1819">
                  <c:v>0.18920358464285716</c:v>
                </c:pt>
                <c:pt idx="1820">
                  <c:v>0.19220745364285713</c:v>
                </c:pt>
                <c:pt idx="1821">
                  <c:v>0.19521132264285715</c:v>
                </c:pt>
                <c:pt idx="1822">
                  <c:v>0.19807237735714286</c:v>
                </c:pt>
                <c:pt idx="1823">
                  <c:v>0.20050498914285717</c:v>
                </c:pt>
                <c:pt idx="1824">
                  <c:v>0.20308041528571424</c:v>
                </c:pt>
                <c:pt idx="1825">
                  <c:v>0.20422859935714283</c:v>
                </c:pt>
                <c:pt idx="1826">
                  <c:v>0.20494262842857139</c:v>
                </c:pt>
                <c:pt idx="1827">
                  <c:v>0.2078037501428571</c:v>
                </c:pt>
                <c:pt idx="1828">
                  <c:v>0.21066487185714283</c:v>
                </c:pt>
                <c:pt idx="1829">
                  <c:v>0.21381167928571429</c:v>
                </c:pt>
                <c:pt idx="1830">
                  <c:v>0.21695842964285708</c:v>
                </c:pt>
                <c:pt idx="1831">
                  <c:v>0.22110726214285717</c:v>
                </c:pt>
                <c:pt idx="1832">
                  <c:v>0.22761750692857147</c:v>
                </c:pt>
                <c:pt idx="1833">
                  <c:v>0.23592145350000002</c:v>
                </c:pt>
                <c:pt idx="1834">
                  <c:v>0.24480577907142859</c:v>
                </c:pt>
                <c:pt idx="1835">
                  <c:v>0.25369010464285713</c:v>
                </c:pt>
                <c:pt idx="1836">
                  <c:v>0.26257443021428573</c:v>
                </c:pt>
                <c:pt idx="1837">
                  <c:v>0.27246009621428574</c:v>
                </c:pt>
                <c:pt idx="1838">
                  <c:v>0.28406788207142858</c:v>
                </c:pt>
                <c:pt idx="1839">
                  <c:v>0.2951766002857143</c:v>
                </c:pt>
                <c:pt idx="1840">
                  <c:v>0.30793289464285717</c:v>
                </c:pt>
                <c:pt idx="1841">
                  <c:v>0.31925926307142866</c:v>
                </c:pt>
                <c:pt idx="1842">
                  <c:v>0.33058563150000009</c:v>
                </c:pt>
                <c:pt idx="1843">
                  <c:v>0.3416263142142858</c:v>
                </c:pt>
                <c:pt idx="1844">
                  <c:v>0.35351905085714291</c:v>
                </c:pt>
                <c:pt idx="1845">
                  <c:v>0.36771881428571435</c:v>
                </c:pt>
                <c:pt idx="1846">
                  <c:v>0.38099556985714289</c:v>
                </c:pt>
                <c:pt idx="1847">
                  <c:v>0.39334826257142863</c:v>
                </c:pt>
                <c:pt idx="1848">
                  <c:v>0.40354908764285718</c:v>
                </c:pt>
                <c:pt idx="1849">
                  <c:v>0.41374991271428568</c:v>
                </c:pt>
                <c:pt idx="1850">
                  <c:v>0.4242364235714286</c:v>
                </c:pt>
                <c:pt idx="1851">
                  <c:v>0.43400722264285718</c:v>
                </c:pt>
                <c:pt idx="1852">
                  <c:v>0.44191308750000002</c:v>
                </c:pt>
                <c:pt idx="1853">
                  <c:v>0.45031005900000004</c:v>
                </c:pt>
                <c:pt idx="1854">
                  <c:v>0.45691492042857146</c:v>
                </c:pt>
                <c:pt idx="1855">
                  <c:v>0.46222845500000004</c:v>
                </c:pt>
                <c:pt idx="1856">
                  <c:v>0.46754198957142856</c:v>
                </c:pt>
                <c:pt idx="1857">
                  <c:v>0.47299836700000003</c:v>
                </c:pt>
                <c:pt idx="1858">
                  <c:v>0.47774553335714282</c:v>
                </c:pt>
                <c:pt idx="1859">
                  <c:v>0.47962041499999991</c:v>
                </c:pt>
                <c:pt idx="1860">
                  <c:v>0.48077328014285708</c:v>
                </c:pt>
                <c:pt idx="1861">
                  <c:v>0.48062806342857139</c:v>
                </c:pt>
                <c:pt idx="1862">
                  <c:v>0.48048288957142848</c:v>
                </c:pt>
                <c:pt idx="1863">
                  <c:v>0.48033771571428568</c:v>
                </c:pt>
                <c:pt idx="1864">
                  <c:v>0.47990685607142852</c:v>
                </c:pt>
                <c:pt idx="1865">
                  <c:v>0.47990681278571429</c:v>
                </c:pt>
                <c:pt idx="1866">
                  <c:v>0.48012221678571426</c:v>
                </c:pt>
                <c:pt idx="1867">
                  <c:v>0.48070304114285711</c:v>
                </c:pt>
                <c:pt idx="1868">
                  <c:v>0.48286330100000002</c:v>
                </c:pt>
                <c:pt idx="1869">
                  <c:v>0.48559772099999998</c:v>
                </c:pt>
                <c:pt idx="1870">
                  <c:v>0.48833214100000005</c:v>
                </c:pt>
                <c:pt idx="1871">
                  <c:v>0.49092371814285718</c:v>
                </c:pt>
                <c:pt idx="1872">
                  <c:v>0.49351444799999999</c:v>
                </c:pt>
                <c:pt idx="1873">
                  <c:v>0.49624363135714283</c:v>
                </c:pt>
                <c:pt idx="1874">
                  <c:v>0.50432090757142856</c:v>
                </c:pt>
                <c:pt idx="1875">
                  <c:v>0.51348316721428566</c:v>
                </c:pt>
                <c:pt idx="1876">
                  <c:v>0.52278901799999999</c:v>
                </c:pt>
                <c:pt idx="1877">
                  <c:v>0.53209486878571421</c:v>
                </c:pt>
                <c:pt idx="1878">
                  <c:v>0.54140071957142843</c:v>
                </c:pt>
                <c:pt idx="1879">
                  <c:v>0.55352642564285703</c:v>
                </c:pt>
                <c:pt idx="1880">
                  <c:v>0.56616251471428569</c:v>
                </c:pt>
                <c:pt idx="1881">
                  <c:v>0.58282252407142854</c:v>
                </c:pt>
                <c:pt idx="1882">
                  <c:v>0.60006727921428571</c:v>
                </c:pt>
                <c:pt idx="1883">
                  <c:v>0.61731203435714277</c:v>
                </c:pt>
                <c:pt idx="1884">
                  <c:v>0.63455678950000005</c:v>
                </c:pt>
                <c:pt idx="1885">
                  <c:v>0.65180154464285722</c:v>
                </c:pt>
                <c:pt idx="1886">
                  <c:v>0.66918998992857148</c:v>
                </c:pt>
                <c:pt idx="1887">
                  <c:v>0.6871628316428573</c:v>
                </c:pt>
                <c:pt idx="1888">
                  <c:v>0.70022742414285732</c:v>
                </c:pt>
                <c:pt idx="1889">
                  <c:v>0.71206374635714298</c:v>
                </c:pt>
                <c:pt idx="1890">
                  <c:v>0.72462809500000003</c:v>
                </c:pt>
                <c:pt idx="1891">
                  <c:v>0.73719244364285708</c:v>
                </c:pt>
                <c:pt idx="1892">
                  <c:v>0.74975679228571424</c:v>
                </c:pt>
                <c:pt idx="1893">
                  <c:v>0.75935881828571428</c:v>
                </c:pt>
                <c:pt idx="1894">
                  <c:v>0.77141861478571427</c:v>
                </c:pt>
                <c:pt idx="1895">
                  <c:v>0.78127689364285724</c:v>
                </c:pt>
                <c:pt idx="1896">
                  <c:v>0.79401921021428579</c:v>
                </c:pt>
                <c:pt idx="1897">
                  <c:v>0.80676152678571444</c:v>
                </c:pt>
                <c:pt idx="1898">
                  <c:v>0.8195038433571431</c:v>
                </c:pt>
                <c:pt idx="1899">
                  <c:v>0.83224615992857165</c:v>
                </c:pt>
                <c:pt idx="1900">
                  <c:v>0.84498847650000031</c:v>
                </c:pt>
                <c:pt idx="1901">
                  <c:v>0.85657111892857174</c:v>
                </c:pt>
                <c:pt idx="1902">
                  <c:v>0.8704020385000002</c:v>
                </c:pt>
                <c:pt idx="1903">
                  <c:v>0.88387215549999998</c:v>
                </c:pt>
                <c:pt idx="1904">
                  <c:v>0.89995401864285718</c:v>
                </c:pt>
                <c:pt idx="1905">
                  <c:v>0.91603588178571438</c:v>
                </c:pt>
                <c:pt idx="1906">
                  <c:v>0.93226058778571441</c:v>
                </c:pt>
                <c:pt idx="1907">
                  <c:v>0.94819694478571448</c:v>
                </c:pt>
                <c:pt idx="1908">
                  <c:v>0.96094970100000021</c:v>
                </c:pt>
                <c:pt idx="1909">
                  <c:v>0.9716654376428574</c:v>
                </c:pt>
                <c:pt idx="1910">
                  <c:v>0.97835774150000021</c:v>
                </c:pt>
                <c:pt idx="1911">
                  <c:v>0.9854898407142858</c:v>
                </c:pt>
                <c:pt idx="1912">
                  <c:v>0.99262193992857151</c:v>
                </c:pt>
                <c:pt idx="1913">
                  <c:v>0.9997540391428571</c:v>
                </c:pt>
                <c:pt idx="1914">
                  <c:v>1.0068861383571428</c:v>
                </c:pt>
                <c:pt idx="1915">
                  <c:v>1.0140182375714286</c:v>
                </c:pt>
                <c:pt idx="1916">
                  <c:v>1.0178886423571429</c:v>
                </c:pt>
                <c:pt idx="1917">
                  <c:v>1.0222603444285714</c:v>
                </c:pt>
                <c:pt idx="1918">
                  <c:v>1.0232916189285715</c:v>
                </c:pt>
                <c:pt idx="1919">
                  <c:v>1.0243228934285715</c:v>
                </c:pt>
                <c:pt idx="1920">
                  <c:v>1.0252113250714285</c:v>
                </c:pt>
                <c:pt idx="1921">
                  <c:v>1.0260997567142858</c:v>
                </c:pt>
                <c:pt idx="1922">
                  <c:v>1.026988188357143</c:v>
                </c:pt>
                <c:pt idx="1923">
                  <c:v>1.0277320916428572</c:v>
                </c:pt>
                <c:pt idx="1924">
                  <c:v>1.0279530004999999</c:v>
                </c:pt>
                <c:pt idx="1925">
                  <c:v>1.027734114</c:v>
                </c:pt>
                <c:pt idx="1926">
                  <c:v>1.0275152274999999</c:v>
                </c:pt>
                <c:pt idx="1927">
                  <c:v>1.027296341</c:v>
                </c:pt>
                <c:pt idx="1928">
                  <c:v>1.0285313090714283</c:v>
                </c:pt>
                <c:pt idx="1929">
                  <c:v>1.0301274314285711</c:v>
                </c:pt>
                <c:pt idx="1930">
                  <c:v>1.0320125397142856</c:v>
                </c:pt>
                <c:pt idx="1931">
                  <c:v>1.0339004401428571</c:v>
                </c:pt>
                <c:pt idx="1932">
                  <c:v>1.0357889955714286</c:v>
                </c:pt>
                <c:pt idx="1933">
                  <c:v>1.037677551</c:v>
                </c:pt>
                <c:pt idx="1934">
                  <c:v>1.0395661064285713</c:v>
                </c:pt>
                <c:pt idx="1935">
                  <c:v>1.0414606625714287</c:v>
                </c:pt>
                <c:pt idx="1936">
                  <c:v>1.0430662304285716</c:v>
                </c:pt>
                <c:pt idx="1937">
                  <c:v>1.0446717982857143</c:v>
                </c:pt>
                <c:pt idx="1938">
                  <c:v>1.0462038740000001</c:v>
                </c:pt>
                <c:pt idx="1939">
                  <c:v>1.0477359497142857</c:v>
                </c:pt>
                <c:pt idx="1940">
                  <c:v>1.0492680254285713</c:v>
                </c:pt>
                <c:pt idx="1941">
                  <c:v>1.0508001011428572</c:v>
                </c:pt>
                <c:pt idx="1942">
                  <c:v>1.0508783222857143</c:v>
                </c:pt>
                <c:pt idx="1943">
                  <c:v>1.050595389142857</c:v>
                </c:pt>
                <c:pt idx="1944">
                  <c:v>1.0492992939285712</c:v>
                </c:pt>
                <c:pt idx="1945">
                  <c:v>1.0482921285714284</c:v>
                </c:pt>
                <c:pt idx="1946">
                  <c:v>1.0481500433571429</c:v>
                </c:pt>
                <c:pt idx="1947">
                  <c:v>1.0480079581428572</c:v>
                </c:pt>
                <c:pt idx="1948">
                  <c:v>1.0478658729285715</c:v>
                </c:pt>
                <c:pt idx="1949">
                  <c:v>1.0477177870000001</c:v>
                </c:pt>
                <c:pt idx="1950">
                  <c:v>1.0494553987857143</c:v>
                </c:pt>
                <c:pt idx="1951">
                  <c:v>1.0552699189285712</c:v>
                </c:pt>
                <c:pt idx="1952">
                  <c:v>1.0672029860000001</c:v>
                </c:pt>
                <c:pt idx="1953">
                  <c:v>1.0813231294285715</c:v>
                </c:pt>
                <c:pt idx="1954">
                  <c:v>1.095443272857143</c:v>
                </c:pt>
                <c:pt idx="1955">
                  <c:v>1.1095634162857144</c:v>
                </c:pt>
                <c:pt idx="1956">
                  <c:v>1.1244148990714289</c:v>
                </c:pt>
                <c:pt idx="1957">
                  <c:v>1.1423319889285717</c:v>
                </c:pt>
                <c:pt idx="1958">
                  <c:v>1.1618561341428573</c:v>
                </c:pt>
                <c:pt idx="1959">
                  <c:v>1.1851852550000004</c:v>
                </c:pt>
                <c:pt idx="1960">
                  <c:v>1.2094857424285714</c:v>
                </c:pt>
                <c:pt idx="1961">
                  <c:v>1.2337862298571429</c:v>
                </c:pt>
                <c:pt idx="1962">
                  <c:v>1.2580867172857144</c:v>
                </c:pt>
                <c:pt idx="1963">
                  <c:v>1.2823872047142859</c:v>
                </c:pt>
                <c:pt idx="1964">
                  <c:v>1.3050909827142856</c:v>
                </c:pt>
                <c:pt idx="1965">
                  <c:v>1.3208158099285714</c:v>
                </c:pt>
                <c:pt idx="1966">
                  <c:v>1.3297532772857139</c:v>
                </c:pt>
                <c:pt idx="1967">
                  <c:v>1.3356325806428568</c:v>
                </c:pt>
                <c:pt idx="1968">
                  <c:v>1.3415118839999998</c:v>
                </c:pt>
                <c:pt idx="1969">
                  <c:v>1.3473911873571427</c:v>
                </c:pt>
                <c:pt idx="1970">
                  <c:v>1.3569271976428572</c:v>
                </c:pt>
                <c:pt idx="1971">
                  <c:v>1.3633976008571429</c:v>
                </c:pt>
                <c:pt idx="1972">
                  <c:v>1.3688182549285715</c:v>
                </c:pt>
                <c:pt idx="1973">
                  <c:v>1.3694065953571428</c:v>
                </c:pt>
                <c:pt idx="1974">
                  <c:v>1.3672875668571429</c:v>
                </c:pt>
                <c:pt idx="1975">
                  <c:v>1.3651685383571428</c:v>
                </c:pt>
                <c:pt idx="1976">
                  <c:v>1.3630495098571431</c:v>
                </c:pt>
                <c:pt idx="1977">
                  <c:v>1.3609304813571428</c:v>
                </c:pt>
                <c:pt idx="1978">
                  <c:v>1.3588114528571431</c:v>
                </c:pt>
                <c:pt idx="1979">
                  <c:v>1.3615700027142859</c:v>
                </c:pt>
                <c:pt idx="1980">
                  <c:v>1.3668319578571428</c:v>
                </c:pt>
                <c:pt idx="1981">
                  <c:v>1.3726745727857144</c:v>
                </c:pt>
                <c:pt idx="1982">
                  <c:v>1.3785171877142857</c:v>
                </c:pt>
                <c:pt idx="1983">
                  <c:v>1.384359802642857</c:v>
                </c:pt>
                <c:pt idx="1984">
                  <c:v>1.387288584</c:v>
                </c:pt>
                <c:pt idx="1985">
                  <c:v>1.3920512536428571</c:v>
                </c:pt>
                <c:pt idx="1986">
                  <c:v>1.3969807932142859</c:v>
                </c:pt>
                <c:pt idx="1987">
                  <c:v>1.4026487409285715</c:v>
                </c:pt>
                <c:pt idx="1988">
                  <c:v>1.4095507524285718</c:v>
                </c:pt>
                <c:pt idx="1989">
                  <c:v>1.4164527639285716</c:v>
                </c:pt>
                <c:pt idx="1990">
                  <c:v>1.4233547754285714</c:v>
                </c:pt>
                <c:pt idx="1991">
                  <c:v>1.4305473565714286</c:v>
                </c:pt>
                <c:pt idx="1992">
                  <c:v>1.4378852438571432</c:v>
                </c:pt>
                <c:pt idx="1993">
                  <c:v>1.443247595214286</c:v>
                </c:pt>
                <c:pt idx="1994">
                  <c:v>1.4456208792857139</c:v>
                </c:pt>
                <c:pt idx="1995">
                  <c:v>1.4490185051428568</c:v>
                </c:pt>
                <c:pt idx="1996">
                  <c:v>1.4524161309999997</c:v>
                </c:pt>
                <c:pt idx="1997">
                  <c:v>1.4558137568571428</c:v>
                </c:pt>
                <c:pt idx="1998">
                  <c:v>1.4577371699999999</c:v>
                </c:pt>
                <c:pt idx="1999">
                  <c:v>1.4579778649285713</c:v>
                </c:pt>
                <c:pt idx="2000">
                  <c:v>1.4582185598571427</c:v>
                </c:pt>
                <c:pt idx="2001">
                  <c:v>1.4584608507142858</c:v>
                </c:pt>
                <c:pt idx="2002">
                  <c:v>1.45834</c:v>
                </c:pt>
                <c:pt idx="2003">
                  <c:v>1.4582191492857144</c:v>
                </c:pt>
                <c:pt idx="2004">
                  <c:v>1.4580982985714288</c:v>
                </c:pt>
                <c:pt idx="2005">
                  <c:v>1.457686878214286</c:v>
                </c:pt>
                <c:pt idx="2006">
                  <c:v>1.4548551470000002</c:v>
                </c:pt>
                <c:pt idx="2007">
                  <c:v>1.4518783340000001</c:v>
                </c:pt>
                <c:pt idx="2008">
                  <c:v>1.4502023679999998</c:v>
                </c:pt>
                <c:pt idx="2009">
                  <c:v>1.4475749179999997</c:v>
                </c:pt>
                <c:pt idx="2010">
                  <c:v>1.4449474679999998</c:v>
                </c:pt>
                <c:pt idx="2011">
                  <c:v>1.4423200179999998</c:v>
                </c:pt>
                <c:pt idx="2012">
                  <c:v>1.4396925679999997</c:v>
                </c:pt>
                <c:pt idx="2013">
                  <c:v>1.4369139479285715</c:v>
                </c:pt>
                <c:pt idx="2014">
                  <c:v>1.4344240782142859</c:v>
                </c:pt>
                <c:pt idx="2015">
                  <c:v>1.4330395771428572</c:v>
                </c:pt>
                <c:pt idx="2016">
                  <c:v>1.4316556672142862</c:v>
                </c:pt>
                <c:pt idx="2017">
                  <c:v>1.4302717572857147</c:v>
                </c:pt>
                <c:pt idx="2018">
                  <c:v>1.4288878473571434</c:v>
                </c:pt>
                <c:pt idx="2019">
                  <c:v>1.4261133640714287</c:v>
                </c:pt>
                <c:pt idx="2020">
                  <c:v>1.4248754773571428</c:v>
                </c:pt>
                <c:pt idx="2021">
                  <c:v>1.4242184112142857</c:v>
                </c:pt>
                <c:pt idx="2022">
                  <c:v>1.4245757517142856</c:v>
                </c:pt>
                <c:pt idx="2023">
                  <c:v>1.4258875737857142</c:v>
                </c:pt>
                <c:pt idx="2024">
                  <c:v>1.4271993958571429</c:v>
                </c:pt>
                <c:pt idx="2025">
                  <c:v>1.4285112179285715</c:v>
                </c:pt>
                <c:pt idx="2026">
                  <c:v>1.4298098084999999</c:v>
                </c:pt>
                <c:pt idx="2027">
                  <c:v>1.4300842307142858</c:v>
                </c:pt>
                <c:pt idx="2028">
                  <c:v>1.4290549993571429</c:v>
                </c:pt>
                <c:pt idx="2029">
                  <c:v>1.4264831674285714</c:v>
                </c:pt>
                <c:pt idx="2030">
                  <c:v>1.4202289251428568</c:v>
                </c:pt>
                <c:pt idx="2031">
                  <c:v>1.4139746828571427</c:v>
                </c:pt>
                <c:pt idx="2032">
                  <c:v>1.4077204405714283</c:v>
                </c:pt>
                <c:pt idx="2033">
                  <c:v>1.4028567716428573</c:v>
                </c:pt>
                <c:pt idx="2034">
                  <c:v>1.3987315108571428</c:v>
                </c:pt>
                <c:pt idx="2035">
                  <c:v>1.3941705112857143</c:v>
                </c:pt>
                <c:pt idx="2036">
                  <c:v>1.3884473179285712</c:v>
                </c:pt>
                <c:pt idx="2037">
                  <c:v>1.3819872130714288</c:v>
                </c:pt>
                <c:pt idx="2038">
                  <c:v>1.3755271082142857</c:v>
                </c:pt>
                <c:pt idx="2039">
                  <c:v>1.369067003357143</c:v>
                </c:pt>
                <c:pt idx="2040">
                  <c:v>1.3633536850714287</c:v>
                </c:pt>
                <c:pt idx="2041">
                  <c:v>1.3586645351428572</c:v>
                </c:pt>
                <c:pt idx="2042">
                  <c:v>1.3542567333571429</c:v>
                </c:pt>
                <c:pt idx="2043">
                  <c:v>1.3512431304285712</c:v>
                </c:pt>
                <c:pt idx="2044">
                  <c:v>1.3511748023571428</c:v>
                </c:pt>
                <c:pt idx="2045">
                  <c:v>1.3511064742857142</c:v>
                </c:pt>
                <c:pt idx="2046">
                  <c:v>1.3510381462142858</c:v>
                </c:pt>
                <c:pt idx="2047">
                  <c:v>1.3509698181428573</c:v>
                </c:pt>
                <c:pt idx="2048">
                  <c:v>1.3509014900714287</c:v>
                </c:pt>
                <c:pt idx="2049">
                  <c:v>1.3508331620000003</c:v>
                </c:pt>
                <c:pt idx="2050">
                  <c:v>1.3510551805000002</c:v>
                </c:pt>
                <c:pt idx="2051">
                  <c:v>1.3512771990000003</c:v>
                </c:pt>
                <c:pt idx="2052">
                  <c:v>1.3514992175000005</c:v>
                </c:pt>
                <c:pt idx="2053">
                  <c:v>1.3517212360000002</c:v>
                </c:pt>
                <c:pt idx="2054">
                  <c:v>1.3512096994285716</c:v>
                </c:pt>
                <c:pt idx="2055">
                  <c:v>1.3509950809285716</c:v>
                </c:pt>
                <c:pt idx="2056">
                  <c:v>1.3519600996428573</c:v>
                </c:pt>
                <c:pt idx="2057">
                  <c:v>1.3519665555000002</c:v>
                </c:pt>
                <c:pt idx="2058">
                  <c:v>1.3534427455000002</c:v>
                </c:pt>
                <c:pt idx="2059">
                  <c:v>1.3549189355000004</c:v>
                </c:pt>
                <c:pt idx="2060">
                  <c:v>1.3563951255000002</c:v>
                </c:pt>
                <c:pt idx="2061">
                  <c:v>1.3578713155000002</c:v>
                </c:pt>
                <c:pt idx="2062">
                  <c:v>1.3590571150000001</c:v>
                </c:pt>
                <c:pt idx="2063">
                  <c:v>1.3602429145000001</c:v>
                </c:pt>
                <c:pt idx="2064">
                  <c:v>1.361427976214286</c:v>
                </c:pt>
                <c:pt idx="2065">
                  <c:v>1.3626130379285719</c:v>
                </c:pt>
                <c:pt idx="2066">
                  <c:v>1.3637980996428578</c:v>
                </c:pt>
                <c:pt idx="2067">
                  <c:v>1.364983161357143</c:v>
                </c:pt>
                <c:pt idx="2068">
                  <c:v>1.3661682230714287</c:v>
                </c:pt>
                <c:pt idx="2069">
                  <c:v>1.3682263037857147</c:v>
                </c:pt>
                <c:pt idx="2070">
                  <c:v>1.3731266673571429</c:v>
                </c:pt>
                <c:pt idx="2071">
                  <c:v>1.378762450357143</c:v>
                </c:pt>
                <c:pt idx="2072">
                  <c:v>1.3844008355714286</c:v>
                </c:pt>
                <c:pt idx="2073">
                  <c:v>1.3900392207857146</c:v>
                </c:pt>
                <c:pt idx="2074">
                  <c:v>1.395677606</c:v>
                </c:pt>
                <c:pt idx="2075">
                  <c:v>1.4024175594285719</c:v>
                </c:pt>
                <c:pt idx="2076">
                  <c:v>1.4094479033571434</c:v>
                </c:pt>
                <c:pt idx="2077">
                  <c:v>1.4164782472857149</c:v>
                </c:pt>
                <c:pt idx="2078">
                  <c:v>1.4235093290000003</c:v>
                </c:pt>
                <c:pt idx="2079">
                  <c:v>1.4315676265000004</c:v>
                </c:pt>
                <c:pt idx="2080">
                  <c:v>1.439625924</c:v>
                </c:pt>
                <c:pt idx="2081">
                  <c:v>1.4476842214999999</c:v>
                </c:pt>
                <c:pt idx="2082">
                  <c:v>1.4558879769285713</c:v>
                </c:pt>
                <c:pt idx="2083">
                  <c:v>1.4659984579285712</c:v>
                </c:pt>
                <c:pt idx="2084">
                  <c:v>1.4728205739285711</c:v>
                </c:pt>
                <c:pt idx="2085">
                  <c:v>1.4789072705000001</c:v>
                </c:pt>
                <c:pt idx="2086">
                  <c:v>1.4863940512857143</c:v>
                </c:pt>
                <c:pt idx="2087">
                  <c:v>1.4938808320714287</c:v>
                </c:pt>
                <c:pt idx="2088">
                  <c:v>1.500262525642857</c:v>
                </c:pt>
                <c:pt idx="2089">
                  <c:v>1.5066492231428572</c:v>
                </c:pt>
                <c:pt idx="2090">
                  <c:v>1.5130359206428572</c:v>
                </c:pt>
                <c:pt idx="2091">
                  <c:v>1.5194226181428572</c:v>
                </c:pt>
                <c:pt idx="2092">
                  <c:v>1.5262529557142859</c:v>
                </c:pt>
                <c:pt idx="2093">
                  <c:v>1.5324929395714286</c:v>
                </c:pt>
                <c:pt idx="2094">
                  <c:v>1.5387329234285712</c:v>
                </c:pt>
                <c:pt idx="2095">
                  <c:v>1.5449729072857141</c:v>
                </c:pt>
                <c:pt idx="2096">
                  <c:v>1.5519415265714283</c:v>
                </c:pt>
                <c:pt idx="2097">
                  <c:v>1.5558334832142855</c:v>
                </c:pt>
                <c:pt idx="2098">
                  <c:v>1.5615709925714281</c:v>
                </c:pt>
                <c:pt idx="2099">
                  <c:v>1.5680469100714283</c:v>
                </c:pt>
                <c:pt idx="2100">
                  <c:v>1.574073581642857</c:v>
                </c:pt>
                <c:pt idx="2101">
                  <c:v>1.580100253214286</c:v>
                </c:pt>
                <c:pt idx="2102">
                  <c:v>1.5872320120000005</c:v>
                </c:pt>
                <c:pt idx="2103">
                  <c:v>1.5947996380000007</c:v>
                </c:pt>
                <c:pt idx="2104">
                  <c:v>1.6031071733571431</c:v>
                </c:pt>
                <c:pt idx="2105">
                  <c:v>1.6128903095714286</c:v>
                </c:pt>
                <c:pt idx="2106">
                  <c:v>1.6222298057142854</c:v>
                </c:pt>
                <c:pt idx="2107">
                  <c:v>1.6324465088571427</c:v>
                </c:pt>
                <c:pt idx="2108">
                  <c:v>1.642663212</c:v>
                </c:pt>
                <c:pt idx="2109">
                  <c:v>1.6528799151428575</c:v>
                </c:pt>
                <c:pt idx="2110">
                  <c:v>1.6622225249285716</c:v>
                </c:pt>
                <c:pt idx="2111">
                  <c:v>1.6752456367857145</c:v>
                </c:pt>
                <c:pt idx="2112">
                  <c:v>1.6864231959285714</c:v>
                </c:pt>
                <c:pt idx="2113">
                  <c:v>1.6991968446428571</c:v>
                </c:pt>
                <c:pt idx="2114">
                  <c:v>1.7132600265714288</c:v>
                </c:pt>
                <c:pt idx="2115">
                  <c:v>1.7273232085000001</c:v>
                </c:pt>
                <c:pt idx="2116">
                  <c:v>1.7422434476428574</c:v>
                </c:pt>
                <c:pt idx="2117">
                  <c:v>1.757249903142857</c:v>
                </c:pt>
                <c:pt idx="2118">
                  <c:v>1.7715164492857143</c:v>
                </c:pt>
                <c:pt idx="2119">
                  <c:v>1.7858715634999995</c:v>
                </c:pt>
                <c:pt idx="2120">
                  <c:v>1.8002266777142852</c:v>
                </c:pt>
                <c:pt idx="2121">
                  <c:v>1.8134151504285714</c:v>
                </c:pt>
                <c:pt idx="2122">
                  <c:v>1.8266036231428571</c:v>
                </c:pt>
                <c:pt idx="2123">
                  <c:v>1.839792095857143</c:v>
                </c:pt>
                <c:pt idx="2124">
                  <c:v>1.8544516295714286</c:v>
                </c:pt>
                <c:pt idx="2125">
                  <c:v>1.8674139745000005</c:v>
                </c:pt>
                <c:pt idx="2126">
                  <c:v>1.8815350970714293</c:v>
                </c:pt>
                <c:pt idx="2127">
                  <c:v>1.8940537072142862</c:v>
                </c:pt>
                <c:pt idx="2128">
                  <c:v>1.9028476403571433</c:v>
                </c:pt>
                <c:pt idx="2129">
                  <c:v>1.9116415735000003</c:v>
                </c:pt>
                <c:pt idx="2130">
                  <c:v>1.9195784494285719</c:v>
                </c:pt>
                <c:pt idx="2131">
                  <c:v>1.9267576325000004</c:v>
                </c:pt>
                <c:pt idx="2132">
                  <c:v>1.9324208088571433</c:v>
                </c:pt>
                <c:pt idx="2133">
                  <c:v>1.9347441402857144</c:v>
                </c:pt>
                <c:pt idx="2134">
                  <c:v>1.9367715642857142</c:v>
                </c:pt>
                <c:pt idx="2135">
                  <c:v>1.9376109420714285</c:v>
                </c:pt>
                <c:pt idx="2136">
                  <c:v>1.938450319857143</c:v>
                </c:pt>
                <c:pt idx="2137">
                  <c:v>1.9392896976428573</c:v>
                </c:pt>
                <c:pt idx="2138">
                  <c:v>1.9386564564285715</c:v>
                </c:pt>
                <c:pt idx="2139">
                  <c:v>1.9360399019285719</c:v>
                </c:pt>
                <c:pt idx="2140">
                  <c:v>1.9301940771428576</c:v>
                </c:pt>
                <c:pt idx="2141">
                  <c:v>1.9234678793571427</c:v>
                </c:pt>
                <c:pt idx="2142">
                  <c:v>1.9212328920714286</c:v>
                </c:pt>
                <c:pt idx="2143">
                  <c:v>1.918997904785714</c:v>
                </c:pt>
                <c:pt idx="2144">
                  <c:v>1.9167629174999998</c:v>
                </c:pt>
                <c:pt idx="2145">
                  <c:v>1.9144010203571429</c:v>
                </c:pt>
                <c:pt idx="2146">
                  <c:v>1.9134067724285713</c:v>
                </c:pt>
                <c:pt idx="2147">
                  <c:v>1.912444934357143</c:v>
                </c:pt>
                <c:pt idx="2148">
                  <c:v>1.9117790037142854</c:v>
                </c:pt>
                <c:pt idx="2149">
                  <c:v>1.9113400473571429</c:v>
                </c:pt>
                <c:pt idx="2150">
                  <c:v>1.9109010909999999</c:v>
                </c:pt>
                <c:pt idx="2151">
                  <c:v>1.9104621346428574</c:v>
                </c:pt>
                <c:pt idx="2152">
                  <c:v>1.9103171612857144</c:v>
                </c:pt>
                <c:pt idx="2153">
                  <c:v>1.910684658214286</c:v>
                </c:pt>
                <c:pt idx="2154">
                  <c:v>1.9113560757857144</c:v>
                </c:pt>
                <c:pt idx="2155">
                  <c:v>1.9127613272142858</c:v>
                </c:pt>
                <c:pt idx="2156">
                  <c:v>1.9107162935000002</c:v>
                </c:pt>
                <c:pt idx="2157">
                  <c:v>1.9086712597857145</c:v>
                </c:pt>
                <c:pt idx="2158">
                  <c:v>1.9066262260714291</c:v>
                </c:pt>
                <c:pt idx="2159">
                  <c:v>1.9032246216428574</c:v>
                </c:pt>
                <c:pt idx="2160">
                  <c:v>1.9001174961428575</c:v>
                </c:pt>
                <c:pt idx="2161">
                  <c:v>1.8956810774285715</c:v>
                </c:pt>
                <c:pt idx="2162">
                  <c:v>1.8916828070714289</c:v>
                </c:pt>
                <c:pt idx="2163">
                  <c:v>1.8880600327142858</c:v>
                </c:pt>
                <c:pt idx="2164">
                  <c:v>1.8844372583571427</c:v>
                </c:pt>
                <c:pt idx="2165">
                  <c:v>1.8808144839999998</c:v>
                </c:pt>
                <c:pt idx="2166">
                  <c:v>1.8768992846428569</c:v>
                </c:pt>
                <c:pt idx="2167">
                  <c:v>1.868530277785714</c:v>
                </c:pt>
                <c:pt idx="2168">
                  <c:v>1.8634001789285715</c:v>
                </c:pt>
                <c:pt idx="2169">
                  <c:v>1.8572464855714286</c:v>
                </c:pt>
                <c:pt idx="2170">
                  <c:v>1.8515387297142858</c:v>
                </c:pt>
                <c:pt idx="2171">
                  <c:v>1.8458309738571426</c:v>
                </c:pt>
                <c:pt idx="2172">
                  <c:v>1.8401215399285715</c:v>
                </c:pt>
                <c:pt idx="2173">
                  <c:v>1.8351706966428569</c:v>
                </c:pt>
                <c:pt idx="2174">
                  <c:v>1.8300737319285711</c:v>
                </c:pt>
                <c:pt idx="2175">
                  <c:v>1.8277571949285709</c:v>
                </c:pt>
                <c:pt idx="2176">
                  <c:v>1.8253979738571429</c:v>
                </c:pt>
                <c:pt idx="2177">
                  <c:v>1.8224285092857142</c:v>
                </c:pt>
                <c:pt idx="2178">
                  <c:v>1.819459044714286</c:v>
                </c:pt>
                <c:pt idx="2179">
                  <c:v>1.8164895801428576</c:v>
                </c:pt>
                <c:pt idx="2180">
                  <c:v>1.8135201155714291</c:v>
                </c:pt>
                <c:pt idx="2181">
                  <c:v>1.8106497585714292</c:v>
                </c:pt>
                <c:pt idx="2182">
                  <c:v>1.8035613127857146</c:v>
                </c:pt>
                <c:pt idx="2183">
                  <c:v>1.7969110153571433</c:v>
                </c:pt>
                <c:pt idx="2184">
                  <c:v>1.789522368571429</c:v>
                </c:pt>
                <c:pt idx="2185">
                  <c:v>1.7821337217857145</c:v>
                </c:pt>
                <c:pt idx="2186">
                  <c:v>1.7747467530714289</c:v>
                </c:pt>
                <c:pt idx="2187">
                  <c:v>1.7672137114285718</c:v>
                </c:pt>
                <c:pt idx="2188">
                  <c:v>1.7596806697857146</c:v>
                </c:pt>
                <c:pt idx="2189">
                  <c:v>1.7539184579285716</c:v>
                </c:pt>
                <c:pt idx="2190">
                  <c:v>1.7496412222142859</c:v>
                </c:pt>
                <c:pt idx="2191">
                  <c:v>1.7477391417142858</c:v>
                </c:pt>
                <c:pt idx="2192">
                  <c:v>1.7458370612142857</c:v>
                </c:pt>
                <c:pt idx="2193">
                  <c:v>1.7439349807142859</c:v>
                </c:pt>
                <c:pt idx="2194">
                  <c:v>1.742776582714286</c:v>
                </c:pt>
                <c:pt idx="2195">
                  <c:v>1.7447643332857143</c:v>
                </c:pt>
                <c:pt idx="2196">
                  <c:v>1.7494978366428573</c:v>
                </c:pt>
                <c:pt idx="2197">
                  <c:v>1.7549757805714286</c:v>
                </c:pt>
                <c:pt idx="2198">
                  <c:v>1.765264862</c:v>
                </c:pt>
                <c:pt idx="2199">
                  <c:v>1.7755539434285714</c:v>
                </c:pt>
                <c:pt idx="2200">
                  <c:v>1.7858430248571426</c:v>
                </c:pt>
                <c:pt idx="2201">
                  <c:v>1.7961321062857141</c:v>
                </c:pt>
                <c:pt idx="2202">
                  <c:v>1.8079055118571428</c:v>
                </c:pt>
                <c:pt idx="2203">
                  <c:v>1.8207163024285713</c:v>
                </c:pt>
                <c:pt idx="2204">
                  <c:v>1.8316466525714283</c:v>
                </c:pt>
                <c:pt idx="2205">
                  <c:v>1.8425814435714283</c:v>
                </c:pt>
                <c:pt idx="2206">
                  <c:v>1.8535162345714284</c:v>
                </c:pt>
                <c:pt idx="2207">
                  <c:v>1.8644510255714286</c:v>
                </c:pt>
                <c:pt idx="2208">
                  <c:v>1.8776210160714286</c:v>
                </c:pt>
                <c:pt idx="2209">
                  <c:v>1.8908720374999999</c:v>
                </c:pt>
                <c:pt idx="2210">
                  <c:v>1.9045515875000001</c:v>
                </c:pt>
                <c:pt idx="2211">
                  <c:v>1.9174866969285718</c:v>
                </c:pt>
                <c:pt idx="2212">
                  <c:v>1.9296959387857147</c:v>
                </c:pt>
                <c:pt idx="2213">
                  <c:v>1.9419051806428573</c:v>
                </c:pt>
                <c:pt idx="2214">
                  <c:v>1.9544001082142859</c:v>
                </c:pt>
                <c:pt idx="2215">
                  <c:v>1.9668933540714286</c:v>
                </c:pt>
                <c:pt idx="2216">
                  <c:v>1.9791028021428569</c:v>
                </c:pt>
                <c:pt idx="2217">
                  <c:v>1.9867200349285714</c:v>
                </c:pt>
                <c:pt idx="2218">
                  <c:v>1.9949224112142854</c:v>
                </c:pt>
                <c:pt idx="2219">
                  <c:v>2.0004317024999998</c:v>
                </c:pt>
                <c:pt idx="2220">
                  <c:v>2.0059409937857144</c:v>
                </c:pt>
                <c:pt idx="2221">
                  <c:v>2.0114502850714286</c:v>
                </c:pt>
                <c:pt idx="2222">
                  <c:v>2.0142663800714287</c:v>
                </c:pt>
                <c:pt idx="2223">
                  <c:v>2.0184260164999999</c:v>
                </c:pt>
                <c:pt idx="2224">
                  <c:v>2.022079236142857</c:v>
                </c:pt>
                <c:pt idx="2225">
                  <c:v>2.0245439204999998</c:v>
                </c:pt>
                <c:pt idx="2226">
                  <c:v>2.0219369858571428</c:v>
                </c:pt>
                <c:pt idx="2227">
                  <c:v>2.0193300512142853</c:v>
                </c:pt>
                <c:pt idx="2228">
                  <c:v>2.0167231165714283</c:v>
                </c:pt>
                <c:pt idx="2229">
                  <c:v>2.0148521124285712</c:v>
                </c:pt>
                <c:pt idx="2230">
                  <c:v>2.0105636972142853</c:v>
                </c:pt>
                <c:pt idx="2231">
                  <c:v>2.0076402680714289</c:v>
                </c:pt>
                <c:pt idx="2232">
                  <c:v>2.0045702320714289</c:v>
                </c:pt>
                <c:pt idx="2233">
                  <c:v>2.0030901535000001</c:v>
                </c:pt>
                <c:pt idx="2234">
                  <c:v>2.0016100749285717</c:v>
                </c:pt>
                <c:pt idx="2235">
                  <c:v>2.0001299963571428</c:v>
                </c:pt>
                <c:pt idx="2236">
                  <c:v>2.0009268408571428</c:v>
                </c:pt>
                <c:pt idx="2237">
                  <c:v>2.0015804781428574</c:v>
                </c:pt>
                <c:pt idx="2238">
                  <c:v>2.0023120036428574</c:v>
                </c:pt>
                <c:pt idx="2239">
                  <c:v>2.0049673425714287</c:v>
                </c:pt>
                <c:pt idx="2240">
                  <c:v>2.0106528097857144</c:v>
                </c:pt>
                <c:pt idx="2241">
                  <c:v>2.016338277</c:v>
                </c:pt>
                <c:pt idx="2242">
                  <c:v>2.0217380585</c:v>
                </c:pt>
                <c:pt idx="2243">
                  <c:v>2.0271510381428572</c:v>
                </c:pt>
                <c:pt idx="2244">
                  <c:v>2.0337809024999998</c:v>
                </c:pt>
                <c:pt idx="2245">
                  <c:v>2.0422573181428576</c:v>
                </c:pt>
                <c:pt idx="2246">
                  <c:v>2.0511662789285716</c:v>
                </c:pt>
                <c:pt idx="2247">
                  <c:v>2.0638667835</c:v>
                </c:pt>
                <c:pt idx="2248">
                  <c:v>2.0765672880714283</c:v>
                </c:pt>
                <c:pt idx="2249">
                  <c:v>2.0892677926428571</c:v>
                </c:pt>
                <c:pt idx="2250">
                  <c:v>2.1012879974285714</c:v>
                </c:pt>
                <c:pt idx="2251">
                  <c:v>2.1159445173571427</c:v>
                </c:pt>
                <c:pt idx="2252">
                  <c:v>2.1306010372857145</c:v>
                </c:pt>
                <c:pt idx="2253">
                  <c:v>2.1507032827142858</c:v>
                </c:pt>
                <c:pt idx="2254">
                  <c:v>2.1745473527142858</c:v>
                </c:pt>
                <c:pt idx="2255">
                  <c:v>2.1983914227142862</c:v>
                </c:pt>
                <c:pt idx="2256">
                  <c:v>2.2225211784285714</c:v>
                </c:pt>
                <c:pt idx="2257">
                  <c:v>2.2500795516428571</c:v>
                </c:pt>
                <c:pt idx="2258">
                  <c:v>2.2893027708571423</c:v>
                </c:pt>
                <c:pt idx="2259">
                  <c:v>2.3285945692142858</c:v>
                </c:pt>
                <c:pt idx="2260">
                  <c:v>2.3686188488571429</c:v>
                </c:pt>
                <c:pt idx="2261">
                  <c:v>2.4028714670714284</c:v>
                </c:pt>
                <c:pt idx="2262">
                  <c:v>2.4371240852857143</c:v>
                </c:pt>
                <c:pt idx="2263">
                  <c:v>2.472744108214286</c:v>
                </c:pt>
                <c:pt idx="2264">
                  <c:v>2.5095817178571429</c:v>
                </c:pt>
                <c:pt idx="2265">
                  <c:v>2.5438712164285717</c:v>
                </c:pt>
                <c:pt idx="2266">
                  <c:v>2.5809930507857142</c:v>
                </c:pt>
                <c:pt idx="2267">
                  <c:v>2.6119338815000006</c:v>
                </c:pt>
                <c:pt idx="2268">
                  <c:v>2.6375708326428575</c:v>
                </c:pt>
                <c:pt idx="2269">
                  <c:v>2.6632077837857144</c:v>
                </c:pt>
                <c:pt idx="2270">
                  <c:v>2.6922108209999998</c:v>
                </c:pt>
                <c:pt idx="2271">
                  <c:v>2.7408506725714283</c:v>
                </c:pt>
                <c:pt idx="2272">
                  <c:v>2.7791734810714286</c:v>
                </c:pt>
                <c:pt idx="2273">
                  <c:v>2.8168286987142861</c:v>
                </c:pt>
                <c:pt idx="2274">
                  <c:v>2.8519923810000001</c:v>
                </c:pt>
                <c:pt idx="2275">
                  <c:v>2.8899990715714288</c:v>
                </c:pt>
                <c:pt idx="2276">
                  <c:v>2.928005762142857</c:v>
                </c:pt>
                <c:pt idx="2277">
                  <c:v>2.9646450479999999</c:v>
                </c:pt>
                <c:pt idx="2278">
                  <c:v>3.0000221529999997</c:v>
                </c:pt>
                <c:pt idx="2279">
                  <c:v>3.0392001019285715</c:v>
                </c:pt>
                <c:pt idx="2280">
                  <c:v>3.0842339152857146</c:v>
                </c:pt>
                <c:pt idx="2281">
                  <c:v>3.1248105662142862</c:v>
                </c:pt>
                <c:pt idx="2282">
                  <c:v>3.1663603480000004</c:v>
                </c:pt>
                <c:pt idx="2283">
                  <c:v>3.2079101297857142</c:v>
                </c:pt>
                <c:pt idx="2284">
                  <c:v>3.2455025247142859</c:v>
                </c:pt>
                <c:pt idx="2285">
                  <c:v>3.2592684840000001</c:v>
                </c:pt>
                <c:pt idx="2286">
                  <c:v>3.269004014714286</c:v>
                </c:pt>
                <c:pt idx="2287">
                  <c:v>3.2707520417142857</c:v>
                </c:pt>
                <c:pt idx="2288">
                  <c:v>3.2720946047142858</c:v>
                </c:pt>
                <c:pt idx="2289">
                  <c:v>3.2743694364999998</c:v>
                </c:pt>
                <c:pt idx="2290">
                  <c:v>3.2766442682857142</c:v>
                </c:pt>
                <c:pt idx="2291">
                  <c:v>3.2789191000714277</c:v>
                </c:pt>
                <c:pt idx="2292">
                  <c:v>3.281144353142857</c:v>
                </c:pt>
                <c:pt idx="2293">
                  <c:v>3.2811915385714281</c:v>
                </c:pt>
                <c:pt idx="2294">
                  <c:v>3.2704749813571428</c:v>
                </c:pt>
                <c:pt idx="2295">
                  <c:v>3.2612374449999995</c:v>
                </c:pt>
                <c:pt idx="2296">
                  <c:v>3.2526291180000002</c:v>
                </c:pt>
                <c:pt idx="2297">
                  <c:v>3.2440207910000001</c:v>
                </c:pt>
                <c:pt idx="2298">
                  <c:v>3.2357180790714288</c:v>
                </c:pt>
                <c:pt idx="2299">
                  <c:v>3.2244266081428572</c:v>
                </c:pt>
                <c:pt idx="2300">
                  <c:v>3.210020622214286</c:v>
                </c:pt>
                <c:pt idx="2301">
                  <c:v>3.2052858120000001</c:v>
                </c:pt>
                <c:pt idx="2302">
                  <c:v>3.1952189071428565</c:v>
                </c:pt>
                <c:pt idx="2303">
                  <c:v>3.1831287662142853</c:v>
                </c:pt>
                <c:pt idx="2304">
                  <c:v>3.1710386252857141</c:v>
                </c:pt>
                <c:pt idx="2305">
                  <c:v>3.1655170538571431</c:v>
                </c:pt>
                <c:pt idx="2306">
                  <c:v>3.1581942940714285</c:v>
                </c:pt>
                <c:pt idx="2307">
                  <c:v>3.1505643700714283</c:v>
                </c:pt>
                <c:pt idx="2308">
                  <c:v>3.1463351935000001</c:v>
                </c:pt>
                <c:pt idx="2309">
                  <c:v>3.1407048322857145</c:v>
                </c:pt>
                <c:pt idx="2310">
                  <c:v>3.1410219620000004</c:v>
                </c:pt>
                <c:pt idx="2311">
                  <c:v>3.1413390917142863</c:v>
                </c:pt>
                <c:pt idx="2312">
                  <c:v>3.1416562214285713</c:v>
                </c:pt>
                <c:pt idx="2313">
                  <c:v>3.1464594271428568</c:v>
                </c:pt>
                <c:pt idx="2314">
                  <c:v>3.1585564038571432</c:v>
                </c:pt>
                <c:pt idx="2315">
                  <c:v>3.1660913545714284</c:v>
                </c:pt>
                <c:pt idx="2316">
                  <c:v>3.1802518362142855</c:v>
                </c:pt>
                <c:pt idx="2317">
                  <c:v>3.1943989620000002</c:v>
                </c:pt>
                <c:pt idx="2318">
                  <c:v>3.2085460877857144</c:v>
                </c:pt>
                <c:pt idx="2319">
                  <c:v>3.2176898634285718</c:v>
                </c:pt>
                <c:pt idx="2320">
                  <c:v>3.2297098626428569</c:v>
                </c:pt>
                <c:pt idx="2321">
                  <c:v>3.2413661394285711</c:v>
                </c:pt>
                <c:pt idx="2322">
                  <c:v>3.2540732291428571</c:v>
                </c:pt>
                <c:pt idx="2323">
                  <c:v>3.2721157989285712</c:v>
                </c:pt>
                <c:pt idx="2324">
                  <c:v>3.2810667917142853</c:v>
                </c:pt>
                <c:pt idx="2325">
                  <c:v>3.2900177845000003</c:v>
                </c:pt>
                <c:pt idx="2326">
                  <c:v>3.2989781178571431</c:v>
                </c:pt>
                <c:pt idx="2327">
                  <c:v>3.3064546952857148</c:v>
                </c:pt>
                <c:pt idx="2328">
                  <c:v>3.2963407555000002</c:v>
                </c:pt>
                <c:pt idx="2329">
                  <c:v>3.2859343770000002</c:v>
                </c:pt>
                <c:pt idx="2330">
                  <c:v>3.2747593277142855</c:v>
                </c:pt>
                <c:pt idx="2331">
                  <c:v>3.2635963474285714</c:v>
                </c:pt>
                <c:pt idx="2332">
                  <c:v>3.2524333671428574</c:v>
                </c:pt>
                <c:pt idx="2333">
                  <c:v>3.240442314714286</c:v>
                </c:pt>
                <c:pt idx="2334">
                  <c:v>3.226331573071429</c:v>
                </c:pt>
                <c:pt idx="2335">
                  <c:v>3.2098630204999998</c:v>
                </c:pt>
                <c:pt idx="2336">
                  <c:v>3.1862686953571426</c:v>
                </c:pt>
                <c:pt idx="2337">
                  <c:v>3.1618314312142854</c:v>
                </c:pt>
                <c:pt idx="2338">
                  <c:v>3.1335764052857136</c:v>
                </c:pt>
                <c:pt idx="2339">
                  <c:v>3.1053213793571426</c:v>
                </c:pt>
                <c:pt idx="2340">
                  <c:v>3.080775826428571</c:v>
                </c:pt>
                <c:pt idx="2341">
                  <c:v>3.0562302692857135</c:v>
                </c:pt>
                <c:pt idx="2342">
                  <c:v>3.0483493559285715</c:v>
                </c:pt>
                <c:pt idx="2343">
                  <c:v>3.0480147007142859</c:v>
                </c:pt>
                <c:pt idx="2344">
                  <c:v>3.052687558928572</c:v>
                </c:pt>
                <c:pt idx="2345">
                  <c:v>3.0580941504285724</c:v>
                </c:pt>
                <c:pt idx="2346">
                  <c:v>3.0635007419285718</c:v>
                </c:pt>
                <c:pt idx="2347">
                  <c:v>3.0681701862142865</c:v>
                </c:pt>
                <c:pt idx="2348">
                  <c:v>3.0720961483571436</c:v>
                </c:pt>
                <c:pt idx="2349">
                  <c:v>3.0820015202857145</c:v>
                </c:pt>
                <c:pt idx="2350">
                  <c:v>3.1032662207142856</c:v>
                </c:pt>
                <c:pt idx="2351">
                  <c:v>3.1222660477142852</c:v>
                </c:pt>
                <c:pt idx="2352">
                  <c:v>3.1465629210714279</c:v>
                </c:pt>
                <c:pt idx="2353">
                  <c:v>3.1708597944285706</c:v>
                </c:pt>
                <c:pt idx="2354">
                  <c:v>3.1920192833571428</c:v>
                </c:pt>
                <c:pt idx="2355">
                  <c:v>3.2169938429285714</c:v>
                </c:pt>
                <c:pt idx="2356">
                  <c:v>3.2447832886428571</c:v>
                </c:pt>
                <c:pt idx="2357">
                  <c:v>3.2684672542857141</c:v>
                </c:pt>
                <c:pt idx="2358">
                  <c:v>3.2853335922857139</c:v>
                </c:pt>
                <c:pt idx="2359">
                  <c:v>3.2883693141428565</c:v>
                </c:pt>
                <c:pt idx="2360">
                  <c:v>3.291405036</c:v>
                </c:pt>
                <c:pt idx="2361">
                  <c:v>3.2930173309285711</c:v>
                </c:pt>
                <c:pt idx="2362">
                  <c:v>3.2977952887142861</c:v>
                </c:pt>
                <c:pt idx="2363">
                  <c:v>3.3021616847142856</c:v>
                </c:pt>
                <c:pt idx="2364">
                  <c:v>3.3008092352142855</c:v>
                </c:pt>
                <c:pt idx="2365">
                  <c:v>3.298193837071429</c:v>
                </c:pt>
                <c:pt idx="2366">
                  <c:v>3.2944692780714289</c:v>
                </c:pt>
                <c:pt idx="2367">
                  <c:v>3.2907447190714287</c:v>
                </c:pt>
                <c:pt idx="2368">
                  <c:v>3.2827593832142861</c:v>
                </c:pt>
                <c:pt idx="2369">
                  <c:v>3.2722988492857144</c:v>
                </c:pt>
                <c:pt idx="2370">
                  <c:v>3.2537553132857142</c:v>
                </c:pt>
                <c:pt idx="2371">
                  <c:v>3.2390544972142856</c:v>
                </c:pt>
                <c:pt idx="2372">
                  <c:v>3.2256892992857149</c:v>
                </c:pt>
                <c:pt idx="2373">
                  <c:v>3.2234964107142861</c:v>
                </c:pt>
                <c:pt idx="2374">
                  <c:v>3.2213035221428572</c:v>
                </c:pt>
                <c:pt idx="2375">
                  <c:v>3.2212836077857139</c:v>
                </c:pt>
                <c:pt idx="2376">
                  <c:v>3.2224626454999994</c:v>
                </c:pt>
                <c:pt idx="2377">
                  <c:v>3.2208960407857141</c:v>
                </c:pt>
                <c:pt idx="2378">
                  <c:v>3.2200749099285724</c:v>
                </c:pt>
                <c:pt idx="2379">
                  <c:v>3.213187234642858</c:v>
                </c:pt>
                <c:pt idx="2380">
                  <c:v>3.2034842031428576</c:v>
                </c:pt>
                <c:pt idx="2381">
                  <c:v>3.1937811716428577</c:v>
                </c:pt>
                <c:pt idx="2382">
                  <c:v>3.1877574878571431</c:v>
                </c:pt>
                <c:pt idx="2383">
                  <c:v>3.1808187420714282</c:v>
                </c:pt>
                <c:pt idx="2384">
                  <c:v>3.179647054142857</c:v>
                </c:pt>
                <c:pt idx="2385">
                  <c:v>3.1741233953571424</c:v>
                </c:pt>
                <c:pt idx="2386">
                  <c:v>3.1695301878571422</c:v>
                </c:pt>
                <c:pt idx="2387">
                  <c:v>3.1676075425714281</c:v>
                </c:pt>
                <c:pt idx="2388">
                  <c:v>3.1656848972857139</c:v>
                </c:pt>
                <c:pt idx="2389">
                  <c:v>3.1630127047142844</c:v>
                </c:pt>
                <c:pt idx="2390">
                  <c:v>3.1481867249999991</c:v>
                </c:pt>
                <c:pt idx="2391">
                  <c:v>3.1322401129999995</c:v>
                </c:pt>
                <c:pt idx="2392">
                  <c:v>3.1130157749285714</c:v>
                </c:pt>
                <c:pt idx="2393">
                  <c:v>3.1031371163571433</c:v>
                </c:pt>
                <c:pt idx="2394">
                  <c:v>3.0976514310000001</c:v>
                </c:pt>
                <c:pt idx="2395">
                  <c:v>3.0921657456428577</c:v>
                </c:pt>
                <c:pt idx="2396">
                  <c:v>3.0874009784285721</c:v>
                </c:pt>
                <c:pt idx="2397">
                  <c:v>3.0823610970714284</c:v>
                </c:pt>
                <c:pt idx="2398">
                  <c:v>3.0760769584999998</c:v>
                </c:pt>
                <c:pt idx="2399">
                  <c:v>3.0681349298571421</c:v>
                </c:pt>
                <c:pt idx="2400">
                  <c:v>3.0587152490714282</c:v>
                </c:pt>
                <c:pt idx="2401">
                  <c:v>3.0486995407857145</c:v>
                </c:pt>
                <c:pt idx="2402">
                  <c:v>3.0386838324999994</c:v>
                </c:pt>
                <c:pt idx="2403">
                  <c:v>3.0286681242142852</c:v>
                </c:pt>
                <c:pt idx="2404">
                  <c:v>3.0251019367857137</c:v>
                </c:pt>
                <c:pt idx="2405">
                  <c:v>3.0163255419285711</c:v>
                </c:pt>
                <c:pt idx="2406">
                  <c:v>3.0015305016428573</c:v>
                </c:pt>
                <c:pt idx="2407">
                  <c:v>2.9867069642857147</c:v>
                </c:pt>
                <c:pt idx="2408">
                  <c:v>2.969246053285715</c:v>
                </c:pt>
                <c:pt idx="2409">
                  <c:v>2.9517851422857149</c:v>
                </c:pt>
                <c:pt idx="2410">
                  <c:v>2.9336033131428576</c:v>
                </c:pt>
                <c:pt idx="2411">
                  <c:v>2.9152717875714287</c:v>
                </c:pt>
                <c:pt idx="2412">
                  <c:v>2.8950314370714283</c:v>
                </c:pt>
                <c:pt idx="2413">
                  <c:v>2.8751152172857144</c:v>
                </c:pt>
                <c:pt idx="2414">
                  <c:v>2.8527100595000001</c:v>
                </c:pt>
                <c:pt idx="2415">
                  <c:v>2.8285411232857149</c:v>
                </c:pt>
                <c:pt idx="2416">
                  <c:v>2.8043721870714293</c:v>
                </c:pt>
                <c:pt idx="2417">
                  <c:v>2.7802032508571437</c:v>
                </c:pt>
                <c:pt idx="2418">
                  <c:v>2.7578264120714295</c:v>
                </c:pt>
                <c:pt idx="2419">
                  <c:v>2.7304692322857145</c:v>
                </c:pt>
                <c:pt idx="2420">
                  <c:v>2.7098499017142861</c:v>
                </c:pt>
                <c:pt idx="2421">
                  <c:v>2.6875074545714281</c:v>
                </c:pt>
                <c:pt idx="2422">
                  <c:v>2.6625642680000001</c:v>
                </c:pt>
                <c:pt idx="2423">
                  <c:v>2.6376210814285712</c:v>
                </c:pt>
                <c:pt idx="2424">
                  <c:v>2.6126778948571427</c:v>
                </c:pt>
                <c:pt idx="2425">
                  <c:v>2.5866983265714287</c:v>
                </c:pt>
                <c:pt idx="2426">
                  <c:v>2.565921510071429</c:v>
                </c:pt>
                <c:pt idx="2427">
                  <c:v>2.5475930049285713</c:v>
                </c:pt>
                <c:pt idx="2428">
                  <c:v>2.5350478967857137</c:v>
                </c:pt>
                <c:pt idx="2429">
                  <c:v>2.5285751412857143</c:v>
                </c:pt>
                <c:pt idx="2430">
                  <c:v>2.5221023857857143</c:v>
                </c:pt>
                <c:pt idx="2431">
                  <c:v>2.5156296302857144</c:v>
                </c:pt>
                <c:pt idx="2432">
                  <c:v>2.5094200231428574</c:v>
                </c:pt>
                <c:pt idx="2433">
                  <c:v>2.5182732286428569</c:v>
                </c:pt>
                <c:pt idx="2434">
                  <c:v>2.5285740274999995</c:v>
                </c:pt>
                <c:pt idx="2435">
                  <c:v>2.5362813622857137</c:v>
                </c:pt>
                <c:pt idx="2436">
                  <c:v>2.5526442265714282</c:v>
                </c:pt>
                <c:pt idx="2437">
                  <c:v>2.5690070908571423</c:v>
                </c:pt>
                <c:pt idx="2438">
                  <c:v>2.584337313357143</c:v>
                </c:pt>
                <c:pt idx="2439">
                  <c:v>2.6023072493571431</c:v>
                </c:pt>
                <c:pt idx="2440">
                  <c:v>2.6174310279999999</c:v>
                </c:pt>
                <c:pt idx="2441">
                  <c:v>2.6324053182142859</c:v>
                </c:pt>
                <c:pt idx="2442">
                  <c:v>2.6490332154285712</c:v>
                </c:pt>
                <c:pt idx="2443">
                  <c:v>2.6602888595714291</c:v>
                </c:pt>
                <c:pt idx="2444">
                  <c:v>2.6715445037142862</c:v>
                </c:pt>
                <c:pt idx="2445">
                  <c:v>2.6831090957142858</c:v>
                </c:pt>
                <c:pt idx="2446">
                  <c:v>2.6956517104285709</c:v>
                </c:pt>
                <c:pt idx="2447">
                  <c:v>2.7025568222857141</c:v>
                </c:pt>
                <c:pt idx="2448">
                  <c:v>2.7087837720714281</c:v>
                </c:pt>
                <c:pt idx="2449">
                  <c:v>2.7232698186428563</c:v>
                </c:pt>
                <c:pt idx="2450">
                  <c:v>2.7350318909999993</c:v>
                </c:pt>
                <c:pt idx="2451">
                  <c:v>2.7467939633571423</c:v>
                </c:pt>
                <c:pt idx="2452">
                  <c:v>2.7591448769285711</c:v>
                </c:pt>
                <c:pt idx="2453">
                  <c:v>2.7708054546428569</c:v>
                </c:pt>
                <c:pt idx="2454">
                  <c:v>2.7905676844999996</c:v>
                </c:pt>
                <c:pt idx="2455">
                  <c:v>2.8105990929285718</c:v>
                </c:pt>
                <c:pt idx="2456">
                  <c:v>2.8392174493571432</c:v>
                </c:pt>
                <c:pt idx="2457">
                  <c:v>2.8662315124285711</c:v>
                </c:pt>
                <c:pt idx="2458">
                  <c:v>2.8932455755000004</c:v>
                </c:pt>
                <c:pt idx="2459">
                  <c:v>2.9199506907142867</c:v>
                </c:pt>
                <c:pt idx="2460">
                  <c:v>2.9449621887857149</c:v>
                </c:pt>
                <c:pt idx="2461">
                  <c:v>2.9697697853571436</c:v>
                </c:pt>
                <c:pt idx="2462">
                  <c:v>2.9954706058571436</c:v>
                </c:pt>
                <c:pt idx="2463">
                  <c:v>3.0132709985000004</c:v>
                </c:pt>
                <c:pt idx="2464">
                  <c:v>3.0299275436428568</c:v>
                </c:pt>
                <c:pt idx="2465">
                  <c:v>3.0465840887857141</c:v>
                </c:pt>
                <c:pt idx="2466">
                  <c:v>3.0636844344999998</c:v>
                </c:pt>
                <c:pt idx="2467">
                  <c:v>3.080155742428571</c:v>
                </c:pt>
                <c:pt idx="2468">
                  <c:v>3.0882521870714288</c:v>
                </c:pt>
                <c:pt idx="2469">
                  <c:v>3.0948172616428571</c:v>
                </c:pt>
                <c:pt idx="2470">
                  <c:v>3.0905619567857143</c:v>
                </c:pt>
                <c:pt idx="2471">
                  <c:v>3.0879622061428571</c:v>
                </c:pt>
                <c:pt idx="2472">
                  <c:v>3.0853624554999999</c:v>
                </c:pt>
                <c:pt idx="2473">
                  <c:v>3.0840525531428566</c:v>
                </c:pt>
                <c:pt idx="2474">
                  <c:v>3.0827426507857143</c:v>
                </c:pt>
                <c:pt idx="2475">
                  <c:v>3.0814324926428571</c:v>
                </c:pt>
                <c:pt idx="2476">
                  <c:v>3.0787085412857143</c:v>
                </c:pt>
                <c:pt idx="2477">
                  <c:v>3.0792365757142863</c:v>
                </c:pt>
                <c:pt idx="2478">
                  <c:v>3.0793188290714286</c:v>
                </c:pt>
                <c:pt idx="2479">
                  <c:v>3.0794010824285709</c:v>
                </c:pt>
                <c:pt idx="2480">
                  <c:v>3.0772918847142852</c:v>
                </c:pt>
                <c:pt idx="2481">
                  <c:v>3.0748987288571428</c:v>
                </c:pt>
                <c:pt idx="2482">
                  <c:v>3.0729493703571431</c:v>
                </c:pt>
                <c:pt idx="2483">
                  <c:v>3.0730453252142866</c:v>
                </c:pt>
                <c:pt idx="2484">
                  <c:v>3.0760411855714289</c:v>
                </c:pt>
                <c:pt idx="2485">
                  <c:v>3.081018997428572</c:v>
                </c:pt>
                <c:pt idx="2486">
                  <c:v>3.0859968092857151</c:v>
                </c:pt>
                <c:pt idx="2487">
                  <c:v>3.0917683275000001</c:v>
                </c:pt>
                <c:pt idx="2488">
                  <c:v>3.0973535192142854</c:v>
                </c:pt>
                <c:pt idx="2489">
                  <c:v>3.1005496998571425</c:v>
                </c:pt>
                <c:pt idx="2490">
                  <c:v>3.1043954934999993</c:v>
                </c:pt>
                <c:pt idx="2491">
                  <c:v>3.109354622642857</c:v>
                </c:pt>
                <c:pt idx="2492">
                  <c:v>3.1150379221428572</c:v>
                </c:pt>
                <c:pt idx="2493">
                  <c:v>3.1207212216428575</c:v>
                </c:pt>
                <c:pt idx="2494">
                  <c:v>3.1288813440714298</c:v>
                </c:pt>
                <c:pt idx="2495">
                  <c:v>3.1365156417142868</c:v>
                </c:pt>
                <c:pt idx="2496">
                  <c:v>3.1437061420000001</c:v>
                </c:pt>
                <c:pt idx="2497">
                  <c:v>3.1455335558571429</c:v>
                </c:pt>
                <c:pt idx="2498">
                  <c:v>3.1463690914285714</c:v>
                </c:pt>
                <c:pt idx="2499">
                  <c:v>3.1447706279999998</c:v>
                </c:pt>
                <c:pt idx="2500">
                  <c:v>3.1431721645714283</c:v>
                </c:pt>
                <c:pt idx="2501">
                  <c:v>3.1394901465000005</c:v>
                </c:pt>
                <c:pt idx="2502">
                  <c:v>3.1364013545714284</c:v>
                </c:pt>
                <c:pt idx="2503">
                  <c:v>3.1380285206428575</c:v>
                </c:pt>
                <c:pt idx="2504">
                  <c:v>3.1393851627142864</c:v>
                </c:pt>
                <c:pt idx="2505">
                  <c:v>3.1396448366428578</c:v>
                </c:pt>
                <c:pt idx="2506">
                  <c:v>3.1378919330714292</c:v>
                </c:pt>
                <c:pt idx="2507">
                  <c:v>3.1361390295000002</c:v>
                </c:pt>
                <c:pt idx="2508">
                  <c:v>3.1334330238571426</c:v>
                </c:pt>
                <c:pt idx="2509">
                  <c:v>3.127478688428571</c:v>
                </c:pt>
                <c:pt idx="2510">
                  <c:v>3.1217101531428573</c:v>
                </c:pt>
                <c:pt idx="2511">
                  <c:v>3.1163415330714286</c:v>
                </c:pt>
                <c:pt idx="2512">
                  <c:v>3.1013884708571431</c:v>
                </c:pt>
                <c:pt idx="2513">
                  <c:v>3.0853918822142861</c:v>
                </c:pt>
                <c:pt idx="2514">
                  <c:v>3.069395293571429</c:v>
                </c:pt>
                <c:pt idx="2515">
                  <c:v>3.0532539241428576</c:v>
                </c:pt>
                <c:pt idx="2516">
                  <c:v>3.0358296295000007</c:v>
                </c:pt>
                <c:pt idx="2517">
                  <c:v>3.0139613462142862</c:v>
                </c:pt>
                <c:pt idx="2518">
                  <c:v>2.9946861624285717</c:v>
                </c:pt>
                <c:pt idx="2519">
                  <c:v>2.9749509820714279</c:v>
                </c:pt>
                <c:pt idx="2520">
                  <c:v>2.9565090297142858</c:v>
                </c:pt>
                <c:pt idx="2521">
                  <c:v>2.9380670773571427</c:v>
                </c:pt>
                <c:pt idx="2522">
                  <c:v>2.9219955279285719</c:v>
                </c:pt>
                <c:pt idx="2523">
                  <c:v>2.9109461437142863</c:v>
                </c:pt>
                <c:pt idx="2524">
                  <c:v>2.9011726170000003</c:v>
                </c:pt>
                <c:pt idx="2525">
                  <c:v>2.8933751811428574</c:v>
                </c:pt>
                <c:pt idx="2526">
                  <c:v>2.8927680956428574</c:v>
                </c:pt>
                <c:pt idx="2527">
                  <c:v>2.8949620939285716</c:v>
                </c:pt>
                <c:pt idx="2528">
                  <c:v>2.8971560922142854</c:v>
                </c:pt>
                <c:pt idx="2529">
                  <c:v>2.8993501769285719</c:v>
                </c:pt>
                <c:pt idx="2530">
                  <c:v>2.9016895152142861</c:v>
                </c:pt>
                <c:pt idx="2531">
                  <c:v>2.9057508015000004</c:v>
                </c:pt>
                <c:pt idx="2532">
                  <c:v>2.9069261932142858</c:v>
                </c:pt>
                <c:pt idx="2533">
                  <c:v>2.9084139009285717</c:v>
                </c:pt>
                <c:pt idx="2534">
                  <c:v>2.9109083832857139</c:v>
                </c:pt>
                <c:pt idx="2535">
                  <c:v>2.913402865642857</c:v>
                </c:pt>
                <c:pt idx="2536">
                  <c:v>2.9141946752857137</c:v>
                </c:pt>
                <c:pt idx="2537">
                  <c:v>2.9127180278571427</c:v>
                </c:pt>
                <c:pt idx="2538">
                  <c:v>2.9100718772142855</c:v>
                </c:pt>
                <c:pt idx="2539">
                  <c:v>2.9051591681428568</c:v>
                </c:pt>
                <c:pt idx="2540">
                  <c:v>2.8995223053571419</c:v>
                </c:pt>
                <c:pt idx="2541">
                  <c:v>2.8879387807142858</c:v>
                </c:pt>
                <c:pt idx="2542">
                  <c:v>2.8763552560714287</c:v>
                </c:pt>
                <c:pt idx="2543">
                  <c:v>2.8649164257857147</c:v>
                </c:pt>
                <c:pt idx="2544">
                  <c:v>2.8537634282142861</c:v>
                </c:pt>
                <c:pt idx="2545">
                  <c:v>2.846626472214286</c:v>
                </c:pt>
                <c:pt idx="2546">
                  <c:v>2.8402245538571429</c:v>
                </c:pt>
                <c:pt idx="2547">
                  <c:v>2.833371831928571</c:v>
                </c:pt>
                <c:pt idx="2548">
                  <c:v>2.8244778126428569</c:v>
                </c:pt>
                <c:pt idx="2549">
                  <c:v>2.8155837933571424</c:v>
                </c:pt>
                <c:pt idx="2550">
                  <c:v>2.8062522294285714</c:v>
                </c:pt>
                <c:pt idx="2551">
                  <c:v>2.7973333960714291</c:v>
                </c:pt>
                <c:pt idx="2552">
                  <c:v>2.788052614642857</c:v>
                </c:pt>
                <c:pt idx="2553">
                  <c:v>2.7812103191428568</c:v>
                </c:pt>
                <c:pt idx="2554">
                  <c:v>2.7746354648571434</c:v>
                </c:pt>
                <c:pt idx="2555">
                  <c:v>2.7745628083571425</c:v>
                </c:pt>
                <c:pt idx="2556">
                  <c:v>2.774490151857143</c:v>
                </c:pt>
                <c:pt idx="2557">
                  <c:v>2.7748315901428566</c:v>
                </c:pt>
                <c:pt idx="2558">
                  <c:v>2.7797667055714284</c:v>
                </c:pt>
                <c:pt idx="2559">
                  <c:v>2.7820908186428572</c:v>
                </c:pt>
                <c:pt idx="2560">
                  <c:v>2.7849839114999999</c:v>
                </c:pt>
                <c:pt idx="2561">
                  <c:v>2.7895003628571433</c:v>
                </c:pt>
                <c:pt idx="2562">
                  <c:v>2.7946189769999998</c:v>
                </c:pt>
                <c:pt idx="2563">
                  <c:v>2.7997375911428573</c:v>
                </c:pt>
                <c:pt idx="2564">
                  <c:v>2.8060216289285713</c:v>
                </c:pt>
                <c:pt idx="2565">
                  <c:v>2.8127057535000004</c:v>
                </c:pt>
                <c:pt idx="2566">
                  <c:v>2.8148151105000001</c:v>
                </c:pt>
                <c:pt idx="2567">
                  <c:v>2.8178314403571432</c:v>
                </c:pt>
                <c:pt idx="2568">
                  <c:v>2.8218867231428568</c:v>
                </c:pt>
                <c:pt idx="2569">
                  <c:v>2.8219062027857142</c:v>
                </c:pt>
                <c:pt idx="2570">
                  <c:v>2.8219256824285712</c:v>
                </c:pt>
                <c:pt idx="2571">
                  <c:v>2.8215483115</c:v>
                </c:pt>
                <c:pt idx="2572">
                  <c:v>2.815433828142857</c:v>
                </c:pt>
                <c:pt idx="2573">
                  <c:v>2.7996051397857147</c:v>
                </c:pt>
                <c:pt idx="2574">
                  <c:v>2.7790908375714287</c:v>
                </c:pt>
                <c:pt idx="2575">
                  <c:v>2.7593463728571428</c:v>
                </c:pt>
                <c:pt idx="2576">
                  <c:v>2.7387538811428578</c:v>
                </c:pt>
                <c:pt idx="2577">
                  <c:v>2.718161389428571</c:v>
                </c:pt>
                <c:pt idx="2578">
                  <c:v>2.6975446791428572</c:v>
                </c:pt>
                <c:pt idx="2579">
                  <c:v>2.6771358725714292</c:v>
                </c:pt>
                <c:pt idx="2580">
                  <c:v>2.662222666285714</c:v>
                </c:pt>
                <c:pt idx="2581">
                  <c:v>2.6442915515714285</c:v>
                </c:pt>
                <c:pt idx="2582">
                  <c:v>2.6257742646428572</c:v>
                </c:pt>
                <c:pt idx="2583">
                  <c:v>2.6102935034285717</c:v>
                </c:pt>
                <c:pt idx="2584">
                  <c:v>2.5948127422142853</c:v>
                </c:pt>
                <c:pt idx="2585">
                  <c:v>2.5793147367857143</c:v>
                </c:pt>
                <c:pt idx="2586">
                  <c:v>2.5655509080714283</c:v>
                </c:pt>
                <c:pt idx="2587">
                  <c:v>2.5654641976428567</c:v>
                </c:pt>
                <c:pt idx="2588">
                  <c:v>2.568766526642857</c:v>
                </c:pt>
                <c:pt idx="2589">
                  <c:v>2.5715026635714286</c:v>
                </c:pt>
                <c:pt idx="2590">
                  <c:v>2.5753779750714285</c:v>
                </c:pt>
                <c:pt idx="2591">
                  <c:v>2.5792532865714288</c:v>
                </c:pt>
                <c:pt idx="2592">
                  <c:v>2.5824249376428576</c:v>
                </c:pt>
                <c:pt idx="2593">
                  <c:v>2.5850213457142859</c:v>
                </c:pt>
                <c:pt idx="2594">
                  <c:v>2.5874988165714292</c:v>
                </c:pt>
                <c:pt idx="2595">
                  <c:v>2.5953767703571438</c:v>
                </c:pt>
                <c:pt idx="2596">
                  <c:v>2.6025089657857152</c:v>
                </c:pt>
                <c:pt idx="2597">
                  <c:v>2.6109297776428568</c:v>
                </c:pt>
                <c:pt idx="2598">
                  <c:v>2.6193505894999993</c:v>
                </c:pt>
                <c:pt idx="2599">
                  <c:v>2.6277714013571427</c:v>
                </c:pt>
                <c:pt idx="2600">
                  <c:v>2.6393441164999998</c:v>
                </c:pt>
                <c:pt idx="2601">
                  <c:v>2.6469738082142862</c:v>
                </c:pt>
                <c:pt idx="2602">
                  <c:v>2.6565941265714286</c:v>
                </c:pt>
                <c:pt idx="2603">
                  <c:v>2.6664837119285716</c:v>
                </c:pt>
                <c:pt idx="2604">
                  <c:v>2.6825147787142858</c:v>
                </c:pt>
                <c:pt idx="2605">
                  <c:v>2.6985458455</c:v>
                </c:pt>
                <c:pt idx="2606">
                  <c:v>2.7145769122857146</c:v>
                </c:pt>
                <c:pt idx="2607">
                  <c:v>2.7318920866428575</c:v>
                </c:pt>
                <c:pt idx="2608">
                  <c:v>2.7552647996428568</c:v>
                </c:pt>
                <c:pt idx="2609">
                  <c:v>2.7859208289999997</c:v>
                </c:pt>
                <c:pt idx="2610">
                  <c:v>2.8291904639999998</c:v>
                </c:pt>
                <c:pt idx="2611">
                  <c:v>2.8745428302857143</c:v>
                </c:pt>
                <c:pt idx="2612">
                  <c:v>2.9198951965714284</c:v>
                </c:pt>
                <c:pt idx="2613">
                  <c:v>2.9652475628571424</c:v>
                </c:pt>
                <c:pt idx="2614">
                  <c:v>3.0049010417142852</c:v>
                </c:pt>
                <c:pt idx="2615">
                  <c:v>3.0500920087142851</c:v>
                </c:pt>
                <c:pt idx="2616">
                  <c:v>3.0911939639999999</c:v>
                </c:pt>
                <c:pt idx="2617">
                  <c:v>3.1297149286428576</c:v>
                </c:pt>
                <c:pt idx="2618">
                  <c:v>3.1654857686428572</c:v>
                </c:pt>
                <c:pt idx="2619">
                  <c:v>3.2012566086428569</c:v>
                </c:pt>
                <c:pt idx="2620">
                  <c:v>3.2370274486428565</c:v>
                </c:pt>
                <c:pt idx="2621">
                  <c:v>3.2719428659285712</c:v>
                </c:pt>
                <c:pt idx="2622">
                  <c:v>3.3000686427142858</c:v>
                </c:pt>
                <c:pt idx="2623">
                  <c:v>3.3150170695714292</c:v>
                </c:pt>
                <c:pt idx="2624">
                  <c:v>3.3174444248571433</c:v>
                </c:pt>
                <c:pt idx="2625">
                  <c:v>3.3169008040000003</c:v>
                </c:pt>
                <c:pt idx="2626">
                  <c:v>3.3163571831428578</c:v>
                </c:pt>
                <c:pt idx="2627">
                  <c:v>3.3158135622857143</c:v>
                </c:pt>
                <c:pt idx="2628">
                  <c:v>3.3162628606428575</c:v>
                </c:pt>
                <c:pt idx="2629">
                  <c:v>3.3082627069285708</c:v>
                </c:pt>
                <c:pt idx="2630">
                  <c:v>3.3036093389285708</c:v>
                </c:pt>
                <c:pt idx="2631">
                  <c:v>3.2962240231428566</c:v>
                </c:pt>
                <c:pt idx="2632">
                  <c:v>3.2822299302857147</c:v>
                </c:pt>
                <c:pt idx="2633">
                  <c:v>3.268235837428572</c:v>
                </c:pt>
                <c:pt idx="2634">
                  <c:v>3.2546759238571434</c:v>
                </c:pt>
                <c:pt idx="2635">
                  <c:v>3.241226239071429</c:v>
                </c:pt>
                <c:pt idx="2636">
                  <c:v>3.2297811293571428</c:v>
                </c:pt>
                <c:pt idx="2637">
                  <c:v>3.2216770959285719</c:v>
                </c:pt>
                <c:pt idx="2638">
                  <c:v>3.2146575617857138</c:v>
                </c:pt>
                <c:pt idx="2639">
                  <c:v>3.2059410997142854</c:v>
                </c:pt>
                <c:pt idx="2640">
                  <c:v>3.1972246376428575</c:v>
                </c:pt>
                <c:pt idx="2641">
                  <c:v>3.1884980890714294</c:v>
                </c:pt>
                <c:pt idx="2642">
                  <c:v>3.1810345352142853</c:v>
                </c:pt>
                <c:pt idx="2643">
                  <c:v>3.1772638077857138</c:v>
                </c:pt>
                <c:pt idx="2644">
                  <c:v>3.1686066339999996</c:v>
                </c:pt>
                <c:pt idx="2645">
                  <c:v>3.1604919604285717</c:v>
                </c:pt>
                <c:pt idx="2646">
                  <c:v>3.1555965308571428</c:v>
                </c:pt>
                <c:pt idx="2647">
                  <c:v>3.1507011012857142</c:v>
                </c:pt>
                <c:pt idx="2648">
                  <c:v>3.1447971584999999</c:v>
                </c:pt>
                <c:pt idx="2649">
                  <c:v>3.1393764566428572</c:v>
                </c:pt>
                <c:pt idx="2650">
                  <c:v>3.1338353985714287</c:v>
                </c:pt>
                <c:pt idx="2651">
                  <c:v>3.1287281178571429</c:v>
                </c:pt>
                <c:pt idx="2652">
                  <c:v>3.1227552916428567</c:v>
                </c:pt>
                <c:pt idx="2653">
                  <c:v>3.1180809970714281</c:v>
                </c:pt>
                <c:pt idx="2654">
                  <c:v>3.1134067024999994</c:v>
                </c:pt>
                <c:pt idx="2655">
                  <c:v>3.1064147701428566</c:v>
                </c:pt>
                <c:pt idx="2656">
                  <c:v>3.1005759745714281</c:v>
                </c:pt>
                <c:pt idx="2657">
                  <c:v>3.0936277042857143</c:v>
                </c:pt>
                <c:pt idx="2658">
                  <c:v>3.0908972008571425</c:v>
                </c:pt>
                <c:pt idx="2659">
                  <c:v>3.090560753642857</c:v>
                </c:pt>
                <c:pt idx="2660">
                  <c:v>3.0889151696428563</c:v>
                </c:pt>
                <c:pt idx="2661">
                  <c:v>3.0872695856428569</c:v>
                </c:pt>
                <c:pt idx="2662">
                  <c:v>3.086198335571428</c:v>
                </c:pt>
                <c:pt idx="2663">
                  <c:v>3.0810608202142857</c:v>
                </c:pt>
                <c:pt idx="2664">
                  <c:v>3.0722804255714284</c:v>
                </c:pt>
                <c:pt idx="2665">
                  <c:v>3.0625214487857142</c:v>
                </c:pt>
                <c:pt idx="2666">
                  <c:v>3.053195771071429</c:v>
                </c:pt>
                <c:pt idx="2667">
                  <c:v>3.0444482604285712</c:v>
                </c:pt>
                <c:pt idx="2668">
                  <c:v>3.0357007497857142</c:v>
                </c:pt>
                <c:pt idx="2669">
                  <c:v>3.0292809634285711</c:v>
                </c:pt>
                <c:pt idx="2670">
                  <c:v>3.0217086955714287</c:v>
                </c:pt>
                <c:pt idx="2671">
                  <c:v>3.0135767879285718</c:v>
                </c:pt>
                <c:pt idx="2672">
                  <c:v>3.0054448802857152</c:v>
                </c:pt>
                <c:pt idx="2673">
                  <c:v>2.9990450956428583</c:v>
                </c:pt>
                <c:pt idx="2674">
                  <c:v>2.994386452500001</c:v>
                </c:pt>
                <c:pt idx="2675">
                  <c:v>2.9897278093571438</c:v>
                </c:pt>
                <c:pt idx="2676">
                  <c:v>2.9850691662142865</c:v>
                </c:pt>
                <c:pt idx="2677">
                  <c:v>2.9845991223571433</c:v>
                </c:pt>
                <c:pt idx="2678">
                  <c:v>2.9854681930000004</c:v>
                </c:pt>
                <c:pt idx="2679">
                  <c:v>2.9864814795000001</c:v>
                </c:pt>
                <c:pt idx="2680">
                  <c:v>2.9872085327857145</c:v>
                </c:pt>
                <c:pt idx="2681">
                  <c:v>2.9872303890714287</c:v>
                </c:pt>
                <c:pt idx="2682">
                  <c:v>2.9872522453571428</c:v>
                </c:pt>
                <c:pt idx="2683">
                  <c:v>2.9878354814999994</c:v>
                </c:pt>
                <c:pt idx="2684">
                  <c:v>2.9882787418571426</c:v>
                </c:pt>
                <c:pt idx="2685">
                  <c:v>2.9878527075714283</c:v>
                </c:pt>
                <c:pt idx="2686">
                  <c:v>2.9877126605000002</c:v>
                </c:pt>
                <c:pt idx="2687">
                  <c:v>2.987731237142857</c:v>
                </c:pt>
                <c:pt idx="2688">
                  <c:v>2.9870723921428572</c:v>
                </c:pt>
                <c:pt idx="2689">
                  <c:v>2.9864135471428566</c:v>
                </c:pt>
                <c:pt idx="2690">
                  <c:v>2.9856482128571429</c:v>
                </c:pt>
                <c:pt idx="2691">
                  <c:v>2.984169786357143</c:v>
                </c:pt>
                <c:pt idx="2692">
                  <c:v>2.9834011276428574</c:v>
                </c:pt>
                <c:pt idx="2693">
                  <c:v>2.9803796989285716</c:v>
                </c:pt>
                <c:pt idx="2694">
                  <c:v>2.976749851642857</c:v>
                </c:pt>
                <c:pt idx="2695">
                  <c:v>2.9751110023571425</c:v>
                </c:pt>
                <c:pt idx="2696">
                  <c:v>2.9734721530714281</c:v>
                </c:pt>
                <c:pt idx="2697">
                  <c:v>2.9712928597857138</c:v>
                </c:pt>
                <c:pt idx="2698">
                  <c:v>2.9708204272857137</c:v>
                </c:pt>
                <c:pt idx="2699">
                  <c:v>2.9687929782857139</c:v>
                </c:pt>
                <c:pt idx="2700">
                  <c:v>2.9658752490714293</c:v>
                </c:pt>
                <c:pt idx="2701">
                  <c:v>2.966956588285715</c:v>
                </c:pt>
                <c:pt idx="2702">
                  <c:v>2.9684263795000008</c:v>
                </c:pt>
                <c:pt idx="2703">
                  <c:v>2.9698961707142852</c:v>
                </c:pt>
                <c:pt idx="2704">
                  <c:v>2.972914891285714</c:v>
                </c:pt>
                <c:pt idx="2705">
                  <c:v>2.976026011357142</c:v>
                </c:pt>
                <c:pt idx="2706">
                  <c:v>2.9791719385714273</c:v>
                </c:pt>
                <c:pt idx="2707">
                  <c:v>2.9870231989999994</c:v>
                </c:pt>
                <c:pt idx="2708">
                  <c:v>2.9964775843571423</c:v>
                </c:pt>
                <c:pt idx="2709">
                  <c:v>3.005941774928572</c:v>
                </c:pt>
                <c:pt idx="2710">
                  <c:v>3.0154059655000003</c:v>
                </c:pt>
                <c:pt idx="2711">
                  <c:v>3.024849220214286</c:v>
                </c:pt>
                <c:pt idx="2712">
                  <c:v>3.0340381050000005</c:v>
                </c:pt>
                <c:pt idx="2713">
                  <c:v>3.0456805594285719</c:v>
                </c:pt>
                <c:pt idx="2714">
                  <c:v>3.0576378432857148</c:v>
                </c:pt>
                <c:pt idx="2715">
                  <c:v>3.0644140050000006</c:v>
                </c:pt>
                <c:pt idx="2716">
                  <c:v>3.0673266959999999</c:v>
                </c:pt>
                <c:pt idx="2717">
                  <c:v>3.0673266959999999</c:v>
                </c:pt>
                <c:pt idx="2718">
                  <c:v>3.0673266959999999</c:v>
                </c:pt>
                <c:pt idx="2719">
                  <c:v>3.0094743880000001</c:v>
                </c:pt>
                <c:pt idx="2720">
                  <c:v>2.980636042</c:v>
                </c:pt>
                <c:pt idx="2721">
                  <c:v>2.95899424</c:v>
                </c:pt>
                <c:pt idx="2722">
                  <c:v>2.9447410220000001</c:v>
                </c:pt>
                <c:pt idx="2723">
                  <c:v>2.9487388860000001</c:v>
                </c:pt>
                <c:pt idx="2724">
                  <c:v>2.9487388860000001</c:v>
                </c:pt>
                <c:pt idx="2725">
                  <c:v>2.9086976249999998</c:v>
                </c:pt>
                <c:pt idx="2726">
                  <c:v>2.8099853000000001</c:v>
                </c:pt>
                <c:pt idx="2727">
                  <c:v>2.754521971</c:v>
                </c:pt>
                <c:pt idx="2728">
                  <c:v>2.7883447640000001</c:v>
                </c:pt>
                <c:pt idx="2729">
                  <c:v>2.8004340619999999</c:v>
                </c:pt>
                <c:pt idx="2730">
                  <c:v>2.8105455080000001</c:v>
                </c:pt>
                <c:pt idx="2731">
                  <c:v>2.8105455080000001</c:v>
                </c:pt>
                <c:pt idx="2732">
                  <c:v>2.8206291540000001</c:v>
                </c:pt>
                <c:pt idx="2733">
                  <c:v>2.8226060020000001</c:v>
                </c:pt>
                <c:pt idx="2734">
                  <c:v>2.8300532189999998</c:v>
                </c:pt>
                <c:pt idx="2735">
                  <c:v>2.8124995570000002</c:v>
                </c:pt>
                <c:pt idx="2736">
                  <c:v>2.8084585130000002</c:v>
                </c:pt>
                <c:pt idx="2737">
                  <c:v>2.8084585130000002</c:v>
                </c:pt>
                <c:pt idx="2738">
                  <c:v>2.8084585130000002</c:v>
                </c:pt>
                <c:pt idx="2739">
                  <c:v>2.786487213</c:v>
                </c:pt>
                <c:pt idx="2740">
                  <c:v>2.8175388510000001</c:v>
                </c:pt>
                <c:pt idx="2741">
                  <c:v>2.8175388510000001</c:v>
                </c:pt>
                <c:pt idx="2742">
                  <c:v>2.8175388510000001</c:v>
                </c:pt>
                <c:pt idx="2743">
                  <c:v>2.8175388510000001</c:v>
                </c:pt>
                <c:pt idx="2744">
                  <c:v>2.8175388510000001</c:v>
                </c:pt>
                <c:pt idx="2745">
                  <c:v>2.8175388510000001</c:v>
                </c:pt>
                <c:pt idx="2746">
                  <c:v>2.8175388510000001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84-4BD6-B3D5-FCFF741F8CF2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1.0193465788078571</c:v>
                </c:pt>
                <c:pt idx="1485">
                  <c:v>1.0236005381137141</c:v>
                </c:pt>
                <c:pt idx="1486">
                  <c:v>1.0271841925897855</c:v>
                </c:pt>
                <c:pt idx="1487">
                  <c:v>1.0256770196976428</c:v>
                </c:pt>
                <c:pt idx="1488">
                  <c:v>1.0235776761918571</c:v>
                </c:pt>
                <c:pt idx="1489">
                  <c:v>1.0250322701222145</c:v>
                </c:pt>
                <c:pt idx="1490">
                  <c:v>1.0162877447737144</c:v>
                </c:pt>
                <c:pt idx="1491">
                  <c:v>1.0075432194252145</c:v>
                </c:pt>
                <c:pt idx="1492">
                  <c:v>0.99879869407671429</c:v>
                </c:pt>
                <c:pt idx="1493">
                  <c:v>0.98597500613828559</c:v>
                </c:pt>
                <c:pt idx="1494">
                  <c:v>0.97548034277607154</c:v>
                </c:pt>
                <c:pt idx="1495">
                  <c:v>0.96708553612021431</c:v>
                </c:pt>
                <c:pt idx="1496">
                  <c:v>0.96113472467335714</c:v>
                </c:pt>
                <c:pt idx="1497">
                  <c:v>0.95971037018414296</c:v>
                </c:pt>
                <c:pt idx="1498">
                  <c:v>0.95828601569492855</c:v>
                </c:pt>
                <c:pt idx="1499">
                  <c:v>0.95686166120571425</c:v>
                </c:pt>
                <c:pt idx="1500">
                  <c:v>0.95747317326249992</c:v>
                </c:pt>
                <c:pt idx="1501">
                  <c:v>0.95869965172557137</c:v>
                </c:pt>
                <c:pt idx="1502">
                  <c:v>0.9612476113193571</c:v>
                </c:pt>
                <c:pt idx="1503">
                  <c:v>0.96542464377649995</c:v>
                </c:pt>
                <c:pt idx="1504">
                  <c:v>0.97330997164135713</c:v>
                </c:pt>
                <c:pt idx="1505">
                  <c:v>0.9811952995062142</c:v>
                </c:pt>
                <c:pt idx="1506">
                  <c:v>0.98908062737107139</c:v>
                </c:pt>
                <c:pt idx="1507">
                  <c:v>1.012910541735357</c:v>
                </c:pt>
                <c:pt idx="1508">
                  <c:v>1.0288066787675714</c:v>
                </c:pt>
                <c:pt idx="1509">
                  <c:v>1.0403258085607141</c:v>
                </c:pt>
                <c:pt idx="1510">
                  <c:v>1.0474845150617142</c:v>
                </c:pt>
                <c:pt idx="1511">
                  <c:v>1.0505162947277142</c:v>
                </c:pt>
                <c:pt idx="1512">
                  <c:v>1.0535480743937142</c:v>
                </c:pt>
                <c:pt idx="1513">
                  <c:v>1.0565798540597142</c:v>
                </c:pt>
                <c:pt idx="1514">
                  <c:v>1.050181915482</c:v>
                </c:pt>
                <c:pt idx="1515">
                  <c:v>1.0346993913169285</c:v>
                </c:pt>
                <c:pt idx="1516">
                  <c:v>1.0247789092457857</c:v>
                </c:pt>
                <c:pt idx="1517">
                  <c:v>1.0123642926217145</c:v>
                </c:pt>
                <c:pt idx="1518">
                  <c:v>0.98993581029978572</c:v>
                </c:pt>
                <c:pt idx="1519">
                  <c:v>0.96750732797785688</c:v>
                </c:pt>
                <c:pt idx="1520">
                  <c:v>0.94507884565592826</c:v>
                </c:pt>
                <c:pt idx="1521">
                  <c:v>0.90748127567328563</c:v>
                </c:pt>
                <c:pt idx="1522">
                  <c:v>0.87540677796621402</c:v>
                </c:pt>
                <c:pt idx="1523">
                  <c:v>0.84213593765264272</c:v>
                </c:pt>
                <c:pt idx="1524">
                  <c:v>0.79790430094892861</c:v>
                </c:pt>
                <c:pt idx="1525">
                  <c:v>0.75048478089049997</c:v>
                </c:pt>
                <c:pt idx="1526">
                  <c:v>0.70306526083207133</c:v>
                </c:pt>
                <c:pt idx="1527">
                  <c:v>0.6556457407736429</c:v>
                </c:pt>
                <c:pt idx="1528">
                  <c:v>0.58332016934485709</c:v>
                </c:pt>
                <c:pt idx="1529">
                  <c:v>0.48465480176521425</c:v>
                </c:pt>
                <c:pt idx="1530">
                  <c:v>0.37966325962685715</c:v>
                </c:pt>
                <c:pt idx="1531">
                  <c:v>0.26311277068157141</c:v>
                </c:pt>
                <c:pt idx="1532">
                  <c:v>9.918353326450001E-2</c:v>
                </c:pt>
                <c:pt idx="1533">
                  <c:v>-6.4745704152571415E-2</c:v>
                </c:pt>
                <c:pt idx="1534">
                  <c:v>-0.22867494156964283</c:v>
                </c:pt>
                <c:pt idx="1535">
                  <c:v>-0.38734930167642856</c:v>
                </c:pt>
                <c:pt idx="1536">
                  <c:v>-0.54617198629871433</c:v>
                </c:pt>
                <c:pt idx="1537">
                  <c:v>-0.71862964939585716</c:v>
                </c:pt>
                <c:pt idx="1538">
                  <c:v>-0.91151225088950016</c:v>
                </c:pt>
                <c:pt idx="1539">
                  <c:v>-1.1051829484646429</c:v>
                </c:pt>
                <c:pt idx="1540">
                  <c:v>-1.2988536460397857</c:v>
                </c:pt>
                <c:pt idx="1541">
                  <c:v>-1.4925243436149285</c:v>
                </c:pt>
                <c:pt idx="1542">
                  <c:v>-1.6668721153687858</c:v>
                </c:pt>
                <c:pt idx="1543">
                  <c:v>-1.7466897897281428</c:v>
                </c:pt>
                <c:pt idx="1544">
                  <c:v>-1.8096270501359999</c:v>
                </c:pt>
                <c:pt idx="1545">
                  <c:v>-1.8503764673699286</c:v>
                </c:pt>
                <c:pt idx="1546">
                  <c:v>-1.8209248529001429</c:v>
                </c:pt>
                <c:pt idx="1547">
                  <c:v>-1.7914732384303567</c:v>
                </c:pt>
                <c:pt idx="1548">
                  <c:v>-1.762021623960571</c:v>
                </c:pt>
                <c:pt idx="1549">
                  <c:v>-1.7537908725640712</c:v>
                </c:pt>
                <c:pt idx="1550">
                  <c:v>-1.7541644873410707</c:v>
                </c:pt>
                <c:pt idx="1551">
                  <c:v>-1.7314188195004996</c:v>
                </c:pt>
                <c:pt idx="1552">
                  <c:v>-1.6759925655589283</c:v>
                </c:pt>
                <c:pt idx="1553">
                  <c:v>-1.6146741978105712</c:v>
                </c:pt>
                <c:pt idx="1554">
                  <c:v>-1.5533558300622141</c:v>
                </c:pt>
                <c:pt idx="1555">
                  <c:v>-1.4920374623138568</c:v>
                </c:pt>
                <c:pt idx="1556">
                  <c:v>-1.4033187811801429</c:v>
                </c:pt>
                <c:pt idx="1557">
                  <c:v>-1.342509747791643</c:v>
                </c:pt>
                <c:pt idx="1558">
                  <c:v>-1.304346213635643</c:v>
                </c:pt>
                <c:pt idx="1559">
                  <c:v>-1.2766365302026428</c:v>
                </c:pt>
                <c:pt idx="1560">
                  <c:v>-1.2626432568875001</c:v>
                </c:pt>
                <c:pt idx="1561">
                  <c:v>-1.248649983572357</c:v>
                </c:pt>
                <c:pt idx="1562">
                  <c:v>-1.2346567102572144</c:v>
                </c:pt>
                <c:pt idx="1563">
                  <c:v>-1.1967669294387144</c:v>
                </c:pt>
                <c:pt idx="1564">
                  <c:v>-1.1527913741145002</c:v>
                </c:pt>
                <c:pt idx="1565">
                  <c:v>-1.114949330305143</c:v>
                </c:pt>
                <c:pt idx="1566">
                  <c:v>-1.0761918912549999</c:v>
                </c:pt>
                <c:pt idx="1567">
                  <c:v>-0.98263468458207126</c:v>
                </c:pt>
                <c:pt idx="1568">
                  <c:v>-0.88907747790914271</c:v>
                </c:pt>
                <c:pt idx="1569">
                  <c:v>-0.79552027123621427</c:v>
                </c:pt>
                <c:pt idx="1570">
                  <c:v>-0.72783375921178561</c:v>
                </c:pt>
                <c:pt idx="1571">
                  <c:v>-0.70030487644921424</c:v>
                </c:pt>
                <c:pt idx="1572">
                  <c:v>-0.67260697575099992</c:v>
                </c:pt>
                <c:pt idx="1573">
                  <c:v>-0.65573775462864259</c:v>
                </c:pt>
                <c:pt idx="1574">
                  <c:v>-0.64407679553628561</c:v>
                </c:pt>
                <c:pt idx="1575">
                  <c:v>-0.63241583644392851</c:v>
                </c:pt>
                <c:pt idx="1576">
                  <c:v>-0.62075487735157142</c:v>
                </c:pt>
                <c:pt idx="1577">
                  <c:v>-0.61142515132664299</c:v>
                </c:pt>
                <c:pt idx="1578">
                  <c:v>-0.60460896387107144</c:v>
                </c:pt>
                <c:pt idx="1579">
                  <c:v>-0.59779277641549999</c:v>
                </c:pt>
                <c:pt idx="1580">
                  <c:v>-0.59097658895992855</c:v>
                </c:pt>
                <c:pt idx="1581">
                  <c:v>-0.64249403335950006</c:v>
                </c:pt>
                <c:pt idx="1582">
                  <c:v>-0.69401147775907135</c:v>
                </c:pt>
                <c:pt idx="1583">
                  <c:v>-0.74552892215864286</c:v>
                </c:pt>
                <c:pt idx="1584">
                  <c:v>-0.78788109877949986</c:v>
                </c:pt>
                <c:pt idx="1585">
                  <c:v>-0.81883672618250003</c:v>
                </c:pt>
                <c:pt idx="1586">
                  <c:v>-0.83138502613085719</c:v>
                </c:pt>
                <c:pt idx="1587">
                  <c:v>-0.82770215480871412</c:v>
                </c:pt>
                <c:pt idx="1588">
                  <c:v>-0.81209714676799993</c:v>
                </c:pt>
                <c:pt idx="1589">
                  <c:v>-0.79649213872728575</c:v>
                </c:pt>
                <c:pt idx="1590">
                  <c:v>-0.78088713068657156</c:v>
                </c:pt>
                <c:pt idx="1591">
                  <c:v>-0.75775683441014297</c:v>
                </c:pt>
                <c:pt idx="1592">
                  <c:v>-0.73155940644664297</c:v>
                </c:pt>
                <c:pt idx="1593">
                  <c:v>-0.71218892251314292</c:v>
                </c:pt>
                <c:pt idx="1594">
                  <c:v>-0.6923745108142858</c:v>
                </c:pt>
                <c:pt idx="1595">
                  <c:v>-0.67315055014657144</c:v>
                </c:pt>
                <c:pt idx="1596">
                  <c:v>-0.65392658947885718</c:v>
                </c:pt>
                <c:pt idx="1597">
                  <c:v>-0.6347026288111427</c:v>
                </c:pt>
                <c:pt idx="1598">
                  <c:v>-0.58954856170007142</c:v>
                </c:pt>
                <c:pt idx="1599">
                  <c:v>-0.53281988442107142</c:v>
                </c:pt>
                <c:pt idx="1600">
                  <c:v>-0.47919210482435715</c:v>
                </c:pt>
                <c:pt idx="1601">
                  <c:v>-0.42202932233178564</c:v>
                </c:pt>
                <c:pt idx="1602">
                  <c:v>-0.35674301741942854</c:v>
                </c:pt>
                <c:pt idx="1603">
                  <c:v>-0.29145671250707139</c:v>
                </c:pt>
                <c:pt idx="1604">
                  <c:v>-0.22617040759471432</c:v>
                </c:pt>
                <c:pt idx="1605">
                  <c:v>-0.15617204800457155</c:v>
                </c:pt>
                <c:pt idx="1606">
                  <c:v>-7.6738095127928618E-2</c:v>
                </c:pt>
                <c:pt idx="1607">
                  <c:v>9.8526233206428192E-3</c:v>
                </c:pt>
                <c:pt idx="1608">
                  <c:v>9.3814267367142837E-2</c:v>
                </c:pt>
                <c:pt idx="1609">
                  <c:v>0.18078145794964287</c:v>
                </c:pt>
                <c:pt idx="1610">
                  <c:v>0.26774864853214286</c:v>
                </c:pt>
                <c:pt idx="1611">
                  <c:v>0.35471583911464288</c:v>
                </c:pt>
                <c:pt idx="1612">
                  <c:v>0.41668644474771427</c:v>
                </c:pt>
                <c:pt idx="1613">
                  <c:v>0.46523041201307141</c:v>
                </c:pt>
                <c:pt idx="1614">
                  <c:v>0.50433058426985711</c:v>
                </c:pt>
                <c:pt idx="1615">
                  <c:v>0.53990047075985714</c:v>
                </c:pt>
                <c:pt idx="1616">
                  <c:v>0.56500624417607148</c:v>
                </c:pt>
                <c:pt idx="1617">
                  <c:v>0.59011201759228571</c:v>
                </c:pt>
                <c:pt idx="1618">
                  <c:v>0.61521779100850005</c:v>
                </c:pt>
                <c:pt idx="1619">
                  <c:v>0.62714643350757127</c:v>
                </c:pt>
                <c:pt idx="1620">
                  <c:v>0.63517814617914292</c:v>
                </c:pt>
                <c:pt idx="1621">
                  <c:v>0.64411564673228572</c:v>
                </c:pt>
                <c:pt idx="1622">
                  <c:v>0.64816163926335713</c:v>
                </c:pt>
                <c:pt idx="1623">
                  <c:v>0.64449523826828581</c:v>
                </c:pt>
                <c:pt idx="1624">
                  <c:v>0.64082883727321438</c:v>
                </c:pt>
                <c:pt idx="1625">
                  <c:v>0.63716243627814306</c:v>
                </c:pt>
                <c:pt idx="1626">
                  <c:v>0.62947490860049993</c:v>
                </c:pt>
                <c:pt idx="1627">
                  <c:v>0.61945550337449995</c:v>
                </c:pt>
                <c:pt idx="1628">
                  <c:v>0.61271305199542858</c:v>
                </c:pt>
                <c:pt idx="1629">
                  <c:v>0.5940953644707857</c:v>
                </c:pt>
                <c:pt idx="1630">
                  <c:v>0.56011016812992864</c:v>
                </c:pt>
                <c:pt idx="1631">
                  <c:v>0.52612497178907147</c:v>
                </c:pt>
                <c:pt idx="1632">
                  <c:v>0.4921397754482143</c:v>
                </c:pt>
                <c:pt idx="1633">
                  <c:v>0.45970397953157149</c:v>
                </c:pt>
                <c:pt idx="1634">
                  <c:v>0.42296257334471427</c:v>
                </c:pt>
                <c:pt idx="1635">
                  <c:v>0.38706401500035703</c:v>
                </c:pt>
                <c:pt idx="1636">
                  <c:v>0.35881131416992851</c:v>
                </c:pt>
                <c:pt idx="1637">
                  <c:v>0.33044228803757142</c:v>
                </c:pt>
                <c:pt idx="1638">
                  <c:v>0.30207326190521433</c:v>
                </c:pt>
                <c:pt idx="1639">
                  <c:v>0.27370423577285719</c:v>
                </c:pt>
                <c:pt idx="1640">
                  <c:v>0.23324764840600001</c:v>
                </c:pt>
                <c:pt idx="1641">
                  <c:v>0.19745870681557148</c:v>
                </c:pt>
                <c:pt idx="1642">
                  <c:v>0.17146139459892856</c:v>
                </c:pt>
                <c:pt idx="1643">
                  <c:v>0.15285222319414285</c:v>
                </c:pt>
                <c:pt idx="1644">
                  <c:v>0.15144927214185716</c:v>
                </c:pt>
                <c:pt idx="1645">
                  <c:v>0.15004632108957142</c:v>
                </c:pt>
                <c:pt idx="1646">
                  <c:v>0.1486433700372857</c:v>
                </c:pt>
                <c:pt idx="1647">
                  <c:v>0.1414666491077857</c:v>
                </c:pt>
                <c:pt idx="1648">
                  <c:v>0.13167177671442856</c:v>
                </c:pt>
                <c:pt idx="1649">
                  <c:v>0.11845937967264285</c:v>
                </c:pt>
                <c:pt idx="1650">
                  <c:v>0.10184602578550002</c:v>
                </c:pt>
                <c:pt idx="1651">
                  <c:v>8.8885827127571426E-2</c:v>
                </c:pt>
                <c:pt idx="1652">
                  <c:v>7.5925628469642875E-2</c:v>
                </c:pt>
                <c:pt idx="1653">
                  <c:v>6.2965429811714282E-2</c:v>
                </c:pt>
                <c:pt idx="1654">
                  <c:v>7.1019310380285722E-2</c:v>
                </c:pt>
                <c:pt idx="1655">
                  <c:v>7.6878639865500004E-2</c:v>
                </c:pt>
                <c:pt idx="1656">
                  <c:v>6.2370341585428556E-2</c:v>
                </c:pt>
                <c:pt idx="1657">
                  <c:v>4.5203237666928561E-2</c:v>
                </c:pt>
                <c:pt idx="1658">
                  <c:v>2.4228019883571421E-2</c:v>
                </c:pt>
                <c:pt idx="1659">
                  <c:v>3.2528021002142921E-3</c:v>
                </c:pt>
                <c:pt idx="1660">
                  <c:v>-1.7722415683142857E-2</c:v>
                </c:pt>
                <c:pt idx="1661">
                  <c:v>-3.6230732946071424E-2</c:v>
                </c:pt>
                <c:pt idx="1662">
                  <c:v>-5.050870532592857E-2</c:v>
                </c:pt>
                <c:pt idx="1663">
                  <c:v>-6.4155765965285716E-2</c:v>
                </c:pt>
                <c:pt idx="1664">
                  <c:v>-7.5713303458642869E-2</c:v>
                </c:pt>
                <c:pt idx="1665">
                  <c:v>-8.5288198336500004E-2</c:v>
                </c:pt>
                <c:pt idx="1666">
                  <c:v>-9.4863093214357139E-2</c:v>
                </c:pt>
                <c:pt idx="1667">
                  <c:v>-0.10443798809221429</c:v>
                </c:pt>
                <c:pt idx="1668">
                  <c:v>-0.11919076081871428</c:v>
                </c:pt>
                <c:pt idx="1669">
                  <c:v>-0.13238284349400001</c:v>
                </c:pt>
                <c:pt idx="1670">
                  <c:v>-0.13826077699757142</c:v>
                </c:pt>
                <c:pt idx="1671">
                  <c:v>-0.13682862398928569</c:v>
                </c:pt>
                <c:pt idx="1672">
                  <c:v>-0.137800352687</c:v>
                </c:pt>
                <c:pt idx="1673">
                  <c:v>-0.13877208138471431</c:v>
                </c:pt>
                <c:pt idx="1674">
                  <c:v>-0.13974381008242859</c:v>
                </c:pt>
                <c:pt idx="1675">
                  <c:v>-0.13684781575878574</c:v>
                </c:pt>
                <c:pt idx="1676">
                  <c:v>-0.13741598330450003</c:v>
                </c:pt>
                <c:pt idx="1677">
                  <c:v>-0.13744013438985717</c:v>
                </c:pt>
                <c:pt idx="1678">
                  <c:v>-0.13676568601600003</c:v>
                </c:pt>
                <c:pt idx="1679">
                  <c:v>-0.13263760373878575</c:v>
                </c:pt>
                <c:pt idx="1680">
                  <c:v>-0.12850952146157144</c:v>
                </c:pt>
                <c:pt idx="1681">
                  <c:v>-0.12438143918435715</c:v>
                </c:pt>
                <c:pt idx="1682">
                  <c:v>-0.1185846819225</c:v>
                </c:pt>
                <c:pt idx="1683">
                  <c:v>-0.11174419216592857</c:v>
                </c:pt>
                <c:pt idx="1684">
                  <c:v>-0.10617129452071429</c:v>
                </c:pt>
                <c:pt idx="1685">
                  <c:v>-9.647373974992858E-2</c:v>
                </c:pt>
                <c:pt idx="1686">
                  <c:v>-8.5033350866357132E-2</c:v>
                </c:pt>
                <c:pt idx="1687">
                  <c:v>-7.3592961982785726E-2</c:v>
                </c:pt>
                <c:pt idx="1688">
                  <c:v>-6.2152573099214271E-2</c:v>
                </c:pt>
                <c:pt idx="1689">
                  <c:v>-4.5125375556428558E-2</c:v>
                </c:pt>
                <c:pt idx="1690">
                  <c:v>-2.7743142063785704E-2</c:v>
                </c:pt>
                <c:pt idx="1691">
                  <c:v>-1.5885818133428566E-2</c:v>
                </c:pt>
                <c:pt idx="1692">
                  <c:v>-6.4863170581428613E-3</c:v>
                </c:pt>
                <c:pt idx="1693">
                  <c:v>4.9397925035713939E-4</c:v>
                </c:pt>
                <c:pt idx="1694">
                  <c:v>7.4742755588571418E-3</c:v>
                </c:pt>
                <c:pt idx="1695">
                  <c:v>1.4454571867357144E-2</c:v>
                </c:pt>
                <c:pt idx="1696">
                  <c:v>2.7601969278785714E-2</c:v>
                </c:pt>
                <c:pt idx="1697">
                  <c:v>4.3733791234142852E-2</c:v>
                </c:pt>
                <c:pt idx="1698">
                  <c:v>6.6953993595571429E-2</c:v>
                </c:pt>
                <c:pt idx="1699">
                  <c:v>7.8048332196571438E-2</c:v>
                </c:pt>
                <c:pt idx="1700">
                  <c:v>8.6299855975285736E-2</c:v>
                </c:pt>
                <c:pt idx="1701">
                  <c:v>9.4551379754000006E-2</c:v>
                </c:pt>
                <c:pt idx="1702">
                  <c:v>0.10280290353271429</c:v>
                </c:pt>
                <c:pt idx="1703">
                  <c:v>0.10435543627192856</c:v>
                </c:pt>
                <c:pt idx="1704">
                  <c:v>0.11065377242178573</c:v>
                </c:pt>
                <c:pt idx="1705">
                  <c:v>0.12091670044528571</c:v>
                </c:pt>
                <c:pt idx="1706">
                  <c:v>0.13692897533085716</c:v>
                </c:pt>
                <c:pt idx="1707">
                  <c:v>0.15163399574992859</c:v>
                </c:pt>
                <c:pt idx="1708">
                  <c:v>0.16633901616899999</c:v>
                </c:pt>
                <c:pt idx="1709">
                  <c:v>0.18104403658807142</c:v>
                </c:pt>
                <c:pt idx="1710">
                  <c:v>0.18767500758328573</c:v>
                </c:pt>
                <c:pt idx="1711">
                  <c:v>0.19189278419814287</c:v>
                </c:pt>
                <c:pt idx="1712">
                  <c:v>0.17566066982957143</c:v>
                </c:pt>
                <c:pt idx="1713">
                  <c:v>0.16276906639335714</c:v>
                </c:pt>
                <c:pt idx="1714">
                  <c:v>0.14050041913085712</c:v>
                </c:pt>
                <c:pt idx="1715">
                  <c:v>0.11823177186835714</c:v>
                </c:pt>
                <c:pt idx="1716">
                  <c:v>9.5963124605857125E-2</c:v>
                </c:pt>
                <c:pt idx="1717">
                  <c:v>6.9314545175714268E-2</c:v>
                </c:pt>
                <c:pt idx="1718">
                  <c:v>4.5831214329714265E-2</c:v>
                </c:pt>
                <c:pt idx="1719">
                  <c:v>3.149598770557141E-2</c:v>
                </c:pt>
                <c:pt idx="1720">
                  <c:v>6.5446378065714145E-3</c:v>
                </c:pt>
                <c:pt idx="1721">
                  <c:v>-1.464056799621429E-2</c:v>
                </c:pt>
                <c:pt idx="1722">
                  <c:v>-3.5825773798999996E-2</c:v>
                </c:pt>
                <c:pt idx="1723">
                  <c:v>-5.7010979601785708E-2</c:v>
                </c:pt>
                <c:pt idx="1724">
                  <c:v>-7.5411278552214286E-2</c:v>
                </c:pt>
                <c:pt idx="1725">
                  <c:v>-9.8015632601499994E-2</c:v>
                </c:pt>
                <c:pt idx="1726">
                  <c:v>-0.10703227273964286</c:v>
                </c:pt>
                <c:pt idx="1727">
                  <c:v>-0.12761332745135714</c:v>
                </c:pt>
                <c:pt idx="1728">
                  <c:v>-0.14304272820085712</c:v>
                </c:pt>
                <c:pt idx="1729">
                  <c:v>-0.15847212895035714</c:v>
                </c:pt>
                <c:pt idx="1730">
                  <c:v>-0.17390152969985714</c:v>
                </c:pt>
                <c:pt idx="1731">
                  <c:v>-0.18594906999021427</c:v>
                </c:pt>
                <c:pt idx="1732">
                  <c:v>-0.20353045989828569</c:v>
                </c:pt>
                <c:pt idx="1733">
                  <c:v>-0.23515396535357141</c:v>
                </c:pt>
                <c:pt idx="1734">
                  <c:v>-0.25748093814857143</c:v>
                </c:pt>
                <c:pt idx="1735">
                  <c:v>-0.28187965639185714</c:v>
                </c:pt>
                <c:pt idx="1736">
                  <c:v>-0.30627837463514285</c:v>
                </c:pt>
                <c:pt idx="1737">
                  <c:v>-0.33067709287842856</c:v>
                </c:pt>
                <c:pt idx="1738">
                  <c:v>-0.35667573324499996</c:v>
                </c:pt>
                <c:pt idx="1739">
                  <c:v>-0.38149760663914284</c:v>
                </c:pt>
                <c:pt idx="1740">
                  <c:v>-0.40551623239092854</c:v>
                </c:pt>
                <c:pt idx="1741">
                  <c:v>-0.41813154685585713</c:v>
                </c:pt>
                <c:pt idx="1742">
                  <c:v>-0.4238429125862857</c:v>
                </c:pt>
                <c:pt idx="1743">
                  <c:v>-0.42955427831671422</c:v>
                </c:pt>
                <c:pt idx="1744">
                  <c:v>-0.4352656440471428</c:v>
                </c:pt>
                <c:pt idx="1745">
                  <c:v>-0.43928236726642861</c:v>
                </c:pt>
                <c:pt idx="1746">
                  <c:v>-0.4454288584264286</c:v>
                </c:pt>
                <c:pt idx="1747">
                  <c:v>-0.44081117198114284</c:v>
                </c:pt>
                <c:pt idx="1748">
                  <c:v>-0.43797192117221428</c:v>
                </c:pt>
                <c:pt idx="1749">
                  <c:v>-0.43501009278314279</c:v>
                </c:pt>
                <c:pt idx="1750">
                  <c:v>-0.4320482643940714</c:v>
                </c:pt>
                <c:pt idx="1751">
                  <c:v>-0.4290864360049999</c:v>
                </c:pt>
                <c:pt idx="1752">
                  <c:v>-0.41060094087328564</c:v>
                </c:pt>
                <c:pt idx="1753">
                  <c:v>-0.39182312932478564</c:v>
                </c:pt>
                <c:pt idx="1754">
                  <c:v>-0.37701533307014284</c:v>
                </c:pt>
                <c:pt idx="1755">
                  <c:v>-0.36410475926614289</c:v>
                </c:pt>
                <c:pt idx="1756">
                  <c:v>-0.35348797023371425</c:v>
                </c:pt>
                <c:pt idx="1757">
                  <c:v>-0.34287118120128568</c:v>
                </c:pt>
                <c:pt idx="1758">
                  <c:v>-0.33225439216885705</c:v>
                </c:pt>
                <c:pt idx="1759">
                  <c:v>-0.32473443212564279</c:v>
                </c:pt>
                <c:pt idx="1760">
                  <c:v>-0.31772205879335713</c:v>
                </c:pt>
                <c:pt idx="1761">
                  <c:v>-0.32014562177235723</c:v>
                </c:pt>
                <c:pt idx="1762">
                  <c:v>-0.32450457342100003</c:v>
                </c:pt>
                <c:pt idx="1763">
                  <c:v>-0.33406667905085718</c:v>
                </c:pt>
                <c:pt idx="1764">
                  <c:v>-0.34362878468071428</c:v>
                </c:pt>
                <c:pt idx="1765">
                  <c:v>-0.35319089031057144</c:v>
                </c:pt>
                <c:pt idx="1766">
                  <c:v>-0.36797222089442855</c:v>
                </c:pt>
                <c:pt idx="1767">
                  <c:v>-0.38327782019614293</c:v>
                </c:pt>
                <c:pt idx="1768">
                  <c:v>-0.38990771775542854</c:v>
                </c:pt>
                <c:pt idx="1769">
                  <c:v>-0.39017608973035717</c:v>
                </c:pt>
                <c:pt idx="1770">
                  <c:v>-0.39472205625214291</c:v>
                </c:pt>
                <c:pt idx="1771">
                  <c:v>-0.39926802277392859</c:v>
                </c:pt>
                <c:pt idx="1772">
                  <c:v>-0.40381398929571438</c:v>
                </c:pt>
                <c:pt idx="1773">
                  <c:v>-0.4030519550347858</c:v>
                </c:pt>
                <c:pt idx="1774">
                  <c:v>-0.38769133311528581</c:v>
                </c:pt>
                <c:pt idx="1775">
                  <c:v>-0.36177432399100012</c:v>
                </c:pt>
                <c:pt idx="1776">
                  <c:v>-0.33735545315300008</c:v>
                </c:pt>
                <c:pt idx="1777">
                  <c:v>-0.30939404567128576</c:v>
                </c:pt>
                <c:pt idx="1778">
                  <c:v>-0.28143263818957143</c:v>
                </c:pt>
                <c:pt idx="1779">
                  <c:v>-0.2534712307078571</c:v>
                </c:pt>
                <c:pt idx="1780">
                  <c:v>-0.24035876467307141</c:v>
                </c:pt>
                <c:pt idx="1781">
                  <c:v>-0.21549043841578569</c:v>
                </c:pt>
                <c:pt idx="1782">
                  <c:v>-0.19723194081207146</c:v>
                </c:pt>
                <c:pt idx="1783">
                  <c:v>-0.18246370161021433</c:v>
                </c:pt>
                <c:pt idx="1784">
                  <c:v>-0.15514729822307144</c:v>
                </c:pt>
                <c:pt idx="1785">
                  <c:v>-0.12783089483592858</c:v>
                </c:pt>
                <c:pt idx="1786">
                  <c:v>-0.10051449144878573</c:v>
                </c:pt>
                <c:pt idx="1787">
                  <c:v>-7.6601042774357128E-2</c:v>
                </c:pt>
                <c:pt idx="1788">
                  <c:v>-6.4637150403071414E-2</c:v>
                </c:pt>
                <c:pt idx="1789">
                  <c:v>-5.3826407214928561E-2</c:v>
                </c:pt>
                <c:pt idx="1790">
                  <c:v>-3.7038938038142843E-2</c:v>
                </c:pt>
                <c:pt idx="1791">
                  <c:v>-1.5710487628428565E-2</c:v>
                </c:pt>
                <c:pt idx="1792">
                  <c:v>5.6179627812857191E-3</c:v>
                </c:pt>
                <c:pt idx="1793">
                  <c:v>2.6946413191000003E-2</c:v>
                </c:pt>
                <c:pt idx="1794">
                  <c:v>5.7159850594357145E-2</c:v>
                </c:pt>
                <c:pt idx="1795">
                  <c:v>7.5802138576500006E-2</c:v>
                </c:pt>
                <c:pt idx="1796">
                  <c:v>9.6604433253928576E-2</c:v>
                </c:pt>
                <c:pt idx="1797">
                  <c:v>0.11878394232771429</c:v>
                </c:pt>
                <c:pt idx="1798">
                  <c:v>0.13178212983271428</c:v>
                </c:pt>
                <c:pt idx="1799">
                  <c:v>0.14478031733771429</c:v>
                </c:pt>
                <c:pt idx="1800">
                  <c:v>0.1577785048427143</c:v>
                </c:pt>
                <c:pt idx="1801">
                  <c:v>0.16945565005550001</c:v>
                </c:pt>
                <c:pt idx="1802">
                  <c:v>0.17945395722592858</c:v>
                </c:pt>
                <c:pt idx="1803">
                  <c:v>0.1833628369427143</c:v>
                </c:pt>
                <c:pt idx="1804">
                  <c:v>0.18639657213549995</c:v>
                </c:pt>
                <c:pt idx="1805">
                  <c:v>0.18932368394035712</c:v>
                </c:pt>
                <c:pt idx="1806">
                  <c:v>0.19225079574521425</c:v>
                </c:pt>
                <c:pt idx="1807">
                  <c:v>0.19517790755007142</c:v>
                </c:pt>
                <c:pt idx="1808">
                  <c:v>0.19857849816585713</c:v>
                </c:pt>
                <c:pt idx="1809">
                  <c:v>0.20537144979185712</c:v>
                </c:pt>
                <c:pt idx="1810">
                  <c:v>0.21303581990235718</c:v>
                </c:pt>
                <c:pt idx="1811">
                  <c:v>0.22006913492378577</c:v>
                </c:pt>
                <c:pt idx="1812">
                  <c:v>0.23036269620657146</c:v>
                </c:pt>
                <c:pt idx="1813">
                  <c:v>0.24065625748935718</c:v>
                </c:pt>
                <c:pt idx="1814">
                  <c:v>0.2509498187721429</c:v>
                </c:pt>
                <c:pt idx="1815">
                  <c:v>0.25943005231650001</c:v>
                </c:pt>
                <c:pt idx="1816">
                  <c:v>0.26540440776421431</c:v>
                </c:pt>
                <c:pt idx="1817">
                  <c:v>0.28038217219371431</c:v>
                </c:pt>
                <c:pt idx="1818">
                  <c:v>0.28949915887257144</c:v>
                </c:pt>
                <c:pt idx="1819">
                  <c:v>0.29576759306099998</c:v>
                </c:pt>
                <c:pt idx="1820">
                  <c:v>0.30203602724942857</c:v>
                </c:pt>
                <c:pt idx="1821">
                  <c:v>0.30830446143785711</c:v>
                </c:pt>
                <c:pt idx="1822">
                  <c:v>0.31432655679342858</c:v>
                </c:pt>
                <c:pt idx="1823">
                  <c:v>0.32591076038571426</c:v>
                </c:pt>
                <c:pt idx="1824">
                  <c:v>0.33811031599192853</c:v>
                </c:pt>
                <c:pt idx="1825">
                  <c:v>0.35051218566042858</c:v>
                </c:pt>
                <c:pt idx="1826">
                  <c:v>0.36680178612499997</c:v>
                </c:pt>
                <c:pt idx="1827">
                  <c:v>0.38309138658957143</c:v>
                </c:pt>
                <c:pt idx="1828">
                  <c:v>0.39938098705414288</c:v>
                </c:pt>
                <c:pt idx="1829">
                  <c:v>0.41645998037350002</c:v>
                </c:pt>
                <c:pt idx="1830">
                  <c:v>0.44214876364735722</c:v>
                </c:pt>
                <c:pt idx="1831">
                  <c:v>0.46403415264850001</c:v>
                </c:pt>
                <c:pt idx="1832">
                  <c:v>0.49118827534121434</c:v>
                </c:pt>
                <c:pt idx="1833">
                  <c:v>0.52100540174064291</c:v>
                </c:pt>
                <c:pt idx="1834">
                  <c:v>0.55082252814007149</c:v>
                </c:pt>
                <c:pt idx="1835">
                  <c:v>0.58063965453950017</c:v>
                </c:pt>
                <c:pt idx="1836">
                  <c:v>0.60979870793221436</c:v>
                </c:pt>
                <c:pt idx="1837">
                  <c:v>0.63063785247528581</c:v>
                </c:pt>
                <c:pt idx="1838">
                  <c:v>0.65274695935464278</c:v>
                </c:pt>
                <c:pt idx="1839">
                  <c:v>0.67492181113400007</c:v>
                </c:pt>
                <c:pt idx="1840">
                  <c:v>0.69801606642957137</c:v>
                </c:pt>
                <c:pt idx="1841">
                  <c:v>0.72111032172514278</c:v>
                </c:pt>
                <c:pt idx="1842">
                  <c:v>0.7442045770207143</c:v>
                </c:pt>
                <c:pt idx="1843">
                  <c:v>0.77530368760314272</c:v>
                </c:pt>
                <c:pt idx="1844">
                  <c:v>0.8022713067994286</c:v>
                </c:pt>
                <c:pt idx="1845">
                  <c:v>0.83398554928671431</c:v>
                </c:pt>
                <c:pt idx="1846">
                  <c:v>0.86428512962171433</c:v>
                </c:pt>
                <c:pt idx="1847">
                  <c:v>0.88907630388107162</c:v>
                </c:pt>
                <c:pt idx="1848">
                  <c:v>0.91386747814042868</c:v>
                </c:pt>
                <c:pt idx="1849">
                  <c:v>0.93865865239978585</c:v>
                </c:pt>
                <c:pt idx="1850">
                  <c:v>0.96209949859371435</c:v>
                </c:pt>
                <c:pt idx="1851">
                  <c:v>0.98758843466428581</c:v>
                </c:pt>
                <c:pt idx="1852">
                  <c:v>1.0110608797789287</c:v>
                </c:pt>
                <c:pt idx="1853">
                  <c:v>1.0340498526820714</c:v>
                </c:pt>
                <c:pt idx="1854">
                  <c:v>1.0431165691250714</c:v>
                </c:pt>
                <c:pt idx="1855">
                  <c:v>1.0521832855680715</c:v>
                </c:pt>
                <c:pt idx="1856">
                  <c:v>1.0612500020110716</c:v>
                </c:pt>
                <c:pt idx="1857">
                  <c:v>1.0717346267357144</c:v>
                </c:pt>
                <c:pt idx="1858">
                  <c:v>1.082288476490143</c:v>
                </c:pt>
                <c:pt idx="1859">
                  <c:v>1.0815751984657145</c:v>
                </c:pt>
                <c:pt idx="1860">
                  <c:v>1.0781782795809287</c:v>
                </c:pt>
                <c:pt idx="1861">
                  <c:v>1.0773014081147858</c:v>
                </c:pt>
                <c:pt idx="1862">
                  <c:v>1.0764245366486429</c:v>
                </c:pt>
                <c:pt idx="1863">
                  <c:v>1.0755476651825</c:v>
                </c:pt>
                <c:pt idx="1864">
                  <c:v>1.0759052545448573</c:v>
                </c:pt>
                <c:pt idx="1865">
                  <c:v>1.074114201754357</c:v>
                </c:pt>
                <c:pt idx="1866">
                  <c:v>1.0741946685717856</c:v>
                </c:pt>
                <c:pt idx="1867">
                  <c:v>1.0756301292702857</c:v>
                </c:pt>
                <c:pt idx="1868">
                  <c:v>1.0859814826976426</c:v>
                </c:pt>
                <c:pt idx="1869">
                  <c:v>1.0963328361249998</c:v>
                </c:pt>
                <c:pt idx="1870">
                  <c:v>1.1066841895523569</c:v>
                </c:pt>
                <c:pt idx="1871">
                  <c:v>1.1098422105049999</c:v>
                </c:pt>
                <c:pt idx="1872">
                  <c:v>1.1132504444519999</c:v>
                </c:pt>
                <c:pt idx="1873">
                  <c:v>1.1235149169723571</c:v>
                </c:pt>
                <c:pt idx="1874">
                  <c:v>1.1382712680059286</c:v>
                </c:pt>
                <c:pt idx="1875">
                  <c:v>1.1474831113874999</c:v>
                </c:pt>
                <c:pt idx="1876">
                  <c:v>1.1566949547690712</c:v>
                </c:pt>
                <c:pt idx="1877">
                  <c:v>1.1659067981506428</c:v>
                </c:pt>
                <c:pt idx="1878">
                  <c:v>1.1800681043174284</c:v>
                </c:pt>
                <c:pt idx="1879">
                  <c:v>1.1952518851737142</c:v>
                </c:pt>
                <c:pt idx="1880">
                  <c:v>1.2098846463600001</c:v>
                </c:pt>
                <c:pt idx="1881">
                  <c:v>1.2169363406027143</c:v>
                </c:pt>
                <c:pt idx="1882">
                  <c:v>1.2205818456114286</c:v>
                </c:pt>
                <c:pt idx="1883">
                  <c:v>1.2242273506201429</c:v>
                </c:pt>
                <c:pt idx="1884">
                  <c:v>1.227872855628857</c:v>
                </c:pt>
                <c:pt idx="1885">
                  <c:v>1.2260821638447859</c:v>
                </c:pt>
                <c:pt idx="1886">
                  <c:v>1.2279939738548571</c:v>
                </c:pt>
                <c:pt idx="1887">
                  <c:v>1.2297694238695001</c:v>
                </c:pt>
                <c:pt idx="1888">
                  <c:v>1.2259303437489284</c:v>
                </c:pt>
                <c:pt idx="1889">
                  <c:v>1.2385172258252857</c:v>
                </c:pt>
                <c:pt idx="1890">
                  <c:v>1.2511041079016429</c:v>
                </c:pt>
                <c:pt idx="1891">
                  <c:v>1.263690989978</c:v>
                </c:pt>
                <c:pt idx="1892">
                  <c:v>1.2721430141536427</c:v>
                </c:pt>
                <c:pt idx="1893">
                  <c:v>1.2852955461464286</c:v>
                </c:pt>
                <c:pt idx="1894">
                  <c:v>1.2933170755575001</c:v>
                </c:pt>
                <c:pt idx="1895">
                  <c:v>1.3059076889827854</c:v>
                </c:pt>
                <c:pt idx="1896">
                  <c:v>1.32008240042</c:v>
                </c:pt>
                <c:pt idx="1897">
                  <c:v>1.3342571118572142</c:v>
                </c:pt>
                <c:pt idx="1898">
                  <c:v>1.3484318232944286</c:v>
                </c:pt>
                <c:pt idx="1899">
                  <c:v>1.3726353768267143</c:v>
                </c:pt>
                <c:pt idx="1900">
                  <c:v>1.3874806420390713</c:v>
                </c:pt>
                <c:pt idx="1901">
                  <c:v>1.3934374390755713</c:v>
                </c:pt>
                <c:pt idx="1902">
                  <c:v>1.4001627243986428</c:v>
                </c:pt>
                <c:pt idx="1903">
                  <c:v>1.3989310848767855</c:v>
                </c:pt>
                <c:pt idx="1904">
                  <c:v>1.3976994453549281</c:v>
                </c:pt>
                <c:pt idx="1905">
                  <c:v>1.3964678058330713</c:v>
                </c:pt>
                <c:pt idx="1906">
                  <c:v>1.3922277964802141</c:v>
                </c:pt>
                <c:pt idx="1907">
                  <c:v>1.3870634984290002</c:v>
                </c:pt>
                <c:pt idx="1908">
                  <c:v>1.3846700657421429</c:v>
                </c:pt>
                <c:pt idx="1909">
                  <c:v>1.3773840248760003</c:v>
                </c:pt>
                <c:pt idx="1910">
                  <c:v>1.373895059516143</c:v>
                </c:pt>
                <c:pt idx="1911">
                  <c:v>1.3704060941562857</c:v>
                </c:pt>
                <c:pt idx="1912">
                  <c:v>1.3669171287964286</c:v>
                </c:pt>
                <c:pt idx="1913">
                  <c:v>1.3584482046244286</c:v>
                </c:pt>
                <c:pt idx="1914">
                  <c:v>1.3633480681547858</c:v>
                </c:pt>
                <c:pt idx="1915">
                  <c:v>1.3737063083834287</c:v>
                </c:pt>
                <c:pt idx="1916">
                  <c:v>1.3914684443530716</c:v>
                </c:pt>
                <c:pt idx="1917">
                  <c:v>1.4084252200298573</c:v>
                </c:pt>
                <c:pt idx="1918">
                  <c:v>1.4253819957066427</c:v>
                </c:pt>
                <c:pt idx="1919">
                  <c:v>1.4423387713834284</c:v>
                </c:pt>
                <c:pt idx="1920">
                  <c:v>1.4568214727855711</c:v>
                </c:pt>
                <c:pt idx="1921">
                  <c:v>1.4691325606297856</c:v>
                </c:pt>
                <c:pt idx="1922">
                  <c:v>1.4771923032924996</c:v>
                </c:pt>
                <c:pt idx="1923">
                  <c:v>1.4926971553147141</c:v>
                </c:pt>
                <c:pt idx="1924">
                  <c:v>1.5041565400522856</c:v>
                </c:pt>
                <c:pt idx="1925">
                  <c:v>1.5156159247898573</c:v>
                </c:pt>
                <c:pt idx="1926">
                  <c:v>1.5270753095274288</c:v>
                </c:pt>
                <c:pt idx="1927">
                  <c:v>1.5387490124920713</c:v>
                </c:pt>
                <c:pt idx="1928">
                  <c:v>1.5390461272312856</c:v>
                </c:pt>
                <c:pt idx="1929">
                  <c:v>1.5383100302155712</c:v>
                </c:pt>
                <c:pt idx="1930">
                  <c:v>1.5333966269862143</c:v>
                </c:pt>
                <c:pt idx="1931">
                  <c:v>1.5274129913681429</c:v>
                </c:pt>
                <c:pt idx="1932">
                  <c:v>1.5214293557500713</c:v>
                </c:pt>
                <c:pt idx="1933">
                  <c:v>1.515445720132</c:v>
                </c:pt>
                <c:pt idx="1934">
                  <c:v>1.5092522422459997</c:v>
                </c:pt>
                <c:pt idx="1935">
                  <c:v>1.4999103973676426</c:v>
                </c:pt>
                <c:pt idx="1936">
                  <c:v>1.4993170031813572</c:v>
                </c:pt>
                <c:pt idx="1937">
                  <c:v>1.4956159194208571</c:v>
                </c:pt>
                <c:pt idx="1938">
                  <c:v>1.4904757486829285</c:v>
                </c:pt>
                <c:pt idx="1939">
                  <c:v>1.4853355779449999</c:v>
                </c:pt>
                <c:pt idx="1940">
                  <c:v>1.4801954072070718</c:v>
                </c:pt>
                <c:pt idx="1941">
                  <c:v>1.4735156231648574</c:v>
                </c:pt>
                <c:pt idx="1942">
                  <c:v>1.4762249418847144</c:v>
                </c:pt>
                <c:pt idx="1943">
                  <c:v>1.4813290536637143</c:v>
                </c:pt>
                <c:pt idx="1944">
                  <c:v>1.4915281144736425</c:v>
                </c:pt>
                <c:pt idx="1945">
                  <c:v>1.509741320401071</c:v>
                </c:pt>
                <c:pt idx="1946">
                  <c:v>1.5279545263284997</c:v>
                </c:pt>
                <c:pt idx="1947">
                  <c:v>1.5461677322559282</c:v>
                </c:pt>
                <c:pt idx="1948">
                  <c:v>1.5643631538689997</c:v>
                </c:pt>
                <c:pt idx="1949">
                  <c:v>1.5971419874257138</c:v>
                </c:pt>
                <c:pt idx="1950">
                  <c:v>1.6261166004152141</c:v>
                </c:pt>
                <c:pt idx="1951">
                  <c:v>1.6556130818591426</c:v>
                </c:pt>
                <c:pt idx="1952">
                  <c:v>1.6806613142161424</c:v>
                </c:pt>
                <c:pt idx="1953">
                  <c:v>1.7057095465731427</c:v>
                </c:pt>
                <c:pt idx="1954">
                  <c:v>1.7307577789301427</c:v>
                </c:pt>
                <c:pt idx="1955">
                  <c:v>1.7601390688033571</c:v>
                </c:pt>
                <c:pt idx="1956">
                  <c:v>1.7918292261874285</c:v>
                </c:pt>
                <c:pt idx="1957">
                  <c:v>1.811544782378143</c:v>
                </c:pt>
                <c:pt idx="1958">
                  <c:v>1.8453771945678572</c:v>
                </c:pt>
                <c:pt idx="1959">
                  <c:v>1.8785564190360713</c:v>
                </c:pt>
                <c:pt idx="1960">
                  <c:v>1.911735643504286</c:v>
                </c:pt>
                <c:pt idx="1961">
                  <c:v>1.9449148679725001</c:v>
                </c:pt>
                <c:pt idx="1962">
                  <c:v>1.980795793297643</c:v>
                </c:pt>
                <c:pt idx="1963">
                  <c:v>2.0031494609990004</c:v>
                </c:pt>
                <c:pt idx="1964">
                  <c:v>2.0148107673339291</c:v>
                </c:pt>
                <c:pt idx="1965">
                  <c:v>2.0178009865364293</c:v>
                </c:pt>
                <c:pt idx="1966">
                  <c:v>2.0230405171657146</c:v>
                </c:pt>
                <c:pt idx="1967">
                  <c:v>2.0282800477950005</c:v>
                </c:pt>
                <c:pt idx="1968">
                  <c:v>2.0335195784242863</c:v>
                </c:pt>
                <c:pt idx="1969">
                  <c:v>2.0368486443324287</c:v>
                </c:pt>
                <c:pt idx="1970">
                  <c:v>2.0279618337712146</c:v>
                </c:pt>
                <c:pt idx="1971">
                  <c:v>2.034265055203643</c:v>
                </c:pt>
                <c:pt idx="1972">
                  <c:v>2.022956180784143</c:v>
                </c:pt>
                <c:pt idx="1973">
                  <c:v>2.0022783987324284</c:v>
                </c:pt>
                <c:pt idx="1974">
                  <c:v>1.9816006166807141</c:v>
                </c:pt>
                <c:pt idx="1975">
                  <c:v>1.9609228346289993</c:v>
                </c:pt>
                <c:pt idx="1976">
                  <c:v>1.9436582527184996</c:v>
                </c:pt>
                <c:pt idx="1977">
                  <c:v>1.9361431309082853</c:v>
                </c:pt>
                <c:pt idx="1978">
                  <c:v>1.9433771186263566</c:v>
                </c:pt>
                <c:pt idx="1979">
                  <c:v>1.9632849980220717</c:v>
                </c:pt>
                <c:pt idx="1980">
                  <c:v>1.9871104728984998</c:v>
                </c:pt>
                <c:pt idx="1981">
                  <c:v>2.0109359477749282</c:v>
                </c:pt>
                <c:pt idx="1982">
                  <c:v>2.0347614226513566</c:v>
                </c:pt>
                <c:pt idx="1983">
                  <c:v>2.0595454065376431</c:v>
                </c:pt>
                <c:pt idx="1984">
                  <c:v>2.0809364002467854</c:v>
                </c:pt>
                <c:pt idx="1985">
                  <c:v>2.0988242887605</c:v>
                </c:pt>
                <c:pt idx="1986">
                  <c:v>2.1179364521662856</c:v>
                </c:pt>
                <c:pt idx="1987">
                  <c:v>2.1400458148129284</c:v>
                </c:pt>
                <c:pt idx="1988">
                  <c:v>2.1621551774595713</c:v>
                </c:pt>
                <c:pt idx="1989">
                  <c:v>2.1842645401062137</c:v>
                </c:pt>
                <c:pt idx="1990">
                  <c:v>2.2073825942180001</c:v>
                </c:pt>
                <c:pt idx="1991">
                  <c:v>2.2201683395033571</c:v>
                </c:pt>
                <c:pt idx="1992">
                  <c:v>2.2291530147122143</c:v>
                </c:pt>
                <c:pt idx="1993">
                  <c:v>2.2174594356090713</c:v>
                </c:pt>
                <c:pt idx="1994">
                  <c:v>2.206979690555714</c:v>
                </c:pt>
                <c:pt idx="1995">
                  <c:v>2.1964999455023575</c:v>
                </c:pt>
                <c:pt idx="1996">
                  <c:v>2.1860202004490001</c:v>
                </c:pt>
                <c:pt idx="1997">
                  <c:v>2.1781633900600004</c:v>
                </c:pt>
                <c:pt idx="1998">
                  <c:v>2.1759570625187861</c:v>
                </c:pt>
                <c:pt idx="1999">
                  <c:v>2.1753224698718574</c:v>
                </c:pt>
                <c:pt idx="2000">
                  <c:v>2.1751983184740715</c:v>
                </c:pt>
                <c:pt idx="2001">
                  <c:v>2.1731319918722858</c:v>
                </c:pt>
                <c:pt idx="2002">
                  <c:v>2.1710656652705</c:v>
                </c:pt>
                <c:pt idx="2003">
                  <c:v>2.1689993386687143</c:v>
                </c:pt>
                <c:pt idx="2004">
                  <c:v>2.1575198497768571</c:v>
                </c:pt>
                <c:pt idx="2005">
                  <c:v>2.1460809682749282</c:v>
                </c:pt>
                <c:pt idx="2006">
                  <c:v>2.1318338232702856</c:v>
                </c:pt>
                <c:pt idx="2007">
                  <c:v>2.135602557569714</c:v>
                </c:pt>
                <c:pt idx="2008">
                  <c:v>2.1415006704791431</c:v>
                </c:pt>
                <c:pt idx="2009">
                  <c:v>2.1473987833885713</c:v>
                </c:pt>
                <c:pt idx="2010">
                  <c:v>2.1532968962979999</c:v>
                </c:pt>
                <c:pt idx="2011">
                  <c:v>2.1508827284581429</c:v>
                </c:pt>
                <c:pt idx="2012">
                  <c:v>2.1513008709069283</c:v>
                </c:pt>
                <c:pt idx="2013">
                  <c:v>2.1470051775958572</c:v>
                </c:pt>
                <c:pt idx="2014">
                  <c:v>2.1379482814270712</c:v>
                </c:pt>
                <c:pt idx="2015">
                  <c:v>2.1256910349745</c:v>
                </c:pt>
                <c:pt idx="2016">
                  <c:v>2.1134337885219283</c:v>
                </c:pt>
                <c:pt idx="2017">
                  <c:v>2.1011765420693571</c:v>
                </c:pt>
                <c:pt idx="2018">
                  <c:v>2.0914629155995712</c:v>
                </c:pt>
                <c:pt idx="2019">
                  <c:v>2.0840883987810002</c:v>
                </c:pt>
                <c:pt idx="2020">
                  <c:v>2.0818013107872142</c:v>
                </c:pt>
                <c:pt idx="2021">
                  <c:v>2.0849194350110714</c:v>
                </c:pt>
                <c:pt idx="2022">
                  <c:v>2.0859405657024999</c:v>
                </c:pt>
                <c:pt idx="2023">
                  <c:v>2.0869616963939284</c:v>
                </c:pt>
                <c:pt idx="2024">
                  <c:v>2.0879828270853573</c:v>
                </c:pt>
                <c:pt idx="2025">
                  <c:v>2.092637497134</c:v>
                </c:pt>
                <c:pt idx="2026">
                  <c:v>2.0796597906830008</c:v>
                </c:pt>
                <c:pt idx="2027">
                  <c:v>2.0601275728999289</c:v>
                </c:pt>
                <c:pt idx="2028">
                  <c:v>2.044531973578072</c:v>
                </c:pt>
                <c:pt idx="2029">
                  <c:v>2.0334160464107858</c:v>
                </c:pt>
                <c:pt idx="2030">
                  <c:v>2.0223001192435004</c:v>
                </c:pt>
                <c:pt idx="2031">
                  <c:v>2.0111841920762146</c:v>
                </c:pt>
                <c:pt idx="2032">
                  <c:v>2.0034591249257145</c:v>
                </c:pt>
                <c:pt idx="2033">
                  <c:v>1.9968928759262143</c:v>
                </c:pt>
                <c:pt idx="2034">
                  <c:v>1.9877940757057857</c:v>
                </c:pt>
                <c:pt idx="2035">
                  <c:v>1.9745523841879287</c:v>
                </c:pt>
                <c:pt idx="2036">
                  <c:v>1.9605727704611429</c:v>
                </c:pt>
                <c:pt idx="2037">
                  <c:v>1.9465931567343571</c:v>
                </c:pt>
                <c:pt idx="2038">
                  <c:v>1.9326135430075713</c:v>
                </c:pt>
                <c:pt idx="2039">
                  <c:v>1.9196154761272857</c:v>
                </c:pt>
                <c:pt idx="2040">
                  <c:v>1.9201395563075001</c:v>
                </c:pt>
                <c:pt idx="2041">
                  <c:v>1.9298313576377859</c:v>
                </c:pt>
                <c:pt idx="2042">
                  <c:v>1.9366284225504999</c:v>
                </c:pt>
                <c:pt idx="2043">
                  <c:v>1.9449143101172857</c:v>
                </c:pt>
                <c:pt idx="2044">
                  <c:v>1.9532001976840718</c:v>
                </c:pt>
                <c:pt idx="2045">
                  <c:v>1.9614860852508575</c:v>
                </c:pt>
                <c:pt idx="2046">
                  <c:v>1.968388921829286</c:v>
                </c:pt>
                <c:pt idx="2047">
                  <c:v>1.9720773117887147</c:v>
                </c:pt>
                <c:pt idx="2048">
                  <c:v>1.9731884766293575</c:v>
                </c:pt>
                <c:pt idx="2049">
                  <c:v>1.9688759347242146</c:v>
                </c:pt>
                <c:pt idx="2050">
                  <c:v>1.965425734503786</c:v>
                </c:pt>
                <c:pt idx="2051">
                  <c:v>1.9619755342833576</c:v>
                </c:pt>
                <c:pt idx="2052">
                  <c:v>1.9585253340629289</c:v>
                </c:pt>
                <c:pt idx="2053">
                  <c:v>1.9558392918935001</c:v>
                </c:pt>
                <c:pt idx="2054">
                  <c:v>1.9523253262830718</c:v>
                </c:pt>
                <c:pt idx="2055">
                  <c:v>1.9520204582500718</c:v>
                </c:pt>
                <c:pt idx="2056">
                  <c:v>1.951100468448</c:v>
                </c:pt>
                <c:pt idx="2057">
                  <c:v>1.9506183711387857</c:v>
                </c:pt>
                <c:pt idx="2058">
                  <c:v>1.9501362738295716</c:v>
                </c:pt>
                <c:pt idx="2059">
                  <c:v>1.9496541765203577</c:v>
                </c:pt>
                <c:pt idx="2060">
                  <c:v>1.9475682268816432</c:v>
                </c:pt>
                <c:pt idx="2061">
                  <c:v>1.9427016566657147</c:v>
                </c:pt>
                <c:pt idx="2062">
                  <c:v>1.9397794809525002</c:v>
                </c:pt>
                <c:pt idx="2063">
                  <c:v>1.9461625947127861</c:v>
                </c:pt>
                <c:pt idx="2064">
                  <c:v>1.9526036423323572</c:v>
                </c:pt>
                <c:pt idx="2065">
                  <c:v>1.9590446899519287</c:v>
                </c:pt>
                <c:pt idx="2066">
                  <c:v>1.9654857375714998</c:v>
                </c:pt>
                <c:pt idx="2067">
                  <c:v>1.9753487847246429</c:v>
                </c:pt>
                <c:pt idx="2068">
                  <c:v>1.9921890175357857</c:v>
                </c:pt>
                <c:pt idx="2069">
                  <c:v>2.0182651068282857</c:v>
                </c:pt>
                <c:pt idx="2070">
                  <c:v>2.0473305140438574</c:v>
                </c:pt>
                <c:pt idx="2071">
                  <c:v>2.0767775045386432</c:v>
                </c:pt>
                <c:pt idx="2072">
                  <c:v>2.106224495033429</c:v>
                </c:pt>
                <c:pt idx="2073">
                  <c:v>2.1356714855282144</c:v>
                </c:pt>
                <c:pt idx="2074">
                  <c:v>2.1677642266699286</c:v>
                </c:pt>
                <c:pt idx="2075">
                  <c:v>2.2028963485418571</c:v>
                </c:pt>
                <c:pt idx="2076">
                  <c:v>2.2379661239000002</c:v>
                </c:pt>
                <c:pt idx="2077">
                  <c:v>2.2659874888966427</c:v>
                </c:pt>
                <c:pt idx="2078">
                  <c:v>2.2928848003378568</c:v>
                </c:pt>
                <c:pt idx="2079">
                  <c:v>2.3197821117790709</c:v>
                </c:pt>
                <c:pt idx="2080">
                  <c:v>2.3466794232202859</c:v>
                </c:pt>
                <c:pt idx="2081">
                  <c:v>2.3650014076517145</c:v>
                </c:pt>
                <c:pt idx="2082">
                  <c:v>2.3839503116909282</c:v>
                </c:pt>
                <c:pt idx="2083">
                  <c:v>2.3924702038605004</c:v>
                </c:pt>
                <c:pt idx="2084">
                  <c:v>2.3990007953709283</c:v>
                </c:pt>
                <c:pt idx="2085">
                  <c:v>2.4028966927837856</c:v>
                </c:pt>
                <c:pt idx="2086">
                  <c:v>2.406792590196642</c:v>
                </c:pt>
                <c:pt idx="2087">
                  <c:v>2.4106884876094994</c:v>
                </c:pt>
                <c:pt idx="2088">
                  <c:v>2.3916123736332855</c:v>
                </c:pt>
                <c:pt idx="2089">
                  <c:v>2.3725362596570707</c:v>
                </c:pt>
                <c:pt idx="2090">
                  <c:v>2.3534601456808568</c:v>
                </c:pt>
                <c:pt idx="2091">
                  <c:v>2.3354772940790709</c:v>
                </c:pt>
                <c:pt idx="2092">
                  <c:v>2.3190816974159998</c:v>
                </c:pt>
                <c:pt idx="2093">
                  <c:v>2.3026861007529287</c:v>
                </c:pt>
                <c:pt idx="2094">
                  <c:v>2.2862905040898567</c:v>
                </c:pt>
                <c:pt idx="2095">
                  <c:v>2.2677136434177143</c:v>
                </c:pt>
                <c:pt idx="2096">
                  <c:v>2.2449378234886428</c:v>
                </c:pt>
                <c:pt idx="2097">
                  <c:v>2.2196081645209285</c:v>
                </c:pt>
                <c:pt idx="2098">
                  <c:v>2.206883203066643</c:v>
                </c:pt>
                <c:pt idx="2099">
                  <c:v>2.2093349366841428</c:v>
                </c:pt>
                <c:pt idx="2100">
                  <c:v>2.2117866703016427</c:v>
                </c:pt>
                <c:pt idx="2101">
                  <c:v>2.214238403919143</c:v>
                </c:pt>
                <c:pt idx="2102">
                  <c:v>2.2407143908422142</c:v>
                </c:pt>
                <c:pt idx="2103">
                  <c:v>2.2737082723478572</c:v>
                </c:pt>
                <c:pt idx="2104">
                  <c:v>2.3086870024914994</c:v>
                </c:pt>
                <c:pt idx="2105">
                  <c:v>2.3511338204947139</c:v>
                </c:pt>
                <c:pt idx="2106">
                  <c:v>2.3887762865478566</c:v>
                </c:pt>
                <c:pt idx="2107">
                  <c:v>2.4264187526009993</c:v>
                </c:pt>
                <c:pt idx="2108">
                  <c:v>2.464061218654142</c:v>
                </c:pt>
                <c:pt idx="2109">
                  <c:v>2.5082503627217854</c:v>
                </c:pt>
                <c:pt idx="2110">
                  <c:v>2.562314623182071</c:v>
                </c:pt>
                <c:pt idx="2111">
                  <c:v>2.6159511876169286</c:v>
                </c:pt>
                <c:pt idx="2112">
                  <c:v>2.6584352233554287</c:v>
                </c:pt>
                <c:pt idx="2113">
                  <c:v>2.6853442163406425</c:v>
                </c:pt>
                <c:pt idx="2114">
                  <c:v>2.7122532093258576</c:v>
                </c:pt>
                <c:pt idx="2115">
                  <c:v>2.7391622023110718</c:v>
                </c:pt>
                <c:pt idx="2116">
                  <c:v>2.7512741223880002</c:v>
                </c:pt>
                <c:pt idx="2117">
                  <c:v>2.7668805682632143</c:v>
                </c:pt>
                <c:pt idx="2118">
                  <c:v>2.7799570294751428</c:v>
                </c:pt>
                <c:pt idx="2119">
                  <c:v>2.7879028123128573</c:v>
                </c:pt>
                <c:pt idx="2120">
                  <c:v>2.7997476262715715</c:v>
                </c:pt>
                <c:pt idx="2121">
                  <c:v>2.8115924402302852</c:v>
                </c:pt>
                <c:pt idx="2122">
                  <c:v>2.8234372541889994</c:v>
                </c:pt>
                <c:pt idx="2123">
                  <c:v>2.8341514881294994</c:v>
                </c:pt>
                <c:pt idx="2124">
                  <c:v>2.8435678378792137</c:v>
                </c:pt>
                <c:pt idx="2125">
                  <c:v>2.8525910412465003</c:v>
                </c:pt>
                <c:pt idx="2126">
                  <c:v>2.8607474967896427</c:v>
                </c:pt>
                <c:pt idx="2127">
                  <c:v>2.8621221360642859</c:v>
                </c:pt>
                <c:pt idx="2128">
                  <c:v>2.8634967753389282</c:v>
                </c:pt>
                <c:pt idx="2129">
                  <c:v>2.864871414613571</c:v>
                </c:pt>
                <c:pt idx="2130">
                  <c:v>2.8792840317251427</c:v>
                </c:pt>
                <c:pt idx="2131">
                  <c:v>2.8788175658367861</c:v>
                </c:pt>
                <c:pt idx="2132">
                  <c:v>2.8781480137178574</c:v>
                </c:pt>
                <c:pt idx="2133">
                  <c:v>2.866971935659143</c:v>
                </c:pt>
                <c:pt idx="2134">
                  <c:v>2.8670674969648573</c:v>
                </c:pt>
                <c:pt idx="2135">
                  <c:v>2.8671630582705716</c:v>
                </c:pt>
                <c:pt idx="2136">
                  <c:v>2.8672586195762859</c:v>
                </c:pt>
                <c:pt idx="2137">
                  <c:v>2.8664584142177145</c:v>
                </c:pt>
                <c:pt idx="2138">
                  <c:v>2.8501668509619287</c:v>
                </c:pt>
                <c:pt idx="2139">
                  <c:v>2.8297066360214282</c:v>
                </c:pt>
                <c:pt idx="2140">
                  <c:v>2.8129836881525709</c:v>
                </c:pt>
                <c:pt idx="2141">
                  <c:v>2.8064773429767849</c:v>
                </c:pt>
                <c:pt idx="2142">
                  <c:v>2.7999709978009997</c:v>
                </c:pt>
                <c:pt idx="2143">
                  <c:v>2.793464652625214</c:v>
                </c:pt>
                <c:pt idx="2144">
                  <c:v>2.7907173770010707</c:v>
                </c:pt>
                <c:pt idx="2145">
                  <c:v>2.795634825809429</c:v>
                </c:pt>
                <c:pt idx="2146">
                  <c:v>2.8100627821831425</c:v>
                </c:pt>
                <c:pt idx="2147">
                  <c:v>2.8193161100427142</c:v>
                </c:pt>
                <c:pt idx="2148">
                  <c:v>2.808722546747572</c:v>
                </c:pt>
                <c:pt idx="2149">
                  <c:v>2.7981289834524294</c:v>
                </c:pt>
                <c:pt idx="2150">
                  <c:v>2.7875354201572864</c:v>
                </c:pt>
                <c:pt idx="2151">
                  <c:v>2.7711258437715718</c:v>
                </c:pt>
                <c:pt idx="2152">
                  <c:v>2.7596088830725001</c:v>
                </c:pt>
                <c:pt idx="2153">
                  <c:v>2.7488944686523573</c:v>
                </c:pt>
                <c:pt idx="2154">
                  <c:v>2.7414165393462855</c:v>
                </c:pt>
                <c:pt idx="2155">
                  <c:v>2.7330334387807147</c:v>
                </c:pt>
                <c:pt idx="2156">
                  <c:v>2.7246503382151426</c:v>
                </c:pt>
                <c:pt idx="2157">
                  <c:v>2.7162672376495718</c:v>
                </c:pt>
                <c:pt idx="2158">
                  <c:v>2.6872683741388572</c:v>
                </c:pt>
                <c:pt idx="2159">
                  <c:v>2.6570799641909284</c:v>
                </c:pt>
                <c:pt idx="2160">
                  <c:v>2.6082190426572143</c:v>
                </c:pt>
                <c:pt idx="2161">
                  <c:v>2.5786150471197145</c:v>
                </c:pt>
                <c:pt idx="2162">
                  <c:v>2.5550059231912856</c:v>
                </c:pt>
                <c:pt idx="2163">
                  <c:v>2.5313967992628577</c:v>
                </c:pt>
                <c:pt idx="2164">
                  <c:v>2.5077876753344293</c:v>
                </c:pt>
                <c:pt idx="2165">
                  <c:v>2.4914052430544289</c:v>
                </c:pt>
                <c:pt idx="2166">
                  <c:v>2.4781499613264288</c:v>
                </c:pt>
                <c:pt idx="2167">
                  <c:v>2.4750123009879283</c:v>
                </c:pt>
                <c:pt idx="2168">
                  <c:v>2.4668600270062138</c:v>
                </c:pt>
                <c:pt idx="2169">
                  <c:v>2.4675076686567854</c:v>
                </c:pt>
                <c:pt idx="2170">
                  <c:v>2.468155310307357</c:v>
                </c:pt>
                <c:pt idx="2171">
                  <c:v>2.4688029519579286</c:v>
                </c:pt>
                <c:pt idx="2172">
                  <c:v>2.4851947945519286</c:v>
                </c:pt>
                <c:pt idx="2173">
                  <c:v>2.499416197630929</c:v>
                </c:pt>
                <c:pt idx="2174">
                  <c:v>2.5188304964520003</c:v>
                </c:pt>
                <c:pt idx="2175">
                  <c:v>2.5289859501934289</c:v>
                </c:pt>
                <c:pt idx="2176">
                  <c:v>2.5387555471420713</c:v>
                </c:pt>
                <c:pt idx="2177">
                  <c:v>2.5485251440907142</c:v>
                </c:pt>
                <c:pt idx="2178">
                  <c:v>2.5582947410393575</c:v>
                </c:pt>
                <c:pt idx="2179">
                  <c:v>2.5638607513582863</c:v>
                </c:pt>
                <c:pt idx="2180">
                  <c:v>2.5614468450994288</c:v>
                </c:pt>
                <c:pt idx="2181">
                  <c:v>2.5471952599513576</c:v>
                </c:pt>
                <c:pt idx="2182">
                  <c:v>2.5372803140357147</c:v>
                </c:pt>
                <c:pt idx="2183">
                  <c:v>2.5178888114880715</c:v>
                </c:pt>
                <c:pt idx="2184">
                  <c:v>2.4984973089404288</c:v>
                </c:pt>
                <c:pt idx="2185">
                  <c:v>2.4791058063927855</c:v>
                </c:pt>
                <c:pt idx="2186">
                  <c:v>2.4613610527955001</c:v>
                </c:pt>
                <c:pt idx="2187">
                  <c:v>2.4455939266038564</c:v>
                </c:pt>
                <c:pt idx="2188">
                  <c:v>2.4430655376039283</c:v>
                </c:pt>
                <c:pt idx="2189">
                  <c:v>2.4405122423634285</c:v>
                </c:pt>
                <c:pt idx="2190">
                  <c:v>2.4451400858442143</c:v>
                </c:pt>
                <c:pt idx="2191">
                  <c:v>2.4497679293250001</c:v>
                </c:pt>
                <c:pt idx="2192">
                  <c:v>2.4543957728057859</c:v>
                </c:pt>
                <c:pt idx="2193">
                  <c:v>2.4701882732561438</c:v>
                </c:pt>
                <c:pt idx="2194">
                  <c:v>2.4950237233149295</c:v>
                </c:pt>
                <c:pt idx="2195">
                  <c:v>2.5298264749532859</c:v>
                </c:pt>
                <c:pt idx="2196">
                  <c:v>2.5632949490062855</c:v>
                </c:pt>
                <c:pt idx="2197">
                  <c:v>2.5908848124879285</c:v>
                </c:pt>
                <c:pt idx="2198">
                  <c:v>2.6184746759695714</c:v>
                </c:pt>
                <c:pt idx="2199">
                  <c:v>2.6460645394512143</c:v>
                </c:pt>
                <c:pt idx="2200">
                  <c:v>2.673118682023</c:v>
                </c:pt>
                <c:pt idx="2201">
                  <c:v>2.6969932638284999</c:v>
                </c:pt>
                <c:pt idx="2202">
                  <c:v>2.7140257440138571</c:v>
                </c:pt>
                <c:pt idx="2203">
                  <c:v>2.7380496815297151</c:v>
                </c:pt>
                <c:pt idx="2204">
                  <c:v>2.7539292826750716</c:v>
                </c:pt>
                <c:pt idx="2205">
                  <c:v>2.7698088838204287</c:v>
                </c:pt>
                <c:pt idx="2206">
                  <c:v>2.7856884849657857</c:v>
                </c:pt>
                <c:pt idx="2207">
                  <c:v>2.7851266579629281</c:v>
                </c:pt>
                <c:pt idx="2208">
                  <c:v>2.7860288987430715</c:v>
                </c:pt>
                <c:pt idx="2209">
                  <c:v>2.7793851219869992</c:v>
                </c:pt>
                <c:pt idx="2210">
                  <c:v>2.7675446661964993</c:v>
                </c:pt>
                <c:pt idx="2211">
                  <c:v>2.7615067164322853</c:v>
                </c:pt>
                <c:pt idx="2212">
                  <c:v>2.7554687666680708</c:v>
                </c:pt>
                <c:pt idx="2213">
                  <c:v>2.7494308169038568</c:v>
                </c:pt>
                <c:pt idx="2214">
                  <c:v>2.7385563840274281</c:v>
                </c:pt>
                <c:pt idx="2215">
                  <c:v>2.7142052050819996</c:v>
                </c:pt>
                <c:pt idx="2216">
                  <c:v>2.6879939299951423</c:v>
                </c:pt>
                <c:pt idx="2217">
                  <c:v>2.6540921032414286</c:v>
                </c:pt>
                <c:pt idx="2218">
                  <c:v>2.6233481617330709</c:v>
                </c:pt>
                <c:pt idx="2219">
                  <c:v>2.5926042202247142</c:v>
                </c:pt>
                <c:pt idx="2220">
                  <c:v>2.5618602787163569</c:v>
                </c:pt>
                <c:pt idx="2221">
                  <c:v>2.5467831118063571</c:v>
                </c:pt>
                <c:pt idx="2222">
                  <c:v>2.5223075346874282</c:v>
                </c:pt>
                <c:pt idx="2223">
                  <c:v>2.5008073103120707</c:v>
                </c:pt>
                <c:pt idx="2224">
                  <c:v>2.4806677817997858</c:v>
                </c:pt>
                <c:pt idx="2225">
                  <c:v>2.4554550396125712</c:v>
                </c:pt>
                <c:pt idx="2226">
                  <c:v>2.4302422974253566</c:v>
                </c:pt>
                <c:pt idx="2227">
                  <c:v>2.4050295552381429</c:v>
                </c:pt>
                <c:pt idx="2228">
                  <c:v>2.3874702494362858</c:v>
                </c:pt>
                <c:pt idx="2229">
                  <c:v>2.3822332696720001</c:v>
                </c:pt>
                <c:pt idx="2230">
                  <c:v>2.3798616350195716</c:v>
                </c:pt>
                <c:pt idx="2231">
                  <c:v>2.3805940900574285</c:v>
                </c:pt>
                <c:pt idx="2232">
                  <c:v>2.3886409340474279</c:v>
                </c:pt>
                <c:pt idx="2233">
                  <c:v>2.3966877780374287</c:v>
                </c:pt>
                <c:pt idx="2234">
                  <c:v>2.404734622027429</c:v>
                </c:pt>
                <c:pt idx="2235">
                  <c:v>2.4103960895442857</c:v>
                </c:pt>
                <c:pt idx="2236">
                  <c:v>2.422825885136215</c:v>
                </c:pt>
                <c:pt idx="2237">
                  <c:v>2.4341744746702147</c:v>
                </c:pt>
                <c:pt idx="2238">
                  <c:v>2.4270098184312148</c:v>
                </c:pt>
                <c:pt idx="2239">
                  <c:v>2.4322084496339285</c:v>
                </c:pt>
                <c:pt idx="2240">
                  <c:v>2.4374070808366426</c:v>
                </c:pt>
                <c:pt idx="2241">
                  <c:v>2.4426057120393572</c:v>
                </c:pt>
                <c:pt idx="2242">
                  <c:v>2.4485363537352853</c:v>
                </c:pt>
                <c:pt idx="2243">
                  <c:v>2.4457771402760002</c:v>
                </c:pt>
                <c:pt idx="2244">
                  <c:v>2.4455847286752861</c:v>
                </c:pt>
                <c:pt idx="2245">
                  <c:v>2.4488347554930003</c:v>
                </c:pt>
                <c:pt idx="2246">
                  <c:v>2.4775584358528571</c:v>
                </c:pt>
                <c:pt idx="2247">
                  <c:v>2.5062821162127142</c:v>
                </c:pt>
                <c:pt idx="2248">
                  <c:v>2.5350057965725719</c:v>
                </c:pt>
                <c:pt idx="2249">
                  <c:v>2.5576462361729284</c:v>
                </c:pt>
                <c:pt idx="2250">
                  <c:v>2.5907729587435</c:v>
                </c:pt>
                <c:pt idx="2251">
                  <c:v>2.6362840281259281</c:v>
                </c:pt>
                <c:pt idx="2252">
                  <c:v>2.7005931006767137</c:v>
                </c:pt>
                <c:pt idx="2253">
                  <c:v>2.7662149457181426</c:v>
                </c:pt>
                <c:pt idx="2254">
                  <c:v>2.8318367907595707</c:v>
                </c:pt>
                <c:pt idx="2255">
                  <c:v>2.8974586358009988</c:v>
                </c:pt>
                <c:pt idx="2256">
                  <c:v>2.9682830532582853</c:v>
                </c:pt>
                <c:pt idx="2257">
                  <c:v>3.078314687856428</c:v>
                </c:pt>
                <c:pt idx="2258">
                  <c:v>3.1981486775685712</c:v>
                </c:pt>
                <c:pt idx="2259">
                  <c:v>3.2821539816500716</c:v>
                </c:pt>
                <c:pt idx="2260">
                  <c:v>3.3110583569295002</c:v>
                </c:pt>
                <c:pt idx="2261">
                  <c:v>3.3399627322089285</c:v>
                </c:pt>
                <c:pt idx="2262">
                  <c:v>3.3688671074883567</c:v>
                </c:pt>
                <c:pt idx="2263">
                  <c:v>3.4158693395158575</c:v>
                </c:pt>
                <c:pt idx="2264">
                  <c:v>3.4435127158148573</c:v>
                </c:pt>
                <c:pt idx="2265">
                  <c:v>3.4492377821897859</c:v>
                </c:pt>
                <c:pt idx="2266">
                  <c:v>3.4304246653090003</c:v>
                </c:pt>
                <c:pt idx="2267">
                  <c:v>3.4016301802319999</c:v>
                </c:pt>
                <c:pt idx="2268">
                  <c:v>3.372835695155</c:v>
                </c:pt>
                <c:pt idx="2269">
                  <c:v>3.3440412100779997</c:v>
                </c:pt>
                <c:pt idx="2270">
                  <c:v>3.3269782186195713</c:v>
                </c:pt>
                <c:pt idx="2271">
                  <c:v>3.2982456282229284</c:v>
                </c:pt>
                <c:pt idx="2272">
                  <c:v>3.2532199611326424</c:v>
                </c:pt>
                <c:pt idx="2273">
                  <c:v>3.2398773218060706</c:v>
                </c:pt>
                <c:pt idx="2274">
                  <c:v>3.2507000659382856</c:v>
                </c:pt>
                <c:pt idx="2275">
                  <c:v>3.2615228100705003</c:v>
                </c:pt>
                <c:pt idx="2276">
                  <c:v>3.2723455542027144</c:v>
                </c:pt>
                <c:pt idx="2277">
                  <c:v>3.2650282830348574</c:v>
                </c:pt>
                <c:pt idx="2278">
                  <c:v>3.2587030982694998</c:v>
                </c:pt>
                <c:pt idx="2279">
                  <c:v>3.2491778448216424</c:v>
                </c:pt>
                <c:pt idx="2280">
                  <c:v>3.2681411738959993</c:v>
                </c:pt>
                <c:pt idx="2281">
                  <c:v>3.285164510709857</c:v>
                </c:pt>
                <c:pt idx="2282">
                  <c:v>3.3021878475237147</c:v>
                </c:pt>
                <c:pt idx="2283">
                  <c:v>3.3192111843375716</c:v>
                </c:pt>
                <c:pt idx="2284">
                  <c:v>3.3205834391000719</c:v>
                </c:pt>
                <c:pt idx="2285">
                  <c:v>3.3001920969955001</c:v>
                </c:pt>
                <c:pt idx="2286">
                  <c:v>3.2716927284111432</c:v>
                </c:pt>
                <c:pt idx="2287">
                  <c:v>3.2587371185957141</c:v>
                </c:pt>
                <c:pt idx="2288">
                  <c:v>3.2441818235054996</c:v>
                </c:pt>
                <c:pt idx="2289">
                  <c:v>3.229626528415285</c:v>
                </c:pt>
                <c:pt idx="2290">
                  <c:v>3.2150712333250704</c:v>
                </c:pt>
                <c:pt idx="2291">
                  <c:v>3.2078953529222134</c:v>
                </c:pt>
                <c:pt idx="2292">
                  <c:v>3.2076114406974994</c:v>
                </c:pt>
                <c:pt idx="2293">
                  <c:v>3.2212560097082137</c:v>
                </c:pt>
                <c:pt idx="2294">
                  <c:v>3.2323485779025716</c:v>
                </c:pt>
                <c:pt idx="2295">
                  <c:v>3.2434679166138571</c:v>
                </c:pt>
                <c:pt idx="2296">
                  <c:v>3.2545872553251427</c:v>
                </c:pt>
                <c:pt idx="2297">
                  <c:v>3.2657065940364283</c:v>
                </c:pt>
                <c:pt idx="2298">
                  <c:v>3.2766792738821429</c:v>
                </c:pt>
                <c:pt idx="2299">
                  <c:v>3.2967393987354283</c:v>
                </c:pt>
                <c:pt idx="2300">
                  <c:v>3.335407641436571</c:v>
                </c:pt>
                <c:pt idx="2301">
                  <c:v>3.3664051947315707</c:v>
                </c:pt>
                <c:pt idx="2302">
                  <c:v>3.3972908863674998</c:v>
                </c:pt>
                <c:pt idx="2303">
                  <c:v>3.4281765780034283</c:v>
                </c:pt>
                <c:pt idx="2304">
                  <c:v>3.4590622696393574</c:v>
                </c:pt>
                <c:pt idx="2305">
                  <c:v>3.4813695472140718</c:v>
                </c:pt>
                <c:pt idx="2306">
                  <c:v>3.5030010494807859</c:v>
                </c:pt>
                <c:pt idx="2307">
                  <c:v>3.5368451375195713</c:v>
                </c:pt>
                <c:pt idx="2308">
                  <c:v>3.5580643732838575</c:v>
                </c:pt>
                <c:pt idx="2309">
                  <c:v>3.5898193438453569</c:v>
                </c:pt>
                <c:pt idx="2310">
                  <c:v>3.6215743144068568</c:v>
                </c:pt>
                <c:pt idx="2311">
                  <c:v>3.6533292849683567</c:v>
                </c:pt>
                <c:pt idx="2312">
                  <c:v>3.6783322065139283</c:v>
                </c:pt>
                <c:pt idx="2313">
                  <c:v>3.6909334199828563</c:v>
                </c:pt>
                <c:pt idx="2314">
                  <c:v>3.6913784716211429</c:v>
                </c:pt>
                <c:pt idx="2315">
                  <c:v>3.6845259859093575</c:v>
                </c:pt>
                <c:pt idx="2316">
                  <c:v>3.6776735001975718</c:v>
                </c:pt>
                <c:pt idx="2317">
                  <c:v>3.6708210144857856</c:v>
                </c:pt>
                <c:pt idx="2318">
                  <c:v>3.6639685287740003</c:v>
                </c:pt>
                <c:pt idx="2319">
                  <c:v>3.6507665594950716</c:v>
                </c:pt>
                <c:pt idx="2320">
                  <c:v>3.6269442329420718</c:v>
                </c:pt>
                <c:pt idx="2321">
                  <c:v>3.5769880154172857</c:v>
                </c:pt>
                <c:pt idx="2322">
                  <c:v>3.5399192514101432</c:v>
                </c:pt>
                <c:pt idx="2323">
                  <c:v>3.4900410282132865</c:v>
                </c:pt>
                <c:pt idx="2324">
                  <c:v>3.440162805016429</c:v>
                </c:pt>
                <c:pt idx="2325">
                  <c:v>3.3902845818195719</c:v>
                </c:pt>
                <c:pt idx="2326">
                  <c:v>3.3444460469823576</c:v>
                </c:pt>
                <c:pt idx="2327">
                  <c:v>3.2982760132212863</c:v>
                </c:pt>
                <c:pt idx="2328">
                  <c:v>3.263100583724786</c:v>
                </c:pt>
                <c:pt idx="2329">
                  <c:v>3.2231231237987141</c:v>
                </c:pt>
                <c:pt idx="2330">
                  <c:v>3.175112752700143</c:v>
                </c:pt>
                <c:pt idx="2331">
                  <c:v>3.1271023816015715</c:v>
                </c:pt>
                <c:pt idx="2332">
                  <c:v>3.0790920105030004</c:v>
                </c:pt>
                <c:pt idx="2333">
                  <c:v>3.0416083739905724</c:v>
                </c:pt>
                <c:pt idx="2334">
                  <c:v>3.0231282453152146</c:v>
                </c:pt>
                <c:pt idx="2335">
                  <c:v>3.022653517298429</c:v>
                </c:pt>
                <c:pt idx="2336">
                  <c:v>3.0108821037813569</c:v>
                </c:pt>
                <c:pt idx="2337">
                  <c:v>3.0053124186527858</c:v>
                </c:pt>
                <c:pt idx="2338">
                  <c:v>2.9997427335242142</c:v>
                </c:pt>
                <c:pt idx="2339">
                  <c:v>2.9941730483956421</c:v>
                </c:pt>
                <c:pt idx="2340">
                  <c:v>2.9966356283015712</c:v>
                </c:pt>
                <c:pt idx="2341">
                  <c:v>3.0137252892096424</c:v>
                </c:pt>
                <c:pt idx="2342">
                  <c:v>3.0335452452928569</c:v>
                </c:pt>
                <c:pt idx="2343">
                  <c:v>3.0633730153732857</c:v>
                </c:pt>
                <c:pt idx="2344">
                  <c:v>3.098998756815214</c:v>
                </c:pt>
                <c:pt idx="2345">
                  <c:v>3.1346244982571427</c:v>
                </c:pt>
                <c:pt idx="2346">
                  <c:v>3.170250239699071</c:v>
                </c:pt>
                <c:pt idx="2347">
                  <c:v>3.2048799651884279</c:v>
                </c:pt>
                <c:pt idx="2348">
                  <c:v>3.2292431428725705</c:v>
                </c:pt>
                <c:pt idx="2349">
                  <c:v>3.2589087294117141</c:v>
                </c:pt>
                <c:pt idx="2350">
                  <c:v>3.3015005945444997</c:v>
                </c:pt>
                <c:pt idx="2351">
                  <c:v>3.3460688522971429</c:v>
                </c:pt>
                <c:pt idx="2352">
                  <c:v>3.3906371100497856</c:v>
                </c:pt>
                <c:pt idx="2353">
                  <c:v>3.4352053678024288</c:v>
                </c:pt>
                <c:pt idx="2354">
                  <c:v>3.4806566948422857</c:v>
                </c:pt>
                <c:pt idx="2355">
                  <c:v>3.5366634550647142</c:v>
                </c:pt>
                <c:pt idx="2356">
                  <c:v>3.5829934041634286</c:v>
                </c:pt>
                <c:pt idx="2357">
                  <c:v>3.6183645083672853</c:v>
                </c:pt>
                <c:pt idx="2358">
                  <c:v>3.6371095005224996</c:v>
                </c:pt>
                <c:pt idx="2359">
                  <c:v>3.6558544926777143</c:v>
                </c:pt>
                <c:pt idx="2360">
                  <c:v>3.6745994848329286</c:v>
                </c:pt>
                <c:pt idx="2361">
                  <c:v>3.6953955574955719</c:v>
                </c:pt>
                <c:pt idx="2362">
                  <c:v>3.7090510823331431</c:v>
                </c:pt>
                <c:pt idx="2363">
                  <c:v>3.6942617797248576</c:v>
                </c:pt>
                <c:pt idx="2364">
                  <c:v>3.6631097616935002</c:v>
                </c:pt>
                <c:pt idx="2365">
                  <c:v>3.6320978400376425</c:v>
                </c:pt>
                <c:pt idx="2366">
                  <c:v>3.6010859183817852</c:v>
                </c:pt>
                <c:pt idx="2367">
                  <c:v>3.5700739967259278</c:v>
                </c:pt>
                <c:pt idx="2368">
                  <c:v>3.5293759261648567</c:v>
                </c:pt>
                <c:pt idx="2369">
                  <c:v>3.4802510742410711</c:v>
                </c:pt>
                <c:pt idx="2370">
                  <c:v>3.4376930863696424</c:v>
                </c:pt>
                <c:pt idx="2371">
                  <c:v>3.4046466865654281</c:v>
                </c:pt>
                <c:pt idx="2372">
                  <c:v>3.4033650777157147</c:v>
                </c:pt>
                <c:pt idx="2373">
                  <c:v>3.402083468866</c:v>
                </c:pt>
                <c:pt idx="2374">
                  <c:v>3.4008018600162866</c:v>
                </c:pt>
                <c:pt idx="2375">
                  <c:v>3.3878099876802148</c:v>
                </c:pt>
                <c:pt idx="2376">
                  <c:v>3.3904397490680718</c:v>
                </c:pt>
                <c:pt idx="2377">
                  <c:v>3.4108496475055716</c:v>
                </c:pt>
                <c:pt idx="2378">
                  <c:v>3.4187639689905001</c:v>
                </c:pt>
                <c:pt idx="2379">
                  <c:v>3.416347913113928</c:v>
                </c:pt>
                <c:pt idx="2380">
                  <c:v>3.4139318572373569</c:v>
                </c:pt>
                <c:pt idx="2381">
                  <c:v>3.4115158013607854</c:v>
                </c:pt>
                <c:pt idx="2382">
                  <c:v>3.4162529477797858</c:v>
                </c:pt>
                <c:pt idx="2383">
                  <c:v>3.4194876137232861</c:v>
                </c:pt>
                <c:pt idx="2384">
                  <c:v>3.4126465982950713</c:v>
                </c:pt>
                <c:pt idx="2385">
                  <c:v>3.4069252667128569</c:v>
                </c:pt>
                <c:pt idx="2386">
                  <c:v>3.3909585322901425</c:v>
                </c:pt>
                <c:pt idx="2387">
                  <c:v>3.3749917978674273</c:v>
                </c:pt>
                <c:pt idx="2388">
                  <c:v>3.359025063444713</c:v>
                </c:pt>
                <c:pt idx="2389">
                  <c:v>3.3535771443620708</c:v>
                </c:pt>
                <c:pt idx="2390">
                  <c:v>3.342863134799642</c:v>
                </c:pt>
                <c:pt idx="2391">
                  <c:v>3.3212837589962851</c:v>
                </c:pt>
                <c:pt idx="2392">
                  <c:v>3.3234315380338573</c:v>
                </c:pt>
                <c:pt idx="2393">
                  <c:v>3.3385850461419286</c:v>
                </c:pt>
                <c:pt idx="2394">
                  <c:v>3.35373855425</c:v>
                </c:pt>
                <c:pt idx="2395">
                  <c:v>3.3688920623580714</c:v>
                </c:pt>
                <c:pt idx="2396">
                  <c:v>3.3747679395299994</c:v>
                </c:pt>
                <c:pt idx="2397">
                  <c:v>3.3744106118612858</c:v>
                </c:pt>
                <c:pt idx="2398">
                  <c:v>3.3664580678824287</c:v>
                </c:pt>
                <c:pt idx="2399">
                  <c:v>3.3531847508327854</c:v>
                </c:pt>
                <c:pt idx="2400">
                  <c:v>3.3388071091947857</c:v>
                </c:pt>
                <c:pt idx="2401">
                  <c:v>3.3244294675567851</c:v>
                </c:pt>
                <c:pt idx="2402">
                  <c:v>3.3100518259187859</c:v>
                </c:pt>
                <c:pt idx="2403">
                  <c:v>3.2867600608152858</c:v>
                </c:pt>
                <c:pt idx="2404">
                  <c:v>3.2587052533437855</c:v>
                </c:pt>
                <c:pt idx="2405">
                  <c:v>3.2445293246521425</c:v>
                </c:pt>
                <c:pt idx="2406">
                  <c:v>3.2280910379004282</c:v>
                </c:pt>
                <c:pt idx="2407">
                  <c:v>3.2025687232499287</c:v>
                </c:pt>
                <c:pt idx="2408">
                  <c:v>3.1770464085994292</c:v>
                </c:pt>
                <c:pt idx="2409">
                  <c:v>3.1515240939489293</c:v>
                </c:pt>
                <c:pt idx="2410">
                  <c:v>3.1270303552144294</c:v>
                </c:pt>
                <c:pt idx="2411">
                  <c:v>3.1082510143969286</c:v>
                </c:pt>
                <c:pt idx="2412">
                  <c:v>3.0924564764375004</c:v>
                </c:pt>
                <c:pt idx="2413">
                  <c:v>3.0584273542514282</c:v>
                </c:pt>
                <c:pt idx="2414">
                  <c:v>3.0237105959707136</c:v>
                </c:pt>
                <c:pt idx="2415">
                  <c:v>2.9889938376899994</c:v>
                </c:pt>
                <c:pt idx="2416">
                  <c:v>2.9542770794092847</c:v>
                </c:pt>
                <c:pt idx="2417">
                  <c:v>2.9210072866648562</c:v>
                </c:pt>
                <c:pt idx="2418">
                  <c:v>2.8953766184042138</c:v>
                </c:pt>
                <c:pt idx="2419">
                  <c:v>2.8995594843794987</c:v>
                </c:pt>
                <c:pt idx="2420">
                  <c:v>2.9099613786341427</c:v>
                </c:pt>
                <c:pt idx="2421">
                  <c:v>2.9336391554586427</c:v>
                </c:pt>
                <c:pt idx="2422">
                  <c:v>2.9573169322831423</c:v>
                </c:pt>
                <c:pt idx="2423">
                  <c:v>2.9809947091076423</c:v>
                </c:pt>
                <c:pt idx="2424">
                  <c:v>3.0044340150126421</c:v>
                </c:pt>
                <c:pt idx="2425">
                  <c:v>3.0297475008755002</c:v>
                </c:pt>
                <c:pt idx="2426">
                  <c:v>3.061492716923</c:v>
                </c:pt>
                <c:pt idx="2427">
                  <c:v>3.1164455638660002</c:v>
                </c:pt>
                <c:pt idx="2428">
                  <c:v>3.1721977082333574</c:v>
                </c:pt>
                <c:pt idx="2429">
                  <c:v>3.2279498526007138</c:v>
                </c:pt>
                <c:pt idx="2430">
                  <c:v>3.283701996968071</c:v>
                </c:pt>
                <c:pt idx="2431">
                  <c:v>3.3475195367504287</c:v>
                </c:pt>
                <c:pt idx="2432">
                  <c:v>3.405982715135857</c:v>
                </c:pt>
                <c:pt idx="2433">
                  <c:v>3.4352170430892142</c:v>
                </c:pt>
                <c:pt idx="2434">
                  <c:v>3.4668226235499282</c:v>
                </c:pt>
                <c:pt idx="2435">
                  <c:v>3.4876301595304997</c:v>
                </c:pt>
                <c:pt idx="2436">
                  <c:v>3.5084376955110712</c:v>
                </c:pt>
                <c:pt idx="2437">
                  <c:v>3.5292452314916432</c:v>
                </c:pt>
                <c:pt idx="2438">
                  <c:v>3.5518738407452863</c:v>
                </c:pt>
                <c:pt idx="2439">
                  <c:v>3.5795024542802145</c:v>
                </c:pt>
                <c:pt idx="2440">
                  <c:v>3.6179843356404287</c:v>
                </c:pt>
                <c:pt idx="2441">
                  <c:v>3.655366950620929</c:v>
                </c:pt>
                <c:pt idx="2442">
                  <c:v>3.6872184645085002</c:v>
                </c:pt>
                <c:pt idx="2443">
                  <c:v>3.719069978396071</c:v>
                </c:pt>
                <c:pt idx="2444">
                  <c:v>3.7509214922836422</c:v>
                </c:pt>
                <c:pt idx="2445">
                  <c:v>3.7798131759432136</c:v>
                </c:pt>
                <c:pt idx="2446">
                  <c:v>3.8095395358389283</c:v>
                </c:pt>
                <c:pt idx="2447">
                  <c:v>3.8389639614737852</c:v>
                </c:pt>
                <c:pt idx="2448">
                  <c:v>3.8622588000097857</c:v>
                </c:pt>
                <c:pt idx="2449">
                  <c:v>3.8892383547546427</c:v>
                </c:pt>
                <c:pt idx="2450">
                  <c:v>3.9162179094995002</c:v>
                </c:pt>
                <c:pt idx="2451">
                  <c:v>3.9431974642443572</c:v>
                </c:pt>
                <c:pt idx="2452">
                  <c:v>3.9477096841182147</c:v>
                </c:pt>
                <c:pt idx="2453">
                  <c:v>3.9454875424832858</c:v>
                </c:pt>
                <c:pt idx="2454">
                  <c:v>3.9270700698972143</c:v>
                </c:pt>
                <c:pt idx="2455">
                  <c:v>3.8925479564117142</c:v>
                </c:pt>
                <c:pt idx="2456">
                  <c:v>3.8451827157824292</c:v>
                </c:pt>
                <c:pt idx="2457">
                  <c:v>3.7978174751531433</c:v>
                </c:pt>
                <c:pt idx="2458">
                  <c:v>3.7504522345238578</c:v>
                </c:pt>
                <c:pt idx="2459">
                  <c:v>3.7045889542756436</c:v>
                </c:pt>
                <c:pt idx="2460">
                  <c:v>3.6596993131581437</c:v>
                </c:pt>
                <c:pt idx="2461">
                  <c:v>3.6131887211847156</c:v>
                </c:pt>
                <c:pt idx="2462">
                  <c:v>3.5474846972314298</c:v>
                </c:pt>
                <c:pt idx="2463">
                  <c:v>3.4843359281841439</c:v>
                </c:pt>
                <c:pt idx="2464">
                  <c:v>3.4211871591368572</c:v>
                </c:pt>
                <c:pt idx="2465">
                  <c:v>3.3580383900895714</c:v>
                </c:pt>
                <c:pt idx="2466">
                  <c:v>3.3076919916209282</c:v>
                </c:pt>
                <c:pt idx="2467">
                  <c:v>3.2589096427459991</c:v>
                </c:pt>
                <c:pt idx="2468">
                  <c:v>3.2160042054435709</c:v>
                </c:pt>
                <c:pt idx="2469">
                  <c:v>3.1857721912362136</c:v>
                </c:pt>
                <c:pt idx="2470">
                  <c:v>3.1681267283677137</c:v>
                </c:pt>
                <c:pt idx="2471">
                  <c:v>3.1504812654992138</c:v>
                </c:pt>
                <c:pt idx="2472">
                  <c:v>3.1328358026307144</c:v>
                </c:pt>
                <c:pt idx="2473">
                  <c:v>3.1151903397622145</c:v>
                </c:pt>
                <c:pt idx="2474">
                  <c:v>3.0975448768937142</c:v>
                </c:pt>
                <c:pt idx="2475">
                  <c:v>3.0717127542833573</c:v>
                </c:pt>
                <c:pt idx="2476">
                  <c:v>3.0589342995413569</c:v>
                </c:pt>
                <c:pt idx="2477">
                  <c:v>3.0486465675527143</c:v>
                </c:pt>
                <c:pt idx="2478">
                  <c:v>3.0383588355640714</c:v>
                </c:pt>
                <c:pt idx="2479">
                  <c:v>3.0280711035754284</c:v>
                </c:pt>
                <c:pt idx="2480">
                  <c:v>3.025865733525571</c:v>
                </c:pt>
                <c:pt idx="2481">
                  <c:v>3.0167019190722142</c:v>
                </c:pt>
                <c:pt idx="2482">
                  <c:v>3.0083479431370002</c:v>
                </c:pt>
                <c:pt idx="2483">
                  <c:v>3.0059954847026424</c:v>
                </c:pt>
                <c:pt idx="2484">
                  <c:v>3.0095439181177146</c:v>
                </c:pt>
                <c:pt idx="2485">
                  <c:v>3.0130923515327859</c:v>
                </c:pt>
                <c:pt idx="2486">
                  <c:v>3.0166407849478571</c:v>
                </c:pt>
                <c:pt idx="2487">
                  <c:v>3.0214825431170711</c:v>
                </c:pt>
                <c:pt idx="2488">
                  <c:v>3.0276019407322141</c:v>
                </c:pt>
                <c:pt idx="2489">
                  <c:v>3.0390471322654995</c:v>
                </c:pt>
                <c:pt idx="2490">
                  <c:v>3.0534109836067853</c:v>
                </c:pt>
                <c:pt idx="2491">
                  <c:v>3.0609194600174994</c:v>
                </c:pt>
                <c:pt idx="2492">
                  <c:v>3.0684279364282139</c:v>
                </c:pt>
                <c:pt idx="2493">
                  <c:v>3.0759364128389279</c:v>
                </c:pt>
                <c:pt idx="2494">
                  <c:v>3.0848480345774996</c:v>
                </c:pt>
                <c:pt idx="2495">
                  <c:v>3.0891382844211424</c:v>
                </c:pt>
                <c:pt idx="2496">
                  <c:v>3.0926186957466428</c:v>
                </c:pt>
                <c:pt idx="2497">
                  <c:v>3.0898530671833564</c:v>
                </c:pt>
                <c:pt idx="2498">
                  <c:v>3.0775498761517142</c:v>
                </c:pt>
                <c:pt idx="2499">
                  <c:v>3.0652466851200715</c:v>
                </c:pt>
                <c:pt idx="2500">
                  <c:v>3.0529434940884288</c:v>
                </c:pt>
                <c:pt idx="2501">
                  <c:v>3.0379502003896426</c:v>
                </c:pt>
                <c:pt idx="2502">
                  <c:v>3.0247637724684999</c:v>
                </c:pt>
                <c:pt idx="2503">
                  <c:v>3.015900556828857</c:v>
                </c:pt>
                <c:pt idx="2504">
                  <c:v>3.0042965961346431</c:v>
                </c:pt>
                <c:pt idx="2505">
                  <c:v>2.987539996967572</c:v>
                </c:pt>
                <c:pt idx="2506">
                  <c:v>2.9707833978005005</c:v>
                </c:pt>
                <c:pt idx="2507">
                  <c:v>2.954026798633429</c:v>
                </c:pt>
                <c:pt idx="2508">
                  <c:v>2.9256973867606431</c:v>
                </c:pt>
                <c:pt idx="2509">
                  <c:v>2.8980656826746425</c:v>
                </c:pt>
                <c:pt idx="2510">
                  <c:v>2.8701642636122142</c:v>
                </c:pt>
                <c:pt idx="2511">
                  <c:v>2.8421826067488571</c:v>
                </c:pt>
                <c:pt idx="2512">
                  <c:v>2.8194193853852858</c:v>
                </c:pt>
                <c:pt idx="2513">
                  <c:v>2.7966561640217145</c:v>
                </c:pt>
                <c:pt idx="2514">
                  <c:v>2.7738929426581427</c:v>
                </c:pt>
                <c:pt idx="2515">
                  <c:v>2.756092282504214</c:v>
                </c:pt>
                <c:pt idx="2516">
                  <c:v>2.7294900709371421</c:v>
                </c:pt>
                <c:pt idx="2517">
                  <c:v>2.7072138931853575</c:v>
                </c:pt>
                <c:pt idx="2518">
                  <c:v>2.6887750942648574</c:v>
                </c:pt>
                <c:pt idx="2519">
                  <c:v>2.6810234084056428</c:v>
                </c:pt>
                <c:pt idx="2520">
                  <c:v>2.6732717225464282</c:v>
                </c:pt>
                <c:pt idx="2521">
                  <c:v>2.6655200366872145</c:v>
                </c:pt>
                <c:pt idx="2522">
                  <c:v>2.6617959618753573</c:v>
                </c:pt>
                <c:pt idx="2523">
                  <c:v>2.6589996671435712</c:v>
                </c:pt>
                <c:pt idx="2524">
                  <c:v>2.6545597677141428</c:v>
                </c:pt>
                <c:pt idx="2525">
                  <c:v>2.6517560978871431</c:v>
                </c:pt>
                <c:pt idx="2526">
                  <c:v>2.6570500257597138</c:v>
                </c:pt>
                <c:pt idx="2527">
                  <c:v>2.6623439536322855</c:v>
                </c:pt>
                <c:pt idx="2528">
                  <c:v>2.6676378815048571</c:v>
                </c:pt>
                <c:pt idx="2529">
                  <c:v>2.6652421771182149</c:v>
                </c:pt>
                <c:pt idx="2530">
                  <c:v>2.6668308864955002</c:v>
                </c:pt>
                <c:pt idx="2531">
                  <c:v>2.6602755458458569</c:v>
                </c:pt>
                <c:pt idx="2532">
                  <c:v>2.644449777970928</c:v>
                </c:pt>
                <c:pt idx="2533">
                  <c:v>2.6290571700020715</c:v>
                </c:pt>
                <c:pt idx="2534">
                  <c:v>2.6136645620332142</c:v>
                </c:pt>
                <c:pt idx="2535">
                  <c:v>2.5982719540643573</c:v>
                </c:pt>
                <c:pt idx="2536">
                  <c:v>2.592287525023643</c:v>
                </c:pt>
                <c:pt idx="2537">
                  <c:v>2.5842548060266424</c:v>
                </c:pt>
                <c:pt idx="2538">
                  <c:v>2.5710375763963573</c:v>
                </c:pt>
                <c:pt idx="2539">
                  <c:v>2.5516246667400004</c:v>
                </c:pt>
                <c:pt idx="2540">
                  <c:v>2.5299332322182861</c:v>
                </c:pt>
                <c:pt idx="2541">
                  <c:v>2.5082417976965714</c:v>
                </c:pt>
                <c:pt idx="2542">
                  <c:v>2.4865503631748571</c:v>
                </c:pt>
                <c:pt idx="2543">
                  <c:v>2.4658839875702143</c:v>
                </c:pt>
                <c:pt idx="2544">
                  <c:v>2.4470213842167143</c:v>
                </c:pt>
                <c:pt idx="2545">
                  <c:v>2.4328168750464285</c:v>
                </c:pt>
                <c:pt idx="2546">
                  <c:v>2.4312407261110001</c:v>
                </c:pt>
                <c:pt idx="2547">
                  <c:v>2.4258010138443571</c:v>
                </c:pt>
                <c:pt idx="2548">
                  <c:v>2.4203613015777141</c:v>
                </c:pt>
                <c:pt idx="2549">
                  <c:v>2.4149215893110711</c:v>
                </c:pt>
                <c:pt idx="2550">
                  <c:v>2.4064948702293569</c:v>
                </c:pt>
                <c:pt idx="2551">
                  <c:v>2.4026231958424993</c:v>
                </c:pt>
                <c:pt idx="2552">
                  <c:v>2.4088622310970003</c:v>
                </c:pt>
                <c:pt idx="2553">
                  <c:v>2.4169123794774996</c:v>
                </c:pt>
                <c:pt idx="2554">
                  <c:v>2.4315444610332859</c:v>
                </c:pt>
                <c:pt idx="2555">
                  <c:v>2.4461765425890718</c:v>
                </c:pt>
                <c:pt idx="2556">
                  <c:v>2.4608086241448572</c:v>
                </c:pt>
                <c:pt idx="2557">
                  <c:v>2.4677849808820715</c:v>
                </c:pt>
                <c:pt idx="2558">
                  <c:v>2.4724034721869286</c:v>
                </c:pt>
                <c:pt idx="2559">
                  <c:v>2.4729057705309998</c:v>
                </c:pt>
                <c:pt idx="2560">
                  <c:v>2.4664755272557861</c:v>
                </c:pt>
                <c:pt idx="2561">
                  <c:v>2.4514595596510724</c:v>
                </c:pt>
                <c:pt idx="2562">
                  <c:v>2.436443592046357</c:v>
                </c:pt>
                <c:pt idx="2563">
                  <c:v>2.4214276244416433</c:v>
                </c:pt>
                <c:pt idx="2564">
                  <c:v>2.4146195291241428</c:v>
                </c:pt>
                <c:pt idx="2565">
                  <c:v>2.4041205226225713</c:v>
                </c:pt>
                <c:pt idx="2566">
                  <c:v>2.3936958207463568</c:v>
                </c:pt>
                <c:pt idx="2567">
                  <c:v>2.3865373287740002</c:v>
                </c:pt>
                <c:pt idx="2568">
                  <c:v>2.3624600764440715</c:v>
                </c:pt>
                <c:pt idx="2569">
                  <c:v>2.3383828241141429</c:v>
                </c:pt>
                <c:pt idx="2570">
                  <c:v>2.3143055717842143</c:v>
                </c:pt>
                <c:pt idx="2571">
                  <c:v>2.3000826016014284</c:v>
                </c:pt>
                <c:pt idx="2572">
                  <c:v>2.2886308416607859</c:v>
                </c:pt>
                <c:pt idx="2573">
                  <c:v>2.2792300980451428</c:v>
                </c:pt>
                <c:pt idx="2574">
                  <c:v>2.2810050800097854</c:v>
                </c:pt>
                <c:pt idx="2575">
                  <c:v>2.2857383503633568</c:v>
                </c:pt>
                <c:pt idx="2576">
                  <c:v>2.2904716207169287</c:v>
                </c:pt>
                <c:pt idx="2577">
                  <c:v>2.2952048910705001</c:v>
                </c:pt>
                <c:pt idx="2578">
                  <c:v>2.2971975557450004</c:v>
                </c:pt>
                <c:pt idx="2579">
                  <c:v>2.3050458135895004</c:v>
                </c:pt>
                <c:pt idx="2580">
                  <c:v>2.3099376858972147</c:v>
                </c:pt>
                <c:pt idx="2581">
                  <c:v>2.3190513055135713</c:v>
                </c:pt>
                <c:pt idx="2582">
                  <c:v>2.3336457303402147</c:v>
                </c:pt>
                <c:pt idx="2583">
                  <c:v>2.3482401551668568</c:v>
                </c:pt>
                <c:pt idx="2584">
                  <c:v>2.3628345799934998</c:v>
                </c:pt>
                <c:pt idx="2585">
                  <c:v>2.3793350924451424</c:v>
                </c:pt>
                <c:pt idx="2586">
                  <c:v>2.3958022658781424</c:v>
                </c:pt>
                <c:pt idx="2587">
                  <c:v>2.4096280284579996</c:v>
                </c:pt>
                <c:pt idx="2588">
                  <c:v>2.4182591308897856</c:v>
                </c:pt>
                <c:pt idx="2589">
                  <c:v>2.4279710912823567</c:v>
                </c:pt>
                <c:pt idx="2590">
                  <c:v>2.4376830516749282</c:v>
                </c:pt>
                <c:pt idx="2591">
                  <c:v>2.4473950120675001</c:v>
                </c:pt>
                <c:pt idx="2592">
                  <c:v>2.4527896719430715</c:v>
                </c:pt>
                <c:pt idx="2593">
                  <c:v>2.4563365337456431</c:v>
                </c:pt>
                <c:pt idx="2594">
                  <c:v>2.4654517916403575</c:v>
                </c:pt>
                <c:pt idx="2595">
                  <c:v>2.4686499833771434</c:v>
                </c:pt>
                <c:pt idx="2596">
                  <c:v>2.4779837768441433</c:v>
                </c:pt>
                <c:pt idx="2597">
                  <c:v>2.4873175703111428</c:v>
                </c:pt>
                <c:pt idx="2598">
                  <c:v>2.4966513637781422</c:v>
                </c:pt>
                <c:pt idx="2599">
                  <c:v>2.5140456146874999</c:v>
                </c:pt>
                <c:pt idx="2600">
                  <c:v>2.5284489736825004</c:v>
                </c:pt>
                <c:pt idx="2601">
                  <c:v>2.5507049118451426</c:v>
                </c:pt>
                <c:pt idx="2602">
                  <c:v>2.5799403625374286</c:v>
                </c:pt>
                <c:pt idx="2603">
                  <c:v>2.6059682562285715</c:v>
                </c:pt>
                <c:pt idx="2604">
                  <c:v>2.6319961499197144</c:v>
                </c:pt>
                <c:pt idx="2605">
                  <c:v>2.6580240436108573</c:v>
                </c:pt>
                <c:pt idx="2606">
                  <c:v>2.685984861848786</c:v>
                </c:pt>
                <c:pt idx="2607">
                  <c:v>2.7173896044979999</c:v>
                </c:pt>
                <c:pt idx="2608">
                  <c:v>2.774175946667643</c:v>
                </c:pt>
                <c:pt idx="2609">
                  <c:v>2.8492285951529288</c:v>
                </c:pt>
                <c:pt idx="2610">
                  <c:v>2.9130954147836432</c:v>
                </c:pt>
                <c:pt idx="2611">
                  <c:v>2.9769622344143571</c:v>
                </c:pt>
                <c:pt idx="2612">
                  <c:v>3.0408290540450715</c:v>
                </c:pt>
                <c:pt idx="2613">
                  <c:v>3.0960387942202856</c:v>
                </c:pt>
                <c:pt idx="2614">
                  <c:v>3.1613874902264283</c:v>
                </c:pt>
                <c:pt idx="2615">
                  <c:v>3.2209026773385001</c:v>
                </c:pt>
                <c:pt idx="2616">
                  <c:v>3.2720590697324994</c:v>
                </c:pt>
                <c:pt idx="2617">
                  <c:v>3.3356440528082141</c:v>
                </c:pt>
                <c:pt idx="2618">
                  <c:v>3.3992290358839283</c:v>
                </c:pt>
                <c:pt idx="2619">
                  <c:v>3.462814018959643</c:v>
                </c:pt>
                <c:pt idx="2620">
                  <c:v>3.5147720447226432</c:v>
                </c:pt>
                <c:pt idx="2621">
                  <c:v>3.5628450871451429</c:v>
                </c:pt>
                <c:pt idx="2622">
                  <c:v>3.5798373355325004</c:v>
                </c:pt>
                <c:pt idx="2623">
                  <c:v>3.5769050313557145</c:v>
                </c:pt>
                <c:pt idx="2624">
                  <c:v>3.5827888151242151</c:v>
                </c:pt>
                <c:pt idx="2625">
                  <c:v>3.5886725988927148</c:v>
                </c:pt>
                <c:pt idx="2626">
                  <c:v>3.594556382661215</c:v>
                </c:pt>
                <c:pt idx="2627">
                  <c:v>3.5897993866144282</c:v>
                </c:pt>
                <c:pt idx="2628">
                  <c:v>3.5613201183436431</c:v>
                </c:pt>
                <c:pt idx="2629">
                  <c:v>3.5292142809655007</c:v>
                </c:pt>
                <c:pt idx="2630">
                  <c:v>3.4940882546454293</c:v>
                </c:pt>
                <c:pt idx="2631">
                  <c:v>3.4242669632094294</c:v>
                </c:pt>
                <c:pt idx="2632">
                  <c:v>3.3544456717734294</c:v>
                </c:pt>
                <c:pt idx="2633">
                  <c:v>3.2846243803374291</c:v>
                </c:pt>
                <c:pt idx="2634">
                  <c:v>3.2319497689545718</c:v>
                </c:pt>
                <c:pt idx="2635">
                  <c:v>3.1980780513145004</c:v>
                </c:pt>
                <c:pt idx="2636">
                  <c:v>3.1681223798883571</c:v>
                </c:pt>
                <c:pt idx="2637">
                  <c:v>3.1477062068003567</c:v>
                </c:pt>
                <c:pt idx="2638">
                  <c:v>3.1140214427513571</c:v>
                </c:pt>
                <c:pt idx="2639">
                  <c:v>3.0803366787023565</c:v>
                </c:pt>
                <c:pt idx="2640">
                  <c:v>3.0466519146533568</c:v>
                </c:pt>
                <c:pt idx="2641">
                  <c:v>3.021613099838286</c:v>
                </c:pt>
                <c:pt idx="2642">
                  <c:v>3.0186559572644285</c:v>
                </c:pt>
                <c:pt idx="2643">
                  <c:v>3.0064494702472855</c:v>
                </c:pt>
                <c:pt idx="2644">
                  <c:v>2.9934653656141426</c:v>
                </c:pt>
                <c:pt idx="2645">
                  <c:v>3.0083026518789997</c:v>
                </c:pt>
                <c:pt idx="2646">
                  <c:v>3.0231399381438568</c:v>
                </c:pt>
                <c:pt idx="2647">
                  <c:v>3.0379772244087144</c:v>
                </c:pt>
                <c:pt idx="2648">
                  <c:v>3.0507648735545714</c:v>
                </c:pt>
                <c:pt idx="2649">
                  <c:v>3.0564849765640711</c:v>
                </c:pt>
                <c:pt idx="2650">
                  <c:v>3.0483368803278563</c:v>
                </c:pt>
                <c:pt idx="2651">
                  <c:v>3.0338097384339275</c:v>
                </c:pt>
                <c:pt idx="2652">
                  <c:v>3.0303625148391427</c:v>
                </c:pt>
                <c:pt idx="2653">
                  <c:v>3.0269152912443569</c:v>
                </c:pt>
                <c:pt idx="2654">
                  <c:v>3.0234680676495711</c:v>
                </c:pt>
                <c:pt idx="2655">
                  <c:v>3.0327195787667853</c:v>
                </c:pt>
                <c:pt idx="2656">
                  <c:v>3.0334004710643572</c:v>
                </c:pt>
                <c:pt idx="2657">
                  <c:v>3.0473423696985718</c:v>
                </c:pt>
                <c:pt idx="2658">
                  <c:v>3.0658258844972148</c:v>
                </c:pt>
                <c:pt idx="2659">
                  <c:v>3.0819308695942857</c:v>
                </c:pt>
                <c:pt idx="2660">
                  <c:v>3.0980358546913571</c:v>
                </c:pt>
                <c:pt idx="2661">
                  <c:v>3.1141408397884285</c:v>
                </c:pt>
                <c:pt idx="2662">
                  <c:v>3.1265567342798568</c:v>
                </c:pt>
                <c:pt idx="2663">
                  <c:v>3.1327090570118563</c:v>
                </c:pt>
                <c:pt idx="2664">
                  <c:v>3.1393475667424275</c:v>
                </c:pt>
                <c:pt idx="2665">
                  <c:v>3.1451981969979279</c:v>
                </c:pt>
                <c:pt idx="2666">
                  <c:v>3.1495399652974281</c:v>
                </c:pt>
                <c:pt idx="2667">
                  <c:v>3.1538817335969282</c:v>
                </c:pt>
                <c:pt idx="2668">
                  <c:v>3.1582235018964284</c:v>
                </c:pt>
                <c:pt idx="2669">
                  <c:v>3.1516280064859283</c:v>
                </c:pt>
                <c:pt idx="2670">
                  <c:v>3.1424409626749288</c:v>
                </c:pt>
                <c:pt idx="2671">
                  <c:v>3.1332539188639288</c:v>
                </c:pt>
                <c:pt idx="2672">
                  <c:v>3.1240668750529292</c:v>
                </c:pt>
                <c:pt idx="2673">
                  <c:v>3.1097000139952864</c:v>
                </c:pt>
                <c:pt idx="2674">
                  <c:v>3.0953331529376427</c:v>
                </c:pt>
                <c:pt idx="2675">
                  <c:v>3.0809662918799994</c:v>
                </c:pt>
                <c:pt idx="2676">
                  <c:v>3.0625292722700714</c:v>
                </c:pt>
                <c:pt idx="2677">
                  <c:v>3.0344651342930713</c:v>
                </c:pt>
                <c:pt idx="2678">
                  <c:v>3.0113587643775714</c:v>
                </c:pt>
                <c:pt idx="2679">
                  <c:v>2.9820364809819999</c:v>
                </c:pt>
                <c:pt idx="2680">
                  <c:v>2.9502331338350709</c:v>
                </c:pt>
                <c:pt idx="2681">
                  <c:v>2.9184297866881437</c:v>
                </c:pt>
                <c:pt idx="2682">
                  <c:v>2.8866264395412151</c:v>
                </c:pt>
                <c:pt idx="2683">
                  <c:v>2.8558469550260006</c:v>
                </c:pt>
                <c:pt idx="2684">
                  <c:v>2.831260372425215</c:v>
                </c:pt>
                <c:pt idx="2685">
                  <c:v>2.8057635480222141</c:v>
                </c:pt>
                <c:pt idx="2686">
                  <c:v>2.7848585644198569</c:v>
                </c:pt>
                <c:pt idx="2687">
                  <c:v>2.760239394533714</c:v>
                </c:pt>
                <c:pt idx="2688">
                  <c:v>2.7356202246475716</c:v>
                </c:pt>
                <c:pt idx="2689">
                  <c:v>2.7110010547614283</c:v>
                </c:pt>
                <c:pt idx="2690">
                  <c:v>2.6879713440608568</c:v>
                </c:pt>
                <c:pt idx="2691">
                  <c:v>2.6672068546689998</c:v>
                </c:pt>
                <c:pt idx="2692">
                  <c:v>2.6731056295741427</c:v>
                </c:pt>
                <c:pt idx="2693">
                  <c:v>2.6757656672167855</c:v>
                </c:pt>
                <c:pt idx="2694">
                  <c:v>2.6956774805735715</c:v>
                </c:pt>
                <c:pt idx="2695">
                  <c:v>2.7155892939303574</c:v>
                </c:pt>
                <c:pt idx="2696">
                  <c:v>2.7355011072871429</c:v>
                </c:pt>
                <c:pt idx="2697">
                  <c:v>2.7661365919159286</c:v>
                </c:pt>
                <c:pt idx="2698">
                  <c:v>2.7877232716212861</c:v>
                </c:pt>
                <c:pt idx="2699">
                  <c:v>2.8026703389128578</c:v>
                </c:pt>
                <c:pt idx="2700">
                  <c:v>2.8364257763907861</c:v>
                </c:pt>
                <c:pt idx="2701">
                  <c:v>2.8794733423692143</c:v>
                </c:pt>
                <c:pt idx="2702">
                  <c:v>2.9225209083476424</c:v>
                </c:pt>
                <c:pt idx="2703">
                  <c:v>2.9655684743260706</c:v>
                </c:pt>
                <c:pt idx="2704">
                  <c:v>3.010807904684571</c:v>
                </c:pt>
                <c:pt idx="2705">
                  <c:v>3.0599057630789281</c:v>
                </c:pt>
                <c:pt idx="2706">
                  <c:v>3.0898426902474996</c:v>
                </c:pt>
                <c:pt idx="2707">
                  <c:v>3.1198877315966427</c:v>
                </c:pt>
                <c:pt idx="2708">
                  <c:v>3.1383486009967143</c:v>
                </c:pt>
                <c:pt idx="2709">
                  <c:v>3.1568094703967859</c:v>
                </c:pt>
                <c:pt idx="2710">
                  <c:v>3.1752703397968571</c:v>
                </c:pt>
                <c:pt idx="2711">
                  <c:v>3.1807585336069293</c:v>
                </c:pt>
                <c:pt idx="2712">
                  <c:v>3.1882422864124291</c:v>
                </c:pt>
                <c:pt idx="2713">
                  <c:v>3.2081076756677862</c:v>
                </c:pt>
                <c:pt idx="2714">
                  <c:v>3.1875464633427151</c:v>
                </c:pt>
                <c:pt idx="2715">
                  <c:v>3.1584576160030009</c:v>
                </c:pt>
                <c:pt idx="2716">
                  <c:v>2.8074927151089999</c:v>
                </c:pt>
                <c:pt idx="2717">
                  <c:v>2.8074927151089999</c:v>
                </c:pt>
                <c:pt idx="2718">
                  <c:v>2.7695023821040001</c:v>
                </c:pt>
                <c:pt idx="2719">
                  <c:v>2.6134584273220001</c:v>
                </c:pt>
                <c:pt idx="2720">
                  <c:v>2.7140437499879999</c:v>
                </c:pt>
                <c:pt idx="2721">
                  <c:v>2.7197076335729999</c:v>
                </c:pt>
                <c:pt idx="2722">
                  <c:v>2.7439536511620002</c:v>
                </c:pt>
                <c:pt idx="2723">
                  <c:v>2.7439536511620002</c:v>
                </c:pt>
                <c:pt idx="2724">
                  <c:v>2.7439536511620002</c:v>
                </c:pt>
                <c:pt idx="2725">
                  <c:v>2.9993883940420001</c:v>
                </c:pt>
                <c:pt idx="2726">
                  <c:v>2.8773614435630002</c:v>
                </c:pt>
                <c:pt idx="2727">
                  <c:v>2.9528927676290002</c:v>
                </c:pt>
                <c:pt idx="2728">
                  <c:v>2.9636152303959999</c:v>
                </c:pt>
                <c:pt idx="2729">
                  <c:v>2.932346860135</c:v>
                </c:pt>
                <c:pt idx="2730">
                  <c:v>2.932346860135</c:v>
                </c:pt>
                <c:pt idx="2731">
                  <c:v>2.932346860135</c:v>
                </c:pt>
                <c:pt idx="2732">
                  <c:v>2.933618816129</c:v>
                </c:pt>
                <c:pt idx="2733">
                  <c:v>2.9376841110180001</c:v>
                </c:pt>
                <c:pt idx="2734">
                  <c:v>2.9231749890350001</c:v>
                </c:pt>
                <c:pt idx="2735">
                  <c:v>2.8895905911740001</c:v>
                </c:pt>
                <c:pt idx="2736">
                  <c:v>2.9605089077810001</c:v>
                </c:pt>
                <c:pt idx="2737">
                  <c:v>2.9605089077810001</c:v>
                </c:pt>
                <c:pt idx="2738">
                  <c:v>2.9605089077810001</c:v>
                </c:pt>
                <c:pt idx="2739">
                  <c:v>3.088006474737</c:v>
                </c:pt>
                <c:pt idx="2740">
                  <c:v>3.056936317645</c:v>
                </c:pt>
                <c:pt idx="2741">
                  <c:v>2.9940130505420002</c:v>
                </c:pt>
                <c:pt idx="2742">
                  <c:v>2.925948206743</c:v>
                </c:pt>
                <c:pt idx="2743">
                  <c:v>2.9743563699969999</c:v>
                </c:pt>
                <c:pt idx="2744">
                  <c:v>2.9743563699969999</c:v>
                </c:pt>
                <c:pt idx="2745">
                  <c:v>2.9743563699969999</c:v>
                </c:pt>
                <c:pt idx="2746">
                  <c:v>3.0537478747260001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84-4BD6-B3D5-FCFF741F8CF2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1.0783285714285715</c:v>
                </c:pt>
                <c:pt idx="1485">
                  <c:v>1.0788428571428572</c:v>
                </c:pt>
                <c:pt idx="1486">
                  <c:v>1.0793571428571429</c:v>
                </c:pt>
                <c:pt idx="1487">
                  <c:v>1.0803785714285714</c:v>
                </c:pt>
                <c:pt idx="1488">
                  <c:v>1.0813999999999999</c:v>
                </c:pt>
                <c:pt idx="1489">
                  <c:v>1.0824214285714284</c:v>
                </c:pt>
                <c:pt idx="1490">
                  <c:v>1.0867071428571429</c:v>
                </c:pt>
                <c:pt idx="1491">
                  <c:v>1.0899571428571428</c:v>
                </c:pt>
                <c:pt idx="1492">
                  <c:v>1.0932071428571428</c:v>
                </c:pt>
                <c:pt idx="1493">
                  <c:v>1.0979714285714286</c:v>
                </c:pt>
                <c:pt idx="1494">
                  <c:v>1.0979714285714286</c:v>
                </c:pt>
                <c:pt idx="1495">
                  <c:v>1.0979714285714284</c:v>
                </c:pt>
                <c:pt idx="1496">
                  <c:v>1.0974928571428568</c:v>
                </c:pt>
                <c:pt idx="1497">
                  <c:v>1.0975214285714283</c:v>
                </c:pt>
                <c:pt idx="1498">
                  <c:v>1.0975499999999996</c:v>
                </c:pt>
                <c:pt idx="1499">
                  <c:v>1.0975785714285711</c:v>
                </c:pt>
                <c:pt idx="1500">
                  <c:v>1.0976071428571426</c:v>
                </c:pt>
                <c:pt idx="1501">
                  <c:v>1.097128571428571</c:v>
                </c:pt>
                <c:pt idx="1502">
                  <c:v>1.0966499999999997</c:v>
                </c:pt>
                <c:pt idx="1503">
                  <c:v>1.0961714285714284</c:v>
                </c:pt>
                <c:pt idx="1504">
                  <c:v>1.0956928571428568</c:v>
                </c:pt>
                <c:pt idx="1505">
                  <c:v>1.0952142857142855</c:v>
                </c:pt>
                <c:pt idx="1506">
                  <c:v>1.0947357142857139</c:v>
                </c:pt>
                <c:pt idx="1507">
                  <c:v>1.0763714285714283</c:v>
                </c:pt>
                <c:pt idx="1508">
                  <c:v>1.0646857142857142</c:v>
                </c:pt>
                <c:pt idx="1509">
                  <c:v>1.0509928571428571</c:v>
                </c:pt>
                <c:pt idx="1510">
                  <c:v>1.0377357142857142</c:v>
                </c:pt>
                <c:pt idx="1511">
                  <c:v>1.0264785714285716</c:v>
                </c:pt>
                <c:pt idx="1512">
                  <c:v>1.0152214285714287</c:v>
                </c:pt>
                <c:pt idx="1513">
                  <c:v>1.0039642857142861</c:v>
                </c:pt>
                <c:pt idx="1514">
                  <c:v>0.99270714285714312</c:v>
                </c:pt>
                <c:pt idx="1515">
                  <c:v>0.98145000000000027</c:v>
                </c:pt>
                <c:pt idx="1516">
                  <c:v>0.96968571428571437</c:v>
                </c:pt>
                <c:pt idx="1517">
                  <c:v>0.95825714285714292</c:v>
                </c:pt>
                <c:pt idx="1518">
                  <c:v>0.94682857142857124</c:v>
                </c:pt>
                <c:pt idx="1519">
                  <c:v>0.93539999999999979</c:v>
                </c:pt>
                <c:pt idx="1520">
                  <c:v>0.92397142857142833</c:v>
                </c:pt>
                <c:pt idx="1521">
                  <c:v>0.93042857142857116</c:v>
                </c:pt>
                <c:pt idx="1522">
                  <c:v>0.93020714285714257</c:v>
                </c:pt>
                <c:pt idx="1523">
                  <c:v>0.93199285714285673</c:v>
                </c:pt>
                <c:pt idx="1524">
                  <c:v>0.93382142857142825</c:v>
                </c:pt>
                <c:pt idx="1525">
                  <c:v>0.93364999999999987</c:v>
                </c:pt>
                <c:pt idx="1526">
                  <c:v>0.93347857142857116</c:v>
                </c:pt>
                <c:pt idx="1527">
                  <c:v>0.93330714285714245</c:v>
                </c:pt>
                <c:pt idx="1528">
                  <c:v>0.93313571428571407</c:v>
                </c:pt>
                <c:pt idx="1529">
                  <c:v>0.93153571428571402</c:v>
                </c:pt>
                <c:pt idx="1530">
                  <c:v>0.93044285714285679</c:v>
                </c:pt>
                <c:pt idx="1531">
                  <c:v>0.92901428571428546</c:v>
                </c:pt>
                <c:pt idx="1532">
                  <c:v>0.92758571428571401</c:v>
                </c:pt>
                <c:pt idx="1533">
                  <c:v>0.92615714285714268</c:v>
                </c:pt>
                <c:pt idx="1534">
                  <c:v>0.92472857142857123</c:v>
                </c:pt>
                <c:pt idx="1535">
                  <c:v>0.9232999999999999</c:v>
                </c:pt>
                <c:pt idx="1536">
                  <c:v>0.90153571428571411</c:v>
                </c:pt>
                <c:pt idx="1537">
                  <c:v>0.87693571428571426</c:v>
                </c:pt>
                <c:pt idx="1538">
                  <c:v>0.8523357142857142</c:v>
                </c:pt>
                <c:pt idx="1539">
                  <c:v>0.82773571428571435</c:v>
                </c:pt>
                <c:pt idx="1540">
                  <c:v>0.8031357142857144</c:v>
                </c:pt>
                <c:pt idx="1541">
                  <c:v>0.77853571428571455</c:v>
                </c:pt>
                <c:pt idx="1542">
                  <c:v>0.75393571428571438</c:v>
                </c:pt>
                <c:pt idx="1543">
                  <c:v>0.73076428571428576</c:v>
                </c:pt>
                <c:pt idx="1544">
                  <c:v>0.70759285714285725</c:v>
                </c:pt>
                <c:pt idx="1545">
                  <c:v>0.68442142857142862</c:v>
                </c:pt>
                <c:pt idx="1546">
                  <c:v>0.66125</c:v>
                </c:pt>
                <c:pt idx="1547">
                  <c:v>0.63807857142857138</c:v>
                </c:pt>
                <c:pt idx="1548">
                  <c:v>0.61490714285714276</c:v>
                </c:pt>
                <c:pt idx="1549">
                  <c:v>0.59173571428571414</c:v>
                </c:pt>
                <c:pt idx="1550">
                  <c:v>0.58889999999999987</c:v>
                </c:pt>
                <c:pt idx="1551">
                  <c:v>0.58889999999999987</c:v>
                </c:pt>
                <c:pt idx="1552">
                  <c:v>0.58040714285714279</c:v>
                </c:pt>
                <c:pt idx="1553">
                  <c:v>0.56762857142857126</c:v>
                </c:pt>
                <c:pt idx="1554">
                  <c:v>0.55484999999999984</c:v>
                </c:pt>
                <c:pt idx="1555">
                  <c:v>0.54207142857142843</c:v>
                </c:pt>
                <c:pt idx="1556">
                  <c:v>0.52929285714285712</c:v>
                </c:pt>
                <c:pt idx="1557">
                  <c:v>0.5165142857142857</c:v>
                </c:pt>
                <c:pt idx="1558">
                  <c:v>0.50373571428571429</c:v>
                </c:pt>
                <c:pt idx="1559">
                  <c:v>0.49095714285714287</c:v>
                </c:pt>
                <c:pt idx="1560">
                  <c:v>0.47817857142857145</c:v>
                </c:pt>
                <c:pt idx="1561">
                  <c:v>0.46540000000000009</c:v>
                </c:pt>
                <c:pt idx="1562">
                  <c:v>0.45262142857142867</c:v>
                </c:pt>
                <c:pt idx="1563">
                  <c:v>0.4398428571428572</c:v>
                </c:pt>
                <c:pt idx="1564">
                  <c:v>0.42706428571428579</c:v>
                </c:pt>
                <c:pt idx="1565">
                  <c:v>0.41428571428571431</c:v>
                </c:pt>
                <c:pt idx="1566">
                  <c:v>0.41000000000000009</c:v>
                </c:pt>
                <c:pt idx="1567">
                  <c:v>0.39023571428571435</c:v>
                </c:pt>
                <c:pt idx="1568">
                  <c:v>0.37047142857142867</c:v>
                </c:pt>
                <c:pt idx="1569">
                  <c:v>0.35070714285714294</c:v>
                </c:pt>
                <c:pt idx="1570">
                  <c:v>0.33177857142857148</c:v>
                </c:pt>
                <c:pt idx="1571">
                  <c:v>0.30622142857142859</c:v>
                </c:pt>
                <c:pt idx="1572">
                  <c:v>0.28243571428571435</c:v>
                </c:pt>
                <c:pt idx="1573">
                  <c:v>0.25100714285714293</c:v>
                </c:pt>
                <c:pt idx="1574">
                  <c:v>0.21957857142857148</c:v>
                </c:pt>
                <c:pt idx="1575">
                  <c:v>0.18815000000000007</c:v>
                </c:pt>
                <c:pt idx="1576">
                  <c:v>0.15672142857142862</c:v>
                </c:pt>
                <c:pt idx="1577">
                  <c:v>0.12529285714285712</c:v>
                </c:pt>
                <c:pt idx="1578">
                  <c:v>9.3864285714285706E-2</c:v>
                </c:pt>
                <c:pt idx="1579">
                  <c:v>6.2435714285714261E-2</c:v>
                </c:pt>
                <c:pt idx="1580">
                  <c:v>3.1007142857142844E-2</c:v>
                </c:pt>
                <c:pt idx="1581">
                  <c:v>1.8692857142857122E-2</c:v>
                </c:pt>
                <c:pt idx="1582">
                  <c:v>6.3785714285714262E-3</c:v>
                </c:pt>
                <c:pt idx="1583">
                  <c:v>-5.9357142857142864E-3</c:v>
                </c:pt>
                <c:pt idx="1584">
                  <c:v>-1.9735714285714284E-2</c:v>
                </c:pt>
                <c:pt idx="1585">
                  <c:v>-2.6907142857142859E-2</c:v>
                </c:pt>
                <c:pt idx="1586">
                  <c:v>-3.9164285714285721E-2</c:v>
                </c:pt>
                <c:pt idx="1587">
                  <c:v>-4.4828571428571433E-2</c:v>
                </c:pt>
                <c:pt idx="1588">
                  <c:v>-5.0999999999999997E-2</c:v>
                </c:pt>
                <c:pt idx="1589">
                  <c:v>-5.7171428571428574E-2</c:v>
                </c:pt>
                <c:pt idx="1590">
                  <c:v>-6.3342857142857145E-2</c:v>
                </c:pt>
                <c:pt idx="1591">
                  <c:v>-6.9514285714285737E-2</c:v>
                </c:pt>
                <c:pt idx="1592">
                  <c:v>-7.5685714285714314E-2</c:v>
                </c:pt>
                <c:pt idx="1593">
                  <c:v>-8.1857142857142878E-2</c:v>
                </c:pt>
                <c:pt idx="1594">
                  <c:v>-8.8028571428571456E-2</c:v>
                </c:pt>
                <c:pt idx="1595">
                  <c:v>-9.3550000000000022E-2</c:v>
                </c:pt>
                <c:pt idx="1596">
                  <c:v>-9.9071428571428602E-2</c:v>
                </c:pt>
                <c:pt idx="1597">
                  <c:v>-0.10459285714285717</c:v>
                </c:pt>
                <c:pt idx="1598">
                  <c:v>-5.3192857142857167E-2</c:v>
                </c:pt>
                <c:pt idx="1599">
                  <c:v>-9.7500000000000208E-3</c:v>
                </c:pt>
                <c:pt idx="1600">
                  <c:v>3.3371428571428552E-2</c:v>
                </c:pt>
                <c:pt idx="1601">
                  <c:v>7.0342857142857124E-2</c:v>
                </c:pt>
                <c:pt idx="1602">
                  <c:v>0.10832857142857141</c:v>
                </c:pt>
                <c:pt idx="1603">
                  <c:v>0.1463142857142857</c:v>
                </c:pt>
                <c:pt idx="1604">
                  <c:v>0.18429999999999996</c:v>
                </c:pt>
                <c:pt idx="1605">
                  <c:v>0.22228571428571428</c:v>
                </c:pt>
                <c:pt idx="1606">
                  <c:v>0.2602714285714286</c:v>
                </c:pt>
                <c:pt idx="1607">
                  <c:v>0.29825714285714289</c:v>
                </c:pt>
                <c:pt idx="1608">
                  <c:v>0.33624285714285712</c:v>
                </c:pt>
                <c:pt idx="1609">
                  <c:v>0.37422857142857147</c:v>
                </c:pt>
                <c:pt idx="1610">
                  <c:v>0.4122142857142857</c:v>
                </c:pt>
                <c:pt idx="1611">
                  <c:v>0.45019999999999999</c:v>
                </c:pt>
                <c:pt idx="1612">
                  <c:v>0.43191428571428575</c:v>
                </c:pt>
                <c:pt idx="1613">
                  <c:v>0.42158571428571429</c:v>
                </c:pt>
                <c:pt idx="1614">
                  <c:v>0.41489285714285717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0.42960714285714285</c:v>
                </c:pt>
                <c:pt idx="1629">
                  <c:v>0.44358571428571431</c:v>
                </c:pt>
                <c:pt idx="1630">
                  <c:v>0.45872142857142861</c:v>
                </c:pt>
                <c:pt idx="1631">
                  <c:v>0.47385714285714287</c:v>
                </c:pt>
                <c:pt idx="1632">
                  <c:v>0.48899285714285717</c:v>
                </c:pt>
                <c:pt idx="1633">
                  <c:v>0.50412857142857148</c:v>
                </c:pt>
                <c:pt idx="1634">
                  <c:v>0.51493571428571427</c:v>
                </c:pt>
                <c:pt idx="1635">
                  <c:v>0.52042857142857146</c:v>
                </c:pt>
                <c:pt idx="1636">
                  <c:v>0.52592142857142865</c:v>
                </c:pt>
                <c:pt idx="1637">
                  <c:v>0.53141428571428573</c:v>
                </c:pt>
                <c:pt idx="1638">
                  <c:v>0.53690714285714292</c:v>
                </c:pt>
                <c:pt idx="1639">
                  <c:v>0.5424000000000001</c:v>
                </c:pt>
                <c:pt idx="1640">
                  <c:v>0.54789285714285729</c:v>
                </c:pt>
                <c:pt idx="1641">
                  <c:v>0.55338571428571437</c:v>
                </c:pt>
                <c:pt idx="1642">
                  <c:v>0.54467142857142858</c:v>
                </c:pt>
                <c:pt idx="1643">
                  <c:v>0.53618571428571438</c:v>
                </c:pt>
                <c:pt idx="1644">
                  <c:v>0.52654285714285731</c:v>
                </c:pt>
                <c:pt idx="1645">
                  <c:v>0.51690000000000014</c:v>
                </c:pt>
                <c:pt idx="1646">
                  <c:v>0.50725714285714296</c:v>
                </c:pt>
                <c:pt idx="1647">
                  <c:v>0.49761428571428584</c:v>
                </c:pt>
                <c:pt idx="1648">
                  <c:v>0.49234285714285725</c:v>
                </c:pt>
                <c:pt idx="1649">
                  <c:v>0.49238571428571432</c:v>
                </c:pt>
                <c:pt idx="1650">
                  <c:v>0.49242857142857144</c:v>
                </c:pt>
                <c:pt idx="1651">
                  <c:v>0.49247142857142856</c:v>
                </c:pt>
                <c:pt idx="1652">
                  <c:v>0.49251428571428563</c:v>
                </c:pt>
                <c:pt idx="1653">
                  <c:v>0.49255714285714275</c:v>
                </c:pt>
                <c:pt idx="1654">
                  <c:v>0.48953571428571424</c:v>
                </c:pt>
                <c:pt idx="1655">
                  <c:v>0.48651428571428568</c:v>
                </c:pt>
                <c:pt idx="1656">
                  <c:v>0.48349285714285717</c:v>
                </c:pt>
                <c:pt idx="1657">
                  <c:v>0.4804714285714286</c:v>
                </c:pt>
                <c:pt idx="1658">
                  <c:v>0.47268571428571438</c:v>
                </c:pt>
                <c:pt idx="1659">
                  <c:v>0.46490000000000009</c:v>
                </c:pt>
                <c:pt idx="1660">
                  <c:v>0.45711428571428581</c:v>
                </c:pt>
                <c:pt idx="1661">
                  <c:v>0.45409285714285724</c:v>
                </c:pt>
                <c:pt idx="1662">
                  <c:v>0.44680714285714301</c:v>
                </c:pt>
                <c:pt idx="1663">
                  <c:v>0.43952142857142867</c:v>
                </c:pt>
                <c:pt idx="1664">
                  <c:v>0.42931428571428576</c:v>
                </c:pt>
                <c:pt idx="1665">
                  <c:v>0.41773571428571438</c:v>
                </c:pt>
                <c:pt idx="1666">
                  <c:v>0.40615714285714288</c:v>
                </c:pt>
                <c:pt idx="1667">
                  <c:v>0.3945785714285715</c:v>
                </c:pt>
                <c:pt idx="1668">
                  <c:v>0.38606428571428575</c:v>
                </c:pt>
                <c:pt idx="1669">
                  <c:v>0.37755</c:v>
                </c:pt>
                <c:pt idx="1670">
                  <c:v>0.36903571428571436</c:v>
                </c:pt>
                <c:pt idx="1671">
                  <c:v>0.36052142857142855</c:v>
                </c:pt>
                <c:pt idx="1672">
                  <c:v>0.35677142857142857</c:v>
                </c:pt>
                <c:pt idx="1673">
                  <c:v>0.35302142857142854</c:v>
                </c:pt>
                <c:pt idx="1674">
                  <c:v>0.34927142857142851</c:v>
                </c:pt>
                <c:pt idx="1675">
                  <c:v>0.34075714285714287</c:v>
                </c:pt>
                <c:pt idx="1676">
                  <c:v>0.33646428571428572</c:v>
                </c:pt>
                <c:pt idx="1677">
                  <c:v>0.33217142857142851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0.33812142857142857</c:v>
                </c:pt>
                <c:pt idx="1690">
                  <c:v>0.34046428571428572</c:v>
                </c:pt>
                <c:pt idx="1691">
                  <c:v>0.34540714285714286</c:v>
                </c:pt>
                <c:pt idx="1692">
                  <c:v>0.35035000000000005</c:v>
                </c:pt>
                <c:pt idx="1693">
                  <c:v>0.35529285714285719</c:v>
                </c:pt>
                <c:pt idx="1694">
                  <c:v>0.36023571428571433</c:v>
                </c:pt>
                <c:pt idx="1695">
                  <c:v>0.36517857142857146</c:v>
                </c:pt>
                <c:pt idx="1696">
                  <c:v>0.3701214285714286</c:v>
                </c:pt>
                <c:pt idx="1697">
                  <c:v>0.37451428571428569</c:v>
                </c:pt>
                <c:pt idx="1698">
                  <c:v>0.37890714285714283</c:v>
                </c:pt>
                <c:pt idx="1699">
                  <c:v>0.38329999999999986</c:v>
                </c:pt>
                <c:pt idx="1700">
                  <c:v>0.38769285714285701</c:v>
                </c:pt>
                <c:pt idx="1701">
                  <c:v>0.3920857142857142</c:v>
                </c:pt>
                <c:pt idx="1702">
                  <c:v>0.39647857142857129</c:v>
                </c:pt>
                <c:pt idx="1703">
                  <c:v>0.3935499999999999</c:v>
                </c:pt>
                <c:pt idx="1704">
                  <c:v>0.39559999999999995</c:v>
                </c:pt>
                <c:pt idx="1705">
                  <c:v>0.39504999999999996</c:v>
                </c:pt>
                <c:pt idx="1706">
                  <c:v>0.39449999999999996</c:v>
                </c:pt>
                <c:pt idx="1707">
                  <c:v>0.39394999999999997</c:v>
                </c:pt>
                <c:pt idx="1708">
                  <c:v>0.39339999999999992</c:v>
                </c:pt>
                <c:pt idx="1709">
                  <c:v>0.39284999999999998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0.39285000000000003</c:v>
                </c:pt>
                <c:pt idx="1721">
                  <c:v>0.3973714285714286</c:v>
                </c:pt>
                <c:pt idx="1722">
                  <c:v>0.3979214285714287</c:v>
                </c:pt>
                <c:pt idx="1723">
                  <c:v>0.3984714285714287</c:v>
                </c:pt>
                <c:pt idx="1724">
                  <c:v>0.39902142857142869</c:v>
                </c:pt>
                <c:pt idx="1725">
                  <c:v>0.39650714285714289</c:v>
                </c:pt>
                <c:pt idx="1726">
                  <c:v>0.3939928571428572</c:v>
                </c:pt>
                <c:pt idx="1727">
                  <c:v>0.39147857142857145</c:v>
                </c:pt>
                <c:pt idx="1728">
                  <c:v>0.38896428571428571</c:v>
                </c:pt>
                <c:pt idx="1729">
                  <c:v>0.38644999999999996</c:v>
                </c:pt>
                <c:pt idx="1730">
                  <c:v>0.38393571428571421</c:v>
                </c:pt>
                <c:pt idx="1731">
                  <c:v>0.38142142857142852</c:v>
                </c:pt>
                <c:pt idx="1732">
                  <c:v>0.37890714285714283</c:v>
                </c:pt>
                <c:pt idx="1733">
                  <c:v>0.37639285714285714</c:v>
                </c:pt>
                <c:pt idx="1734">
                  <c:v>0.37332857142857145</c:v>
                </c:pt>
                <c:pt idx="1735">
                  <c:v>0.36629285714285714</c:v>
                </c:pt>
                <c:pt idx="1736">
                  <c:v>0.3632285714285714</c:v>
                </c:pt>
                <c:pt idx="1737">
                  <c:v>0.36016428571428566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0.3591428571428571</c:v>
                </c:pt>
                <c:pt idx="1753">
                  <c:v>0.3583142857142857</c:v>
                </c:pt>
                <c:pt idx="1754">
                  <c:v>0.35972857142857145</c:v>
                </c:pt>
                <c:pt idx="1755">
                  <c:v>0.35972857142857145</c:v>
                </c:pt>
                <c:pt idx="1756">
                  <c:v>0.35972857142857134</c:v>
                </c:pt>
                <c:pt idx="1757">
                  <c:v>0.35972857142857134</c:v>
                </c:pt>
                <c:pt idx="1758">
                  <c:v>0.35972857142857134</c:v>
                </c:pt>
                <c:pt idx="1759">
                  <c:v>0.35972857142857134</c:v>
                </c:pt>
                <c:pt idx="1760">
                  <c:v>0.35972857142857134</c:v>
                </c:pt>
                <c:pt idx="1761">
                  <c:v>0.35972857142857134</c:v>
                </c:pt>
                <c:pt idx="1762">
                  <c:v>0.35972857142857134</c:v>
                </c:pt>
                <c:pt idx="1763">
                  <c:v>0.35972857142857134</c:v>
                </c:pt>
                <c:pt idx="1764">
                  <c:v>0.35972857142857134</c:v>
                </c:pt>
                <c:pt idx="1765">
                  <c:v>0.35972857142857134</c:v>
                </c:pt>
                <c:pt idx="1766">
                  <c:v>0.35768571428571427</c:v>
                </c:pt>
                <c:pt idx="1767">
                  <c:v>0.35851428571428567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0.36016428571428571</c:v>
                </c:pt>
                <c:pt idx="1782">
                  <c:v>0.36432857142857145</c:v>
                </c:pt>
                <c:pt idx="1783">
                  <c:v>0.36849285714285712</c:v>
                </c:pt>
                <c:pt idx="1784">
                  <c:v>0.37206428571428568</c:v>
                </c:pt>
                <c:pt idx="1785">
                  <c:v>0.37563571428571418</c:v>
                </c:pt>
                <c:pt idx="1786">
                  <c:v>0.3792071428571428</c:v>
                </c:pt>
                <c:pt idx="1787">
                  <c:v>0.38277857142857136</c:v>
                </c:pt>
                <c:pt idx="1788">
                  <c:v>0.38634999999999992</c:v>
                </c:pt>
                <c:pt idx="1789">
                  <c:v>0.38992142857142847</c:v>
                </c:pt>
                <c:pt idx="1790">
                  <c:v>0.39349285714285703</c:v>
                </c:pt>
                <c:pt idx="1791">
                  <c:v>0.39706428571428559</c:v>
                </c:pt>
                <c:pt idx="1792">
                  <c:v>0.40063571428571415</c:v>
                </c:pt>
                <c:pt idx="1793">
                  <c:v>0.40420714285714271</c:v>
                </c:pt>
                <c:pt idx="1794">
                  <c:v>0.40777857142857127</c:v>
                </c:pt>
                <c:pt idx="1795">
                  <c:v>0.4082857142857142</c:v>
                </c:pt>
                <c:pt idx="1796">
                  <c:v>0.40769285714285702</c:v>
                </c:pt>
                <c:pt idx="1797">
                  <c:v>0.40709999999999985</c:v>
                </c:pt>
                <c:pt idx="1798">
                  <c:v>0.40709999999999985</c:v>
                </c:pt>
                <c:pt idx="1799">
                  <c:v>0.40709999999999985</c:v>
                </c:pt>
                <c:pt idx="1800">
                  <c:v>0.40709999999999985</c:v>
                </c:pt>
                <c:pt idx="1801">
                  <c:v>0.40709999999999985</c:v>
                </c:pt>
                <c:pt idx="1802">
                  <c:v>0.40709999999999985</c:v>
                </c:pt>
                <c:pt idx="1803">
                  <c:v>0.40709999999999985</c:v>
                </c:pt>
                <c:pt idx="1804">
                  <c:v>0.40709999999999985</c:v>
                </c:pt>
                <c:pt idx="1805">
                  <c:v>0.40709999999999985</c:v>
                </c:pt>
                <c:pt idx="1806">
                  <c:v>0.40709999999999985</c:v>
                </c:pt>
                <c:pt idx="1807">
                  <c:v>0.40709999999999985</c:v>
                </c:pt>
                <c:pt idx="1808">
                  <c:v>0.40709999999999985</c:v>
                </c:pt>
                <c:pt idx="1809">
                  <c:v>0.40709999999999985</c:v>
                </c:pt>
                <c:pt idx="1810">
                  <c:v>0.40709999999999985</c:v>
                </c:pt>
                <c:pt idx="1811">
                  <c:v>0.41271428571428564</c:v>
                </c:pt>
                <c:pt idx="1812">
                  <c:v>0.42077857142857134</c:v>
                </c:pt>
                <c:pt idx="1813">
                  <c:v>0.42884285714285703</c:v>
                </c:pt>
                <c:pt idx="1814">
                  <c:v>0.43690714285714272</c:v>
                </c:pt>
                <c:pt idx="1815">
                  <c:v>0.44189285714285698</c:v>
                </c:pt>
                <c:pt idx="1816">
                  <c:v>0.44687857142857129</c:v>
                </c:pt>
                <c:pt idx="1817">
                  <c:v>0.45186428571428555</c:v>
                </c:pt>
                <c:pt idx="1818">
                  <c:v>0.45684999999999987</c:v>
                </c:pt>
                <c:pt idx="1819">
                  <c:v>0.46144285714285704</c:v>
                </c:pt>
                <c:pt idx="1820">
                  <c:v>0.46603571428571422</c:v>
                </c:pt>
                <c:pt idx="1821">
                  <c:v>0.47062857142857145</c:v>
                </c:pt>
                <c:pt idx="1822">
                  <c:v>0.47522142857142857</c:v>
                </c:pt>
                <c:pt idx="1823">
                  <c:v>0.47981428571428575</c:v>
                </c:pt>
                <c:pt idx="1824">
                  <c:v>0.48440714285714292</c:v>
                </c:pt>
                <c:pt idx="1825">
                  <c:v>0.48338571428571431</c:v>
                </c:pt>
                <c:pt idx="1826">
                  <c:v>0.47991428571428579</c:v>
                </c:pt>
                <c:pt idx="1827">
                  <c:v>0.47644285714285717</c:v>
                </c:pt>
                <c:pt idx="1828">
                  <c:v>0.47297142857142854</c:v>
                </c:pt>
                <c:pt idx="1829">
                  <c:v>0.47257857142857146</c:v>
                </c:pt>
                <c:pt idx="1830">
                  <c:v>0.47218571428571426</c:v>
                </c:pt>
                <c:pt idx="1831">
                  <c:v>0.47179285714285718</c:v>
                </c:pt>
                <c:pt idx="1832">
                  <c:v>0.47139999999999999</c:v>
                </c:pt>
                <c:pt idx="1833">
                  <c:v>0.47139999999999999</c:v>
                </c:pt>
                <c:pt idx="1834">
                  <c:v>0.47139999999999999</c:v>
                </c:pt>
                <c:pt idx="1835">
                  <c:v>0.47139999999999999</c:v>
                </c:pt>
                <c:pt idx="1836">
                  <c:v>0.47139999999999999</c:v>
                </c:pt>
                <c:pt idx="1837">
                  <c:v>0.47139999999999999</c:v>
                </c:pt>
                <c:pt idx="1838">
                  <c:v>0.47139999999999999</c:v>
                </c:pt>
                <c:pt idx="1839">
                  <c:v>0.47139999999999999</c:v>
                </c:pt>
                <c:pt idx="1840">
                  <c:v>0.47139999999999999</c:v>
                </c:pt>
                <c:pt idx="1841">
                  <c:v>0.47139999999999999</c:v>
                </c:pt>
                <c:pt idx="1842">
                  <c:v>0.47139999999999999</c:v>
                </c:pt>
                <c:pt idx="1843">
                  <c:v>0.4877285714285714</c:v>
                </c:pt>
                <c:pt idx="1844">
                  <c:v>0.49626428571428566</c:v>
                </c:pt>
                <c:pt idx="1845">
                  <c:v>0.50875000000000004</c:v>
                </c:pt>
                <c:pt idx="1846">
                  <c:v>0.52123571428571425</c:v>
                </c:pt>
                <c:pt idx="1847">
                  <c:v>0.53372142857142868</c:v>
                </c:pt>
                <c:pt idx="1848">
                  <c:v>0.54620714285714289</c:v>
                </c:pt>
                <c:pt idx="1849">
                  <c:v>0.55869285714285721</c:v>
                </c:pt>
                <c:pt idx="1850">
                  <c:v>0.57042857142857151</c:v>
                </c:pt>
                <c:pt idx="1851">
                  <c:v>0.5821642857142858</c:v>
                </c:pt>
                <c:pt idx="1852">
                  <c:v>0.59389999999999998</c:v>
                </c:pt>
                <c:pt idx="1853">
                  <c:v>0.60563571428571439</c:v>
                </c:pt>
                <c:pt idx="1854">
                  <c:v>0.61737142857142857</c:v>
                </c:pt>
                <c:pt idx="1855">
                  <c:v>0.62910714285714298</c:v>
                </c:pt>
                <c:pt idx="1856">
                  <c:v>0.64084285714285716</c:v>
                </c:pt>
                <c:pt idx="1857">
                  <c:v>0.63624999999999987</c:v>
                </c:pt>
                <c:pt idx="1858">
                  <c:v>0.63996428571428565</c:v>
                </c:pt>
                <c:pt idx="1859">
                  <c:v>0.63972857142857131</c:v>
                </c:pt>
                <c:pt idx="1860">
                  <c:v>0.63949285714285709</c:v>
                </c:pt>
                <c:pt idx="1861">
                  <c:v>0.63925714285714286</c:v>
                </c:pt>
                <c:pt idx="1862">
                  <c:v>0.63902142857142863</c:v>
                </c:pt>
                <c:pt idx="1863">
                  <c:v>0.6387857142857144</c:v>
                </c:pt>
                <c:pt idx="1864">
                  <c:v>0.6393000000000002</c:v>
                </c:pt>
                <c:pt idx="1865">
                  <c:v>0.63981428571428567</c:v>
                </c:pt>
                <c:pt idx="1866">
                  <c:v>0.64032857142857147</c:v>
                </c:pt>
                <c:pt idx="1867">
                  <c:v>0.64084285714285727</c:v>
                </c:pt>
                <c:pt idx="1868">
                  <c:v>0.64135714285714285</c:v>
                </c:pt>
                <c:pt idx="1869">
                  <c:v>0.64187142857142854</c:v>
                </c:pt>
                <c:pt idx="1870">
                  <c:v>0.64238571428571434</c:v>
                </c:pt>
                <c:pt idx="1871">
                  <c:v>0.64290000000000014</c:v>
                </c:pt>
                <c:pt idx="1872">
                  <c:v>0.64290000000000014</c:v>
                </c:pt>
                <c:pt idx="1873">
                  <c:v>0.66432857142857149</c:v>
                </c:pt>
                <c:pt idx="1874">
                  <c:v>0.67495714285714292</c:v>
                </c:pt>
                <c:pt idx="1875">
                  <c:v>0.68558571428571446</c:v>
                </c:pt>
                <c:pt idx="1876">
                  <c:v>0.69630000000000003</c:v>
                </c:pt>
                <c:pt idx="1877">
                  <c:v>0.70701428571428571</c:v>
                </c:pt>
                <c:pt idx="1878">
                  <c:v>0.71772857142857127</c:v>
                </c:pt>
                <c:pt idx="1879">
                  <c:v>0.72844285714285706</c:v>
                </c:pt>
                <c:pt idx="1880">
                  <c:v>0.73915714285714273</c:v>
                </c:pt>
                <c:pt idx="1881">
                  <c:v>0.75037857142857145</c:v>
                </c:pt>
                <c:pt idx="1882">
                  <c:v>0.76160000000000017</c:v>
                </c:pt>
                <c:pt idx="1883">
                  <c:v>0.77282142857142877</c:v>
                </c:pt>
                <c:pt idx="1884">
                  <c:v>0.78404285714285749</c:v>
                </c:pt>
                <c:pt idx="1885">
                  <c:v>0.79526428571428587</c:v>
                </c:pt>
                <c:pt idx="1886">
                  <c:v>0.80648571428571458</c:v>
                </c:pt>
                <c:pt idx="1887">
                  <c:v>0.7962785714285715</c:v>
                </c:pt>
                <c:pt idx="1888">
                  <c:v>0.79687142857142867</c:v>
                </c:pt>
                <c:pt idx="1889">
                  <c:v>0.79746428571428585</c:v>
                </c:pt>
                <c:pt idx="1890">
                  <c:v>0.79797142857142866</c:v>
                </c:pt>
                <c:pt idx="1891">
                  <c:v>0.79847857142857148</c:v>
                </c:pt>
                <c:pt idx="1892">
                  <c:v>0.79898571428571441</c:v>
                </c:pt>
                <c:pt idx="1893">
                  <c:v>0.79949285714285723</c:v>
                </c:pt>
                <c:pt idx="1894">
                  <c:v>0.8</c:v>
                </c:pt>
                <c:pt idx="1895">
                  <c:v>0.8</c:v>
                </c:pt>
                <c:pt idx="1896">
                  <c:v>0.8</c:v>
                </c:pt>
                <c:pt idx="1897">
                  <c:v>0.8</c:v>
                </c:pt>
                <c:pt idx="1898">
                  <c:v>0.8</c:v>
                </c:pt>
                <c:pt idx="1899">
                  <c:v>0.8</c:v>
                </c:pt>
                <c:pt idx="1900">
                  <c:v>0.8</c:v>
                </c:pt>
                <c:pt idx="1901">
                  <c:v>0.81233571428571427</c:v>
                </c:pt>
                <c:pt idx="1902">
                  <c:v>0.82552142857142852</c:v>
                </c:pt>
                <c:pt idx="1903">
                  <c:v>0.83878571428571413</c:v>
                </c:pt>
                <c:pt idx="1904">
                  <c:v>0.85204999999999997</c:v>
                </c:pt>
                <c:pt idx="1905">
                  <c:v>0.86531428571428559</c:v>
                </c:pt>
                <c:pt idx="1906">
                  <c:v>0.87857857142857121</c:v>
                </c:pt>
                <c:pt idx="1907">
                  <c:v>0.89184285714285694</c:v>
                </c:pt>
                <c:pt idx="1908">
                  <c:v>0.90510714285714278</c:v>
                </c:pt>
                <c:pt idx="1909">
                  <c:v>0.91837142857142839</c:v>
                </c:pt>
                <c:pt idx="1910">
                  <c:v>0.93163571428571412</c:v>
                </c:pt>
                <c:pt idx="1911">
                  <c:v>0.94489999999999974</c:v>
                </c:pt>
                <c:pt idx="1912">
                  <c:v>0.95816428571428547</c:v>
                </c:pt>
                <c:pt idx="1913">
                  <c:v>0.9714285714285712</c:v>
                </c:pt>
                <c:pt idx="1914">
                  <c:v>0.98469285714285693</c:v>
                </c:pt>
                <c:pt idx="1915">
                  <c:v>0.98562142857142832</c:v>
                </c:pt>
                <c:pt idx="1916">
                  <c:v>0.98569999999999969</c:v>
                </c:pt>
                <c:pt idx="1917">
                  <c:v>0.98569999999999969</c:v>
                </c:pt>
                <c:pt idx="1918">
                  <c:v>0.98569999999999969</c:v>
                </c:pt>
                <c:pt idx="1919">
                  <c:v>0.98569999999999969</c:v>
                </c:pt>
                <c:pt idx="1920">
                  <c:v>0.98569999999999969</c:v>
                </c:pt>
                <c:pt idx="1921">
                  <c:v>0.98569999999999969</c:v>
                </c:pt>
                <c:pt idx="1922">
                  <c:v>0.98569999999999969</c:v>
                </c:pt>
                <c:pt idx="1923">
                  <c:v>0.98569999999999969</c:v>
                </c:pt>
                <c:pt idx="1924">
                  <c:v>0.98569999999999969</c:v>
                </c:pt>
                <c:pt idx="1925">
                  <c:v>0.98569999999999969</c:v>
                </c:pt>
                <c:pt idx="1926">
                  <c:v>0.98569999999999969</c:v>
                </c:pt>
                <c:pt idx="1927">
                  <c:v>0.98569999999999969</c:v>
                </c:pt>
                <c:pt idx="1928">
                  <c:v>0.98569999999999969</c:v>
                </c:pt>
                <c:pt idx="1929">
                  <c:v>0.98569999999999969</c:v>
                </c:pt>
                <c:pt idx="1930">
                  <c:v>0.98569999999999969</c:v>
                </c:pt>
                <c:pt idx="1931">
                  <c:v>0.98569999999999969</c:v>
                </c:pt>
                <c:pt idx="1932">
                  <c:v>0.98569999999999969</c:v>
                </c:pt>
                <c:pt idx="1933">
                  <c:v>0.98569999999999969</c:v>
                </c:pt>
                <c:pt idx="1934">
                  <c:v>0.97957857142857119</c:v>
                </c:pt>
                <c:pt idx="1935">
                  <c:v>0.97670714285714255</c:v>
                </c:pt>
                <c:pt idx="1936">
                  <c:v>0.97356428571428566</c:v>
                </c:pt>
                <c:pt idx="1937">
                  <c:v>0.97238571428571419</c:v>
                </c:pt>
                <c:pt idx="1938">
                  <c:v>0.97136428571428568</c:v>
                </c:pt>
                <c:pt idx="1939">
                  <c:v>0.97034285714285695</c:v>
                </c:pt>
                <c:pt idx="1940">
                  <c:v>0.96932142857142856</c:v>
                </c:pt>
                <c:pt idx="1941">
                  <c:v>0.96829999999999983</c:v>
                </c:pt>
                <c:pt idx="1942">
                  <c:v>0.96727857142857132</c:v>
                </c:pt>
                <c:pt idx="1943">
                  <c:v>0.96625714285714259</c:v>
                </c:pt>
                <c:pt idx="1944">
                  <c:v>0.96523571428571409</c:v>
                </c:pt>
                <c:pt idx="1945">
                  <c:v>0.96421428571428536</c:v>
                </c:pt>
                <c:pt idx="1946">
                  <c:v>0.96319285714285685</c:v>
                </c:pt>
                <c:pt idx="1947">
                  <c:v>0.96217142857142846</c:v>
                </c:pt>
                <c:pt idx="1948">
                  <c:v>0.96778571428571403</c:v>
                </c:pt>
                <c:pt idx="1949">
                  <c:v>0.97014999999999973</c:v>
                </c:pt>
                <c:pt idx="1950">
                  <c:v>0.97278571428571425</c:v>
                </c:pt>
                <c:pt idx="1951">
                  <c:v>0.9734571428571428</c:v>
                </c:pt>
                <c:pt idx="1952">
                  <c:v>0.9739714285714286</c:v>
                </c:pt>
                <c:pt idx="1953">
                  <c:v>0.9744857142857144</c:v>
                </c:pt>
                <c:pt idx="1954">
                  <c:v>0.97499999999999998</c:v>
                </c:pt>
                <c:pt idx="1955">
                  <c:v>0.97704285714285721</c:v>
                </c:pt>
                <c:pt idx="1956">
                  <c:v>0.97908571428571434</c:v>
                </c:pt>
                <c:pt idx="1957">
                  <c:v>0.98112857142857146</c:v>
                </c:pt>
                <c:pt idx="1958">
                  <c:v>0.98317142857142859</c:v>
                </c:pt>
                <c:pt idx="1959">
                  <c:v>0.98521428571428582</c:v>
                </c:pt>
                <c:pt idx="1960">
                  <c:v>0.98725714285714283</c:v>
                </c:pt>
                <c:pt idx="1961">
                  <c:v>0.98930000000000007</c:v>
                </c:pt>
                <c:pt idx="1962">
                  <c:v>0.97654285714285727</c:v>
                </c:pt>
                <c:pt idx="1963">
                  <c:v>0.96378571428571447</c:v>
                </c:pt>
                <c:pt idx="1964">
                  <c:v>0.96848571428571439</c:v>
                </c:pt>
                <c:pt idx="1965">
                  <c:v>0.97715714285714295</c:v>
                </c:pt>
                <c:pt idx="1966">
                  <c:v>0.98940000000000006</c:v>
                </c:pt>
                <c:pt idx="1967">
                  <c:v>1.0016428571428573</c:v>
                </c:pt>
                <c:pt idx="1968">
                  <c:v>1.0138857142857143</c:v>
                </c:pt>
                <c:pt idx="1969">
                  <c:v>1.0246</c:v>
                </c:pt>
                <c:pt idx="1970">
                  <c:v>1.0353142857142859</c:v>
                </c:pt>
                <c:pt idx="1971">
                  <c:v>1.0460285714285715</c:v>
                </c:pt>
                <c:pt idx="1972">
                  <c:v>1.0567428571428572</c:v>
                </c:pt>
                <c:pt idx="1973">
                  <c:v>1.0674571428571429</c:v>
                </c:pt>
                <c:pt idx="1974">
                  <c:v>1.0781714285714288</c:v>
                </c:pt>
                <c:pt idx="1975">
                  <c:v>1.0888857142857145</c:v>
                </c:pt>
                <c:pt idx="1976">
                  <c:v>1.1138857142857146</c:v>
                </c:pt>
                <c:pt idx="1977">
                  <c:v>1.1388857142857145</c:v>
                </c:pt>
                <c:pt idx="1978">
                  <c:v>1.1469357142857144</c:v>
                </c:pt>
                <c:pt idx="1979">
                  <c:v>1.151014285714286</c:v>
                </c:pt>
                <c:pt idx="1980">
                  <c:v>1.1515214285714286</c:v>
                </c:pt>
                <c:pt idx="1981">
                  <c:v>1.1520285714285716</c:v>
                </c:pt>
                <c:pt idx="1982">
                  <c:v>1.1525357142857142</c:v>
                </c:pt>
                <c:pt idx="1983">
                  <c:v>1.1530428571428573</c:v>
                </c:pt>
                <c:pt idx="1984">
                  <c:v>1.1535499999999999</c:v>
                </c:pt>
                <c:pt idx="1985">
                  <c:v>1.1540571428571429</c:v>
                </c:pt>
                <c:pt idx="1986">
                  <c:v>1.1545642857142855</c:v>
                </c:pt>
                <c:pt idx="1987">
                  <c:v>1.1550714285714285</c:v>
                </c:pt>
                <c:pt idx="1988">
                  <c:v>1.1555785714285716</c:v>
                </c:pt>
                <c:pt idx="1989">
                  <c:v>1.1560857142857142</c:v>
                </c:pt>
                <c:pt idx="1990">
                  <c:v>1.1565928571428572</c:v>
                </c:pt>
                <c:pt idx="1991">
                  <c:v>1.1571</c:v>
                </c:pt>
                <c:pt idx="1992">
                  <c:v>1.1571</c:v>
                </c:pt>
                <c:pt idx="1993">
                  <c:v>1.17445</c:v>
                </c:pt>
                <c:pt idx="1994">
                  <c:v>1.18855</c:v>
                </c:pt>
                <c:pt idx="1995">
                  <c:v>1.20265</c:v>
                </c:pt>
                <c:pt idx="1996">
                  <c:v>1.21675</c:v>
                </c:pt>
                <c:pt idx="1997">
                  <c:v>1.2293357142857142</c:v>
                </c:pt>
                <c:pt idx="1998">
                  <c:v>1.2419214285714286</c:v>
                </c:pt>
                <c:pt idx="1999">
                  <c:v>1.2537785714285714</c:v>
                </c:pt>
                <c:pt idx="2000">
                  <c:v>1.2656357142857142</c:v>
                </c:pt>
                <c:pt idx="2001">
                  <c:v>1.277492857142857</c:v>
                </c:pt>
                <c:pt idx="2002">
                  <c:v>1.28935</c:v>
                </c:pt>
                <c:pt idx="2003">
                  <c:v>1.3012071428571428</c:v>
                </c:pt>
                <c:pt idx="2004">
                  <c:v>1.3130642857142856</c:v>
                </c:pt>
                <c:pt idx="2005">
                  <c:v>1.3249214285714286</c:v>
                </c:pt>
                <c:pt idx="2006">
                  <c:v>1.3367785714285714</c:v>
                </c:pt>
                <c:pt idx="2007">
                  <c:v>1.3281071428571429</c:v>
                </c:pt>
                <c:pt idx="2008">
                  <c:v>1.3226857142857145</c:v>
                </c:pt>
                <c:pt idx="2009">
                  <c:v>1.317264285714286</c:v>
                </c:pt>
                <c:pt idx="2010">
                  <c:v>1.3118428571428573</c:v>
                </c:pt>
                <c:pt idx="2011">
                  <c:v>1.3079357142857144</c:v>
                </c:pt>
                <c:pt idx="2012">
                  <c:v>1.3040285714285715</c:v>
                </c:pt>
                <c:pt idx="2013">
                  <c:v>1.3008500000000003</c:v>
                </c:pt>
                <c:pt idx="2014">
                  <c:v>1.2976714285714288</c:v>
                </c:pt>
                <c:pt idx="2015">
                  <c:v>1.2944928571428576</c:v>
                </c:pt>
                <c:pt idx="2016">
                  <c:v>1.2913142857142861</c:v>
                </c:pt>
                <c:pt idx="2017">
                  <c:v>1.2881357142857148</c:v>
                </c:pt>
                <c:pt idx="2018">
                  <c:v>1.2849571428571434</c:v>
                </c:pt>
                <c:pt idx="2019">
                  <c:v>1.2817785714285717</c:v>
                </c:pt>
                <c:pt idx="2020">
                  <c:v>1.2786000000000004</c:v>
                </c:pt>
                <c:pt idx="2021">
                  <c:v>1.2786000000000004</c:v>
                </c:pt>
                <c:pt idx="2022">
                  <c:v>1.2786000000000004</c:v>
                </c:pt>
                <c:pt idx="2023">
                  <c:v>1.2786000000000004</c:v>
                </c:pt>
                <c:pt idx="2024">
                  <c:v>1.2786000000000004</c:v>
                </c:pt>
                <c:pt idx="2025">
                  <c:v>1.2786000000000004</c:v>
                </c:pt>
                <c:pt idx="2026">
                  <c:v>1.2893142857142859</c:v>
                </c:pt>
                <c:pt idx="2027">
                  <c:v>1.2958428571428573</c:v>
                </c:pt>
                <c:pt idx="2028">
                  <c:v>1.2993214285714287</c:v>
                </c:pt>
                <c:pt idx="2029">
                  <c:v>1.3038285714285716</c:v>
                </c:pt>
                <c:pt idx="2030">
                  <c:v>1.3083357142857144</c:v>
                </c:pt>
                <c:pt idx="2031">
                  <c:v>1.3128428571428572</c:v>
                </c:pt>
                <c:pt idx="2032">
                  <c:v>1.3138214285714285</c:v>
                </c:pt>
                <c:pt idx="2033">
                  <c:v>1.3147999999999997</c:v>
                </c:pt>
                <c:pt idx="2034">
                  <c:v>1.3157785714285715</c:v>
                </c:pt>
                <c:pt idx="2035">
                  <c:v>1.3167571428571427</c:v>
                </c:pt>
                <c:pt idx="2036">
                  <c:v>1.3177357142857145</c:v>
                </c:pt>
                <c:pt idx="2037">
                  <c:v>1.3187142857142859</c:v>
                </c:pt>
                <c:pt idx="2038">
                  <c:v>1.3196928571428574</c:v>
                </c:pt>
                <c:pt idx="2039">
                  <c:v>1.3206714285714292</c:v>
                </c:pt>
                <c:pt idx="2040">
                  <c:v>1.3109357142857145</c:v>
                </c:pt>
                <c:pt idx="2041">
                  <c:v>1.3053857142857146</c:v>
                </c:pt>
                <c:pt idx="2042">
                  <c:v>1.3028857142857146</c:v>
                </c:pt>
                <c:pt idx="2043">
                  <c:v>1.2993571428571433</c:v>
                </c:pt>
                <c:pt idx="2044">
                  <c:v>1.295828571428572</c:v>
                </c:pt>
                <c:pt idx="2045">
                  <c:v>1.2923000000000004</c:v>
                </c:pt>
                <c:pt idx="2046">
                  <c:v>1.2923000000000004</c:v>
                </c:pt>
                <c:pt idx="2047">
                  <c:v>1.2923000000000004</c:v>
                </c:pt>
                <c:pt idx="2048">
                  <c:v>1.2923000000000004</c:v>
                </c:pt>
                <c:pt idx="2049">
                  <c:v>1.2923000000000004</c:v>
                </c:pt>
                <c:pt idx="2050">
                  <c:v>1.2923000000000004</c:v>
                </c:pt>
                <c:pt idx="2051">
                  <c:v>1.2923000000000004</c:v>
                </c:pt>
                <c:pt idx="2052">
                  <c:v>1.2923000000000004</c:v>
                </c:pt>
                <c:pt idx="2053">
                  <c:v>1.2923000000000004</c:v>
                </c:pt>
                <c:pt idx="2054">
                  <c:v>1.2989714285714289</c:v>
                </c:pt>
                <c:pt idx="2055">
                  <c:v>1.3027714285714289</c:v>
                </c:pt>
                <c:pt idx="2056">
                  <c:v>1.3065714285714289</c:v>
                </c:pt>
                <c:pt idx="2057">
                  <c:v>1.3089071428571428</c:v>
                </c:pt>
                <c:pt idx="2058">
                  <c:v>1.3112428571428569</c:v>
                </c:pt>
                <c:pt idx="2059">
                  <c:v>1.3135785714285713</c:v>
                </c:pt>
                <c:pt idx="2060">
                  <c:v>1.3159142857142854</c:v>
                </c:pt>
                <c:pt idx="2061">
                  <c:v>1.3182499999999997</c:v>
                </c:pt>
                <c:pt idx="2062">
                  <c:v>1.320585714285714</c:v>
                </c:pt>
                <c:pt idx="2063">
                  <c:v>1.3229214285714281</c:v>
                </c:pt>
                <c:pt idx="2064">
                  <c:v>1.3252571428571425</c:v>
                </c:pt>
                <c:pt idx="2065">
                  <c:v>1.3275928571428568</c:v>
                </c:pt>
                <c:pt idx="2066">
                  <c:v>1.3299285714285711</c:v>
                </c:pt>
                <c:pt idx="2067">
                  <c:v>1.3320071428571425</c:v>
                </c:pt>
                <c:pt idx="2068">
                  <c:v>1.3274142857142854</c:v>
                </c:pt>
                <c:pt idx="2069">
                  <c:v>1.3262071428571429</c:v>
                </c:pt>
                <c:pt idx="2070">
                  <c:v>1.325</c:v>
                </c:pt>
                <c:pt idx="2071">
                  <c:v>1.3252571428571431</c:v>
                </c:pt>
                <c:pt idx="2072">
                  <c:v>1.3255142857142859</c:v>
                </c:pt>
                <c:pt idx="2073">
                  <c:v>1.3257714285714288</c:v>
                </c:pt>
                <c:pt idx="2074">
                  <c:v>1.3260285714285716</c:v>
                </c:pt>
                <c:pt idx="2075">
                  <c:v>1.3262857142857143</c:v>
                </c:pt>
                <c:pt idx="2076">
                  <c:v>1.3265428571428572</c:v>
                </c:pt>
                <c:pt idx="2077">
                  <c:v>1.3268</c:v>
                </c:pt>
                <c:pt idx="2078">
                  <c:v>1.3270571428571429</c:v>
                </c:pt>
                <c:pt idx="2079">
                  <c:v>1.3273142857142857</c:v>
                </c:pt>
                <c:pt idx="2080">
                  <c:v>1.3275714285714286</c:v>
                </c:pt>
                <c:pt idx="2081">
                  <c:v>1.3280857142857143</c:v>
                </c:pt>
                <c:pt idx="2082">
                  <c:v>1.3286</c:v>
                </c:pt>
                <c:pt idx="2083">
                  <c:v>1.3286</c:v>
                </c:pt>
                <c:pt idx="2084">
                  <c:v>1.3286</c:v>
                </c:pt>
                <c:pt idx="2085">
                  <c:v>1.3286</c:v>
                </c:pt>
                <c:pt idx="2086">
                  <c:v>1.3286</c:v>
                </c:pt>
                <c:pt idx="2087">
                  <c:v>1.3286</c:v>
                </c:pt>
                <c:pt idx="2088">
                  <c:v>1.3456071428571428</c:v>
                </c:pt>
                <c:pt idx="2089">
                  <c:v>1.359992857142857</c:v>
                </c:pt>
                <c:pt idx="2090">
                  <c:v>1.3743785714285717</c:v>
                </c:pt>
                <c:pt idx="2091">
                  <c:v>1.3879214285714288</c:v>
                </c:pt>
                <c:pt idx="2092">
                  <c:v>1.4014642857142856</c:v>
                </c:pt>
                <c:pt idx="2093">
                  <c:v>1.4150071428571427</c:v>
                </c:pt>
                <c:pt idx="2094">
                  <c:v>1.42855</c:v>
                </c:pt>
                <c:pt idx="2095">
                  <c:v>1.4420928571428571</c:v>
                </c:pt>
                <c:pt idx="2096">
                  <c:v>1.4556357142857141</c:v>
                </c:pt>
                <c:pt idx="2097">
                  <c:v>1.4691785714285714</c:v>
                </c:pt>
                <c:pt idx="2098">
                  <c:v>1.4841714285714287</c:v>
                </c:pt>
                <c:pt idx="2099">
                  <c:v>1.4991642857142857</c:v>
                </c:pt>
                <c:pt idx="2100">
                  <c:v>1.5141571428571425</c:v>
                </c:pt>
                <c:pt idx="2101">
                  <c:v>1.5291499999999998</c:v>
                </c:pt>
                <c:pt idx="2102">
                  <c:v>1.527135714285714</c:v>
                </c:pt>
                <c:pt idx="2103">
                  <c:v>1.524992857142857</c:v>
                </c:pt>
                <c:pt idx="2104">
                  <c:v>1.5238714285714283</c:v>
                </c:pt>
                <c:pt idx="2105">
                  <c:v>1.5235928571428567</c:v>
                </c:pt>
                <c:pt idx="2106">
                  <c:v>1.5233142857142852</c:v>
                </c:pt>
                <c:pt idx="2107">
                  <c:v>1.5230357142857136</c:v>
                </c:pt>
                <c:pt idx="2108">
                  <c:v>1.5227571428571427</c:v>
                </c:pt>
                <c:pt idx="2109">
                  <c:v>1.5224785714285711</c:v>
                </c:pt>
                <c:pt idx="2110">
                  <c:v>1.5221999999999998</c:v>
                </c:pt>
                <c:pt idx="2111">
                  <c:v>1.5219214285714282</c:v>
                </c:pt>
                <c:pt idx="2112">
                  <c:v>1.5201928571428571</c:v>
                </c:pt>
                <c:pt idx="2113">
                  <c:v>1.5184642857142856</c:v>
                </c:pt>
                <c:pt idx="2114">
                  <c:v>1.5167357142857141</c:v>
                </c:pt>
                <c:pt idx="2115">
                  <c:v>1.5150071428571426</c:v>
                </c:pt>
                <c:pt idx="2116">
                  <c:v>1.5515428571428571</c:v>
                </c:pt>
                <c:pt idx="2117">
                  <c:v>1.5742714285714288</c:v>
                </c:pt>
                <c:pt idx="2118">
                  <c:v>1.5958714285714291</c:v>
                </c:pt>
                <c:pt idx="2119">
                  <c:v>1.6162785714285717</c:v>
                </c:pt>
                <c:pt idx="2120">
                  <c:v>1.6366857142857147</c:v>
                </c:pt>
                <c:pt idx="2121">
                  <c:v>1.6570928571428574</c:v>
                </c:pt>
                <c:pt idx="2122">
                  <c:v>1.6775000000000004</c:v>
                </c:pt>
                <c:pt idx="2123">
                  <c:v>1.6979071428571433</c:v>
                </c:pt>
                <c:pt idx="2124">
                  <c:v>1.7183142857142861</c:v>
                </c:pt>
                <c:pt idx="2125">
                  <c:v>1.738721428571429</c:v>
                </c:pt>
                <c:pt idx="2126">
                  <c:v>1.7591285714285718</c:v>
                </c:pt>
                <c:pt idx="2127">
                  <c:v>1.7795357142857147</c:v>
                </c:pt>
                <c:pt idx="2128">
                  <c:v>1.7999428571428575</c:v>
                </c:pt>
                <c:pt idx="2129">
                  <c:v>1.8203500000000006</c:v>
                </c:pt>
                <c:pt idx="2130">
                  <c:v>1.8024928571428576</c:v>
                </c:pt>
                <c:pt idx="2131">
                  <c:v>1.8011928571428577</c:v>
                </c:pt>
                <c:pt idx="2132">
                  <c:v>1.8000000000000005</c:v>
                </c:pt>
                <c:pt idx="2133">
                  <c:v>1.8000000000000005</c:v>
                </c:pt>
                <c:pt idx="2134">
                  <c:v>1.8000000000000005</c:v>
                </c:pt>
                <c:pt idx="2135">
                  <c:v>1.8000000000000005</c:v>
                </c:pt>
                <c:pt idx="2136">
                  <c:v>1.8000000000000005</c:v>
                </c:pt>
                <c:pt idx="2137">
                  <c:v>1.8000000000000005</c:v>
                </c:pt>
                <c:pt idx="2138">
                  <c:v>1.8000000000000005</c:v>
                </c:pt>
                <c:pt idx="2139">
                  <c:v>1.8000000000000005</c:v>
                </c:pt>
                <c:pt idx="2140">
                  <c:v>1.8000000000000005</c:v>
                </c:pt>
                <c:pt idx="2141">
                  <c:v>1.8000000000000005</c:v>
                </c:pt>
                <c:pt idx="2142">
                  <c:v>1.8000000000000005</c:v>
                </c:pt>
                <c:pt idx="2143">
                  <c:v>1.8000000000000005</c:v>
                </c:pt>
                <c:pt idx="2144">
                  <c:v>1.8000000000000005</c:v>
                </c:pt>
                <c:pt idx="2145">
                  <c:v>1.8000000000000005</c:v>
                </c:pt>
                <c:pt idx="2146">
                  <c:v>1.8030642857142862</c:v>
                </c:pt>
                <c:pt idx="2147">
                  <c:v>1.8050142857142861</c:v>
                </c:pt>
                <c:pt idx="2148">
                  <c:v>1.8061142857142862</c:v>
                </c:pt>
                <c:pt idx="2149">
                  <c:v>1.8072142857142861</c:v>
                </c:pt>
                <c:pt idx="2150">
                  <c:v>1.808314285714286</c:v>
                </c:pt>
                <c:pt idx="2151">
                  <c:v>1.8088214285714288</c:v>
                </c:pt>
                <c:pt idx="2152">
                  <c:v>1.8093285714285714</c:v>
                </c:pt>
                <c:pt idx="2153">
                  <c:v>1.809835714285714</c:v>
                </c:pt>
                <c:pt idx="2154">
                  <c:v>1.8103428571428566</c:v>
                </c:pt>
                <c:pt idx="2155">
                  <c:v>1.8108499999999992</c:v>
                </c:pt>
                <c:pt idx="2156">
                  <c:v>1.8113571428571422</c:v>
                </c:pt>
                <c:pt idx="2157">
                  <c:v>1.8118642857142853</c:v>
                </c:pt>
                <c:pt idx="2158">
                  <c:v>1.8123714285714281</c:v>
                </c:pt>
                <c:pt idx="2159">
                  <c:v>1.8128785714285709</c:v>
                </c:pt>
                <c:pt idx="2160">
                  <c:v>1.810321428571428</c:v>
                </c:pt>
                <c:pt idx="2161">
                  <c:v>1.8088785714285707</c:v>
                </c:pt>
                <c:pt idx="2162">
                  <c:v>1.8082857142857136</c:v>
                </c:pt>
                <c:pt idx="2163">
                  <c:v>1.8076928571428563</c:v>
                </c:pt>
                <c:pt idx="2164">
                  <c:v>1.8070999999999995</c:v>
                </c:pt>
                <c:pt idx="2165">
                  <c:v>1.8070999999999995</c:v>
                </c:pt>
                <c:pt idx="2166">
                  <c:v>1.8070999999999995</c:v>
                </c:pt>
                <c:pt idx="2167">
                  <c:v>1.8070999999999995</c:v>
                </c:pt>
                <c:pt idx="2168">
                  <c:v>1.8070999999999995</c:v>
                </c:pt>
                <c:pt idx="2169">
                  <c:v>1.8070999999999995</c:v>
                </c:pt>
                <c:pt idx="2170">
                  <c:v>1.8070999999999995</c:v>
                </c:pt>
                <c:pt idx="2171">
                  <c:v>1.8070999999999995</c:v>
                </c:pt>
                <c:pt idx="2172">
                  <c:v>1.8070999999999995</c:v>
                </c:pt>
                <c:pt idx="2173">
                  <c:v>1.8070999999999995</c:v>
                </c:pt>
                <c:pt idx="2174">
                  <c:v>1.8070999999999995</c:v>
                </c:pt>
                <c:pt idx="2175">
                  <c:v>1.8070999999999995</c:v>
                </c:pt>
                <c:pt idx="2176">
                  <c:v>1.7994499999999995</c:v>
                </c:pt>
                <c:pt idx="2177">
                  <c:v>1.7917999999999996</c:v>
                </c:pt>
                <c:pt idx="2178">
                  <c:v>1.7841499999999997</c:v>
                </c:pt>
                <c:pt idx="2179">
                  <c:v>1.7771499999999996</c:v>
                </c:pt>
                <c:pt idx="2180">
                  <c:v>1.7689071428571428</c:v>
                </c:pt>
                <c:pt idx="2181">
                  <c:v>1.7648285714285714</c:v>
                </c:pt>
                <c:pt idx="2182">
                  <c:v>1.7607499999999998</c:v>
                </c:pt>
                <c:pt idx="2183">
                  <c:v>1.7566714285714284</c:v>
                </c:pt>
                <c:pt idx="2184">
                  <c:v>1.7525928571428568</c:v>
                </c:pt>
                <c:pt idx="2185">
                  <c:v>1.7485142857142857</c:v>
                </c:pt>
                <c:pt idx="2186">
                  <c:v>1.7444357142857141</c:v>
                </c:pt>
                <c:pt idx="2187">
                  <c:v>1.7403571428571427</c:v>
                </c:pt>
                <c:pt idx="2188">
                  <c:v>1.7362785714285713</c:v>
                </c:pt>
                <c:pt idx="2189">
                  <c:v>1.7327071428571428</c:v>
                </c:pt>
                <c:pt idx="2190">
                  <c:v>1.7367857142857144</c:v>
                </c:pt>
                <c:pt idx="2191">
                  <c:v>1.740864285714286</c:v>
                </c:pt>
                <c:pt idx="2192">
                  <c:v>1.7449428571428576</c:v>
                </c:pt>
                <c:pt idx="2193">
                  <c:v>1.7483714285714291</c:v>
                </c:pt>
                <c:pt idx="2194">
                  <c:v>1.7530428571428573</c:v>
                </c:pt>
                <c:pt idx="2195">
                  <c:v>1.7535500000000004</c:v>
                </c:pt>
                <c:pt idx="2196">
                  <c:v>1.754057142857143</c:v>
                </c:pt>
                <c:pt idx="2197">
                  <c:v>1.754564285714286</c:v>
                </c:pt>
                <c:pt idx="2198">
                  <c:v>1.7550714285714286</c:v>
                </c:pt>
                <c:pt idx="2199">
                  <c:v>1.7555785714285717</c:v>
                </c:pt>
                <c:pt idx="2200">
                  <c:v>1.7560857142857145</c:v>
                </c:pt>
                <c:pt idx="2201">
                  <c:v>1.7565928571428575</c:v>
                </c:pt>
                <c:pt idx="2202">
                  <c:v>1.7571000000000001</c:v>
                </c:pt>
                <c:pt idx="2203">
                  <c:v>1.7571000000000001</c:v>
                </c:pt>
                <c:pt idx="2204">
                  <c:v>1.7571000000000001</c:v>
                </c:pt>
                <c:pt idx="2205">
                  <c:v>1.7571000000000001</c:v>
                </c:pt>
                <c:pt idx="2206">
                  <c:v>1.7571000000000001</c:v>
                </c:pt>
                <c:pt idx="2207">
                  <c:v>1.7911142857142859</c:v>
                </c:pt>
                <c:pt idx="2208">
                  <c:v>1.805607142857143</c:v>
                </c:pt>
                <c:pt idx="2209">
                  <c:v>1.824742857142857</c:v>
                </c:pt>
                <c:pt idx="2210">
                  <c:v>1.8448428571428568</c:v>
                </c:pt>
                <c:pt idx="2211">
                  <c:v>1.8649428571428568</c:v>
                </c:pt>
                <c:pt idx="2212">
                  <c:v>1.8850428571428568</c:v>
                </c:pt>
                <c:pt idx="2213">
                  <c:v>1.9051428571428566</c:v>
                </c:pt>
                <c:pt idx="2214">
                  <c:v>1.9235142857142853</c:v>
                </c:pt>
                <c:pt idx="2215">
                  <c:v>1.941885714285714</c:v>
                </c:pt>
                <c:pt idx="2216">
                  <c:v>1.9602571428571427</c:v>
                </c:pt>
                <c:pt idx="2217">
                  <c:v>1.978628571428571</c:v>
                </c:pt>
                <c:pt idx="2218">
                  <c:v>1.9969999999999994</c:v>
                </c:pt>
                <c:pt idx="2219">
                  <c:v>2.0153714285714277</c:v>
                </c:pt>
                <c:pt idx="2220">
                  <c:v>2.033742857142856</c:v>
                </c:pt>
                <c:pt idx="2221">
                  <c:v>2.0186071428571424</c:v>
                </c:pt>
                <c:pt idx="2222">
                  <c:v>2.0229928571428566</c:v>
                </c:pt>
                <c:pt idx="2223">
                  <c:v>2.0227357142857141</c:v>
                </c:pt>
                <c:pt idx="2224">
                  <c:v>2.0215142857142854</c:v>
                </c:pt>
                <c:pt idx="2225">
                  <c:v>2.0202928571428571</c:v>
                </c:pt>
                <c:pt idx="2226">
                  <c:v>2.0190714285714284</c:v>
                </c:pt>
                <c:pt idx="2227">
                  <c:v>2.0178500000000001</c:v>
                </c:pt>
                <c:pt idx="2228">
                  <c:v>2.0188714285714284</c:v>
                </c:pt>
                <c:pt idx="2229">
                  <c:v>2.0198928571428572</c:v>
                </c:pt>
                <c:pt idx="2230">
                  <c:v>2.0209142857142859</c:v>
                </c:pt>
                <c:pt idx="2231">
                  <c:v>2.0219357142857146</c:v>
                </c:pt>
                <c:pt idx="2232">
                  <c:v>2.0229571428571433</c:v>
                </c:pt>
                <c:pt idx="2233">
                  <c:v>2.0239785714285716</c:v>
                </c:pt>
                <c:pt idx="2234">
                  <c:v>2.0250000000000004</c:v>
                </c:pt>
                <c:pt idx="2235">
                  <c:v>2.0255142857142863</c:v>
                </c:pt>
                <c:pt idx="2236">
                  <c:v>2.0260285714285717</c:v>
                </c:pt>
                <c:pt idx="2237">
                  <c:v>2.0265428571428576</c:v>
                </c:pt>
                <c:pt idx="2238">
                  <c:v>2.0535857142857146</c:v>
                </c:pt>
                <c:pt idx="2239">
                  <c:v>2.0639642857142859</c:v>
                </c:pt>
                <c:pt idx="2240">
                  <c:v>2.0743428571428573</c:v>
                </c:pt>
                <c:pt idx="2241">
                  <c:v>2.0847214285714286</c:v>
                </c:pt>
                <c:pt idx="2242">
                  <c:v>2.0945857142857141</c:v>
                </c:pt>
                <c:pt idx="2243">
                  <c:v>2.1044499999999995</c:v>
                </c:pt>
                <c:pt idx="2244">
                  <c:v>2.1143142857142854</c:v>
                </c:pt>
                <c:pt idx="2245">
                  <c:v>2.1241785714285712</c:v>
                </c:pt>
                <c:pt idx="2246">
                  <c:v>2.1340428571428567</c:v>
                </c:pt>
                <c:pt idx="2247">
                  <c:v>2.1439071428571426</c:v>
                </c:pt>
                <c:pt idx="2248">
                  <c:v>2.153771428571428</c:v>
                </c:pt>
                <c:pt idx="2249">
                  <c:v>2.1636357142857139</c:v>
                </c:pt>
                <c:pt idx="2250">
                  <c:v>2.1752857142857143</c:v>
                </c:pt>
                <c:pt idx="2251">
                  <c:v>2.1869357142857142</c:v>
                </c:pt>
                <c:pt idx="2252">
                  <c:v>2.1720571428571427</c:v>
                </c:pt>
                <c:pt idx="2253">
                  <c:v>2.1768142857142858</c:v>
                </c:pt>
                <c:pt idx="2254">
                  <c:v>2.1835857142857145</c:v>
                </c:pt>
                <c:pt idx="2255">
                  <c:v>2.1903571428571427</c:v>
                </c:pt>
                <c:pt idx="2256">
                  <c:v>2.1971285714285713</c:v>
                </c:pt>
                <c:pt idx="2257">
                  <c:v>2.2039</c:v>
                </c:pt>
                <c:pt idx="2258">
                  <c:v>2.2106714285714282</c:v>
                </c:pt>
                <c:pt idx="2259">
                  <c:v>2.2223928571428564</c:v>
                </c:pt>
                <c:pt idx="2260">
                  <c:v>2.2341142857142851</c:v>
                </c:pt>
                <c:pt idx="2261">
                  <c:v>2.2458357142857137</c:v>
                </c:pt>
                <c:pt idx="2262">
                  <c:v>2.2575571428571424</c:v>
                </c:pt>
                <c:pt idx="2263">
                  <c:v>2.268728571428571</c:v>
                </c:pt>
                <c:pt idx="2264">
                  <c:v>2.284157142857143</c:v>
                </c:pt>
                <c:pt idx="2265">
                  <c:v>2.2995857142857141</c:v>
                </c:pt>
                <c:pt idx="2266">
                  <c:v>2.3668428571428568</c:v>
                </c:pt>
                <c:pt idx="2267">
                  <c:v>2.4311285714285709</c:v>
                </c:pt>
                <c:pt idx="2268">
                  <c:v>2.4933999999999998</c:v>
                </c:pt>
                <c:pt idx="2269">
                  <c:v>2.5556714285714284</c:v>
                </c:pt>
                <c:pt idx="2270">
                  <c:v>2.6123142857142847</c:v>
                </c:pt>
                <c:pt idx="2271">
                  <c:v>2.6579214285714277</c:v>
                </c:pt>
                <c:pt idx="2272">
                  <c:v>2.7035285714285706</c:v>
                </c:pt>
                <c:pt idx="2273">
                  <c:v>2.7458357142857142</c:v>
                </c:pt>
                <c:pt idx="2274">
                  <c:v>2.7881428571428573</c:v>
                </c:pt>
                <c:pt idx="2275">
                  <c:v>2.8304499999999995</c:v>
                </c:pt>
                <c:pt idx="2276">
                  <c:v>2.8727571428571426</c:v>
                </c:pt>
                <c:pt idx="2277">
                  <c:v>2.9156142857142848</c:v>
                </c:pt>
                <c:pt idx="2278">
                  <c:v>2.9529785714285706</c:v>
                </c:pt>
                <c:pt idx="2279">
                  <c:v>2.9903428571428563</c:v>
                </c:pt>
                <c:pt idx="2280">
                  <c:v>2.9758785714285705</c:v>
                </c:pt>
                <c:pt idx="2281">
                  <c:v>2.9614142857142847</c:v>
                </c:pt>
                <c:pt idx="2282">
                  <c:v>2.9469499999999997</c:v>
                </c:pt>
                <c:pt idx="2283">
                  <c:v>2.9324857142857139</c:v>
                </c:pt>
                <c:pt idx="2284">
                  <c:v>2.9236499999999994</c:v>
                </c:pt>
                <c:pt idx="2285">
                  <c:v>2.9258500000000001</c:v>
                </c:pt>
                <c:pt idx="2286">
                  <c:v>2.9280499999999998</c:v>
                </c:pt>
                <c:pt idx="2287">
                  <c:v>2.9280499999999998</c:v>
                </c:pt>
                <c:pt idx="2288">
                  <c:v>2.9280499999999998</c:v>
                </c:pt>
                <c:pt idx="2289">
                  <c:v>2.9280499999999998</c:v>
                </c:pt>
                <c:pt idx="2290">
                  <c:v>2.9280499999999998</c:v>
                </c:pt>
                <c:pt idx="2291">
                  <c:v>2.9280499999999998</c:v>
                </c:pt>
                <c:pt idx="2292">
                  <c:v>2.9274999999999993</c:v>
                </c:pt>
                <c:pt idx="2293">
                  <c:v>2.9269499999999993</c:v>
                </c:pt>
                <c:pt idx="2294">
                  <c:v>2.9263999999999988</c:v>
                </c:pt>
                <c:pt idx="2295">
                  <c:v>2.9258499999999992</c:v>
                </c:pt>
                <c:pt idx="2296">
                  <c:v>2.9252999999999991</c:v>
                </c:pt>
                <c:pt idx="2297">
                  <c:v>2.9247499999999991</c:v>
                </c:pt>
                <c:pt idx="2298">
                  <c:v>2.9235714285714276</c:v>
                </c:pt>
                <c:pt idx="2299">
                  <c:v>2.9186928571428559</c:v>
                </c:pt>
                <c:pt idx="2300">
                  <c:v>2.9138142857142846</c:v>
                </c:pt>
                <c:pt idx="2301">
                  <c:v>2.9094857142857129</c:v>
                </c:pt>
                <c:pt idx="2302">
                  <c:v>2.9051571428571421</c:v>
                </c:pt>
                <c:pt idx="2303">
                  <c:v>2.9008285714285704</c:v>
                </c:pt>
                <c:pt idx="2304">
                  <c:v>2.8964999999999996</c:v>
                </c:pt>
                <c:pt idx="2305">
                  <c:v>2.8909571428571428</c:v>
                </c:pt>
                <c:pt idx="2306">
                  <c:v>2.8854142857142859</c:v>
                </c:pt>
                <c:pt idx="2307">
                  <c:v>2.8798714285714291</c:v>
                </c:pt>
                <c:pt idx="2308">
                  <c:v>2.8760214285714292</c:v>
                </c:pt>
                <c:pt idx="2309">
                  <c:v>2.8732714285714289</c:v>
                </c:pt>
                <c:pt idx="2310">
                  <c:v>2.8705214285714291</c:v>
                </c:pt>
                <c:pt idx="2311">
                  <c:v>2.8677714285714289</c:v>
                </c:pt>
                <c:pt idx="2312">
                  <c:v>2.8678500000000002</c:v>
                </c:pt>
                <c:pt idx="2313">
                  <c:v>2.871628571428571</c:v>
                </c:pt>
                <c:pt idx="2314">
                  <c:v>2.8754071428571422</c:v>
                </c:pt>
                <c:pt idx="2315">
                  <c:v>2.8791857142857138</c:v>
                </c:pt>
                <c:pt idx="2316">
                  <c:v>2.8829642857142845</c:v>
                </c:pt>
                <c:pt idx="2317">
                  <c:v>2.8867428571428562</c:v>
                </c:pt>
                <c:pt idx="2318">
                  <c:v>2.8905214285714278</c:v>
                </c:pt>
                <c:pt idx="2319">
                  <c:v>2.8988071428571418</c:v>
                </c:pt>
                <c:pt idx="2320">
                  <c:v>2.9070928571428563</c:v>
                </c:pt>
                <c:pt idx="2321">
                  <c:v>2.9153785714285712</c:v>
                </c:pt>
                <c:pt idx="2322">
                  <c:v>2.9219714285714282</c:v>
                </c:pt>
                <c:pt idx="2323">
                  <c:v>2.9274642857142856</c:v>
                </c:pt>
                <c:pt idx="2324">
                  <c:v>2.9329571428571426</c:v>
                </c:pt>
                <c:pt idx="2325">
                  <c:v>2.9384500000000005</c:v>
                </c:pt>
                <c:pt idx="2326">
                  <c:v>2.9417428571428572</c:v>
                </c:pt>
                <c:pt idx="2327">
                  <c:v>2.9559500000000005</c:v>
                </c:pt>
                <c:pt idx="2328">
                  <c:v>2.967835714285715</c:v>
                </c:pt>
                <c:pt idx="2329">
                  <c:v>2.9804285714285719</c:v>
                </c:pt>
                <c:pt idx="2330">
                  <c:v>2.9930214285714292</c:v>
                </c:pt>
                <c:pt idx="2331">
                  <c:v>3.0056142857142869</c:v>
                </c:pt>
                <c:pt idx="2332">
                  <c:v>3.0182071428571438</c:v>
                </c:pt>
                <c:pt idx="2333">
                  <c:v>3.0275071428571438</c:v>
                </c:pt>
                <c:pt idx="2334">
                  <c:v>3.0368071428571435</c:v>
                </c:pt>
                <c:pt idx="2335">
                  <c:v>3.0461071428571436</c:v>
                </c:pt>
                <c:pt idx="2336">
                  <c:v>3.0554071428571432</c:v>
                </c:pt>
                <c:pt idx="2337">
                  <c:v>3.0647071428571437</c:v>
                </c:pt>
                <c:pt idx="2338">
                  <c:v>3.0740071428571434</c:v>
                </c:pt>
                <c:pt idx="2339">
                  <c:v>3.0833071428571435</c:v>
                </c:pt>
                <c:pt idx="2340">
                  <c:v>3.096771428571429</c:v>
                </c:pt>
                <c:pt idx="2341">
                  <c:v>3.0993214285714283</c:v>
                </c:pt>
                <c:pt idx="2342">
                  <c:v>3.1047857142857138</c:v>
                </c:pt>
                <c:pt idx="2343">
                  <c:v>3.1095428571428565</c:v>
                </c:pt>
                <c:pt idx="2344">
                  <c:v>3.1142999999999992</c:v>
                </c:pt>
                <c:pt idx="2345">
                  <c:v>3.1190571428571419</c:v>
                </c:pt>
                <c:pt idx="2346">
                  <c:v>3.123814285714285</c:v>
                </c:pt>
                <c:pt idx="2347">
                  <c:v>3.1285714285714277</c:v>
                </c:pt>
                <c:pt idx="2348">
                  <c:v>3.1333285714285708</c:v>
                </c:pt>
                <c:pt idx="2349">
                  <c:v>3.1380857142857139</c:v>
                </c:pt>
                <c:pt idx="2350">
                  <c:v>3.1428428571428566</c:v>
                </c:pt>
                <c:pt idx="2351">
                  <c:v>3.1475999999999997</c:v>
                </c:pt>
                <c:pt idx="2352">
                  <c:v>3.1523571428571424</c:v>
                </c:pt>
                <c:pt idx="2353">
                  <c:v>3.1571142857142851</c:v>
                </c:pt>
                <c:pt idx="2354">
                  <c:v>3.1588999999999996</c:v>
                </c:pt>
                <c:pt idx="2355">
                  <c:v>3.1606857142857137</c:v>
                </c:pt>
                <c:pt idx="2356">
                  <c:v>3.1618785714285709</c:v>
                </c:pt>
                <c:pt idx="2357">
                  <c:v>3.1630714285714281</c:v>
                </c:pt>
                <c:pt idx="2358">
                  <c:v>3.183907142857143</c:v>
                </c:pt>
                <c:pt idx="2359">
                  <c:v>3.2047428571428576</c:v>
                </c:pt>
                <c:pt idx="2360">
                  <c:v>3.2255785714285721</c:v>
                </c:pt>
                <c:pt idx="2361">
                  <c:v>3.2328428571428574</c:v>
                </c:pt>
                <c:pt idx="2362">
                  <c:v>3.2403642857142856</c:v>
                </c:pt>
                <c:pt idx="2363">
                  <c:v>3.2478857142857143</c:v>
                </c:pt>
                <c:pt idx="2364">
                  <c:v>3.2554071428571421</c:v>
                </c:pt>
                <c:pt idx="2365">
                  <c:v>3.2629285714285703</c:v>
                </c:pt>
                <c:pt idx="2366">
                  <c:v>3.270449999999999</c:v>
                </c:pt>
                <c:pt idx="2367">
                  <c:v>3.2779714285714272</c:v>
                </c:pt>
                <c:pt idx="2368">
                  <c:v>3.2830071428571417</c:v>
                </c:pt>
                <c:pt idx="2369">
                  <c:v>3.2880428571428566</c:v>
                </c:pt>
                <c:pt idx="2370">
                  <c:v>3.2930785714285706</c:v>
                </c:pt>
                <c:pt idx="2371">
                  <c:v>3.2981142857142856</c:v>
                </c:pt>
                <c:pt idx="2372">
                  <c:v>3.2835071428571427</c:v>
                </c:pt>
                <c:pt idx="2373">
                  <c:v>3.2688999999999999</c:v>
                </c:pt>
                <c:pt idx="2374">
                  <c:v>3.2542928571428571</c:v>
                </c:pt>
                <c:pt idx="2375">
                  <c:v>3.2538999999999993</c:v>
                </c:pt>
                <c:pt idx="2376">
                  <c:v>3.2551999999999994</c:v>
                </c:pt>
                <c:pt idx="2377">
                  <c:v>3.2564999999999995</c:v>
                </c:pt>
                <c:pt idx="2378">
                  <c:v>3.2577999999999991</c:v>
                </c:pt>
                <c:pt idx="2379">
                  <c:v>3.2590999999999992</c:v>
                </c:pt>
                <c:pt idx="2380">
                  <c:v>3.2603999999999993</c:v>
                </c:pt>
                <c:pt idx="2381">
                  <c:v>3.2616999999999989</c:v>
                </c:pt>
                <c:pt idx="2382">
                  <c:v>3.264292857142856</c:v>
                </c:pt>
                <c:pt idx="2383">
                  <c:v>3.2668857142857135</c:v>
                </c:pt>
                <c:pt idx="2384">
                  <c:v>3.2694785714285706</c:v>
                </c:pt>
                <c:pt idx="2385">
                  <c:v>3.2720714285714281</c:v>
                </c:pt>
                <c:pt idx="2386">
                  <c:v>3.2746642857142847</c:v>
                </c:pt>
                <c:pt idx="2387">
                  <c:v>3.2772571428571422</c:v>
                </c:pt>
                <c:pt idx="2388">
                  <c:v>3.2798499999999993</c:v>
                </c:pt>
                <c:pt idx="2389">
                  <c:v>3.2771499999999993</c:v>
                </c:pt>
                <c:pt idx="2390">
                  <c:v>3.2627357142857139</c:v>
                </c:pt>
                <c:pt idx="2391">
                  <c:v>3.2483214285714284</c:v>
                </c:pt>
                <c:pt idx="2392">
                  <c:v>3.2339071428571424</c:v>
                </c:pt>
                <c:pt idx="2393">
                  <c:v>3.2194928571428569</c:v>
                </c:pt>
                <c:pt idx="2394">
                  <c:v>3.205078571428571</c:v>
                </c:pt>
                <c:pt idx="2395">
                  <c:v>3.1906642857142851</c:v>
                </c:pt>
                <c:pt idx="2396">
                  <c:v>3.1776785714285709</c:v>
                </c:pt>
                <c:pt idx="2397">
                  <c:v>3.1646928571428568</c:v>
                </c:pt>
                <c:pt idx="2398">
                  <c:v>3.1499214285714285</c:v>
                </c:pt>
                <c:pt idx="2399">
                  <c:v>3.1351499999999999</c:v>
                </c:pt>
                <c:pt idx="2400">
                  <c:v>3.1203785714285717</c:v>
                </c:pt>
                <c:pt idx="2401">
                  <c:v>3.1056071428571435</c:v>
                </c:pt>
                <c:pt idx="2402">
                  <c:v>3.0908357142857148</c:v>
                </c:pt>
                <c:pt idx="2403">
                  <c:v>3.0807142857142864</c:v>
                </c:pt>
                <c:pt idx="2404">
                  <c:v>3.079164285714286</c:v>
                </c:pt>
                <c:pt idx="2405">
                  <c:v>3.0758285714285711</c:v>
                </c:pt>
                <c:pt idx="2406">
                  <c:v>3.0724928571428571</c:v>
                </c:pt>
                <c:pt idx="2407">
                  <c:v>3.0673714285714277</c:v>
                </c:pt>
                <c:pt idx="2408">
                  <c:v>3.0622499999999993</c:v>
                </c:pt>
                <c:pt idx="2409">
                  <c:v>3.0571285714285708</c:v>
                </c:pt>
                <c:pt idx="2410">
                  <c:v>3.0505785714285709</c:v>
                </c:pt>
                <c:pt idx="2411">
                  <c:v>3.0422428571428566</c:v>
                </c:pt>
                <c:pt idx="2412">
                  <c:v>3.0356928571428567</c:v>
                </c:pt>
                <c:pt idx="2413">
                  <c:v>3.0291428571428569</c:v>
                </c:pt>
                <c:pt idx="2414">
                  <c:v>3.0225928571428571</c:v>
                </c:pt>
                <c:pt idx="2415">
                  <c:v>3.0160428571428568</c:v>
                </c:pt>
                <c:pt idx="2416">
                  <c:v>3.009492857142857</c:v>
                </c:pt>
                <c:pt idx="2417">
                  <c:v>3.001757142857143</c:v>
                </c:pt>
                <c:pt idx="2418">
                  <c:v>2.9952142857142863</c:v>
                </c:pt>
                <c:pt idx="2419">
                  <c:v>2.9602928571428579</c:v>
                </c:pt>
                <c:pt idx="2420">
                  <c:v>2.9241500000000005</c:v>
                </c:pt>
                <c:pt idx="2421">
                  <c:v>2.8878428571428572</c:v>
                </c:pt>
                <c:pt idx="2422">
                  <c:v>2.8515357142857138</c:v>
                </c:pt>
                <c:pt idx="2423">
                  <c:v>2.815228571428571</c:v>
                </c:pt>
                <c:pt idx="2424">
                  <c:v>2.7801142857142858</c:v>
                </c:pt>
                <c:pt idx="2425">
                  <c:v>2.7467857142857142</c:v>
                </c:pt>
                <c:pt idx="2426">
                  <c:v>2.7168571428571431</c:v>
                </c:pt>
                <c:pt idx="2427">
                  <c:v>2.6869285714285716</c:v>
                </c:pt>
                <c:pt idx="2428">
                  <c:v>2.6570000000000005</c:v>
                </c:pt>
                <c:pt idx="2429">
                  <c:v>2.6270714285714289</c:v>
                </c:pt>
                <c:pt idx="2430">
                  <c:v>2.597142857142857</c:v>
                </c:pt>
                <c:pt idx="2431">
                  <c:v>2.5689071428571424</c:v>
                </c:pt>
                <c:pt idx="2432">
                  <c:v>2.5406714285714282</c:v>
                </c:pt>
                <c:pt idx="2433">
                  <c:v>2.5425999999999997</c:v>
                </c:pt>
                <c:pt idx="2434">
                  <c:v>2.5457499999999995</c:v>
                </c:pt>
                <c:pt idx="2435">
                  <c:v>2.5508499999999996</c:v>
                </c:pt>
                <c:pt idx="2436">
                  <c:v>2.5559499999999997</c:v>
                </c:pt>
                <c:pt idx="2437">
                  <c:v>2.5610499999999994</c:v>
                </c:pt>
                <c:pt idx="2438">
                  <c:v>2.5654714285714286</c:v>
                </c:pt>
                <c:pt idx="2439">
                  <c:v>2.5698928571428574</c:v>
                </c:pt>
                <c:pt idx="2440">
                  <c:v>2.5709142857142857</c:v>
                </c:pt>
                <c:pt idx="2441">
                  <c:v>2.5719357142857149</c:v>
                </c:pt>
                <c:pt idx="2442">
                  <c:v>2.5729571428571432</c:v>
                </c:pt>
                <c:pt idx="2443">
                  <c:v>2.5739785714285723</c:v>
                </c:pt>
                <c:pt idx="2444">
                  <c:v>2.5750000000000006</c:v>
                </c:pt>
                <c:pt idx="2445">
                  <c:v>2.5755142857142865</c:v>
                </c:pt>
                <c:pt idx="2446">
                  <c:v>2.5760285714285724</c:v>
                </c:pt>
                <c:pt idx="2447">
                  <c:v>2.5765428571428579</c:v>
                </c:pt>
                <c:pt idx="2448">
                  <c:v>2.5770571428571434</c:v>
                </c:pt>
                <c:pt idx="2449">
                  <c:v>2.5775714285714293</c:v>
                </c:pt>
                <c:pt idx="2450">
                  <c:v>2.5780857142857152</c:v>
                </c:pt>
                <c:pt idx="2451">
                  <c:v>2.5786000000000007</c:v>
                </c:pt>
                <c:pt idx="2452">
                  <c:v>2.6172714285714287</c:v>
                </c:pt>
                <c:pt idx="2453">
                  <c:v>2.6415285714285717</c:v>
                </c:pt>
                <c:pt idx="2454">
                  <c:v>2.6666857142857148</c:v>
                </c:pt>
                <c:pt idx="2455">
                  <c:v>2.691842857142857</c:v>
                </c:pt>
                <c:pt idx="2456">
                  <c:v>2.7169999999999996</c:v>
                </c:pt>
                <c:pt idx="2457">
                  <c:v>2.7421571428571423</c:v>
                </c:pt>
                <c:pt idx="2458">
                  <c:v>2.7673142857142854</c:v>
                </c:pt>
                <c:pt idx="2459">
                  <c:v>2.7924714285714285</c:v>
                </c:pt>
                <c:pt idx="2460">
                  <c:v>2.8176285714285711</c:v>
                </c:pt>
                <c:pt idx="2461">
                  <c:v>2.8427857142857142</c:v>
                </c:pt>
                <c:pt idx="2462">
                  <c:v>2.8679428571428573</c:v>
                </c:pt>
                <c:pt idx="2463">
                  <c:v>2.8931000000000004</c:v>
                </c:pt>
                <c:pt idx="2464">
                  <c:v>2.9182571428571427</c:v>
                </c:pt>
                <c:pt idx="2465">
                  <c:v>2.9434142857142858</c:v>
                </c:pt>
                <c:pt idx="2466">
                  <c:v>2.93045</c:v>
                </c:pt>
                <c:pt idx="2467">
                  <c:v>2.9318999999999997</c:v>
                </c:pt>
                <c:pt idx="2468">
                  <c:v>2.9324499999999998</c:v>
                </c:pt>
                <c:pt idx="2469">
                  <c:v>2.9329999999999998</c:v>
                </c:pt>
                <c:pt idx="2470">
                  <c:v>2.9329999999999998</c:v>
                </c:pt>
                <c:pt idx="2471">
                  <c:v>2.9329999999999998</c:v>
                </c:pt>
                <c:pt idx="2472">
                  <c:v>2.9329999999999998</c:v>
                </c:pt>
                <c:pt idx="2473">
                  <c:v>2.9329999999999998</c:v>
                </c:pt>
                <c:pt idx="2474">
                  <c:v>2.9329999999999998</c:v>
                </c:pt>
                <c:pt idx="2475">
                  <c:v>2.9329999999999998</c:v>
                </c:pt>
                <c:pt idx="2476">
                  <c:v>2.9329999999999998</c:v>
                </c:pt>
                <c:pt idx="2477">
                  <c:v>2.9329999999999998</c:v>
                </c:pt>
                <c:pt idx="2478">
                  <c:v>2.9329999999999998</c:v>
                </c:pt>
                <c:pt idx="2479">
                  <c:v>2.9329999999999998</c:v>
                </c:pt>
                <c:pt idx="2480">
                  <c:v>2.9324499999999998</c:v>
                </c:pt>
                <c:pt idx="2481">
                  <c:v>2.9318999999999997</c:v>
                </c:pt>
                <c:pt idx="2482">
                  <c:v>2.9444571428571429</c:v>
                </c:pt>
                <c:pt idx="2483">
                  <c:v>2.9536142857142855</c:v>
                </c:pt>
                <c:pt idx="2484">
                  <c:v>2.9618571428571427</c:v>
                </c:pt>
                <c:pt idx="2485">
                  <c:v>2.9701</c:v>
                </c:pt>
                <c:pt idx="2486">
                  <c:v>2.9783428571428572</c:v>
                </c:pt>
                <c:pt idx="2487">
                  <c:v>2.9865857142857144</c:v>
                </c:pt>
                <c:pt idx="2488">
                  <c:v>2.9948285714285712</c:v>
                </c:pt>
                <c:pt idx="2489">
                  <c:v>3.0030714285714284</c:v>
                </c:pt>
                <c:pt idx="2490">
                  <c:v>3.0113142857142852</c:v>
                </c:pt>
                <c:pt idx="2491">
                  <c:v>3.0195571428571424</c:v>
                </c:pt>
                <c:pt idx="2492">
                  <c:v>3.0277999999999996</c:v>
                </c:pt>
                <c:pt idx="2493">
                  <c:v>3.0360428571428564</c:v>
                </c:pt>
                <c:pt idx="2494">
                  <c:v>3.0442857142857136</c:v>
                </c:pt>
                <c:pt idx="2495">
                  <c:v>3.0525285714285708</c:v>
                </c:pt>
                <c:pt idx="2496">
                  <c:v>3.0476642857142848</c:v>
                </c:pt>
                <c:pt idx="2497">
                  <c:v>3.0461999999999994</c:v>
                </c:pt>
                <c:pt idx="2498">
                  <c:v>3.0472928571428568</c:v>
                </c:pt>
                <c:pt idx="2499">
                  <c:v>3.0483857142857143</c:v>
                </c:pt>
                <c:pt idx="2500">
                  <c:v>3.0494785714285717</c:v>
                </c:pt>
                <c:pt idx="2501">
                  <c:v>3.0500214285714287</c:v>
                </c:pt>
                <c:pt idx="2502">
                  <c:v>3.0505642857142861</c:v>
                </c:pt>
                <c:pt idx="2503">
                  <c:v>3.0511071428571426</c:v>
                </c:pt>
                <c:pt idx="2504">
                  <c:v>3.05165</c:v>
                </c:pt>
                <c:pt idx="2505">
                  <c:v>3.0521928571428569</c:v>
                </c:pt>
                <c:pt idx="2506">
                  <c:v>3.0527357142857143</c:v>
                </c:pt>
                <c:pt idx="2507">
                  <c:v>3.0532785714285717</c:v>
                </c:pt>
                <c:pt idx="2508">
                  <c:v>3.0538214285714287</c:v>
                </c:pt>
                <c:pt idx="2509">
                  <c:v>3.0527214285714286</c:v>
                </c:pt>
                <c:pt idx="2510">
                  <c:v>3.0516214285714285</c:v>
                </c:pt>
                <c:pt idx="2511">
                  <c:v>3.0554642857142853</c:v>
                </c:pt>
                <c:pt idx="2512">
                  <c:v>3.0496428571428567</c:v>
                </c:pt>
                <c:pt idx="2513">
                  <c:v>3.0438214285714276</c:v>
                </c:pt>
                <c:pt idx="2514">
                  <c:v>3.0379999999999989</c:v>
                </c:pt>
                <c:pt idx="2515">
                  <c:v>3.0292142857142847</c:v>
                </c:pt>
                <c:pt idx="2516">
                  <c:v>3.0204285714285706</c:v>
                </c:pt>
                <c:pt idx="2517">
                  <c:v>3.0116428571428564</c:v>
                </c:pt>
                <c:pt idx="2518">
                  <c:v>3.0039571428571423</c:v>
                </c:pt>
                <c:pt idx="2519">
                  <c:v>2.9962714285714283</c:v>
                </c:pt>
                <c:pt idx="2520">
                  <c:v>2.9885857142857142</c:v>
                </c:pt>
                <c:pt idx="2521">
                  <c:v>2.9808999999999997</c:v>
                </c:pt>
                <c:pt idx="2522">
                  <c:v>2.9732142857142856</c:v>
                </c:pt>
                <c:pt idx="2523">
                  <c:v>2.9671714285714286</c:v>
                </c:pt>
                <c:pt idx="2524">
                  <c:v>2.9611285714285711</c:v>
                </c:pt>
                <c:pt idx="2525">
                  <c:v>2.9501428571428567</c:v>
                </c:pt>
                <c:pt idx="2526">
                  <c:v>2.9477285714285708</c:v>
                </c:pt>
                <c:pt idx="2527">
                  <c:v>2.9453142857142853</c:v>
                </c:pt>
                <c:pt idx="2528">
                  <c:v>2.9429000000000003</c:v>
                </c:pt>
                <c:pt idx="2529">
                  <c:v>2.944</c:v>
                </c:pt>
                <c:pt idx="2530">
                  <c:v>2.9451000000000001</c:v>
                </c:pt>
                <c:pt idx="2531">
                  <c:v>2.9462000000000002</c:v>
                </c:pt>
                <c:pt idx="2532">
                  <c:v>2.9462000000000002</c:v>
                </c:pt>
                <c:pt idx="2533">
                  <c:v>2.9462000000000002</c:v>
                </c:pt>
                <c:pt idx="2534">
                  <c:v>2.9462000000000002</c:v>
                </c:pt>
                <c:pt idx="2535">
                  <c:v>2.9462000000000002</c:v>
                </c:pt>
                <c:pt idx="2536">
                  <c:v>2.9462000000000002</c:v>
                </c:pt>
                <c:pt idx="2537">
                  <c:v>2.9462000000000002</c:v>
                </c:pt>
                <c:pt idx="2538">
                  <c:v>2.9462000000000002</c:v>
                </c:pt>
                <c:pt idx="2539">
                  <c:v>2.9462000000000002</c:v>
                </c:pt>
                <c:pt idx="2540">
                  <c:v>2.9462000000000002</c:v>
                </c:pt>
                <c:pt idx="2541">
                  <c:v>2.9462000000000002</c:v>
                </c:pt>
                <c:pt idx="2542">
                  <c:v>2.9462000000000002</c:v>
                </c:pt>
                <c:pt idx="2543">
                  <c:v>2.9437928571428573</c:v>
                </c:pt>
                <c:pt idx="2544">
                  <c:v>2.9391928571428574</c:v>
                </c:pt>
                <c:pt idx="2545">
                  <c:v>2.9331428571428577</c:v>
                </c:pt>
                <c:pt idx="2546">
                  <c:v>2.9270928571428572</c:v>
                </c:pt>
                <c:pt idx="2547">
                  <c:v>2.9221428571428576</c:v>
                </c:pt>
                <c:pt idx="2548">
                  <c:v>2.9171928571428576</c:v>
                </c:pt>
                <c:pt idx="2549">
                  <c:v>2.9122428571428571</c:v>
                </c:pt>
                <c:pt idx="2550">
                  <c:v>2.9072928571428571</c:v>
                </c:pt>
                <c:pt idx="2551">
                  <c:v>2.9028928571428567</c:v>
                </c:pt>
                <c:pt idx="2552">
                  <c:v>2.8984928571428568</c:v>
                </c:pt>
                <c:pt idx="2553">
                  <c:v>2.8940928571428564</c:v>
                </c:pt>
                <c:pt idx="2554">
                  <c:v>2.8896928571428568</c:v>
                </c:pt>
                <c:pt idx="2555">
                  <c:v>2.8852928571428569</c:v>
                </c:pt>
                <c:pt idx="2556">
                  <c:v>2.8808928571428565</c:v>
                </c:pt>
                <c:pt idx="2557">
                  <c:v>2.8799999999999994</c:v>
                </c:pt>
                <c:pt idx="2558">
                  <c:v>2.8812999999999995</c:v>
                </c:pt>
                <c:pt idx="2559">
                  <c:v>2.8840499999999993</c:v>
                </c:pt>
                <c:pt idx="2560">
                  <c:v>2.8867999999999996</c:v>
                </c:pt>
                <c:pt idx="2561">
                  <c:v>2.8884499999999993</c:v>
                </c:pt>
                <c:pt idx="2562">
                  <c:v>2.8900999999999994</c:v>
                </c:pt>
                <c:pt idx="2563">
                  <c:v>2.8917499999999992</c:v>
                </c:pt>
                <c:pt idx="2564">
                  <c:v>2.8933999999999993</c:v>
                </c:pt>
                <c:pt idx="2565">
                  <c:v>2.8955999999999991</c:v>
                </c:pt>
                <c:pt idx="2566">
                  <c:v>2.8977999999999993</c:v>
                </c:pt>
                <c:pt idx="2567">
                  <c:v>2.899999999999999</c:v>
                </c:pt>
                <c:pt idx="2568">
                  <c:v>2.8977999999999993</c:v>
                </c:pt>
                <c:pt idx="2569">
                  <c:v>2.8955999999999991</c:v>
                </c:pt>
                <c:pt idx="2570">
                  <c:v>2.8933999999999993</c:v>
                </c:pt>
                <c:pt idx="2571">
                  <c:v>2.8900999999999994</c:v>
                </c:pt>
                <c:pt idx="2572">
                  <c:v>2.8731357142857137</c:v>
                </c:pt>
                <c:pt idx="2573">
                  <c:v>2.8552785714285709</c:v>
                </c:pt>
                <c:pt idx="2574">
                  <c:v>2.8360499999999997</c:v>
                </c:pt>
                <c:pt idx="2575">
                  <c:v>2.8168214285714286</c:v>
                </c:pt>
                <c:pt idx="2576">
                  <c:v>2.797592857142857</c:v>
                </c:pt>
                <c:pt idx="2577">
                  <c:v>2.7783642857142858</c:v>
                </c:pt>
                <c:pt idx="2578">
                  <c:v>2.7591357142857147</c:v>
                </c:pt>
                <c:pt idx="2579">
                  <c:v>2.7393571428571426</c:v>
                </c:pt>
                <c:pt idx="2580">
                  <c:v>2.7195785714285714</c:v>
                </c:pt>
                <c:pt idx="2581">
                  <c:v>2.6998000000000002</c:v>
                </c:pt>
                <c:pt idx="2582">
                  <c:v>2.684421428571429</c:v>
                </c:pt>
                <c:pt idx="2583">
                  <c:v>2.6690428571428577</c:v>
                </c:pt>
                <c:pt idx="2584">
                  <c:v>2.653664285714286</c:v>
                </c:pt>
                <c:pt idx="2585">
                  <c:v>2.6399285714285718</c:v>
                </c:pt>
                <c:pt idx="2586">
                  <c:v>2.6404071428571427</c:v>
                </c:pt>
                <c:pt idx="2587">
                  <c:v>2.641778571428572</c:v>
                </c:pt>
                <c:pt idx="2588">
                  <c:v>2.6445214285714291</c:v>
                </c:pt>
                <c:pt idx="2589">
                  <c:v>2.6472642857142858</c:v>
                </c:pt>
                <c:pt idx="2590">
                  <c:v>2.6500071428571426</c:v>
                </c:pt>
                <c:pt idx="2591">
                  <c:v>2.6527500000000006</c:v>
                </c:pt>
                <c:pt idx="2592">
                  <c:v>2.6554928571428573</c:v>
                </c:pt>
                <c:pt idx="2593">
                  <c:v>2.6576857142857144</c:v>
                </c:pt>
                <c:pt idx="2594">
                  <c:v>2.659328571428571</c:v>
                </c:pt>
                <c:pt idx="2595">
                  <c:v>2.660971428571429</c:v>
                </c:pt>
                <c:pt idx="2596">
                  <c:v>2.662614285714286</c:v>
                </c:pt>
                <c:pt idx="2597">
                  <c:v>2.6642571428571427</c:v>
                </c:pt>
                <c:pt idx="2598">
                  <c:v>2.6659000000000006</c:v>
                </c:pt>
                <c:pt idx="2599">
                  <c:v>2.6670000000000007</c:v>
                </c:pt>
                <c:pt idx="2600">
                  <c:v>2.6675500000000008</c:v>
                </c:pt>
                <c:pt idx="2601">
                  <c:v>2.6681000000000004</c:v>
                </c:pt>
                <c:pt idx="2602">
                  <c:v>2.6686500000000004</c:v>
                </c:pt>
                <c:pt idx="2603">
                  <c:v>2.6901357142857143</c:v>
                </c:pt>
                <c:pt idx="2604">
                  <c:v>2.7116214285714286</c:v>
                </c:pt>
                <c:pt idx="2605">
                  <c:v>2.733107142857143</c:v>
                </c:pt>
                <c:pt idx="2606">
                  <c:v>2.7525714285714282</c:v>
                </c:pt>
                <c:pt idx="2607">
                  <c:v>2.7720357142857139</c:v>
                </c:pt>
                <c:pt idx="2608">
                  <c:v>2.7920499999999993</c:v>
                </c:pt>
                <c:pt idx="2609">
                  <c:v>2.8138499999999995</c:v>
                </c:pt>
                <c:pt idx="2610">
                  <c:v>2.8356500000000002</c:v>
                </c:pt>
                <c:pt idx="2611">
                  <c:v>2.8574500000000005</c:v>
                </c:pt>
                <c:pt idx="2612">
                  <c:v>2.8792500000000003</c:v>
                </c:pt>
                <c:pt idx="2613">
                  <c:v>2.9017785714285718</c:v>
                </c:pt>
                <c:pt idx="2614">
                  <c:v>2.927057142857143</c:v>
                </c:pt>
                <c:pt idx="2615">
                  <c:v>2.9523357142857143</c:v>
                </c:pt>
                <c:pt idx="2616">
                  <c:v>2.9776142857142855</c:v>
                </c:pt>
                <c:pt idx="2617">
                  <c:v>2.981957142857143</c:v>
                </c:pt>
                <c:pt idx="2618">
                  <c:v>2.9863</c:v>
                </c:pt>
                <c:pt idx="2619">
                  <c:v>2.9906428571428565</c:v>
                </c:pt>
                <c:pt idx="2620">
                  <c:v>2.9970071428571425</c:v>
                </c:pt>
                <c:pt idx="2621">
                  <c:v>3.0033714285714281</c:v>
                </c:pt>
                <c:pt idx="2622">
                  <c:v>3.0097357142857142</c:v>
                </c:pt>
                <c:pt idx="2623">
                  <c:v>3.0143142857142853</c:v>
                </c:pt>
                <c:pt idx="2624">
                  <c:v>3.0188928571428564</c:v>
                </c:pt>
                <c:pt idx="2625">
                  <c:v>3.0234714285714284</c:v>
                </c:pt>
                <c:pt idx="2626">
                  <c:v>3.0280499999999999</c:v>
                </c:pt>
                <c:pt idx="2627">
                  <c:v>3.0286</c:v>
                </c:pt>
                <c:pt idx="2628">
                  <c:v>3.0263999999999998</c:v>
                </c:pt>
                <c:pt idx="2629">
                  <c:v>3.0242</c:v>
                </c:pt>
                <c:pt idx="2630">
                  <c:v>3.0219999999999994</c:v>
                </c:pt>
                <c:pt idx="2631">
                  <c:v>3.0261499999999999</c:v>
                </c:pt>
                <c:pt idx="2632">
                  <c:v>3.0303</c:v>
                </c:pt>
                <c:pt idx="2633">
                  <c:v>3.0344500000000001</c:v>
                </c:pt>
                <c:pt idx="2634">
                  <c:v>3.0374428571428571</c:v>
                </c:pt>
                <c:pt idx="2635">
                  <c:v>3.0390857142857146</c:v>
                </c:pt>
                <c:pt idx="2636">
                  <c:v>3.0407285714285712</c:v>
                </c:pt>
                <c:pt idx="2637">
                  <c:v>3.0423714285714287</c:v>
                </c:pt>
                <c:pt idx="2638">
                  <c:v>3.0440142857142862</c:v>
                </c:pt>
                <c:pt idx="2639">
                  <c:v>3.0456571428571428</c:v>
                </c:pt>
                <c:pt idx="2640">
                  <c:v>3.0473000000000003</c:v>
                </c:pt>
                <c:pt idx="2641">
                  <c:v>3.0511428571428576</c:v>
                </c:pt>
                <c:pt idx="2642">
                  <c:v>3.0549857142857144</c:v>
                </c:pt>
                <c:pt idx="2643">
                  <c:v>3.0588285714285717</c:v>
                </c:pt>
                <c:pt idx="2644">
                  <c:v>3.0615785714285715</c:v>
                </c:pt>
                <c:pt idx="2645">
                  <c:v>3.057978571428571</c:v>
                </c:pt>
                <c:pt idx="2646">
                  <c:v>3.0543785714285709</c:v>
                </c:pt>
                <c:pt idx="2647">
                  <c:v>3.0507785714285705</c:v>
                </c:pt>
                <c:pt idx="2648">
                  <c:v>3.0483357142857135</c:v>
                </c:pt>
                <c:pt idx="2649">
                  <c:v>3.0472428571428565</c:v>
                </c:pt>
                <c:pt idx="2650">
                  <c:v>3.0461499999999995</c:v>
                </c:pt>
                <c:pt idx="2651">
                  <c:v>3.0450571428571425</c:v>
                </c:pt>
                <c:pt idx="2652">
                  <c:v>3.043964285714285</c:v>
                </c:pt>
                <c:pt idx="2653">
                  <c:v>3.042871428571428</c:v>
                </c:pt>
                <c:pt idx="2654">
                  <c:v>3.0417785714285706</c:v>
                </c:pt>
                <c:pt idx="2655">
                  <c:v>3.040685714285714</c:v>
                </c:pt>
                <c:pt idx="2656">
                  <c:v>3.0395928571428565</c:v>
                </c:pt>
                <c:pt idx="2657">
                  <c:v>3.0384999999999995</c:v>
                </c:pt>
                <c:pt idx="2658">
                  <c:v>3.0384999999999995</c:v>
                </c:pt>
                <c:pt idx="2659">
                  <c:v>3.0384999999999995</c:v>
                </c:pt>
                <c:pt idx="2660">
                  <c:v>3.0384999999999995</c:v>
                </c:pt>
                <c:pt idx="2661">
                  <c:v>3.0384999999999995</c:v>
                </c:pt>
                <c:pt idx="2662">
                  <c:v>3.0326857142857135</c:v>
                </c:pt>
                <c:pt idx="2663">
                  <c:v>3.0306499999999992</c:v>
                </c:pt>
                <c:pt idx="2664">
                  <c:v>3.0285499999999996</c:v>
                </c:pt>
                <c:pt idx="2665">
                  <c:v>3.0241499999999997</c:v>
                </c:pt>
                <c:pt idx="2666">
                  <c:v>3.0197499999999997</c:v>
                </c:pt>
                <c:pt idx="2667">
                  <c:v>3.0153500000000002</c:v>
                </c:pt>
                <c:pt idx="2668">
                  <c:v>3.0109499999999998</c:v>
                </c:pt>
                <c:pt idx="2669">
                  <c:v>3.0065499999999998</c:v>
                </c:pt>
                <c:pt idx="2670">
                  <c:v>3.0021499999999999</c:v>
                </c:pt>
                <c:pt idx="2671">
                  <c:v>2.9977499999999999</c:v>
                </c:pt>
                <c:pt idx="2672">
                  <c:v>2.9933500000000004</c:v>
                </c:pt>
                <c:pt idx="2673">
                  <c:v>2.98895</c:v>
                </c:pt>
                <c:pt idx="2674">
                  <c:v>2.98455</c:v>
                </c:pt>
                <c:pt idx="2675">
                  <c:v>2.9801500000000005</c:v>
                </c:pt>
                <c:pt idx="2676">
                  <c:v>2.9815642857142857</c:v>
                </c:pt>
                <c:pt idx="2677">
                  <c:v>2.9792000000000001</c:v>
                </c:pt>
                <c:pt idx="2678">
                  <c:v>2.9769000000000001</c:v>
                </c:pt>
                <c:pt idx="2679">
                  <c:v>2.9769000000000001</c:v>
                </c:pt>
                <c:pt idx="2680">
                  <c:v>2.9769000000000001</c:v>
                </c:pt>
                <c:pt idx="2681">
                  <c:v>2.9769000000000001</c:v>
                </c:pt>
                <c:pt idx="2682">
                  <c:v>2.9769000000000001</c:v>
                </c:pt>
                <c:pt idx="2683">
                  <c:v>2.9774500000000002</c:v>
                </c:pt>
                <c:pt idx="2684">
                  <c:v>2.9780000000000002</c:v>
                </c:pt>
                <c:pt idx="2685">
                  <c:v>2.9785499999999998</c:v>
                </c:pt>
                <c:pt idx="2686">
                  <c:v>2.9790999999999999</c:v>
                </c:pt>
                <c:pt idx="2687">
                  <c:v>2.9796499999999999</c:v>
                </c:pt>
                <c:pt idx="2688">
                  <c:v>2.9802</c:v>
                </c:pt>
                <c:pt idx="2689">
                  <c:v>2.98075</c:v>
                </c:pt>
                <c:pt idx="2690">
                  <c:v>2.9813000000000001</c:v>
                </c:pt>
                <c:pt idx="2691">
                  <c:v>2.9818500000000001</c:v>
                </c:pt>
                <c:pt idx="2692">
                  <c:v>2.9896214285714287</c:v>
                </c:pt>
                <c:pt idx="2693">
                  <c:v>2.9893214285714289</c:v>
                </c:pt>
                <c:pt idx="2694">
                  <c:v>2.9887714285714289</c:v>
                </c:pt>
                <c:pt idx="2695">
                  <c:v>2.9882214285714288</c:v>
                </c:pt>
                <c:pt idx="2696">
                  <c:v>2.9876714285714288</c:v>
                </c:pt>
                <c:pt idx="2697">
                  <c:v>2.9865714285714282</c:v>
                </c:pt>
                <c:pt idx="2698">
                  <c:v>2.9854714285714286</c:v>
                </c:pt>
                <c:pt idx="2699">
                  <c:v>2.9843714285714285</c:v>
                </c:pt>
                <c:pt idx="2700">
                  <c:v>2.9832714285714288</c:v>
                </c:pt>
                <c:pt idx="2701">
                  <c:v>2.9821714285714291</c:v>
                </c:pt>
                <c:pt idx="2702">
                  <c:v>2.981071428571429</c:v>
                </c:pt>
                <c:pt idx="2703">
                  <c:v>2.9799714285714289</c:v>
                </c:pt>
                <c:pt idx="2704">
                  <c:v>2.9838214285714288</c:v>
                </c:pt>
                <c:pt idx="2705">
                  <c:v>2.9876714285714288</c:v>
                </c:pt>
                <c:pt idx="2706">
                  <c:v>2.9843000000000002</c:v>
                </c:pt>
                <c:pt idx="2707">
                  <c:v>2.9890000000000003</c:v>
                </c:pt>
                <c:pt idx="2708">
                  <c:v>2.9939500000000003</c:v>
                </c:pt>
                <c:pt idx="2709">
                  <c:v>2.9988999999999999</c:v>
                </c:pt>
                <c:pt idx="2710">
                  <c:v>3.0038499999999999</c:v>
                </c:pt>
                <c:pt idx="2711">
                  <c:v>3.0082499999999999</c:v>
                </c:pt>
                <c:pt idx="2712">
                  <c:v>3.0126499999999998</c:v>
                </c:pt>
                <c:pt idx="2713">
                  <c:v>3.0170499999999998</c:v>
                </c:pt>
                <c:pt idx="2714">
                  <c:v>3.0197999999999996</c:v>
                </c:pt>
                <c:pt idx="2715">
                  <c:v>3.0225499999999994</c:v>
                </c:pt>
                <c:pt idx="2716">
                  <c:v>3.0076999999999998</c:v>
                </c:pt>
                <c:pt idx="2717">
                  <c:v>3.0076999999999998</c:v>
                </c:pt>
                <c:pt idx="2718">
                  <c:v>2.9845999999999999</c:v>
                </c:pt>
                <c:pt idx="2719">
                  <c:v>2.9845999999999999</c:v>
                </c:pt>
                <c:pt idx="2720">
                  <c:v>2.9845999999999999</c:v>
                </c:pt>
                <c:pt idx="2721">
                  <c:v>2.9845999999999999</c:v>
                </c:pt>
                <c:pt idx="2722">
                  <c:v>2.9845999999999999</c:v>
                </c:pt>
                <c:pt idx="2723">
                  <c:v>2.9845999999999999</c:v>
                </c:pt>
                <c:pt idx="2724">
                  <c:v>2.9845999999999999</c:v>
                </c:pt>
                <c:pt idx="2725">
                  <c:v>2.7856999999999998</c:v>
                </c:pt>
                <c:pt idx="2726">
                  <c:v>2.7909000000000002</c:v>
                </c:pt>
                <c:pt idx="2727">
                  <c:v>2.8077000000000001</c:v>
                </c:pt>
                <c:pt idx="2728">
                  <c:v>2.8077000000000001</c:v>
                </c:pt>
                <c:pt idx="2729">
                  <c:v>2.8077000000000001</c:v>
                </c:pt>
                <c:pt idx="2730">
                  <c:v>2.8077000000000001</c:v>
                </c:pt>
                <c:pt idx="2731">
                  <c:v>2.8077000000000001</c:v>
                </c:pt>
                <c:pt idx="2732">
                  <c:v>2.8077000000000001</c:v>
                </c:pt>
                <c:pt idx="2733">
                  <c:v>2.8077000000000001</c:v>
                </c:pt>
                <c:pt idx="2734">
                  <c:v>2.8077000000000001</c:v>
                </c:pt>
                <c:pt idx="2735">
                  <c:v>2.8077000000000001</c:v>
                </c:pt>
                <c:pt idx="2736">
                  <c:v>2.8077000000000001</c:v>
                </c:pt>
                <c:pt idx="2737">
                  <c:v>2.8077000000000001</c:v>
                </c:pt>
                <c:pt idx="2738">
                  <c:v>2.8077000000000001</c:v>
                </c:pt>
                <c:pt idx="2739">
                  <c:v>2.8462000000000001</c:v>
                </c:pt>
                <c:pt idx="2740">
                  <c:v>2.8462000000000001</c:v>
                </c:pt>
                <c:pt idx="2741">
                  <c:v>2.8462000000000001</c:v>
                </c:pt>
                <c:pt idx="2742">
                  <c:v>2.8462000000000001</c:v>
                </c:pt>
                <c:pt idx="2743">
                  <c:v>2.8462000000000001</c:v>
                </c:pt>
                <c:pt idx="2744">
                  <c:v>2.8462000000000001</c:v>
                </c:pt>
                <c:pt idx="2745">
                  <c:v>2.8462000000000001</c:v>
                </c:pt>
                <c:pt idx="2746">
                  <c:v>2.8462000000000001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84-4BD6-B3D5-FCFF741F8CF2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84-4BD6-B3D5-FCFF741F8CF2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84-4BD6-B3D5-FCFF741F8CF2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200</c:v>
                </c:pt>
                <c:pt idx="2699">
                  <c:v>-100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D84-4BD6-B3D5-FCFF741F8CF2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6.1033333333333328E-2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-4.3333333333333335E-2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0.10666666666666667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0.13833333333333334</c:v>
                </c:pt>
                <c:pt idx="1705">
                  <c:v>0.14250000000000002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-5.9600000000000007E-2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-0.16</c:v>
                </c:pt>
                <c:pt idx="1735">
                  <c:v>-0.16499999999999998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-0.21000000000000002</c:v>
                </c:pt>
                <c:pt idx="1747">
                  <c:v>-0.2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-0.09</c:v>
                </c:pt>
                <c:pt idx="1757">
                  <c:v>-0.12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-0.13999999999999999</c:v>
                </c:pt>
                <c:pt idx="1762">
                  <c:v>-0.15</c:v>
                </c:pt>
                <c:pt idx="1763">
                  <c:v>-0.35</c:v>
                </c:pt>
                <c:pt idx="1764">
                  <c:v>-0.31</c:v>
                </c:pt>
                <c:pt idx="1765">
                  <c:v>#N/A</c:v>
                </c:pt>
                <c:pt idx="1766">
                  <c:v>#N/A</c:v>
                </c:pt>
                <c:pt idx="1767">
                  <c:v>-0.35</c:v>
                </c:pt>
                <c:pt idx="1768">
                  <c:v>-0.3</c:v>
                </c:pt>
                <c:pt idx="1769">
                  <c:v>#N/A</c:v>
                </c:pt>
                <c:pt idx="1770">
                  <c:v>#N/A</c:v>
                </c:pt>
                <c:pt idx="1771">
                  <c:v>-0.3</c:v>
                </c:pt>
                <c:pt idx="1772">
                  <c:v>#N/A</c:v>
                </c:pt>
                <c:pt idx="1773">
                  <c:v>#N/A</c:v>
                </c:pt>
                <c:pt idx="1774">
                  <c:v>-0.16</c:v>
                </c:pt>
                <c:pt idx="1775">
                  <c:v>-2.2100000000000002E-2</c:v>
                </c:pt>
                <c:pt idx="1776">
                  <c:v>#N/A</c:v>
                </c:pt>
                <c:pt idx="1777">
                  <c:v>-0.03</c:v>
                </c:pt>
                <c:pt idx="1778">
                  <c:v>-0.03</c:v>
                </c:pt>
                <c:pt idx="1779">
                  <c:v>#N/A</c:v>
                </c:pt>
                <c:pt idx="1780">
                  <c:v>#N/A</c:v>
                </c:pt>
                <c:pt idx="1781">
                  <c:v>-0.11333333333333334</c:v>
                </c:pt>
                <c:pt idx="1782">
                  <c:v>-0.09</c:v>
                </c:pt>
                <c:pt idx="1783">
                  <c:v>0.11</c:v>
                </c:pt>
                <c:pt idx="1784">
                  <c:v>0.13</c:v>
                </c:pt>
                <c:pt idx="1785">
                  <c:v>-0.09</c:v>
                </c:pt>
                <c:pt idx="1786">
                  <c:v>#N/A</c:v>
                </c:pt>
                <c:pt idx="1787">
                  <c:v>#N/A</c:v>
                </c:pt>
                <c:pt idx="1788">
                  <c:v>0.15</c:v>
                </c:pt>
                <c:pt idx="1789">
                  <c:v>0.15</c:v>
                </c:pt>
                <c:pt idx="1790">
                  <c:v>0.17499999999999999</c:v>
                </c:pt>
                <c:pt idx="1791">
                  <c:v>0.17499999999999999</c:v>
                </c:pt>
                <c:pt idx="1792">
                  <c:v>0.18</c:v>
                </c:pt>
                <c:pt idx="1793">
                  <c:v>#N/A</c:v>
                </c:pt>
                <c:pt idx="1794">
                  <c:v>#N/A</c:v>
                </c:pt>
                <c:pt idx="1795">
                  <c:v>0.17333333333333334</c:v>
                </c:pt>
                <c:pt idx="1796">
                  <c:v>0.16999999999999998</c:v>
                </c:pt>
                <c:pt idx="1797">
                  <c:v>0.18</c:v>
                </c:pt>
                <c:pt idx="1798">
                  <c:v>0.18</c:v>
                </c:pt>
                <c:pt idx="1799">
                  <c:v>0.18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0.18</c:v>
                </c:pt>
                <c:pt idx="1804">
                  <c:v>0.18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0.245</c:v>
                </c:pt>
                <c:pt idx="1811">
                  <c:v>0.20000000000000004</c:v>
                </c:pt>
                <c:pt idx="1812">
                  <c:v>0.2</c:v>
                </c:pt>
                <c:pt idx="1813">
                  <c:v>0.23</c:v>
                </c:pt>
                <c:pt idx="1814">
                  <c:v>#N/A</c:v>
                </c:pt>
                <c:pt idx="1815">
                  <c:v>#N/A</c:v>
                </c:pt>
                <c:pt idx="1816">
                  <c:v>0.23</c:v>
                </c:pt>
                <c:pt idx="1817">
                  <c:v>0.23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0.23</c:v>
                </c:pt>
                <c:pt idx="1824">
                  <c:v>0.22333333333333336</c:v>
                </c:pt>
                <c:pt idx="1825">
                  <c:v>0.22</c:v>
                </c:pt>
                <c:pt idx="1826">
                  <c:v>0.25499999999999995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0.28333333333333338</c:v>
                </c:pt>
                <c:pt idx="1831">
                  <c:v>0.35</c:v>
                </c:pt>
                <c:pt idx="1832">
                  <c:v>0.4</c:v>
                </c:pt>
                <c:pt idx="1833">
                  <c:v>0.4</c:v>
                </c:pt>
                <c:pt idx="1834">
                  <c:v>0.48</c:v>
                </c:pt>
                <c:pt idx="1835">
                  <c:v>#N/A</c:v>
                </c:pt>
                <c:pt idx="1836">
                  <c:v>#N/A</c:v>
                </c:pt>
                <c:pt idx="1837">
                  <c:v>0.5</c:v>
                </c:pt>
                <c:pt idx="1838">
                  <c:v>0.55000000000000004</c:v>
                </c:pt>
                <c:pt idx="1839">
                  <c:v>0.57999999999999996</c:v>
                </c:pt>
                <c:pt idx="1840">
                  <c:v>0.62</c:v>
                </c:pt>
                <c:pt idx="1841">
                  <c:v>0.63</c:v>
                </c:pt>
                <c:pt idx="1842">
                  <c:v>#N/A</c:v>
                </c:pt>
                <c:pt idx="1843">
                  <c:v>#N/A</c:v>
                </c:pt>
                <c:pt idx="1844">
                  <c:v>0.66</c:v>
                </c:pt>
                <c:pt idx="1845">
                  <c:v>0.75</c:v>
                </c:pt>
                <c:pt idx="1846">
                  <c:v>0.75666666666666671</c:v>
                </c:pt>
                <c:pt idx="1847">
                  <c:v>0.75</c:v>
                </c:pt>
                <c:pt idx="1848">
                  <c:v>0.75</c:v>
                </c:pt>
                <c:pt idx="1849">
                  <c:v>#N/A</c:v>
                </c:pt>
                <c:pt idx="1850">
                  <c:v>#N/A</c:v>
                </c:pt>
                <c:pt idx="1851">
                  <c:v>0.76</c:v>
                </c:pt>
                <c:pt idx="1852">
                  <c:v>0.73</c:v>
                </c:pt>
                <c:pt idx="1853">
                  <c:v>#N/A</c:v>
                </c:pt>
                <c:pt idx="1854">
                  <c:v>#N/A</c:v>
                </c:pt>
                <c:pt idx="1855">
                  <c:v>0.70000000000000007</c:v>
                </c:pt>
                <c:pt idx="1856">
                  <c:v>#N/A</c:v>
                </c:pt>
                <c:pt idx="1857">
                  <c:v>#N/A</c:v>
                </c:pt>
                <c:pt idx="1858">
                  <c:v>0.71</c:v>
                </c:pt>
                <c:pt idx="1859">
                  <c:v>0.74</c:v>
                </c:pt>
                <c:pt idx="1860">
                  <c:v>0.73</c:v>
                </c:pt>
                <c:pt idx="1861">
                  <c:v>#N/A</c:v>
                </c:pt>
                <c:pt idx="1862">
                  <c:v>0.75</c:v>
                </c:pt>
                <c:pt idx="1863">
                  <c:v>#N/A</c:v>
                </c:pt>
                <c:pt idx="1864">
                  <c:v>#N/A</c:v>
                </c:pt>
                <c:pt idx="1865">
                  <c:v>0.75</c:v>
                </c:pt>
                <c:pt idx="1866">
                  <c:v>0.75</c:v>
                </c:pt>
                <c:pt idx="1867">
                  <c:v>0.76666666666666661</c:v>
                </c:pt>
                <c:pt idx="1868">
                  <c:v>0.75</c:v>
                </c:pt>
                <c:pt idx="1869">
                  <c:v>0.8</c:v>
                </c:pt>
                <c:pt idx="1870">
                  <c:v>#N/A</c:v>
                </c:pt>
                <c:pt idx="1871">
                  <c:v>#N/A</c:v>
                </c:pt>
                <c:pt idx="1872">
                  <c:v>0.8</c:v>
                </c:pt>
                <c:pt idx="1873">
                  <c:v>0.96</c:v>
                </c:pt>
                <c:pt idx="1874">
                  <c:v>1.01</c:v>
                </c:pt>
                <c:pt idx="1875">
                  <c:v>1</c:v>
                </c:pt>
                <c:pt idx="1876">
                  <c:v>1.01</c:v>
                </c:pt>
                <c:pt idx="1877">
                  <c:v>#N/A</c:v>
                </c:pt>
                <c:pt idx="1878">
                  <c:v>#N/A</c:v>
                </c:pt>
                <c:pt idx="1879">
                  <c:v>1.01</c:v>
                </c:pt>
                <c:pt idx="1880">
                  <c:v>1.03</c:v>
                </c:pt>
                <c:pt idx="1881">
                  <c:v>1.0550000000000002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1.1200000000000001</c:v>
                </c:pt>
                <c:pt idx="1887">
                  <c:v>1.1499999999999999</c:v>
                </c:pt>
                <c:pt idx="1888">
                  <c:v>1.1499999999999999</c:v>
                </c:pt>
                <c:pt idx="1889">
                  <c:v>1.1499999999999999</c:v>
                </c:pt>
                <c:pt idx="1890">
                  <c:v>1.18</c:v>
                </c:pt>
                <c:pt idx="1891">
                  <c:v>#N/A</c:v>
                </c:pt>
                <c:pt idx="1892">
                  <c:v>#N/A</c:v>
                </c:pt>
                <c:pt idx="1893">
                  <c:v>1.2466666666666668</c:v>
                </c:pt>
                <c:pt idx="1894">
                  <c:v>1.3</c:v>
                </c:pt>
                <c:pt idx="1895">
                  <c:v>1.2933333333333332</c:v>
                </c:pt>
                <c:pt idx="1896">
                  <c:v>1.3</c:v>
                </c:pt>
                <c:pt idx="1897">
                  <c:v>1.3</c:v>
                </c:pt>
                <c:pt idx="1898">
                  <c:v>#N/A</c:v>
                </c:pt>
                <c:pt idx="1899">
                  <c:v>#N/A</c:v>
                </c:pt>
                <c:pt idx="1900">
                  <c:v>1.28</c:v>
                </c:pt>
                <c:pt idx="1901">
                  <c:v>1.3800000000000001</c:v>
                </c:pt>
                <c:pt idx="1902">
                  <c:v>1.41</c:v>
                </c:pt>
                <c:pt idx="1903">
                  <c:v>1.42</c:v>
                </c:pt>
                <c:pt idx="1904">
                  <c:v>1.42</c:v>
                </c:pt>
                <c:pt idx="1905">
                  <c:v>#N/A</c:v>
                </c:pt>
                <c:pt idx="1906">
                  <c:v>#N/A</c:v>
                </c:pt>
                <c:pt idx="1907">
                  <c:v>1.43</c:v>
                </c:pt>
                <c:pt idx="1908">
                  <c:v>#N/A</c:v>
                </c:pt>
                <c:pt idx="1909">
                  <c:v>#N/A</c:v>
                </c:pt>
                <c:pt idx="1910">
                  <c:v>1.4</c:v>
                </c:pt>
                <c:pt idx="1911">
                  <c:v>1.395</c:v>
                </c:pt>
                <c:pt idx="1912">
                  <c:v>#N/A</c:v>
                </c:pt>
                <c:pt idx="1913">
                  <c:v>#N/A</c:v>
                </c:pt>
                <c:pt idx="1914">
                  <c:v>1.395</c:v>
                </c:pt>
                <c:pt idx="1915">
                  <c:v>1.39</c:v>
                </c:pt>
                <c:pt idx="1916">
                  <c:v>1.3999999999999997</c:v>
                </c:pt>
                <c:pt idx="1917">
                  <c:v>#N/A</c:v>
                </c:pt>
                <c:pt idx="1918">
                  <c:v>1.38</c:v>
                </c:pt>
                <c:pt idx="1919">
                  <c:v>#N/A</c:v>
                </c:pt>
                <c:pt idx="1920">
                  <c:v>#N/A</c:v>
                </c:pt>
                <c:pt idx="1921">
                  <c:v>1.4</c:v>
                </c:pt>
                <c:pt idx="1922">
                  <c:v>1.39</c:v>
                </c:pt>
                <c:pt idx="1923">
                  <c:v>1.3774999999999999</c:v>
                </c:pt>
                <c:pt idx="1924">
                  <c:v>1.3774999999999999</c:v>
                </c:pt>
                <c:pt idx="1925">
                  <c:v>1.375</c:v>
                </c:pt>
                <c:pt idx="1926">
                  <c:v>#N/A</c:v>
                </c:pt>
                <c:pt idx="1927">
                  <c:v>#N/A</c:v>
                </c:pt>
                <c:pt idx="1928">
                  <c:v>1.39</c:v>
                </c:pt>
                <c:pt idx="1929">
                  <c:v>1.38</c:v>
                </c:pt>
                <c:pt idx="1930">
                  <c:v>1.35</c:v>
                </c:pt>
                <c:pt idx="1931">
                  <c:v>#N/A</c:v>
                </c:pt>
                <c:pt idx="1932">
                  <c:v>1.35</c:v>
                </c:pt>
                <c:pt idx="1933">
                  <c:v>#N/A</c:v>
                </c:pt>
                <c:pt idx="1934">
                  <c:v>#N/A</c:v>
                </c:pt>
                <c:pt idx="1935">
                  <c:v>1.4033333333333333</c:v>
                </c:pt>
                <c:pt idx="1936">
                  <c:v>1.4</c:v>
                </c:pt>
                <c:pt idx="1937">
                  <c:v>1.39</c:v>
                </c:pt>
                <c:pt idx="1938">
                  <c:v>1.38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1.395</c:v>
                </c:pt>
                <c:pt idx="1943">
                  <c:v>1.38</c:v>
                </c:pt>
                <c:pt idx="1944">
                  <c:v>1.39</c:v>
                </c:pt>
                <c:pt idx="1945">
                  <c:v>1.44</c:v>
                </c:pt>
                <c:pt idx="1946">
                  <c:v>1.43</c:v>
                </c:pt>
                <c:pt idx="1947">
                  <c:v>#N/A</c:v>
                </c:pt>
                <c:pt idx="1948">
                  <c:v>#N/A</c:v>
                </c:pt>
                <c:pt idx="1949">
                  <c:v>1.52</c:v>
                </c:pt>
                <c:pt idx="1950">
                  <c:v>1.615</c:v>
                </c:pt>
                <c:pt idx="1951">
                  <c:v>1.8</c:v>
                </c:pt>
                <c:pt idx="1952">
                  <c:v>1.81</c:v>
                </c:pt>
                <c:pt idx="1953">
                  <c:v>1.7150000000000001</c:v>
                </c:pt>
                <c:pt idx="1954">
                  <c:v>#N/A</c:v>
                </c:pt>
                <c:pt idx="1955">
                  <c:v>#N/A</c:v>
                </c:pt>
                <c:pt idx="1956">
                  <c:v>1.9033333333333333</c:v>
                </c:pt>
                <c:pt idx="1957">
                  <c:v>1.97</c:v>
                </c:pt>
                <c:pt idx="1958">
                  <c:v>2.0750000000000002</c:v>
                </c:pt>
                <c:pt idx="1959">
                  <c:v>2.1624999999999996</c:v>
                </c:pt>
                <c:pt idx="1960">
                  <c:v>2.1749999999999998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1.9750000000000001</c:v>
                </c:pt>
                <c:pt idx="1965">
                  <c:v>1.98</c:v>
                </c:pt>
                <c:pt idx="1966">
                  <c:v>1.915</c:v>
                </c:pt>
                <c:pt idx="1967">
                  <c:v>1.9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1.92</c:v>
                </c:pt>
                <c:pt idx="1972">
                  <c:v>1.94</c:v>
                </c:pt>
                <c:pt idx="1973">
                  <c:v>1.88</c:v>
                </c:pt>
                <c:pt idx="1974">
                  <c:v>1.89</c:v>
                </c:pt>
                <c:pt idx="1975">
                  <c:v>#N/A</c:v>
                </c:pt>
                <c:pt idx="1976">
                  <c:v>#N/A</c:v>
                </c:pt>
                <c:pt idx="1977">
                  <c:v>1.8999999999999997</c:v>
                </c:pt>
                <c:pt idx="1978">
                  <c:v>1.9575</c:v>
                </c:pt>
                <c:pt idx="1979">
                  <c:v>1.97</c:v>
                </c:pt>
                <c:pt idx="1980">
                  <c:v>1.95</c:v>
                </c:pt>
                <c:pt idx="1981">
                  <c:v>1.95</c:v>
                </c:pt>
                <c:pt idx="1982">
                  <c:v>#N/A</c:v>
                </c:pt>
                <c:pt idx="1983">
                  <c:v>#N/A</c:v>
                </c:pt>
                <c:pt idx="1984">
                  <c:v>1.9750000000000001</c:v>
                </c:pt>
                <c:pt idx="1985">
                  <c:v>1.9624999999999999</c:v>
                </c:pt>
                <c:pt idx="1986">
                  <c:v>#N/A</c:v>
                </c:pt>
                <c:pt idx="1987">
                  <c:v>1.9849999999999999</c:v>
                </c:pt>
                <c:pt idx="1988">
                  <c:v>2.02</c:v>
                </c:pt>
                <c:pt idx="1989">
                  <c:v>#N/A</c:v>
                </c:pt>
                <c:pt idx="1990">
                  <c:v>#N/A</c:v>
                </c:pt>
                <c:pt idx="1991">
                  <c:v>2.0299999999999998</c:v>
                </c:pt>
                <c:pt idx="1992">
                  <c:v>1.94</c:v>
                </c:pt>
                <c:pt idx="1993">
                  <c:v>1.9333333333333333</c:v>
                </c:pt>
                <c:pt idx="1994">
                  <c:v>1.95</c:v>
                </c:pt>
                <c:pt idx="1995">
                  <c:v>1.93</c:v>
                </c:pt>
                <c:pt idx="1996">
                  <c:v>#N/A</c:v>
                </c:pt>
                <c:pt idx="1997">
                  <c:v>#N/A</c:v>
                </c:pt>
                <c:pt idx="1998">
                  <c:v>1.9075</c:v>
                </c:pt>
                <c:pt idx="1999">
                  <c:v>1.915</c:v>
                </c:pt>
                <c:pt idx="2000">
                  <c:v>#N/A</c:v>
                </c:pt>
                <c:pt idx="2001">
                  <c:v>#N/A</c:v>
                </c:pt>
                <c:pt idx="2002">
                  <c:v>1.9</c:v>
                </c:pt>
                <c:pt idx="2003">
                  <c:v>#N/A</c:v>
                </c:pt>
                <c:pt idx="2004">
                  <c:v>#N/A</c:v>
                </c:pt>
                <c:pt idx="2005">
                  <c:v>1.86</c:v>
                </c:pt>
                <c:pt idx="2006">
                  <c:v>1.85</c:v>
                </c:pt>
                <c:pt idx="2007">
                  <c:v>1.8450000000000002</c:v>
                </c:pt>
                <c:pt idx="2008">
                  <c:v>1.8583333333333332</c:v>
                </c:pt>
                <c:pt idx="2009">
                  <c:v>1.825</c:v>
                </c:pt>
                <c:pt idx="2010">
                  <c:v>#N/A</c:v>
                </c:pt>
                <c:pt idx="2011">
                  <c:v>#N/A</c:v>
                </c:pt>
                <c:pt idx="2012">
                  <c:v>1.84375</c:v>
                </c:pt>
                <c:pt idx="2013">
                  <c:v>1.845</c:v>
                </c:pt>
                <c:pt idx="2014">
                  <c:v>1.8487499999999999</c:v>
                </c:pt>
                <c:pt idx="2015">
                  <c:v>1.8474999999999999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1.8166666666666667</c:v>
                </c:pt>
                <c:pt idx="2020">
                  <c:v>1.8</c:v>
                </c:pt>
                <c:pt idx="2021">
                  <c:v>1.87</c:v>
                </c:pt>
                <c:pt idx="2022">
                  <c:v>1.85</c:v>
                </c:pt>
                <c:pt idx="2023">
                  <c:v>1.85</c:v>
                </c:pt>
                <c:pt idx="2024">
                  <c:v>#N/A</c:v>
                </c:pt>
                <c:pt idx="2025">
                  <c:v>#N/A</c:v>
                </c:pt>
                <c:pt idx="2026">
                  <c:v>1.56</c:v>
                </c:pt>
                <c:pt idx="2027">
                  <c:v>1.8</c:v>
                </c:pt>
                <c:pt idx="2028">
                  <c:v>1.78</c:v>
                </c:pt>
                <c:pt idx="2029">
                  <c:v>1.5350000000000001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1.5350000000000001</c:v>
                </c:pt>
                <c:pt idx="2034">
                  <c:v>1.77</c:v>
                </c:pt>
                <c:pt idx="2035">
                  <c:v>1.8</c:v>
                </c:pt>
                <c:pt idx="2036">
                  <c:v>#N/A</c:v>
                </c:pt>
                <c:pt idx="2037">
                  <c:v>1.7833333333333332</c:v>
                </c:pt>
                <c:pt idx="2038">
                  <c:v>#N/A</c:v>
                </c:pt>
                <c:pt idx="2039">
                  <c:v>#N/A</c:v>
                </c:pt>
                <c:pt idx="2040">
                  <c:v>1.8</c:v>
                </c:pt>
                <c:pt idx="2041">
                  <c:v>1.75</c:v>
                </c:pt>
                <c:pt idx="2042">
                  <c:v>1.7450000000000001</c:v>
                </c:pt>
                <c:pt idx="2043">
                  <c:v>1.74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1.75</c:v>
                </c:pt>
                <c:pt idx="2049">
                  <c:v>1.74</c:v>
                </c:pt>
                <c:pt idx="2050">
                  <c:v>#N/A</c:v>
                </c:pt>
                <c:pt idx="2051">
                  <c:v>1.75</c:v>
                </c:pt>
                <c:pt idx="2052">
                  <c:v>#N/A</c:v>
                </c:pt>
                <c:pt idx="2053">
                  <c:v>#N/A</c:v>
                </c:pt>
                <c:pt idx="2054">
                  <c:v>1.8050000000000002</c:v>
                </c:pt>
                <c:pt idx="2055">
                  <c:v>1.79</c:v>
                </c:pt>
                <c:pt idx="2056">
                  <c:v>1.78</c:v>
                </c:pt>
                <c:pt idx="2057">
                  <c:v>1.79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1.77</c:v>
                </c:pt>
                <c:pt idx="2062">
                  <c:v>1.77</c:v>
                </c:pt>
                <c:pt idx="2063">
                  <c:v>1.77</c:v>
                </c:pt>
                <c:pt idx="2064">
                  <c:v>1.77</c:v>
                </c:pt>
                <c:pt idx="2065">
                  <c:v>1.77</c:v>
                </c:pt>
                <c:pt idx="2066">
                  <c:v>#N/A</c:v>
                </c:pt>
                <c:pt idx="2067">
                  <c:v>#N/A</c:v>
                </c:pt>
                <c:pt idx="2068">
                  <c:v>1.83</c:v>
                </c:pt>
                <c:pt idx="2069">
                  <c:v>1.9125000000000001</c:v>
                </c:pt>
                <c:pt idx="2070">
                  <c:v>1.8374999999999999</c:v>
                </c:pt>
                <c:pt idx="2071">
                  <c:v>1.93</c:v>
                </c:pt>
                <c:pt idx="2072">
                  <c:v>1.96</c:v>
                </c:pt>
                <c:pt idx="2073">
                  <c:v>#N/A</c:v>
                </c:pt>
                <c:pt idx="2074">
                  <c:v>#N/A</c:v>
                </c:pt>
                <c:pt idx="2075">
                  <c:v>1.96</c:v>
                </c:pt>
                <c:pt idx="2076">
                  <c:v>#N/A</c:v>
                </c:pt>
                <c:pt idx="2077">
                  <c:v>#N/A</c:v>
                </c:pt>
                <c:pt idx="2078">
                  <c:v>1.97</c:v>
                </c:pt>
                <c:pt idx="2079">
                  <c:v>1.98</c:v>
                </c:pt>
                <c:pt idx="2080">
                  <c:v>#N/A</c:v>
                </c:pt>
                <c:pt idx="2081">
                  <c:v>#N/A</c:v>
                </c:pt>
                <c:pt idx="2082">
                  <c:v>2.0499999999999998</c:v>
                </c:pt>
                <c:pt idx="2083">
                  <c:v>2.0549999999999997</c:v>
                </c:pt>
                <c:pt idx="2084">
                  <c:v>2.08</c:v>
                </c:pt>
                <c:pt idx="2085">
                  <c:v>#N/A</c:v>
                </c:pt>
                <c:pt idx="2086">
                  <c:v>2.0499999999999998</c:v>
                </c:pt>
                <c:pt idx="2087">
                  <c:v>#N/A</c:v>
                </c:pt>
                <c:pt idx="2088">
                  <c:v>#N/A</c:v>
                </c:pt>
                <c:pt idx="2089">
                  <c:v>2.08</c:v>
                </c:pt>
                <c:pt idx="2090">
                  <c:v>#N/A</c:v>
                </c:pt>
                <c:pt idx="2091">
                  <c:v>2.08</c:v>
                </c:pt>
                <c:pt idx="2092">
                  <c:v>2.11</c:v>
                </c:pt>
                <c:pt idx="2093">
                  <c:v>2.17</c:v>
                </c:pt>
                <c:pt idx="2094">
                  <c:v>#N/A</c:v>
                </c:pt>
                <c:pt idx="2095">
                  <c:v>#N/A</c:v>
                </c:pt>
                <c:pt idx="2096">
                  <c:v>2.125</c:v>
                </c:pt>
                <c:pt idx="2097">
                  <c:v>#N/A</c:v>
                </c:pt>
                <c:pt idx="2098">
                  <c:v>#N/A</c:v>
                </c:pt>
                <c:pt idx="2099">
                  <c:v>2.2566666666666664</c:v>
                </c:pt>
                <c:pt idx="2100">
                  <c:v>2.2949999999999999</c:v>
                </c:pt>
                <c:pt idx="2101">
                  <c:v>#N/A</c:v>
                </c:pt>
                <c:pt idx="2102">
                  <c:v>#N/A</c:v>
                </c:pt>
                <c:pt idx="2103">
                  <c:v>2.2974999999999999</c:v>
                </c:pt>
                <c:pt idx="2104">
                  <c:v>2.3199999999999998</c:v>
                </c:pt>
                <c:pt idx="2105">
                  <c:v>2.395</c:v>
                </c:pt>
                <c:pt idx="2106">
                  <c:v>2.4249999999999998</c:v>
                </c:pt>
                <c:pt idx="2107">
                  <c:v>2.4249999999999998</c:v>
                </c:pt>
                <c:pt idx="2108">
                  <c:v>#N/A</c:v>
                </c:pt>
                <c:pt idx="2109">
                  <c:v>#N/A</c:v>
                </c:pt>
                <c:pt idx="2110">
                  <c:v>2.5</c:v>
                </c:pt>
                <c:pt idx="2111">
                  <c:v>2.5</c:v>
                </c:pt>
                <c:pt idx="2112">
                  <c:v>2.6150000000000002</c:v>
                </c:pt>
                <c:pt idx="2113">
                  <c:v>2.63</c:v>
                </c:pt>
                <c:pt idx="2114">
                  <c:v>2.63</c:v>
                </c:pt>
                <c:pt idx="2115">
                  <c:v>#N/A</c:v>
                </c:pt>
                <c:pt idx="2116">
                  <c:v>#N/A</c:v>
                </c:pt>
                <c:pt idx="2117">
                  <c:v>2.63</c:v>
                </c:pt>
                <c:pt idx="2118">
                  <c:v>2.63</c:v>
                </c:pt>
                <c:pt idx="2119">
                  <c:v>2.61</c:v>
                </c:pt>
                <c:pt idx="2120">
                  <c:v>2.6399999999999997</c:v>
                </c:pt>
                <c:pt idx="2121">
                  <c:v>2.63</c:v>
                </c:pt>
                <c:pt idx="2122">
                  <c:v>#N/A</c:v>
                </c:pt>
                <c:pt idx="2123">
                  <c:v>#N/A</c:v>
                </c:pt>
                <c:pt idx="2124">
                  <c:v>2.65</c:v>
                </c:pt>
                <c:pt idx="2125">
                  <c:v>2.6900000000000004</c:v>
                </c:pt>
                <c:pt idx="2126">
                  <c:v>2.7</c:v>
                </c:pt>
                <c:pt idx="2127">
                  <c:v>2.62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2.62</c:v>
                </c:pt>
                <c:pt idx="2132">
                  <c:v>2.6100000000000003</c:v>
                </c:pt>
                <c:pt idx="2133">
                  <c:v>2.57</c:v>
                </c:pt>
                <c:pt idx="2134">
                  <c:v>2.5499999999999998</c:v>
                </c:pt>
                <c:pt idx="2135">
                  <c:v>2.57</c:v>
                </c:pt>
                <c:pt idx="2136">
                  <c:v>#N/A</c:v>
                </c:pt>
                <c:pt idx="2137">
                  <c:v>#N/A</c:v>
                </c:pt>
                <c:pt idx="2138">
                  <c:v>2.5499999999999998</c:v>
                </c:pt>
                <c:pt idx="2139">
                  <c:v>2.5499999999999998</c:v>
                </c:pt>
                <c:pt idx="2140">
                  <c:v>2.65</c:v>
                </c:pt>
                <c:pt idx="2141">
                  <c:v>2.6924999999999999</c:v>
                </c:pt>
                <c:pt idx="2142">
                  <c:v>2.7149999999999999</c:v>
                </c:pt>
                <c:pt idx="2143">
                  <c:v>#N/A</c:v>
                </c:pt>
                <c:pt idx="2144">
                  <c:v>#N/A</c:v>
                </c:pt>
                <c:pt idx="2145">
                  <c:v>2.6574999999999998</c:v>
                </c:pt>
                <c:pt idx="2146">
                  <c:v>2.5724999999999998</c:v>
                </c:pt>
                <c:pt idx="2147">
                  <c:v>2.5724999999999998</c:v>
                </c:pt>
                <c:pt idx="2148">
                  <c:v>2.5499999999999998</c:v>
                </c:pt>
                <c:pt idx="2149">
                  <c:v>2.5499999999999998</c:v>
                </c:pt>
                <c:pt idx="2150">
                  <c:v>#N/A</c:v>
                </c:pt>
                <c:pt idx="2151">
                  <c:v>#N/A</c:v>
                </c:pt>
                <c:pt idx="2152">
                  <c:v>2.5499999999999998</c:v>
                </c:pt>
                <c:pt idx="2153">
                  <c:v>2.5149999999999997</c:v>
                </c:pt>
                <c:pt idx="2154">
                  <c:v>2.5099999999999998</c:v>
                </c:pt>
                <c:pt idx="2155">
                  <c:v>2.6</c:v>
                </c:pt>
                <c:pt idx="2156">
                  <c:v>2.5</c:v>
                </c:pt>
                <c:pt idx="2157">
                  <c:v>#N/A</c:v>
                </c:pt>
                <c:pt idx="2158">
                  <c:v>#N/A</c:v>
                </c:pt>
                <c:pt idx="2159">
                  <c:v>2.5</c:v>
                </c:pt>
                <c:pt idx="2160">
                  <c:v>2.42</c:v>
                </c:pt>
                <c:pt idx="2161">
                  <c:v>2.4500000000000002</c:v>
                </c:pt>
                <c:pt idx="2162">
                  <c:v>#N/A</c:v>
                </c:pt>
                <c:pt idx="2163">
                  <c:v>2.4249999999999998</c:v>
                </c:pt>
                <c:pt idx="2164">
                  <c:v>#N/A</c:v>
                </c:pt>
                <c:pt idx="2165">
                  <c:v>#N/A</c:v>
                </c:pt>
                <c:pt idx="2166">
                  <c:v>2.41</c:v>
                </c:pt>
                <c:pt idx="2167">
                  <c:v>2.42</c:v>
                </c:pt>
                <c:pt idx="2168">
                  <c:v>2.4050000000000002</c:v>
                </c:pt>
                <c:pt idx="2169">
                  <c:v>2.4300000000000002</c:v>
                </c:pt>
                <c:pt idx="2170">
                  <c:v>2.4300000000000002</c:v>
                </c:pt>
                <c:pt idx="2171">
                  <c:v>#N/A</c:v>
                </c:pt>
                <c:pt idx="2172">
                  <c:v>#N/A</c:v>
                </c:pt>
                <c:pt idx="2173">
                  <c:v>2.4300000000000002</c:v>
                </c:pt>
                <c:pt idx="2174">
                  <c:v>2.4300000000000002</c:v>
                </c:pt>
                <c:pt idx="2175">
                  <c:v>2.4400000000000004</c:v>
                </c:pt>
                <c:pt idx="2176">
                  <c:v>2.3250000000000002</c:v>
                </c:pt>
                <c:pt idx="2177">
                  <c:v>2.3250000000000002</c:v>
                </c:pt>
                <c:pt idx="2178">
                  <c:v>#N/A</c:v>
                </c:pt>
                <c:pt idx="2179">
                  <c:v>#N/A</c:v>
                </c:pt>
                <c:pt idx="2180">
                  <c:v>2.2749999999999999</c:v>
                </c:pt>
                <c:pt idx="2181">
                  <c:v>2.2749999999999999</c:v>
                </c:pt>
                <c:pt idx="2182">
                  <c:v>#N/A</c:v>
                </c:pt>
                <c:pt idx="2183">
                  <c:v>2.2749999999999999</c:v>
                </c:pt>
                <c:pt idx="2184">
                  <c:v>2.27</c:v>
                </c:pt>
                <c:pt idx="2185">
                  <c:v>#N/A</c:v>
                </c:pt>
                <c:pt idx="2186">
                  <c:v>#N/A</c:v>
                </c:pt>
                <c:pt idx="2187">
                  <c:v>2.2749999999999999</c:v>
                </c:pt>
                <c:pt idx="2188">
                  <c:v>2.2799999999999998</c:v>
                </c:pt>
                <c:pt idx="2189">
                  <c:v>2.2799999999999998</c:v>
                </c:pt>
                <c:pt idx="2190">
                  <c:v>2.37</c:v>
                </c:pt>
                <c:pt idx="2191">
                  <c:v>2.39</c:v>
                </c:pt>
                <c:pt idx="2192">
                  <c:v>#N/A</c:v>
                </c:pt>
                <c:pt idx="2193">
                  <c:v>#N/A</c:v>
                </c:pt>
                <c:pt idx="2194">
                  <c:v>2.4033333333333338</c:v>
                </c:pt>
                <c:pt idx="2195">
                  <c:v>2.35</c:v>
                </c:pt>
                <c:pt idx="2196">
                  <c:v>2.46</c:v>
                </c:pt>
                <c:pt idx="2197">
                  <c:v>2.5599999999999996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2.57</c:v>
                </c:pt>
                <c:pt idx="2202">
                  <c:v>#N/A</c:v>
                </c:pt>
                <c:pt idx="2203">
                  <c:v>2.6399999999999997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2.6950000000000003</c:v>
                </c:pt>
                <c:pt idx="2209">
                  <c:v>2.6950000000000003</c:v>
                </c:pt>
                <c:pt idx="2210">
                  <c:v>#N/A</c:v>
                </c:pt>
                <c:pt idx="2211">
                  <c:v>#N/A</c:v>
                </c:pt>
                <c:pt idx="2212">
                  <c:v>2.7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2.585</c:v>
                </c:pt>
                <c:pt idx="2217">
                  <c:v>2.605</c:v>
                </c:pt>
                <c:pt idx="2218">
                  <c:v>2.6</c:v>
                </c:pt>
                <c:pt idx="2219">
                  <c:v>2.6</c:v>
                </c:pt>
                <c:pt idx="2220">
                  <c:v>#N/A</c:v>
                </c:pt>
                <c:pt idx="2221">
                  <c:v>#N/A</c:v>
                </c:pt>
                <c:pt idx="2222">
                  <c:v>2.6</c:v>
                </c:pt>
                <c:pt idx="2223">
                  <c:v>2.585</c:v>
                </c:pt>
                <c:pt idx="2224">
                  <c:v>2.5649999999999999</c:v>
                </c:pt>
                <c:pt idx="2225">
                  <c:v>2.5299999999999998</c:v>
                </c:pt>
                <c:pt idx="2226">
                  <c:v>2.5299999999999998</c:v>
                </c:pt>
                <c:pt idx="2227">
                  <c:v>#N/A</c:v>
                </c:pt>
                <c:pt idx="2228">
                  <c:v>#N/A</c:v>
                </c:pt>
                <c:pt idx="2229">
                  <c:v>2.5</c:v>
                </c:pt>
                <c:pt idx="2230">
                  <c:v>2.5</c:v>
                </c:pt>
                <c:pt idx="2231">
                  <c:v>2.5</c:v>
                </c:pt>
                <c:pt idx="2232">
                  <c:v>2.57</c:v>
                </c:pt>
                <c:pt idx="2233">
                  <c:v>2.6</c:v>
                </c:pt>
                <c:pt idx="2234">
                  <c:v>#N/A</c:v>
                </c:pt>
                <c:pt idx="2235">
                  <c:v>#N/A</c:v>
                </c:pt>
                <c:pt idx="2236">
                  <c:v>2.6</c:v>
                </c:pt>
                <c:pt idx="2237">
                  <c:v>2.645</c:v>
                </c:pt>
                <c:pt idx="2238">
                  <c:v>2.68</c:v>
                </c:pt>
                <c:pt idx="2239">
                  <c:v>2.665</c:v>
                </c:pt>
                <c:pt idx="2240">
                  <c:v>2.65</c:v>
                </c:pt>
                <c:pt idx="2241">
                  <c:v>#N/A</c:v>
                </c:pt>
                <c:pt idx="2242">
                  <c:v>#N/A</c:v>
                </c:pt>
                <c:pt idx="2243">
                  <c:v>2.65</c:v>
                </c:pt>
                <c:pt idx="2244">
                  <c:v>2.6349999999999998</c:v>
                </c:pt>
                <c:pt idx="2245">
                  <c:v>2.6550000000000002</c:v>
                </c:pt>
                <c:pt idx="2246">
                  <c:v>2.7949999999999999</c:v>
                </c:pt>
                <c:pt idx="2247">
                  <c:v>2.7949999999999999</c:v>
                </c:pt>
                <c:pt idx="2248">
                  <c:v>#N/A</c:v>
                </c:pt>
                <c:pt idx="2249">
                  <c:v>#N/A</c:v>
                </c:pt>
                <c:pt idx="2250">
                  <c:v>2.8</c:v>
                </c:pt>
                <c:pt idx="2251">
                  <c:v>2.9</c:v>
                </c:pt>
                <c:pt idx="2252">
                  <c:v>2.95</c:v>
                </c:pt>
                <c:pt idx="2253">
                  <c:v>3.125</c:v>
                </c:pt>
                <c:pt idx="2254">
                  <c:v>3.1500000000000004</c:v>
                </c:pt>
                <c:pt idx="2255">
                  <c:v>#N/A</c:v>
                </c:pt>
                <c:pt idx="2256">
                  <c:v>#N/A</c:v>
                </c:pt>
                <c:pt idx="2257">
                  <c:v>3.5</c:v>
                </c:pt>
                <c:pt idx="2258">
                  <c:v>3.4750000000000001</c:v>
                </c:pt>
                <c:pt idx="2259">
                  <c:v>3.46</c:v>
                </c:pt>
                <c:pt idx="2260">
                  <c:v>3.415</c:v>
                </c:pt>
                <c:pt idx="2261">
                  <c:v>3.415</c:v>
                </c:pt>
                <c:pt idx="2262">
                  <c:v>#N/A</c:v>
                </c:pt>
                <c:pt idx="2263">
                  <c:v>#N/A</c:v>
                </c:pt>
                <c:pt idx="2264">
                  <c:v>3.38</c:v>
                </c:pt>
                <c:pt idx="2265">
                  <c:v>3.5</c:v>
                </c:pt>
                <c:pt idx="2266">
                  <c:v>3.3250000000000002</c:v>
                </c:pt>
                <c:pt idx="2267">
                  <c:v>#N/A</c:v>
                </c:pt>
                <c:pt idx="2268">
                  <c:v>3.35</c:v>
                </c:pt>
                <c:pt idx="2269">
                  <c:v>#N/A</c:v>
                </c:pt>
                <c:pt idx="2270">
                  <c:v>#N/A</c:v>
                </c:pt>
                <c:pt idx="2271">
                  <c:v>3.3600000000000003</c:v>
                </c:pt>
                <c:pt idx="2272">
                  <c:v>3.3600000000000003</c:v>
                </c:pt>
                <c:pt idx="2273">
                  <c:v>3.375</c:v>
                </c:pt>
                <c:pt idx="2274">
                  <c:v>3.375</c:v>
                </c:pt>
                <c:pt idx="2275">
                  <c:v>3.4750000000000001</c:v>
                </c:pt>
                <c:pt idx="2276">
                  <c:v>#N/A</c:v>
                </c:pt>
                <c:pt idx="2277">
                  <c:v>#N/A</c:v>
                </c:pt>
                <c:pt idx="2278">
                  <c:v>3.5</c:v>
                </c:pt>
                <c:pt idx="2279">
                  <c:v>3.625</c:v>
                </c:pt>
                <c:pt idx="2280">
                  <c:v>3.6</c:v>
                </c:pt>
                <c:pt idx="2281">
                  <c:v>3.5750000000000002</c:v>
                </c:pt>
                <c:pt idx="2282">
                  <c:v>3.6</c:v>
                </c:pt>
                <c:pt idx="2283">
                  <c:v>#N/A</c:v>
                </c:pt>
                <c:pt idx="2284">
                  <c:v>#N/A</c:v>
                </c:pt>
                <c:pt idx="2285">
                  <c:v>3.4850000000000003</c:v>
                </c:pt>
                <c:pt idx="2286">
                  <c:v>3.4</c:v>
                </c:pt>
                <c:pt idx="2287">
                  <c:v>3.3</c:v>
                </c:pt>
                <c:pt idx="2288">
                  <c:v>3.4000000000000004</c:v>
                </c:pt>
                <c:pt idx="2289">
                  <c:v>3.45</c:v>
                </c:pt>
                <c:pt idx="2290">
                  <c:v>#N/A</c:v>
                </c:pt>
                <c:pt idx="2291">
                  <c:v>#N/A</c:v>
                </c:pt>
                <c:pt idx="2292">
                  <c:v>3.4</c:v>
                </c:pt>
                <c:pt idx="2293">
                  <c:v>#N/A</c:v>
                </c:pt>
                <c:pt idx="2294">
                  <c:v>3.45</c:v>
                </c:pt>
                <c:pt idx="2295">
                  <c:v>3.55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3.5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3.1233333333333335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3.45</c:v>
                </c:pt>
                <c:pt idx="2318">
                  <c:v>#N/A</c:v>
                </c:pt>
                <c:pt idx="2319">
                  <c:v>#N/A</c:v>
                </c:pt>
                <c:pt idx="2320">
                  <c:v>3.5750000000000002</c:v>
                </c:pt>
                <c:pt idx="2321">
                  <c:v>3.5750000000000002</c:v>
                </c:pt>
                <c:pt idx="2322">
                  <c:v>3.625</c:v>
                </c:pt>
                <c:pt idx="2323">
                  <c:v>3.6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3.25</c:v>
                </c:pt>
                <c:pt idx="2328">
                  <c:v>3.2</c:v>
                </c:pt>
                <c:pt idx="2329">
                  <c:v>#N/A</c:v>
                </c:pt>
                <c:pt idx="2330">
                  <c:v>3.25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3.25</c:v>
                </c:pt>
                <c:pt idx="2335">
                  <c:v>3.1850000000000001</c:v>
                </c:pt>
                <c:pt idx="2336">
                  <c:v>3.1950000000000003</c:v>
                </c:pt>
                <c:pt idx="2337">
                  <c:v>3.1850000000000001</c:v>
                </c:pt>
                <c:pt idx="2338">
                  <c:v>3.1850000000000001</c:v>
                </c:pt>
                <c:pt idx="2339">
                  <c:v>#N/A</c:v>
                </c:pt>
                <c:pt idx="2340">
                  <c:v>#N/A</c:v>
                </c:pt>
                <c:pt idx="2341">
                  <c:v>3.1950000000000003</c:v>
                </c:pt>
                <c:pt idx="2342">
                  <c:v>3.2250000000000001</c:v>
                </c:pt>
                <c:pt idx="2343">
                  <c:v>3.25</c:v>
                </c:pt>
                <c:pt idx="2344">
                  <c:v>3.25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3.4</c:v>
                </c:pt>
                <c:pt idx="2349">
                  <c:v>3.32</c:v>
                </c:pt>
                <c:pt idx="2350">
                  <c:v>3.36</c:v>
                </c:pt>
                <c:pt idx="2351">
                  <c:v>#N/A</c:v>
                </c:pt>
                <c:pt idx="2352">
                  <c:v>3.4</c:v>
                </c:pt>
                <c:pt idx="2353">
                  <c:v>#N/A</c:v>
                </c:pt>
                <c:pt idx="2354">
                  <c:v>#N/A</c:v>
                </c:pt>
                <c:pt idx="2355">
                  <c:v>3.37</c:v>
                </c:pt>
                <c:pt idx="2356">
                  <c:v>3.5</c:v>
                </c:pt>
                <c:pt idx="2357">
                  <c:v>3.55</c:v>
                </c:pt>
                <c:pt idx="2358">
                  <c:v>3.4000000000000004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3.3</c:v>
                </c:pt>
                <c:pt idx="2364">
                  <c:v>3.15</c:v>
                </c:pt>
                <c:pt idx="2365">
                  <c:v>3.22</c:v>
                </c:pt>
                <c:pt idx="2366">
                  <c:v>3.15</c:v>
                </c:pt>
                <c:pt idx="2367">
                  <c:v>#N/A</c:v>
                </c:pt>
                <c:pt idx="2368">
                  <c:v>#N/A</c:v>
                </c:pt>
                <c:pt idx="2369">
                  <c:v>3.15</c:v>
                </c:pt>
                <c:pt idx="2370">
                  <c:v>3.16</c:v>
                </c:pt>
                <c:pt idx="2371">
                  <c:v>3.2099999999999995</c:v>
                </c:pt>
                <c:pt idx="2372">
                  <c:v>3.3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3.23</c:v>
                </c:pt>
                <c:pt idx="2377">
                  <c:v>3.2</c:v>
                </c:pt>
                <c:pt idx="2378">
                  <c:v>3.2</c:v>
                </c:pt>
                <c:pt idx="2379">
                  <c:v>#N/A</c:v>
                </c:pt>
                <c:pt idx="2380">
                  <c:v>3.2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3.2</c:v>
                </c:pt>
                <c:pt idx="2385">
                  <c:v>3.05</c:v>
                </c:pt>
                <c:pt idx="2386">
                  <c:v>#N/A</c:v>
                </c:pt>
                <c:pt idx="2387">
                  <c:v>3.1</c:v>
                </c:pt>
                <c:pt idx="2388">
                  <c:v>#N/A</c:v>
                </c:pt>
                <c:pt idx="2389">
                  <c:v>#N/A</c:v>
                </c:pt>
                <c:pt idx="2390">
                  <c:v>3.085</c:v>
                </c:pt>
                <c:pt idx="2391">
                  <c:v>#N/A</c:v>
                </c:pt>
                <c:pt idx="2392">
                  <c:v>3.1666666666666665</c:v>
                </c:pt>
                <c:pt idx="2393">
                  <c:v>#N/A</c:v>
                </c:pt>
                <c:pt idx="2394">
                  <c:v>3.1</c:v>
                </c:pt>
                <c:pt idx="2395">
                  <c:v>#N/A</c:v>
                </c:pt>
                <c:pt idx="2396">
                  <c:v>#N/A</c:v>
                </c:pt>
                <c:pt idx="2397">
                  <c:v>3.1</c:v>
                </c:pt>
                <c:pt idx="2398">
                  <c:v>#N/A</c:v>
                </c:pt>
                <c:pt idx="2399">
                  <c:v>3</c:v>
                </c:pt>
                <c:pt idx="2400">
                  <c:v>3.1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2.88</c:v>
                </c:pt>
                <c:pt idx="2405">
                  <c:v>2.83</c:v>
                </c:pt>
                <c:pt idx="2406">
                  <c:v>2.82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2.8</c:v>
                </c:pt>
                <c:pt idx="2412">
                  <c:v>#N/A</c:v>
                </c:pt>
                <c:pt idx="2413">
                  <c:v>2.73</c:v>
                </c:pt>
                <c:pt idx="2414">
                  <c:v>2.75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2.59</c:v>
                </c:pt>
                <c:pt idx="2420">
                  <c:v>2.5700000000000003</c:v>
                </c:pt>
                <c:pt idx="2421">
                  <c:v>2.54</c:v>
                </c:pt>
                <c:pt idx="2422">
                  <c:v>2.5</c:v>
                </c:pt>
                <c:pt idx="2423">
                  <c:v>#N/A</c:v>
                </c:pt>
                <c:pt idx="2424">
                  <c:v>#N/A</c:v>
                </c:pt>
                <c:pt idx="2425">
                  <c:v>2.6</c:v>
                </c:pt>
                <c:pt idx="2426">
                  <c:v>2.6</c:v>
                </c:pt>
                <c:pt idx="2427">
                  <c:v>#N/A</c:v>
                </c:pt>
                <c:pt idx="2428">
                  <c:v>2.5700000000000003</c:v>
                </c:pt>
                <c:pt idx="2429">
                  <c:v>2.5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2.58</c:v>
                </c:pt>
                <c:pt idx="2435">
                  <c:v>2.58</c:v>
                </c:pt>
                <c:pt idx="2436">
                  <c:v>2.58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2.64</c:v>
                </c:pt>
                <c:pt idx="2441">
                  <c:v>2.58</c:v>
                </c:pt>
                <c:pt idx="2442">
                  <c:v>2.64</c:v>
                </c:pt>
                <c:pt idx="2443">
                  <c:v>2.58</c:v>
                </c:pt>
                <c:pt idx="2444">
                  <c:v>#N/A</c:v>
                </c:pt>
                <c:pt idx="2445">
                  <c:v>#N/A</c:v>
                </c:pt>
                <c:pt idx="2446">
                  <c:v>2.64</c:v>
                </c:pt>
                <c:pt idx="2447">
                  <c:v>2.73</c:v>
                </c:pt>
                <c:pt idx="2448">
                  <c:v>2.7649999999999997</c:v>
                </c:pt>
                <c:pt idx="2449">
                  <c:v>2.85</c:v>
                </c:pt>
                <c:pt idx="2450">
                  <c:v>2.73</c:v>
                </c:pt>
                <c:pt idx="2451">
                  <c:v>#N/A</c:v>
                </c:pt>
                <c:pt idx="2452">
                  <c:v>#N/A</c:v>
                </c:pt>
                <c:pt idx="2453">
                  <c:v>2.73</c:v>
                </c:pt>
                <c:pt idx="2454">
                  <c:v>3.15</c:v>
                </c:pt>
                <c:pt idx="2455">
                  <c:v>3.2</c:v>
                </c:pt>
                <c:pt idx="2456">
                  <c:v>3.2833333333333332</c:v>
                </c:pt>
                <c:pt idx="2457">
                  <c:v>3.25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3.25</c:v>
                </c:pt>
                <c:pt idx="2463">
                  <c:v>3.25</c:v>
                </c:pt>
                <c:pt idx="2464">
                  <c:v>3.25</c:v>
                </c:pt>
                <c:pt idx="2465">
                  <c:v>#N/A</c:v>
                </c:pt>
                <c:pt idx="2466">
                  <c:v>#N/A</c:v>
                </c:pt>
                <c:pt idx="2467">
                  <c:v>3.05</c:v>
                </c:pt>
                <c:pt idx="2468">
                  <c:v>3.05</c:v>
                </c:pt>
                <c:pt idx="2469">
                  <c:v>#N/A</c:v>
                </c:pt>
                <c:pt idx="2470">
                  <c:v>3.04</c:v>
                </c:pt>
                <c:pt idx="2471">
                  <c:v>3.0449999999999999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3.1124999999999998</c:v>
                </c:pt>
                <c:pt idx="2484">
                  <c:v>3.1749999999999998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3.1749999999999998</c:v>
                </c:pt>
                <c:pt idx="2491">
                  <c:v>3.105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3.09</c:v>
                </c:pt>
                <c:pt idx="2504">
                  <c:v>3.06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3</c:v>
                </c:pt>
                <c:pt idx="2510">
                  <c:v>2.97</c:v>
                </c:pt>
                <c:pt idx="2511">
                  <c:v>2.9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3.1</c:v>
                </c:pt>
                <c:pt idx="2517">
                  <c:v>2.9</c:v>
                </c:pt>
                <c:pt idx="2518">
                  <c:v>3.1</c:v>
                </c:pt>
                <c:pt idx="2519">
                  <c:v>#N/A</c:v>
                </c:pt>
                <c:pt idx="2520">
                  <c:v>3.07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2.92</c:v>
                </c:pt>
                <c:pt idx="2525">
                  <c:v>2.92</c:v>
                </c:pt>
                <c:pt idx="2526">
                  <c:v>2.92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2.9</c:v>
                </c:pt>
                <c:pt idx="2532">
                  <c:v>2.92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2.85</c:v>
                </c:pt>
                <c:pt idx="2539">
                  <c:v>2.8</c:v>
                </c:pt>
                <c:pt idx="2540">
                  <c:v>2.8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2.8</c:v>
                </c:pt>
                <c:pt idx="2546">
                  <c:v>#N/A</c:v>
                </c:pt>
                <c:pt idx="2547">
                  <c:v>2.7</c:v>
                </c:pt>
                <c:pt idx="2548">
                  <c:v>2.7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2.7</c:v>
                </c:pt>
                <c:pt idx="2554">
                  <c:v>2.75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2.75</c:v>
                </c:pt>
                <c:pt idx="2559">
                  <c:v>2.73</c:v>
                </c:pt>
                <c:pt idx="2560">
                  <c:v>#N/A</c:v>
                </c:pt>
                <c:pt idx="2561">
                  <c:v>2.7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2.7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2.5499999999999998</c:v>
                </c:pt>
                <c:pt idx="2573">
                  <c:v>#N/A</c:v>
                </c:pt>
                <c:pt idx="2574">
                  <c:v>2.5499999999999998</c:v>
                </c:pt>
                <c:pt idx="2575">
                  <c:v>2.5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2.5</c:v>
                </c:pt>
                <c:pt idx="2580">
                  <c:v>2.5099999999999998</c:v>
                </c:pt>
                <c:pt idx="2581">
                  <c:v>2.5099999999999998</c:v>
                </c:pt>
                <c:pt idx="2582">
                  <c:v>2.5099999999999998</c:v>
                </c:pt>
                <c:pt idx="2583">
                  <c:v>2.52</c:v>
                </c:pt>
                <c:pt idx="2584">
                  <c:v>#N/A</c:v>
                </c:pt>
                <c:pt idx="2585">
                  <c:v>#N/A</c:v>
                </c:pt>
                <c:pt idx="2586">
                  <c:v>2.65</c:v>
                </c:pt>
                <c:pt idx="2587">
                  <c:v>2.65</c:v>
                </c:pt>
                <c:pt idx="2588">
                  <c:v>2.65</c:v>
                </c:pt>
                <c:pt idx="2589">
                  <c:v>2.668333333333333</c:v>
                </c:pt>
                <c:pt idx="2590">
                  <c:v>2.65</c:v>
                </c:pt>
                <c:pt idx="2591">
                  <c:v>#N/A</c:v>
                </c:pt>
                <c:pt idx="2592">
                  <c:v>#N/A</c:v>
                </c:pt>
                <c:pt idx="2593">
                  <c:v>2.66</c:v>
                </c:pt>
                <c:pt idx="2594">
                  <c:v>2.6850000000000001</c:v>
                </c:pt>
                <c:pt idx="2595">
                  <c:v>2.6950000000000003</c:v>
                </c:pt>
                <c:pt idx="2596">
                  <c:v>2.71</c:v>
                </c:pt>
                <c:pt idx="2597">
                  <c:v>2.73</c:v>
                </c:pt>
                <c:pt idx="2598">
                  <c:v>#N/A</c:v>
                </c:pt>
                <c:pt idx="2599">
                  <c:v>#N/A</c:v>
                </c:pt>
                <c:pt idx="2600">
                  <c:v>2.835</c:v>
                </c:pt>
                <c:pt idx="2601">
                  <c:v>2.835</c:v>
                </c:pt>
                <c:pt idx="2602">
                  <c:v>2.85</c:v>
                </c:pt>
                <c:pt idx="2603">
                  <c:v>2.8616666666666668</c:v>
                </c:pt>
                <c:pt idx="2604">
                  <c:v>3</c:v>
                </c:pt>
                <c:pt idx="2605">
                  <c:v>#N/A</c:v>
                </c:pt>
                <c:pt idx="2606">
                  <c:v>#N/A</c:v>
                </c:pt>
                <c:pt idx="2607">
                  <c:v>3.0750000000000002</c:v>
                </c:pt>
                <c:pt idx="2608">
                  <c:v>3.2149999999999999</c:v>
                </c:pt>
                <c:pt idx="2609">
                  <c:v>3.375</c:v>
                </c:pt>
                <c:pt idx="2610">
                  <c:v>3.27</c:v>
                </c:pt>
                <c:pt idx="2611">
                  <c:v>3.3</c:v>
                </c:pt>
                <c:pt idx="2612">
                  <c:v>#N/A</c:v>
                </c:pt>
                <c:pt idx="2613">
                  <c:v>#N/A</c:v>
                </c:pt>
                <c:pt idx="2614">
                  <c:v>3.3600000000000003</c:v>
                </c:pt>
                <c:pt idx="2615">
                  <c:v>3.44</c:v>
                </c:pt>
                <c:pt idx="2616">
                  <c:v>3.44</c:v>
                </c:pt>
                <c:pt idx="2617">
                  <c:v>3.44</c:v>
                </c:pt>
                <c:pt idx="2618">
                  <c:v>3.44</c:v>
                </c:pt>
                <c:pt idx="2619">
                  <c:v>#N/A</c:v>
                </c:pt>
                <c:pt idx="2620">
                  <c:v>#N/A</c:v>
                </c:pt>
                <c:pt idx="2621">
                  <c:v>3.25</c:v>
                </c:pt>
                <c:pt idx="2622">
                  <c:v>3.25</c:v>
                </c:pt>
                <c:pt idx="2623">
                  <c:v>3.25</c:v>
                </c:pt>
                <c:pt idx="2624">
                  <c:v>3.25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3.25</c:v>
                </c:pt>
                <c:pt idx="2629">
                  <c:v>3.19</c:v>
                </c:pt>
                <c:pt idx="2630">
                  <c:v>3.19</c:v>
                </c:pt>
                <c:pt idx="2631">
                  <c:v>3.19</c:v>
                </c:pt>
                <c:pt idx="2632">
                  <c:v>3.1850000000000001</c:v>
                </c:pt>
                <c:pt idx="2633">
                  <c:v>#N/A</c:v>
                </c:pt>
                <c:pt idx="2634">
                  <c:v>#N/A</c:v>
                </c:pt>
                <c:pt idx="2635">
                  <c:v>3.1850000000000001</c:v>
                </c:pt>
                <c:pt idx="2636">
                  <c:v>3.1850000000000001</c:v>
                </c:pt>
                <c:pt idx="2637">
                  <c:v>3.1850000000000001</c:v>
                </c:pt>
                <c:pt idx="2638">
                  <c:v>3.1850000000000001</c:v>
                </c:pt>
                <c:pt idx="2639">
                  <c:v>3.17</c:v>
                </c:pt>
                <c:pt idx="2640">
                  <c:v>#N/A</c:v>
                </c:pt>
                <c:pt idx="2641">
                  <c:v>#N/A</c:v>
                </c:pt>
                <c:pt idx="2642">
                  <c:v>3.1850000000000001</c:v>
                </c:pt>
                <c:pt idx="2643">
                  <c:v>3.1100000000000003</c:v>
                </c:pt>
                <c:pt idx="2644">
                  <c:v>3.085</c:v>
                </c:pt>
                <c:pt idx="2645">
                  <c:v>3.0166666666666671</c:v>
                </c:pt>
                <c:pt idx="2646">
                  <c:v>3.0166666666666671</c:v>
                </c:pt>
                <c:pt idx="2647">
                  <c:v>#N/A</c:v>
                </c:pt>
                <c:pt idx="2648">
                  <c:v>#N/A</c:v>
                </c:pt>
                <c:pt idx="2649">
                  <c:v>3</c:v>
                </c:pt>
                <c:pt idx="2650">
                  <c:v>3.0249999999999999</c:v>
                </c:pt>
                <c:pt idx="2651">
                  <c:v>3.0249999999999999</c:v>
                </c:pt>
                <c:pt idx="2652">
                  <c:v>3.05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3</c:v>
                </c:pt>
                <c:pt idx="2657">
                  <c:v>3.0249999999999999</c:v>
                </c:pt>
                <c:pt idx="2658">
                  <c:v>3.05</c:v>
                </c:pt>
                <c:pt idx="2659">
                  <c:v>3.0166666666666671</c:v>
                </c:pt>
                <c:pt idx="2660">
                  <c:v>3.05</c:v>
                </c:pt>
                <c:pt idx="2661">
                  <c:v>#N/A</c:v>
                </c:pt>
                <c:pt idx="2662">
                  <c:v>#N/A</c:v>
                </c:pt>
                <c:pt idx="2663">
                  <c:v>3.0166666666666671</c:v>
                </c:pt>
                <c:pt idx="2664">
                  <c:v>3.0249999999999999</c:v>
                </c:pt>
                <c:pt idx="2665">
                  <c:v>3.0166666666666671</c:v>
                </c:pt>
                <c:pt idx="2666">
                  <c:v>3.0166666666666671</c:v>
                </c:pt>
                <c:pt idx="2667">
                  <c:v>3.0249999999999999</c:v>
                </c:pt>
                <c:pt idx="2668">
                  <c:v>#N/A</c:v>
                </c:pt>
                <c:pt idx="2669">
                  <c:v>#N/A</c:v>
                </c:pt>
                <c:pt idx="2670">
                  <c:v>3.0166666666666671</c:v>
                </c:pt>
                <c:pt idx="2671">
                  <c:v>3</c:v>
                </c:pt>
                <c:pt idx="2672">
                  <c:v>#N/A</c:v>
                </c:pt>
                <c:pt idx="2673">
                  <c:v>3.0249999999999999</c:v>
                </c:pt>
                <c:pt idx="2674">
                  <c:v>3.0249999999999999</c:v>
                </c:pt>
                <c:pt idx="2675">
                  <c:v>#N/A</c:v>
                </c:pt>
                <c:pt idx="2676">
                  <c:v>#N/A</c:v>
                </c:pt>
                <c:pt idx="2677">
                  <c:v>3.05</c:v>
                </c:pt>
                <c:pt idx="2678">
                  <c:v>3.0249999999999999</c:v>
                </c:pt>
                <c:pt idx="2679">
                  <c:v>3.0249999999999999</c:v>
                </c:pt>
                <c:pt idx="2680">
                  <c:v>3.0249999999999999</c:v>
                </c:pt>
                <c:pt idx="2681">
                  <c:v>3.0249999999999999</c:v>
                </c:pt>
                <c:pt idx="2682">
                  <c:v>#N/A</c:v>
                </c:pt>
                <c:pt idx="2683">
                  <c:v>#N/A</c:v>
                </c:pt>
                <c:pt idx="2684">
                  <c:v>2.9500000000000006</c:v>
                </c:pt>
                <c:pt idx="2685">
                  <c:v>2.9500000000000006</c:v>
                </c:pt>
                <c:pt idx="2686">
                  <c:v>2.95</c:v>
                </c:pt>
                <c:pt idx="2687">
                  <c:v>2.95</c:v>
                </c:pt>
                <c:pt idx="2688">
                  <c:v>2.93</c:v>
                </c:pt>
                <c:pt idx="2689">
                  <c:v>#N/A</c:v>
                </c:pt>
                <c:pt idx="2690">
                  <c:v>#N/A</c:v>
                </c:pt>
                <c:pt idx="2691">
                  <c:v>2.9400000000000004</c:v>
                </c:pt>
                <c:pt idx="2692">
                  <c:v>2.95</c:v>
                </c:pt>
                <c:pt idx="2693">
                  <c:v>2.96</c:v>
                </c:pt>
                <c:pt idx="2694">
                  <c:v>2.97</c:v>
                </c:pt>
                <c:pt idx="2695">
                  <c:v>2.97</c:v>
                </c:pt>
                <c:pt idx="2696">
                  <c:v>#N/A</c:v>
                </c:pt>
                <c:pt idx="2697">
                  <c:v>#N/A</c:v>
                </c:pt>
                <c:pt idx="2698">
                  <c:v>2.95</c:v>
                </c:pt>
                <c:pt idx="2699">
                  <c:v>2.95</c:v>
                </c:pt>
                <c:pt idx="2700">
                  <c:v>2.9899999999999998</c:v>
                </c:pt>
                <c:pt idx="2701">
                  <c:v>2.9899999999999998</c:v>
                </c:pt>
                <c:pt idx="2702">
                  <c:v>3.07</c:v>
                </c:pt>
                <c:pt idx="2703">
                  <c:v>#N/A</c:v>
                </c:pt>
                <c:pt idx="2704">
                  <c:v>#N/A</c:v>
                </c:pt>
                <c:pt idx="2705">
                  <c:v>2.95</c:v>
                </c:pt>
                <c:pt idx="2706">
                  <c:v>3.0350000000000001</c:v>
                </c:pt>
                <c:pt idx="2707">
                  <c:v>3.0566666666666671</c:v>
                </c:pt>
                <c:pt idx="2708">
                  <c:v>3.0566666666666671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3.15</c:v>
                </c:pt>
                <c:pt idx="2714">
                  <c:v>3.1399999999999997</c:v>
                </c:pt>
                <c:pt idx="2715">
                  <c:v>3.1399999999999997</c:v>
                </c:pt>
                <c:pt idx="2716">
                  <c:v>3.13</c:v>
                </c:pt>
                <c:pt idx="2717">
                  <c:v>#N/A</c:v>
                </c:pt>
                <c:pt idx="2718">
                  <c:v>#N/A</c:v>
                </c:pt>
                <c:pt idx="2719">
                  <c:v>3</c:v>
                </c:pt>
                <c:pt idx="2720">
                  <c:v>2.9750000000000001</c:v>
                </c:pt>
                <c:pt idx="2721">
                  <c:v>3.0649999999999999</c:v>
                </c:pt>
                <c:pt idx="2722">
                  <c:v>3.0649999999999999</c:v>
                </c:pt>
                <c:pt idx="2723">
                  <c:v>2.7749999999999999</c:v>
                </c:pt>
                <c:pt idx="2724">
                  <c:v>#N/A</c:v>
                </c:pt>
                <c:pt idx="2725">
                  <c:v>#N/A</c:v>
                </c:pt>
                <c:pt idx="2726">
                  <c:v>2.7749999999999999</c:v>
                </c:pt>
                <c:pt idx="2727">
                  <c:v>2.793333333333333</c:v>
                </c:pt>
                <c:pt idx="2728">
                  <c:v>2.7850000000000001</c:v>
                </c:pt>
                <c:pt idx="2729">
                  <c:v>2.78</c:v>
                </c:pt>
                <c:pt idx="2730">
                  <c:v>2.81</c:v>
                </c:pt>
                <c:pt idx="2731">
                  <c:v>#N/A</c:v>
                </c:pt>
                <c:pt idx="2732">
                  <c:v>#N/A</c:v>
                </c:pt>
                <c:pt idx="2733">
                  <c:v>2.4933333333333336</c:v>
                </c:pt>
                <c:pt idx="2734">
                  <c:v>2.83</c:v>
                </c:pt>
                <c:pt idx="2735">
                  <c:v>2.83</c:v>
                </c:pt>
                <c:pt idx="2736">
                  <c:v>#N/A</c:v>
                </c:pt>
                <c:pt idx="2737">
                  <c:v>2.83</c:v>
                </c:pt>
                <c:pt idx="2738">
                  <c:v>#N/A</c:v>
                </c:pt>
                <c:pt idx="2739">
                  <c:v>#N/A</c:v>
                </c:pt>
                <c:pt idx="2740">
                  <c:v>2.9</c:v>
                </c:pt>
                <c:pt idx="2741">
                  <c:v>2.915</c:v>
                </c:pt>
                <c:pt idx="2742">
                  <c:v>2.915</c:v>
                </c:pt>
                <c:pt idx="2743">
                  <c:v>2.915</c:v>
                </c:pt>
                <c:pt idx="2744">
                  <c:v>2.93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D84-4BD6-B3D5-FCFF741F8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in val="444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>
                <a:solidFill>
                  <a:schemeClr val="tx1"/>
                </a:solidFill>
              </a:rPr>
              <a:t>איור </a:t>
            </a:r>
            <a:r>
              <a:rPr lang="he-IL" sz="2000" b="1" dirty="0" smtClean="0">
                <a:solidFill>
                  <a:schemeClr val="tx1"/>
                </a:solidFill>
              </a:rPr>
              <a:t>7: </a:t>
            </a:r>
            <a:r>
              <a:rPr lang="he-IL" sz="2000" b="1" dirty="0">
                <a:solidFill>
                  <a:schemeClr val="tx1"/>
                </a:solidFill>
              </a:rPr>
              <a:t>הציפיות </a:t>
            </a:r>
            <a:r>
              <a:rPr lang="he-IL" sz="2000" b="1" dirty="0" err="1">
                <a:solidFill>
                  <a:schemeClr val="tx1"/>
                </a:solidFill>
              </a:rPr>
              <a:t>פורוורד</a:t>
            </a:r>
            <a:r>
              <a:rPr lang="he-IL" sz="2000" b="1" dirty="0">
                <a:solidFill>
                  <a:schemeClr val="tx1"/>
                </a:solidFill>
              </a:rPr>
              <a:t> לאינפלציה בטווחים שונים</a:t>
            </a:r>
            <a:r>
              <a:rPr lang="he-IL" sz="2000" dirty="0">
                <a:solidFill>
                  <a:schemeClr val="tx1"/>
                </a:solidFill>
              </a:rPr>
              <a:t>
נתונים יומיים, </a:t>
            </a:r>
            <a:r>
              <a:rPr lang="he-IL" sz="2000" dirty="0" err="1">
                <a:solidFill>
                  <a:schemeClr val="tx1"/>
                </a:solidFill>
              </a:rPr>
              <a:t>מנוכי</a:t>
            </a:r>
            <a:r>
              <a:rPr lang="he-IL" sz="2000" dirty="0">
                <a:solidFill>
                  <a:schemeClr val="tx1"/>
                </a:solidFill>
              </a:rPr>
              <a:t> עונתיות, אוקטובר 2021 עד יולי 2023</a:t>
            </a:r>
          </a:p>
        </c:rich>
      </c:tx>
      <c:layout>
        <c:manualLayout>
          <c:xMode val="edge"/>
          <c:yMode val="edge"/>
          <c:x val="0.1884284776902887"/>
          <c:y val="2.767621705837603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  <c:pt idx="1515">
                  <c:v>1.2002362778939999</c:v>
                </c:pt>
                <c:pt idx="1516">
                  <c:v>1.244820918007</c:v>
                </c:pt>
                <c:pt idx="1517">
                  <c:v>1.2526451163650001</c:v>
                </c:pt>
                <c:pt idx="1518">
                  <c:v>1.2383237633540001</c:v>
                </c:pt>
                <c:pt idx="1519">
                  <c:v>1.2383237633540001</c:v>
                </c:pt>
                <c:pt idx="1520">
                  <c:v>1.2383237633540001</c:v>
                </c:pt>
                <c:pt idx="1521">
                  <c:v>1.2391498271420001</c:v>
                </c:pt>
                <c:pt idx="1522">
                  <c:v>1.2391498271420001</c:v>
                </c:pt>
                <c:pt idx="1523">
                  <c:v>1.1389310289500001</c:v>
                </c:pt>
                <c:pt idx="1524">
                  <c:v>1.04728586065</c:v>
                </c:pt>
                <c:pt idx="1525">
                  <c:v>1.0029478978999999</c:v>
                </c:pt>
                <c:pt idx="1526">
                  <c:v>1.0029478978999999</c:v>
                </c:pt>
                <c:pt idx="1527">
                  <c:v>1.0029478978999999</c:v>
                </c:pt>
                <c:pt idx="1528">
                  <c:v>0.76817900920000004</c:v>
                </c:pt>
                <c:pt idx="1529">
                  <c:v>0.5237344505</c:v>
                </c:pt>
                <c:pt idx="1530">
                  <c:v>0.5237344505</c:v>
                </c:pt>
                <c:pt idx="1531">
                  <c:v>0.59814784440000002</c:v>
                </c:pt>
                <c:pt idx="1532">
                  <c:v>0.53790853199999999</c:v>
                </c:pt>
                <c:pt idx="1533">
                  <c:v>0.53790853199999999</c:v>
                </c:pt>
                <c:pt idx="1534">
                  <c:v>0.53790853199999999</c:v>
                </c:pt>
                <c:pt idx="1535">
                  <c:v>0.45407947939999999</c:v>
                </c:pt>
                <c:pt idx="1536">
                  <c:v>0.2376562019</c:v>
                </c:pt>
                <c:pt idx="1537">
                  <c:v>8.6860515999999999E-2</c:v>
                </c:pt>
                <c:pt idx="1538">
                  <c:v>0.1151558855</c:v>
                </c:pt>
                <c:pt idx="1539">
                  <c:v>-0.1837543572</c:v>
                </c:pt>
                <c:pt idx="1540">
                  <c:v>-0.1837543572</c:v>
                </c:pt>
                <c:pt idx="1541">
                  <c:v>-0.1837543572</c:v>
                </c:pt>
                <c:pt idx="1542">
                  <c:v>6.0922220800000003E-2</c:v>
                </c:pt>
                <c:pt idx="1543">
                  <c:v>0.33697441789999999</c:v>
                </c:pt>
                <c:pt idx="1544">
                  <c:v>0.77961748340000003</c:v>
                </c:pt>
                <c:pt idx="1545">
                  <c:v>0.87166740539999998</c:v>
                </c:pt>
                <c:pt idx="1546">
                  <c:v>1.1187093602</c:v>
                </c:pt>
                <c:pt idx="1547">
                  <c:v>1.1187093602</c:v>
                </c:pt>
                <c:pt idx="1548">
                  <c:v>1.1187093602</c:v>
                </c:pt>
                <c:pt idx="1549">
                  <c:v>0.98754917470000003</c:v>
                </c:pt>
                <c:pt idx="1550">
                  <c:v>0.94508841570000002</c:v>
                </c:pt>
                <c:pt idx="1551">
                  <c:v>0.97245121810000001</c:v>
                </c:pt>
                <c:pt idx="1552">
                  <c:v>0.95125964679999997</c:v>
                </c:pt>
                <c:pt idx="1553">
                  <c:v>0.98377412149999999</c:v>
                </c:pt>
                <c:pt idx="1554">
                  <c:v>0.98377412149999999</c:v>
                </c:pt>
                <c:pt idx="1555">
                  <c:v>0.98377412149999999</c:v>
                </c:pt>
                <c:pt idx="1556">
                  <c:v>0.94670234669999997</c:v>
                </c:pt>
                <c:pt idx="1557">
                  <c:v>0.63224341289999997</c:v>
                </c:pt>
                <c:pt idx="1558">
                  <c:v>0.77525885940000006</c:v>
                </c:pt>
                <c:pt idx="1559">
                  <c:v>0.77525885940000006</c:v>
                </c:pt>
                <c:pt idx="1560">
                  <c:v>0.77525885940000006</c:v>
                </c:pt>
                <c:pt idx="1561">
                  <c:v>0.77525885940000006</c:v>
                </c:pt>
                <c:pt idx="1562">
                  <c:v>0.77525885940000006</c:v>
                </c:pt>
                <c:pt idx="1563">
                  <c:v>0.85926985619999996</c:v>
                </c:pt>
                <c:pt idx="1564">
                  <c:v>0.87270058699999997</c:v>
                </c:pt>
                <c:pt idx="1565">
                  <c:v>0.87270058699999997</c:v>
                </c:pt>
                <c:pt idx="1566">
                  <c:v>0.87270058699999997</c:v>
                </c:pt>
                <c:pt idx="1567">
                  <c:v>0.77249428259999997</c:v>
                </c:pt>
                <c:pt idx="1568">
                  <c:v>0.77249428259999997</c:v>
                </c:pt>
                <c:pt idx="1569">
                  <c:v>0.77249428259999997</c:v>
                </c:pt>
                <c:pt idx="1570">
                  <c:v>0.8841551393</c:v>
                </c:pt>
                <c:pt idx="1571">
                  <c:v>1.0264235430999999</c:v>
                </c:pt>
                <c:pt idx="1572">
                  <c:v>0.96406960890000004</c:v>
                </c:pt>
                <c:pt idx="1573">
                  <c:v>1.0126248351</c:v>
                </c:pt>
                <c:pt idx="1574">
                  <c:v>0.96463446740000003</c:v>
                </c:pt>
                <c:pt idx="1575">
                  <c:v>0.96463446740000003</c:v>
                </c:pt>
                <c:pt idx="1576">
                  <c:v>0.96463446740000003</c:v>
                </c:pt>
                <c:pt idx="1577">
                  <c:v>0.99087607089999996</c:v>
                </c:pt>
                <c:pt idx="1578">
                  <c:v>1.0464804662</c:v>
                </c:pt>
                <c:pt idx="1579">
                  <c:v>1.0464804662</c:v>
                </c:pt>
                <c:pt idx="1580">
                  <c:v>1.0464804662</c:v>
                </c:pt>
                <c:pt idx="1581">
                  <c:v>1.0555993555000001</c:v>
                </c:pt>
                <c:pt idx="1582">
                  <c:v>1.0555993555000001</c:v>
                </c:pt>
                <c:pt idx="1583">
                  <c:v>1.0555993555000001</c:v>
                </c:pt>
                <c:pt idx="1584">
                  <c:v>0.94534962560000002</c:v>
                </c:pt>
                <c:pt idx="1585">
                  <c:v>0.87452231830000005</c:v>
                </c:pt>
                <c:pt idx="1586">
                  <c:v>0.83153858049999996</c:v>
                </c:pt>
                <c:pt idx="1587">
                  <c:v>0.78700133240000003</c:v>
                </c:pt>
                <c:pt idx="1588">
                  <c:v>0.79129948139999995</c:v>
                </c:pt>
                <c:pt idx="1589">
                  <c:v>0.79129948139999995</c:v>
                </c:pt>
                <c:pt idx="1590">
                  <c:v>0.79129948139999995</c:v>
                </c:pt>
                <c:pt idx="1591">
                  <c:v>0.82821682949999997</c:v>
                </c:pt>
                <c:pt idx="1592">
                  <c:v>0.87626870059999995</c:v>
                </c:pt>
                <c:pt idx="1593">
                  <c:v>0.95906061460000003</c:v>
                </c:pt>
                <c:pt idx="1594">
                  <c:v>0.91187770379999999</c:v>
                </c:pt>
                <c:pt idx="1595">
                  <c:v>0.84269175419999998</c:v>
                </c:pt>
                <c:pt idx="1596">
                  <c:v>0.84269175419999998</c:v>
                </c:pt>
                <c:pt idx="1597">
                  <c:v>0.84269175419999998</c:v>
                </c:pt>
                <c:pt idx="1598">
                  <c:v>0.88354901529999996</c:v>
                </c:pt>
                <c:pt idx="1599">
                  <c:v>0.89698030129999995</c:v>
                </c:pt>
                <c:pt idx="1600">
                  <c:v>0.95929879169999999</c:v>
                </c:pt>
                <c:pt idx="1601">
                  <c:v>0.98522615359999999</c:v>
                </c:pt>
                <c:pt idx="1602">
                  <c:v>1.0417534024999999</c:v>
                </c:pt>
                <c:pt idx="1603">
                  <c:v>1.0417534024999999</c:v>
                </c:pt>
                <c:pt idx="1604">
                  <c:v>1.0417534024999999</c:v>
                </c:pt>
                <c:pt idx="1605">
                  <c:v>1.0948528461</c:v>
                </c:pt>
                <c:pt idx="1606">
                  <c:v>1.1063347419</c:v>
                </c:pt>
                <c:pt idx="1607">
                  <c:v>1.0320965709000001</c:v>
                </c:pt>
                <c:pt idx="1608">
                  <c:v>0.94584361910000003</c:v>
                </c:pt>
                <c:pt idx="1609">
                  <c:v>0.94584361910000003</c:v>
                </c:pt>
                <c:pt idx="1610">
                  <c:v>0.94584361910000003</c:v>
                </c:pt>
                <c:pt idx="1611">
                  <c:v>0.94584361910000003</c:v>
                </c:pt>
                <c:pt idx="1612">
                  <c:v>0.87462853539999996</c:v>
                </c:pt>
                <c:pt idx="1613">
                  <c:v>0.85410501100000003</c:v>
                </c:pt>
                <c:pt idx="1614">
                  <c:v>0.76273509880000001</c:v>
                </c:pt>
                <c:pt idx="1615">
                  <c:v>0.76384673879999998</c:v>
                </c:pt>
                <c:pt idx="1616">
                  <c:v>0.87617766210000003</c:v>
                </c:pt>
                <c:pt idx="1617">
                  <c:v>0.87617766210000003</c:v>
                </c:pt>
                <c:pt idx="1618">
                  <c:v>0.87617766210000003</c:v>
                </c:pt>
                <c:pt idx="1619">
                  <c:v>0.87617766210000003</c:v>
                </c:pt>
                <c:pt idx="1620">
                  <c:v>0.91467579190000003</c:v>
                </c:pt>
                <c:pt idx="1621">
                  <c:v>0.89495437580000003</c:v>
                </c:pt>
                <c:pt idx="1622">
                  <c:v>0.99132903760000002</c:v>
                </c:pt>
                <c:pt idx="1623">
                  <c:v>1.0408120218000001</c:v>
                </c:pt>
                <c:pt idx="1624">
                  <c:v>1.0408120218000001</c:v>
                </c:pt>
                <c:pt idx="1625">
                  <c:v>1.0408120218000001</c:v>
                </c:pt>
                <c:pt idx="1626">
                  <c:v>1.0132707572999999</c:v>
                </c:pt>
                <c:pt idx="1627">
                  <c:v>0.97908002189999999</c:v>
                </c:pt>
                <c:pt idx="1628">
                  <c:v>0.85620768670000003</c:v>
                </c:pt>
                <c:pt idx="1629">
                  <c:v>0.91392199460000001</c:v>
                </c:pt>
                <c:pt idx="1630">
                  <c:v>0.83246852130000004</c:v>
                </c:pt>
                <c:pt idx="1631">
                  <c:v>0.83246852130000004</c:v>
                </c:pt>
                <c:pt idx="1632">
                  <c:v>0.83246852130000004</c:v>
                </c:pt>
                <c:pt idx="1633">
                  <c:v>0.8131585429</c:v>
                </c:pt>
                <c:pt idx="1634">
                  <c:v>0.77954758469999996</c:v>
                </c:pt>
                <c:pt idx="1635">
                  <c:v>0.75694099719999997</c:v>
                </c:pt>
                <c:pt idx="1636">
                  <c:v>0.68257228209999998</c:v>
                </c:pt>
                <c:pt idx="1637">
                  <c:v>0.67523173979999995</c:v>
                </c:pt>
                <c:pt idx="1638">
                  <c:v>0.67523173979999995</c:v>
                </c:pt>
                <c:pt idx="1639">
                  <c:v>0.67523173979999995</c:v>
                </c:pt>
                <c:pt idx="1640">
                  <c:v>0.56275877399999996</c:v>
                </c:pt>
                <c:pt idx="1641">
                  <c:v>0.50142977749999995</c:v>
                </c:pt>
                <c:pt idx="1642">
                  <c:v>0.48861650229999998</c:v>
                </c:pt>
                <c:pt idx="1643">
                  <c:v>0.48883483220000001</c:v>
                </c:pt>
                <c:pt idx="1644">
                  <c:v>0.4513012629</c:v>
                </c:pt>
                <c:pt idx="1645">
                  <c:v>0.4513012629</c:v>
                </c:pt>
                <c:pt idx="1646">
                  <c:v>0.4513012629</c:v>
                </c:pt>
                <c:pt idx="1647">
                  <c:v>0.37590117099999998</c:v>
                </c:pt>
                <c:pt idx="1648">
                  <c:v>0.38017455929999999</c:v>
                </c:pt>
                <c:pt idx="1649">
                  <c:v>0.35107536900000003</c:v>
                </c:pt>
                <c:pt idx="1650">
                  <c:v>0.31897712119999999</c:v>
                </c:pt>
                <c:pt idx="1651">
                  <c:v>0.41449662990000002</c:v>
                </c:pt>
                <c:pt idx="1652">
                  <c:v>0.41449662990000002</c:v>
                </c:pt>
                <c:pt idx="1653">
                  <c:v>0.41449662990000002</c:v>
                </c:pt>
                <c:pt idx="1654">
                  <c:v>0.49202610369999999</c:v>
                </c:pt>
                <c:pt idx="1655">
                  <c:v>0.45021514569999999</c:v>
                </c:pt>
                <c:pt idx="1656">
                  <c:v>0.45020521340000003</c:v>
                </c:pt>
                <c:pt idx="1657">
                  <c:v>0.46534647629999998</c:v>
                </c:pt>
                <c:pt idx="1658">
                  <c:v>0.49905343320000001</c:v>
                </c:pt>
                <c:pt idx="1659">
                  <c:v>0.49905343320000001</c:v>
                </c:pt>
                <c:pt idx="1660">
                  <c:v>0.49905343320000001</c:v>
                </c:pt>
                <c:pt idx="1661">
                  <c:v>0.46268957030000002</c:v>
                </c:pt>
                <c:pt idx="1662">
                  <c:v>0.51376723430000004</c:v>
                </c:pt>
                <c:pt idx="1663">
                  <c:v>0.55053802480000003</c:v>
                </c:pt>
                <c:pt idx="1664">
                  <c:v>0.58573495949999999</c:v>
                </c:pt>
                <c:pt idx="1665">
                  <c:v>0.58460270510000001</c:v>
                </c:pt>
                <c:pt idx="1666">
                  <c:v>0.58460270510000001</c:v>
                </c:pt>
                <c:pt idx="1667">
                  <c:v>0.58460270510000001</c:v>
                </c:pt>
                <c:pt idx="1668">
                  <c:v>0.62197949299999999</c:v>
                </c:pt>
                <c:pt idx="1669">
                  <c:v>0.61480961820000002</c:v>
                </c:pt>
                <c:pt idx="1670">
                  <c:v>0.70240763559999997</c:v>
                </c:pt>
                <c:pt idx="1671">
                  <c:v>0.65219299880000003</c:v>
                </c:pt>
                <c:pt idx="1672">
                  <c:v>0.65219299880000003</c:v>
                </c:pt>
                <c:pt idx="1673">
                  <c:v>0.65219299880000003</c:v>
                </c:pt>
                <c:pt idx="1674">
                  <c:v>0.65219299880000003</c:v>
                </c:pt>
                <c:pt idx="1675">
                  <c:v>0.58826597540000003</c:v>
                </c:pt>
                <c:pt idx="1676">
                  <c:v>0.54048994890000002</c:v>
                </c:pt>
                <c:pt idx="1677">
                  <c:v>0.56817579789999995</c:v>
                </c:pt>
                <c:pt idx="1678">
                  <c:v>0.59859934930000003</c:v>
                </c:pt>
                <c:pt idx="1679">
                  <c:v>0.63626975149999998</c:v>
                </c:pt>
                <c:pt idx="1680">
                  <c:v>0.63626975149999998</c:v>
                </c:pt>
                <c:pt idx="1681">
                  <c:v>0.63626975149999998</c:v>
                </c:pt>
                <c:pt idx="1682">
                  <c:v>0.63819578759999995</c:v>
                </c:pt>
                <c:pt idx="1683">
                  <c:v>0.66682815360000003</c:v>
                </c:pt>
                <c:pt idx="1684">
                  <c:v>0.69984848239999997</c:v>
                </c:pt>
                <c:pt idx="1685">
                  <c:v>0.79233513830000002</c:v>
                </c:pt>
                <c:pt idx="1686">
                  <c:v>0.79931914159999995</c:v>
                </c:pt>
                <c:pt idx="1687">
                  <c:v>0.79931914159999995</c:v>
                </c:pt>
                <c:pt idx="1688">
                  <c:v>0.79931914159999995</c:v>
                </c:pt>
                <c:pt idx="1689">
                  <c:v>0.92311916810000005</c:v>
                </c:pt>
                <c:pt idx="1690">
                  <c:v>0.9285971784</c:v>
                </c:pt>
                <c:pt idx="1691">
                  <c:v>0.90518829440000004</c:v>
                </c:pt>
                <c:pt idx="1692">
                  <c:v>0.86571345700000002</c:v>
                </c:pt>
                <c:pt idx="1693">
                  <c:v>0.86786529160000003</c:v>
                </c:pt>
                <c:pt idx="1694">
                  <c:v>0.86786529160000003</c:v>
                </c:pt>
                <c:pt idx="1695">
                  <c:v>0.86786529160000003</c:v>
                </c:pt>
                <c:pt idx="1696">
                  <c:v>0.86780339959999997</c:v>
                </c:pt>
                <c:pt idx="1697">
                  <c:v>0.92209759359999999</c:v>
                </c:pt>
                <c:pt idx="1698">
                  <c:v>0.91396973370000001</c:v>
                </c:pt>
                <c:pt idx="1699">
                  <c:v>0.8895963925</c:v>
                </c:pt>
                <c:pt idx="1700">
                  <c:v>0.84477885259999996</c:v>
                </c:pt>
                <c:pt idx="1701">
                  <c:v>0.84477885259999996</c:v>
                </c:pt>
                <c:pt idx="1702">
                  <c:v>0.84477885259999996</c:v>
                </c:pt>
                <c:pt idx="1703">
                  <c:v>0.92402365470000003</c:v>
                </c:pt>
                <c:pt idx="1704">
                  <c:v>0.93219920700000003</c:v>
                </c:pt>
                <c:pt idx="1705">
                  <c:v>0.89522679400000005</c:v>
                </c:pt>
                <c:pt idx="1706">
                  <c:v>0.89501589189999997</c:v>
                </c:pt>
                <c:pt idx="1707">
                  <c:v>0.82062879280000001</c:v>
                </c:pt>
                <c:pt idx="1708">
                  <c:v>0.82062879280000001</c:v>
                </c:pt>
                <c:pt idx="1709">
                  <c:v>0.82062879280000001</c:v>
                </c:pt>
                <c:pt idx="1710">
                  <c:v>0.79871418729999999</c:v>
                </c:pt>
                <c:pt idx="1711">
                  <c:v>0.79530787719999996</c:v>
                </c:pt>
                <c:pt idx="1712">
                  <c:v>0.83293253330000006</c:v>
                </c:pt>
                <c:pt idx="1713">
                  <c:v>0.94198460559999997</c:v>
                </c:pt>
                <c:pt idx="1714">
                  <c:v>0.85737520820000002</c:v>
                </c:pt>
                <c:pt idx="1715">
                  <c:v>0.85737520820000002</c:v>
                </c:pt>
                <c:pt idx="1716">
                  <c:v>0.85737520820000002</c:v>
                </c:pt>
                <c:pt idx="1717">
                  <c:v>0.85550467760000004</c:v>
                </c:pt>
                <c:pt idx="1718">
                  <c:v>0.85929899980000002</c:v>
                </c:pt>
                <c:pt idx="1719">
                  <c:v>0.86002103669999996</c:v>
                </c:pt>
                <c:pt idx="1720">
                  <c:v>0.92209081770000001</c:v>
                </c:pt>
                <c:pt idx="1721">
                  <c:v>0.90387113419999998</c:v>
                </c:pt>
                <c:pt idx="1722">
                  <c:v>0.90387113419999998</c:v>
                </c:pt>
                <c:pt idx="1723">
                  <c:v>0.90387113419999998</c:v>
                </c:pt>
                <c:pt idx="1724">
                  <c:v>0.90387113419999998</c:v>
                </c:pt>
                <c:pt idx="1725">
                  <c:v>0.82188023929999998</c:v>
                </c:pt>
                <c:pt idx="1726">
                  <c:v>0.85279868700000006</c:v>
                </c:pt>
                <c:pt idx="1727">
                  <c:v>0.78437873349999998</c:v>
                </c:pt>
                <c:pt idx="1728">
                  <c:v>0.74709020370000001</c:v>
                </c:pt>
                <c:pt idx="1729">
                  <c:v>0.74709020370000001</c:v>
                </c:pt>
                <c:pt idx="1730">
                  <c:v>0.74709020370000001</c:v>
                </c:pt>
                <c:pt idx="1731">
                  <c:v>0.74709020370000001</c:v>
                </c:pt>
                <c:pt idx="1732">
                  <c:v>0.74709020370000001</c:v>
                </c:pt>
                <c:pt idx="1733">
                  <c:v>0.82886707270000004</c:v>
                </c:pt>
                <c:pt idx="1734">
                  <c:v>0.76413626030000004</c:v>
                </c:pt>
                <c:pt idx="1735">
                  <c:v>0.74388228590000005</c:v>
                </c:pt>
                <c:pt idx="1736">
                  <c:v>0.74388228590000005</c:v>
                </c:pt>
                <c:pt idx="1737">
                  <c:v>0.74388228590000005</c:v>
                </c:pt>
                <c:pt idx="1738">
                  <c:v>0.76979338559999999</c:v>
                </c:pt>
                <c:pt idx="1739">
                  <c:v>0.72209667970000002</c:v>
                </c:pt>
                <c:pt idx="1740">
                  <c:v>0.75745790940000002</c:v>
                </c:pt>
                <c:pt idx="1741">
                  <c:v>0.74775701819999996</c:v>
                </c:pt>
                <c:pt idx="1742">
                  <c:v>0.78233893190000003</c:v>
                </c:pt>
                <c:pt idx="1743">
                  <c:v>0.78233893190000003</c:v>
                </c:pt>
                <c:pt idx="1744">
                  <c:v>0.78233893190000003</c:v>
                </c:pt>
                <c:pt idx="1745">
                  <c:v>0.81780127359999999</c:v>
                </c:pt>
                <c:pt idx="1746">
                  <c:v>0.78473860770000003</c:v>
                </c:pt>
                <c:pt idx="1747">
                  <c:v>0.85581899299999997</c:v>
                </c:pt>
                <c:pt idx="1748">
                  <c:v>0.82842212810000004</c:v>
                </c:pt>
                <c:pt idx="1749">
                  <c:v>0.90051042390000002</c:v>
                </c:pt>
                <c:pt idx="1750">
                  <c:v>0.90051042390000002</c:v>
                </c:pt>
                <c:pt idx="1751">
                  <c:v>0.90051042390000002</c:v>
                </c:pt>
                <c:pt idx="1752">
                  <c:v>0.93885116030000004</c:v>
                </c:pt>
                <c:pt idx="1753">
                  <c:v>0.81679136139999997</c:v>
                </c:pt>
                <c:pt idx="1754">
                  <c:v>0.84576237590000003</c:v>
                </c:pt>
                <c:pt idx="1755">
                  <c:v>0.81981195760000003</c:v>
                </c:pt>
                <c:pt idx="1756">
                  <c:v>0.84213003720000001</c:v>
                </c:pt>
                <c:pt idx="1757">
                  <c:v>0.84213003720000001</c:v>
                </c:pt>
                <c:pt idx="1758">
                  <c:v>0.84213003720000001</c:v>
                </c:pt>
                <c:pt idx="1759">
                  <c:v>0.77935525709999998</c:v>
                </c:pt>
                <c:pt idx="1760">
                  <c:v>0.77558090489999998</c:v>
                </c:pt>
                <c:pt idx="1761">
                  <c:v>0.80369928199999996</c:v>
                </c:pt>
                <c:pt idx="1762">
                  <c:v>0.82100642530000001</c:v>
                </c:pt>
                <c:pt idx="1763">
                  <c:v>0.72072961179999995</c:v>
                </c:pt>
                <c:pt idx="1764">
                  <c:v>0.72072961179999995</c:v>
                </c:pt>
                <c:pt idx="1765">
                  <c:v>0.72072961179999995</c:v>
                </c:pt>
                <c:pt idx="1766">
                  <c:v>0.82342743220000003</c:v>
                </c:pt>
                <c:pt idx="1767">
                  <c:v>0.83904869950000005</c:v>
                </c:pt>
                <c:pt idx="1768">
                  <c:v>0.83822606109999998</c:v>
                </c:pt>
                <c:pt idx="1769">
                  <c:v>0.82779101170000002</c:v>
                </c:pt>
                <c:pt idx="1770">
                  <c:v>0.83635261100000002</c:v>
                </c:pt>
                <c:pt idx="1771">
                  <c:v>0.83635261100000002</c:v>
                </c:pt>
                <c:pt idx="1772">
                  <c:v>0.83635261100000002</c:v>
                </c:pt>
                <c:pt idx="1773">
                  <c:v>0.8850661916</c:v>
                </c:pt>
                <c:pt idx="1774">
                  <c:v>0.99100441370000003</c:v>
                </c:pt>
                <c:pt idx="1775">
                  <c:v>0.97847792749999996</c:v>
                </c:pt>
                <c:pt idx="1776">
                  <c:v>1.0429747905</c:v>
                </c:pt>
                <c:pt idx="1777">
                  <c:v>1.0411678096999999</c:v>
                </c:pt>
                <c:pt idx="1778">
                  <c:v>1.0411678096999999</c:v>
                </c:pt>
                <c:pt idx="1779">
                  <c:v>1.0411678096999999</c:v>
                </c:pt>
                <c:pt idx="1780">
                  <c:v>1.0621245688000001</c:v>
                </c:pt>
                <c:pt idx="1781">
                  <c:v>1.0873915068</c:v>
                </c:pt>
                <c:pt idx="1782">
                  <c:v>1.0487145416999999</c:v>
                </c:pt>
                <c:pt idx="1783">
                  <c:v>1.0648357846000001</c:v>
                </c:pt>
                <c:pt idx="1784">
                  <c:v>1.0797080726999999</c:v>
                </c:pt>
                <c:pt idx="1785">
                  <c:v>1.0797080726999999</c:v>
                </c:pt>
                <c:pt idx="1786">
                  <c:v>1.0797080726999999</c:v>
                </c:pt>
                <c:pt idx="1787">
                  <c:v>1.0951291772</c:v>
                </c:pt>
                <c:pt idx="1788">
                  <c:v>1.1064517411000001</c:v>
                </c:pt>
                <c:pt idx="1789">
                  <c:v>1.1399315862999999</c:v>
                </c:pt>
                <c:pt idx="1790">
                  <c:v>1.1846740495000001</c:v>
                </c:pt>
                <c:pt idx="1791">
                  <c:v>1.2055357524999999</c:v>
                </c:pt>
                <c:pt idx="1792">
                  <c:v>1.2055357524999999</c:v>
                </c:pt>
                <c:pt idx="1793">
                  <c:v>1.2055357524999999</c:v>
                </c:pt>
                <c:pt idx="1794">
                  <c:v>1.2262527508000001</c:v>
                </c:pt>
                <c:pt idx="1795">
                  <c:v>1.2174370515999999</c:v>
                </c:pt>
                <c:pt idx="1796">
                  <c:v>1.1848191903</c:v>
                </c:pt>
                <c:pt idx="1797">
                  <c:v>1.1641727051999999</c:v>
                </c:pt>
                <c:pt idx="1798">
                  <c:v>1.1779055785000001</c:v>
                </c:pt>
                <c:pt idx="1799">
                  <c:v>1.1779055785000001</c:v>
                </c:pt>
                <c:pt idx="1800">
                  <c:v>1.1779055785000001</c:v>
                </c:pt>
                <c:pt idx="1801">
                  <c:v>1.2043158594000001</c:v>
                </c:pt>
                <c:pt idx="1802">
                  <c:v>1.1809485744999999</c:v>
                </c:pt>
                <c:pt idx="1803">
                  <c:v>1.1025422439999999</c:v>
                </c:pt>
                <c:pt idx="1804">
                  <c:v>1.1163182754000001</c:v>
                </c:pt>
                <c:pt idx="1805">
                  <c:v>1.1377767852</c:v>
                </c:pt>
                <c:pt idx="1806">
                  <c:v>1.1377767852</c:v>
                </c:pt>
                <c:pt idx="1807">
                  <c:v>1.1377767852</c:v>
                </c:pt>
                <c:pt idx="1808">
                  <c:v>1.1028121715000001</c:v>
                </c:pt>
                <c:pt idx="1809">
                  <c:v>1.1818954813</c:v>
                </c:pt>
                <c:pt idx="1810">
                  <c:v>1.2062797529</c:v>
                </c:pt>
                <c:pt idx="1811">
                  <c:v>1.1666684617</c:v>
                </c:pt>
                <c:pt idx="1812">
                  <c:v>1.1330490924000001</c:v>
                </c:pt>
                <c:pt idx="1813">
                  <c:v>1.1330490924000001</c:v>
                </c:pt>
                <c:pt idx="1814">
                  <c:v>1.1330490924000001</c:v>
                </c:pt>
                <c:pt idx="1815">
                  <c:v>1.1996980575</c:v>
                </c:pt>
                <c:pt idx="1816">
                  <c:v>1.1720001506</c:v>
                </c:pt>
                <c:pt idx="1817">
                  <c:v>1.1488012272000001</c:v>
                </c:pt>
                <c:pt idx="1818">
                  <c:v>1.1731302671999999</c:v>
                </c:pt>
                <c:pt idx="1819">
                  <c:v>1.2106986658000001</c:v>
                </c:pt>
                <c:pt idx="1820">
                  <c:v>1.2106986658000001</c:v>
                </c:pt>
                <c:pt idx="1821">
                  <c:v>1.2106986658000001</c:v>
                </c:pt>
                <c:pt idx="1822">
                  <c:v>1.2254748148000001</c:v>
                </c:pt>
                <c:pt idx="1823">
                  <c:v>1.2393238783</c:v>
                </c:pt>
                <c:pt idx="1824">
                  <c:v>1.2140560236</c:v>
                </c:pt>
                <c:pt idx="1825">
                  <c:v>1.1933457682999999</c:v>
                </c:pt>
                <c:pt idx="1826">
                  <c:v>1.08795138</c:v>
                </c:pt>
                <c:pt idx="1827">
                  <c:v>1.08795138</c:v>
                </c:pt>
                <c:pt idx="1828">
                  <c:v>1.08795138</c:v>
                </c:pt>
                <c:pt idx="1829">
                  <c:v>1.1209472818999999</c:v>
                </c:pt>
                <c:pt idx="1830">
                  <c:v>1.1348140957999999</c:v>
                </c:pt>
                <c:pt idx="1831">
                  <c:v>1.1602432125</c:v>
                </c:pt>
                <c:pt idx="1832">
                  <c:v>1.165614927</c:v>
                </c:pt>
                <c:pt idx="1833">
                  <c:v>1.0611077732</c:v>
                </c:pt>
                <c:pt idx="1834">
                  <c:v>1.0611077732</c:v>
                </c:pt>
                <c:pt idx="1835">
                  <c:v>1.0611077732</c:v>
                </c:pt>
                <c:pt idx="1836">
                  <c:v>1.1344703155</c:v>
                </c:pt>
                <c:pt idx="1837">
                  <c:v>1.1396127326000001</c:v>
                </c:pt>
                <c:pt idx="1838">
                  <c:v>1.1938863721999999</c:v>
                </c:pt>
                <c:pt idx="1839">
                  <c:v>1.1443676399</c:v>
                </c:pt>
                <c:pt idx="1840">
                  <c:v>1.2311484507999999</c:v>
                </c:pt>
                <c:pt idx="1841">
                  <c:v>1.2311484507999999</c:v>
                </c:pt>
                <c:pt idx="1842">
                  <c:v>1.2311484507999999</c:v>
                </c:pt>
                <c:pt idx="1843">
                  <c:v>1.2377740386</c:v>
                </c:pt>
                <c:pt idx="1844">
                  <c:v>1.2202504542999999</c:v>
                </c:pt>
                <c:pt idx="1845">
                  <c:v>1.2404797952</c:v>
                </c:pt>
                <c:pt idx="1846">
                  <c:v>1.2223679029000001</c:v>
                </c:pt>
                <c:pt idx="1847">
                  <c:v>1.2454209275999999</c:v>
                </c:pt>
                <c:pt idx="1848">
                  <c:v>1.2454209275999999</c:v>
                </c:pt>
                <c:pt idx="1849">
                  <c:v>1.2454209275999999</c:v>
                </c:pt>
                <c:pt idx="1850">
                  <c:v>1.1824606781</c:v>
                </c:pt>
                <c:pt idx="1851">
                  <c:v>1.2576952501000001</c:v>
                </c:pt>
                <c:pt idx="1852">
                  <c:v>1.2824866117</c:v>
                </c:pt>
                <c:pt idx="1853">
                  <c:v>1.3418886368</c:v>
                </c:pt>
                <c:pt idx="1854">
                  <c:v>1.3026415814000001</c:v>
                </c:pt>
                <c:pt idx="1855">
                  <c:v>1.3026415814000001</c:v>
                </c:pt>
                <c:pt idx="1856">
                  <c:v>1.3026415814000001</c:v>
                </c:pt>
                <c:pt idx="1857">
                  <c:v>1.2434710930999999</c:v>
                </c:pt>
                <c:pt idx="1858">
                  <c:v>1.2977811806999999</c:v>
                </c:pt>
                <c:pt idx="1859">
                  <c:v>1.3275547571999999</c:v>
                </c:pt>
                <c:pt idx="1860">
                  <c:v>1.3680492887</c:v>
                </c:pt>
                <c:pt idx="1861">
                  <c:v>1.3945459327</c:v>
                </c:pt>
                <c:pt idx="1862">
                  <c:v>1.3945459327</c:v>
                </c:pt>
                <c:pt idx="1863">
                  <c:v>1.3945459327</c:v>
                </c:pt>
                <c:pt idx="1864">
                  <c:v>1.3730767455999999</c:v>
                </c:pt>
                <c:pt idx="1865">
                  <c:v>1.4127206154</c:v>
                </c:pt>
                <c:pt idx="1866">
                  <c:v>1.4052602691</c:v>
                </c:pt>
                <c:pt idx="1867">
                  <c:v>1.390004035</c:v>
                </c:pt>
                <c:pt idx="1868">
                  <c:v>1.4058606995</c:v>
                </c:pt>
                <c:pt idx="1869">
                  <c:v>1.4058606995</c:v>
                </c:pt>
                <c:pt idx="1870">
                  <c:v>1.4058606995</c:v>
                </c:pt>
                <c:pt idx="1871">
                  <c:v>1.4639493915999999</c:v>
                </c:pt>
                <c:pt idx="1872">
                  <c:v>1.4945552464</c:v>
                </c:pt>
                <c:pt idx="1873">
                  <c:v>1.5030999551999999</c:v>
                </c:pt>
                <c:pt idx="1874">
                  <c:v>1.4863822186</c:v>
                </c:pt>
                <c:pt idx="1875">
                  <c:v>1.5194789684000001</c:v>
                </c:pt>
                <c:pt idx="1876">
                  <c:v>1.5194789684000001</c:v>
                </c:pt>
                <c:pt idx="1877">
                  <c:v>1.5194789684000001</c:v>
                </c:pt>
                <c:pt idx="1878">
                  <c:v>1.4630888634999999</c:v>
                </c:pt>
                <c:pt idx="1879">
                  <c:v>1.4547923323</c:v>
                </c:pt>
                <c:pt idx="1880">
                  <c:v>1.5435991501999999</c:v>
                </c:pt>
                <c:pt idx="1881">
                  <c:v>1.5769811793999999</c:v>
                </c:pt>
                <c:pt idx="1882">
                  <c:v>1.6164143006</c:v>
                </c:pt>
                <c:pt idx="1883">
                  <c:v>1.6164143006</c:v>
                </c:pt>
                <c:pt idx="1884">
                  <c:v>1.6164143006</c:v>
                </c:pt>
                <c:pt idx="1885">
                  <c:v>1.6007226658</c:v>
                </c:pt>
                <c:pt idx="1886">
                  <c:v>1.6349303356</c:v>
                </c:pt>
                <c:pt idx="1887">
                  <c:v>1.6589816127999999</c:v>
                </c:pt>
                <c:pt idx="1888">
                  <c:v>1.6392454551</c:v>
                </c:pt>
                <c:pt idx="1889">
                  <c:v>1.6104492113</c:v>
                </c:pt>
                <c:pt idx="1890">
                  <c:v>1.6104492113</c:v>
                </c:pt>
                <c:pt idx="1891">
                  <c:v>1.6104492113</c:v>
                </c:pt>
                <c:pt idx="1892">
                  <c:v>1.6034468100999999</c:v>
                </c:pt>
                <c:pt idx="1893">
                  <c:v>1.6150170138</c:v>
                </c:pt>
                <c:pt idx="1894">
                  <c:v>1.6259426915999999</c:v>
                </c:pt>
                <c:pt idx="1895">
                  <c:v>1.5314019232</c:v>
                </c:pt>
                <c:pt idx="1896">
                  <c:v>1.4577355966000001</c:v>
                </c:pt>
                <c:pt idx="1897">
                  <c:v>1.4577355966000001</c:v>
                </c:pt>
                <c:pt idx="1898">
                  <c:v>1.4577355966000001</c:v>
                </c:pt>
                <c:pt idx="1899">
                  <c:v>1.4523735615</c:v>
                </c:pt>
                <c:pt idx="1900">
                  <c:v>1.4468515256000001</c:v>
                </c:pt>
                <c:pt idx="1901">
                  <c:v>1.5874145378</c:v>
                </c:pt>
                <c:pt idx="1902">
                  <c:v>1.5763670082000001</c:v>
                </c:pt>
                <c:pt idx="1903">
                  <c:v>1.5391938079</c:v>
                </c:pt>
                <c:pt idx="1904">
                  <c:v>1.5391938079</c:v>
                </c:pt>
                <c:pt idx="1905">
                  <c:v>1.5391938079</c:v>
                </c:pt>
                <c:pt idx="1906">
                  <c:v>1.5391938079</c:v>
                </c:pt>
                <c:pt idx="1907">
                  <c:v>1.5610642396000001</c:v>
                </c:pt>
                <c:pt idx="1908">
                  <c:v>1.5610642396000001</c:v>
                </c:pt>
                <c:pt idx="1909">
                  <c:v>1.5669222204</c:v>
                </c:pt>
                <c:pt idx="1910">
                  <c:v>1.5749998787999999</c:v>
                </c:pt>
                <c:pt idx="1911">
                  <c:v>1.5749998787999999</c:v>
                </c:pt>
                <c:pt idx="1912">
                  <c:v>1.5749998787999999</c:v>
                </c:pt>
                <c:pt idx="1913">
                  <c:v>1.5749998787999999</c:v>
                </c:pt>
                <c:pt idx="1914">
                  <c:v>1.5180040386</c:v>
                </c:pt>
                <c:pt idx="1915">
                  <c:v>1.5703026074999999</c:v>
                </c:pt>
                <c:pt idx="1916">
                  <c:v>1.5975146045999999</c:v>
                </c:pt>
                <c:pt idx="1917">
                  <c:v>1.5939084612000001</c:v>
                </c:pt>
                <c:pt idx="1918">
                  <c:v>1.5939084612000001</c:v>
                </c:pt>
                <c:pt idx="1919">
                  <c:v>1.5939084612000001</c:v>
                </c:pt>
                <c:pt idx="1920">
                  <c:v>1.6363409611999999</c:v>
                </c:pt>
                <c:pt idx="1921">
                  <c:v>1.6189760642</c:v>
                </c:pt>
                <c:pt idx="1922">
                  <c:v>1.6756518819999999</c:v>
                </c:pt>
                <c:pt idx="1923">
                  <c:v>1.61703682</c:v>
                </c:pt>
                <c:pt idx="1924">
                  <c:v>1.6060395152</c:v>
                </c:pt>
                <c:pt idx="1925">
                  <c:v>1.6060395152</c:v>
                </c:pt>
                <c:pt idx="1926">
                  <c:v>1.6060395152</c:v>
                </c:pt>
                <c:pt idx="1927">
                  <c:v>1.5618732050999999</c:v>
                </c:pt>
                <c:pt idx="1928">
                  <c:v>1.5827877906000001</c:v>
                </c:pt>
                <c:pt idx="1929">
                  <c:v>1.6121254202999999</c:v>
                </c:pt>
                <c:pt idx="1930">
                  <c:v>1.6121254202999999</c:v>
                </c:pt>
                <c:pt idx="1931">
                  <c:v>1.6121254202999999</c:v>
                </c:pt>
                <c:pt idx="1932">
                  <c:v>1.6121254202999999</c:v>
                </c:pt>
                <c:pt idx="1933">
                  <c:v>1.6121254202999999</c:v>
                </c:pt>
                <c:pt idx="1934">
                  <c:v>1.6193943733</c:v>
                </c:pt>
                <c:pt idx="1935">
                  <c:v>1.6956374255</c:v>
                </c:pt>
                <c:pt idx="1936">
                  <c:v>1.6222474157</c:v>
                </c:pt>
                <c:pt idx="1937">
                  <c:v>1.6183792979</c:v>
                </c:pt>
                <c:pt idx="1938">
                  <c:v>1.6205896211999999</c:v>
                </c:pt>
                <c:pt idx="1939">
                  <c:v>1.6205896211999999</c:v>
                </c:pt>
                <c:pt idx="1940">
                  <c:v>1.6205896211999999</c:v>
                </c:pt>
                <c:pt idx="1941">
                  <c:v>1.6633464477</c:v>
                </c:pt>
                <c:pt idx="1942">
                  <c:v>1.6771148928999999</c:v>
                </c:pt>
                <c:pt idx="1943">
                  <c:v>1.6591136143</c:v>
                </c:pt>
                <c:pt idx="1944">
                  <c:v>1.6698445887</c:v>
                </c:pt>
                <c:pt idx="1945">
                  <c:v>1.6880413312</c:v>
                </c:pt>
                <c:pt idx="1946">
                  <c:v>1.6880413312</c:v>
                </c:pt>
                <c:pt idx="1947">
                  <c:v>1.6880413312</c:v>
                </c:pt>
                <c:pt idx="1948">
                  <c:v>1.7893118732</c:v>
                </c:pt>
                <c:pt idx="1949">
                  <c:v>1.8540265710999999</c:v>
                </c:pt>
                <c:pt idx="1950">
                  <c:v>1.8925706258999999</c:v>
                </c:pt>
                <c:pt idx="1951">
                  <c:v>2.0321238377999999</c:v>
                </c:pt>
                <c:pt idx="1952">
                  <c:v>2.0382649955000001</c:v>
                </c:pt>
                <c:pt idx="1953">
                  <c:v>2.0382649955000001</c:v>
                </c:pt>
                <c:pt idx="1954">
                  <c:v>2.0382649955000001</c:v>
                </c:pt>
                <c:pt idx="1955">
                  <c:v>2.0900288328999999</c:v>
                </c:pt>
                <c:pt idx="1956">
                  <c:v>2.2020096867999999</c:v>
                </c:pt>
                <c:pt idx="1957">
                  <c:v>2.1646625649</c:v>
                </c:pt>
                <c:pt idx="1958">
                  <c:v>2.2488216484999999</c:v>
                </c:pt>
                <c:pt idx="1959">
                  <c:v>2.3330280036</c:v>
                </c:pt>
                <c:pt idx="1960">
                  <c:v>2.3330280036</c:v>
                </c:pt>
                <c:pt idx="1961">
                  <c:v>2.3330280036</c:v>
                </c:pt>
                <c:pt idx="1962">
                  <c:v>2.3330280036</c:v>
                </c:pt>
                <c:pt idx="1963">
                  <c:v>2.3330280036</c:v>
                </c:pt>
                <c:pt idx="1964">
                  <c:v>2.2532313767000001</c:v>
                </c:pt>
                <c:pt idx="1965">
                  <c:v>2.2446637363000002</c:v>
                </c:pt>
                <c:pt idx="1966">
                  <c:v>2.1445635225999999</c:v>
                </c:pt>
                <c:pt idx="1967">
                  <c:v>2.1445635225999999</c:v>
                </c:pt>
                <c:pt idx="1968">
                  <c:v>2.1445635225999999</c:v>
                </c:pt>
                <c:pt idx="1969">
                  <c:v>2.1157939194000002</c:v>
                </c:pt>
                <c:pt idx="1970">
                  <c:v>2.1214386365000002</c:v>
                </c:pt>
                <c:pt idx="1971">
                  <c:v>2.1205705622000002</c:v>
                </c:pt>
                <c:pt idx="1972">
                  <c:v>2.0647955552999999</c:v>
                </c:pt>
                <c:pt idx="1973">
                  <c:v>2.0220073307000002</c:v>
                </c:pt>
                <c:pt idx="1974">
                  <c:v>2.0220073307000002</c:v>
                </c:pt>
                <c:pt idx="1975">
                  <c:v>2.0220073307000002</c:v>
                </c:pt>
                <c:pt idx="1976">
                  <c:v>2.0590853096999999</c:v>
                </c:pt>
                <c:pt idx="1977">
                  <c:v>2.1414352176000002</c:v>
                </c:pt>
                <c:pt idx="1978">
                  <c:v>2.2474867365</c:v>
                </c:pt>
                <c:pt idx="1979">
                  <c:v>2.2206534498999999</c:v>
                </c:pt>
                <c:pt idx="1980">
                  <c:v>2.2693000987</c:v>
                </c:pt>
                <c:pt idx="1981">
                  <c:v>2.2693000987</c:v>
                </c:pt>
                <c:pt idx="1982">
                  <c:v>2.2693000987</c:v>
                </c:pt>
                <c:pt idx="1983">
                  <c:v>2.2529173010000001</c:v>
                </c:pt>
                <c:pt idx="1984">
                  <c:v>2.2726142323</c:v>
                </c:pt>
                <c:pt idx="1985">
                  <c:v>2.2847777119999999</c:v>
                </c:pt>
                <c:pt idx="1986">
                  <c:v>2.2884459454999999</c:v>
                </c:pt>
                <c:pt idx="1987">
                  <c:v>2.3263368284000001</c:v>
                </c:pt>
                <c:pt idx="1988">
                  <c:v>2.3263368284000001</c:v>
                </c:pt>
                <c:pt idx="1989">
                  <c:v>2.3263368284000001</c:v>
                </c:pt>
                <c:pt idx="1990">
                  <c:v>2.2957399308999999</c:v>
                </c:pt>
                <c:pt idx="1991">
                  <c:v>2.3075801377</c:v>
                </c:pt>
                <c:pt idx="1992">
                  <c:v>2.3859345075</c:v>
                </c:pt>
                <c:pt idx="1993">
                  <c:v>2.1868591469999998</c:v>
                </c:pt>
                <c:pt idx="1994">
                  <c:v>2.0244341237999999</c:v>
                </c:pt>
                <c:pt idx="1995">
                  <c:v>2.0244341237999999</c:v>
                </c:pt>
                <c:pt idx="1996">
                  <c:v>2.0244341237999999</c:v>
                </c:pt>
                <c:pt idx="1997">
                  <c:v>1.9959292458</c:v>
                </c:pt>
                <c:pt idx="1998">
                  <c:v>1.9822120256</c:v>
                </c:pt>
                <c:pt idx="1999">
                  <c:v>1.9431919245</c:v>
                </c:pt>
                <c:pt idx="2000">
                  <c:v>1.9031989005000001</c:v>
                </c:pt>
                <c:pt idx="2001">
                  <c:v>1.7919963753999999</c:v>
                </c:pt>
                <c:pt idx="2002">
                  <c:v>1.7919963753999999</c:v>
                </c:pt>
                <c:pt idx="2003">
                  <c:v>1.7919963753999999</c:v>
                </c:pt>
                <c:pt idx="2004">
                  <c:v>1.7890454039000001</c:v>
                </c:pt>
                <c:pt idx="2005">
                  <c:v>1.8397581047</c:v>
                </c:pt>
                <c:pt idx="2006">
                  <c:v>1.8694391712</c:v>
                </c:pt>
                <c:pt idx="2007">
                  <c:v>1.8650718432</c:v>
                </c:pt>
                <c:pt idx="2008">
                  <c:v>1.8689477226</c:v>
                </c:pt>
                <c:pt idx="2009">
                  <c:v>1.8689477226</c:v>
                </c:pt>
                <c:pt idx="2010">
                  <c:v>1.8689477226</c:v>
                </c:pt>
                <c:pt idx="2011">
                  <c:v>1.9373362208</c:v>
                </c:pt>
                <c:pt idx="2012">
                  <c:v>2.0381609332999999</c:v>
                </c:pt>
                <c:pt idx="2013">
                  <c:v>2.0896757283</c:v>
                </c:pt>
                <c:pt idx="2014">
                  <c:v>2.0301054756000001</c:v>
                </c:pt>
                <c:pt idx="2015">
                  <c:v>1.9128864163999999</c:v>
                </c:pt>
                <c:pt idx="2016">
                  <c:v>1.9128864163999999</c:v>
                </c:pt>
                <c:pt idx="2017">
                  <c:v>1.9128864163999999</c:v>
                </c:pt>
                <c:pt idx="2018">
                  <c:v>1.9618506022</c:v>
                </c:pt>
                <c:pt idx="2019">
                  <c:v>1.9714609058999999</c:v>
                </c:pt>
                <c:pt idx="2020">
                  <c:v>1.9373211513999999</c:v>
                </c:pt>
                <c:pt idx="2021">
                  <c:v>2.0768323208999999</c:v>
                </c:pt>
                <c:pt idx="2022">
                  <c:v>2.1421483091</c:v>
                </c:pt>
                <c:pt idx="2023">
                  <c:v>2.1421483091</c:v>
                </c:pt>
                <c:pt idx="2024">
                  <c:v>2.1421483091</c:v>
                </c:pt>
                <c:pt idx="2025">
                  <c:v>2.1421483091</c:v>
                </c:pt>
                <c:pt idx="2026">
                  <c:v>1.9982055851</c:v>
                </c:pt>
                <c:pt idx="2027">
                  <c:v>1.8637221004</c:v>
                </c:pt>
                <c:pt idx="2028">
                  <c:v>1.8175000893</c:v>
                </c:pt>
                <c:pt idx="2029">
                  <c:v>1.8440515998</c:v>
                </c:pt>
                <c:pt idx="2030">
                  <c:v>1.8440515998</c:v>
                </c:pt>
                <c:pt idx="2031">
                  <c:v>1.8440515998</c:v>
                </c:pt>
                <c:pt idx="2032">
                  <c:v>1.8971736339</c:v>
                </c:pt>
                <c:pt idx="2033">
                  <c:v>1.9285478638</c:v>
                </c:pt>
                <c:pt idx="2034">
                  <c:v>1.9599253657</c:v>
                </c:pt>
                <c:pt idx="2035">
                  <c:v>1.9508452274999999</c:v>
                </c:pt>
                <c:pt idx="2036">
                  <c:v>1.9611131841</c:v>
                </c:pt>
                <c:pt idx="2037">
                  <c:v>1.9611131841</c:v>
                </c:pt>
                <c:pt idx="2038">
                  <c:v>1.9611131841</c:v>
                </c:pt>
                <c:pt idx="2039">
                  <c:v>2.0591944088999998</c:v>
                </c:pt>
                <c:pt idx="2040">
                  <c:v>2.1007905332000001</c:v>
                </c:pt>
                <c:pt idx="2041">
                  <c:v>2.1148802496000001</c:v>
                </c:pt>
                <c:pt idx="2042">
                  <c:v>2.1126947886999998</c:v>
                </c:pt>
                <c:pt idx="2043">
                  <c:v>2.0572032665000002</c:v>
                </c:pt>
                <c:pt idx="2044">
                  <c:v>2.0572032665000002</c:v>
                </c:pt>
                <c:pt idx="2045">
                  <c:v>2.0572032665000002</c:v>
                </c:pt>
                <c:pt idx="2046">
                  <c:v>2.0638772366999998</c:v>
                </c:pt>
                <c:pt idx="2047">
                  <c:v>2.0348024981999999</c:v>
                </c:pt>
                <c:pt idx="2048">
                  <c:v>2.0479145280000002</c:v>
                </c:pt>
                <c:pt idx="2049">
                  <c:v>2.112133912</c:v>
                </c:pt>
                <c:pt idx="2050">
                  <c:v>2.1103042263999998</c:v>
                </c:pt>
                <c:pt idx="2051">
                  <c:v>2.1103042263999998</c:v>
                </c:pt>
                <c:pt idx="2052">
                  <c:v>2.1103042263999998</c:v>
                </c:pt>
                <c:pt idx="2053">
                  <c:v>2.1197117484999999</c:v>
                </c:pt>
                <c:pt idx="2054">
                  <c:v>2.1512199572999999</c:v>
                </c:pt>
                <c:pt idx="2055">
                  <c:v>2.1336082896000002</c:v>
                </c:pt>
                <c:pt idx="2056">
                  <c:v>2.1243502040000002</c:v>
                </c:pt>
                <c:pt idx="2057">
                  <c:v>2.0485643204000001</c:v>
                </c:pt>
                <c:pt idx="2058">
                  <c:v>2.0485643204000001</c:v>
                </c:pt>
                <c:pt idx="2059">
                  <c:v>2.0485643204000001</c:v>
                </c:pt>
                <c:pt idx="2060">
                  <c:v>2.0466823686</c:v>
                </c:pt>
                <c:pt idx="2061">
                  <c:v>2.0564132817999998</c:v>
                </c:pt>
                <c:pt idx="2062">
                  <c:v>2.0943576806999999</c:v>
                </c:pt>
                <c:pt idx="2063">
                  <c:v>2.0155342127</c:v>
                </c:pt>
                <c:pt idx="2064">
                  <c:v>2.0438775891000001</c:v>
                </c:pt>
                <c:pt idx="2065">
                  <c:v>2.0438775891000001</c:v>
                </c:pt>
                <c:pt idx="2066">
                  <c:v>2.0438775891000001</c:v>
                </c:pt>
                <c:pt idx="2067">
                  <c:v>2.0310133482000001</c:v>
                </c:pt>
                <c:pt idx="2068">
                  <c:v>2.0750642347000001</c:v>
                </c:pt>
                <c:pt idx="2069">
                  <c:v>2.2039224261000001</c:v>
                </c:pt>
                <c:pt idx="2070">
                  <c:v>2.2714641314000001</c:v>
                </c:pt>
                <c:pt idx="2071">
                  <c:v>2.3194017672</c:v>
                </c:pt>
                <c:pt idx="2072">
                  <c:v>2.3194017672</c:v>
                </c:pt>
                <c:pt idx="2073">
                  <c:v>2.3194017672</c:v>
                </c:pt>
                <c:pt idx="2074">
                  <c:v>2.3267409078000001</c:v>
                </c:pt>
                <c:pt idx="2075">
                  <c:v>2.3267409078000001</c:v>
                </c:pt>
                <c:pt idx="2076">
                  <c:v>2.3267409078000001</c:v>
                </c:pt>
                <c:pt idx="2077">
                  <c:v>2.3267409078000001</c:v>
                </c:pt>
                <c:pt idx="2078">
                  <c:v>2.3434743038999999</c:v>
                </c:pt>
                <c:pt idx="2079">
                  <c:v>2.3434743038999999</c:v>
                </c:pt>
                <c:pt idx="2080">
                  <c:v>2.3434743038999999</c:v>
                </c:pt>
                <c:pt idx="2081">
                  <c:v>2.4053272896000002</c:v>
                </c:pt>
                <c:pt idx="2082">
                  <c:v>2.4471652894</c:v>
                </c:pt>
                <c:pt idx="2083">
                  <c:v>2.4361118128000001</c:v>
                </c:pt>
                <c:pt idx="2084">
                  <c:v>2.4361118128000001</c:v>
                </c:pt>
                <c:pt idx="2085">
                  <c:v>2.4361118128000001</c:v>
                </c:pt>
                <c:pt idx="2086">
                  <c:v>2.4361118128000001</c:v>
                </c:pt>
                <c:pt idx="2087">
                  <c:v>2.4361118128000001</c:v>
                </c:pt>
                <c:pt idx="2088">
                  <c:v>2.3921956521999999</c:v>
                </c:pt>
                <c:pt idx="2089">
                  <c:v>2.3921956521999999</c:v>
                </c:pt>
                <c:pt idx="2090">
                  <c:v>2.3921956521999999</c:v>
                </c:pt>
                <c:pt idx="2091">
                  <c:v>2.4272648932999998</c:v>
                </c:pt>
                <c:pt idx="2092">
                  <c:v>2.4527396497999998</c:v>
                </c:pt>
                <c:pt idx="2093">
                  <c:v>2.4527396497999998</c:v>
                </c:pt>
                <c:pt idx="2094">
                  <c:v>2.4527396497999998</c:v>
                </c:pt>
                <c:pt idx="2095">
                  <c:v>2.5328884555000002</c:v>
                </c:pt>
                <c:pt idx="2096">
                  <c:v>2.5328884555000002</c:v>
                </c:pt>
                <c:pt idx="2097">
                  <c:v>2.5328884555000002</c:v>
                </c:pt>
                <c:pt idx="2098">
                  <c:v>2.5009321658000001</c:v>
                </c:pt>
                <c:pt idx="2099">
                  <c:v>2.5460631941999998</c:v>
                </c:pt>
                <c:pt idx="2100">
                  <c:v>2.5460631941999998</c:v>
                </c:pt>
                <c:pt idx="2101">
                  <c:v>2.5460631941999998</c:v>
                </c:pt>
                <c:pt idx="2102">
                  <c:v>2.5916072116</c:v>
                </c:pt>
                <c:pt idx="2103">
                  <c:v>2.6396330014</c:v>
                </c:pt>
                <c:pt idx="2104">
                  <c:v>2.679784744</c:v>
                </c:pt>
                <c:pt idx="2105">
                  <c:v>2.7239857924000002</c:v>
                </c:pt>
                <c:pt idx="2106">
                  <c:v>2.6799476192</c:v>
                </c:pt>
                <c:pt idx="2107">
                  <c:v>2.6799476192</c:v>
                </c:pt>
                <c:pt idx="2108">
                  <c:v>2.6799476192</c:v>
                </c:pt>
                <c:pt idx="2109">
                  <c:v>2.6150564633000002</c:v>
                </c:pt>
                <c:pt idx="2110">
                  <c:v>2.7062124861000001</c:v>
                </c:pt>
                <c:pt idx="2111">
                  <c:v>2.802667349</c:v>
                </c:pt>
                <c:pt idx="2112">
                  <c:v>2.9567672668</c:v>
                </c:pt>
                <c:pt idx="2113">
                  <c:v>2.9159423761999999</c:v>
                </c:pt>
                <c:pt idx="2114">
                  <c:v>2.9159423761999999</c:v>
                </c:pt>
                <c:pt idx="2115">
                  <c:v>2.9159423761999999</c:v>
                </c:pt>
                <c:pt idx="2116">
                  <c:v>2.8806024556000001</c:v>
                </c:pt>
                <c:pt idx="2117">
                  <c:v>2.8723464188999999</c:v>
                </c:pt>
                <c:pt idx="2118">
                  <c:v>2.8136184646000002</c:v>
                </c:pt>
                <c:pt idx="2119">
                  <c:v>2.7918108787999998</c:v>
                </c:pt>
                <c:pt idx="2120">
                  <c:v>2.8428039204000002</c:v>
                </c:pt>
                <c:pt idx="2121">
                  <c:v>2.8428039204000002</c:v>
                </c:pt>
                <c:pt idx="2122">
                  <c:v>2.8428039204000002</c:v>
                </c:pt>
                <c:pt idx="2123">
                  <c:v>2.8231737307999998</c:v>
                </c:pt>
                <c:pt idx="2124">
                  <c:v>2.9268069157999999</c:v>
                </c:pt>
                <c:pt idx="2125">
                  <c:v>3.0221667945999999</c:v>
                </c:pt>
                <c:pt idx="2126">
                  <c:v>3.0237896914000002</c:v>
                </c:pt>
                <c:pt idx="2127">
                  <c:v>3.0919248579</c:v>
                </c:pt>
                <c:pt idx="2128">
                  <c:v>3.0919248579</c:v>
                </c:pt>
                <c:pt idx="2129">
                  <c:v>3.0919248579</c:v>
                </c:pt>
                <c:pt idx="2130">
                  <c:v>3.1258391837000001</c:v>
                </c:pt>
                <c:pt idx="2131">
                  <c:v>3.1076874524</c:v>
                </c:pt>
                <c:pt idx="2132">
                  <c:v>2.9324605618000001</c:v>
                </c:pt>
                <c:pt idx="2133">
                  <c:v>2.8627078842000002</c:v>
                </c:pt>
                <c:pt idx="2134">
                  <c:v>2.7488849744000001</c:v>
                </c:pt>
                <c:pt idx="2135">
                  <c:v>2.7488849744000001</c:v>
                </c:pt>
                <c:pt idx="2136">
                  <c:v>2.7488849744000001</c:v>
                </c:pt>
                <c:pt idx="2137">
                  <c:v>2.7798422940999998</c:v>
                </c:pt>
                <c:pt idx="2138">
                  <c:v>2.6949153217999999</c:v>
                </c:pt>
                <c:pt idx="2139">
                  <c:v>2.7154894633</c:v>
                </c:pt>
                <c:pt idx="2140">
                  <c:v>2.8946569520000001</c:v>
                </c:pt>
                <c:pt idx="2141">
                  <c:v>2.9518503226999999</c:v>
                </c:pt>
                <c:pt idx="2142">
                  <c:v>2.9518503226999999</c:v>
                </c:pt>
                <c:pt idx="2143">
                  <c:v>2.9518503226999999</c:v>
                </c:pt>
                <c:pt idx="2144">
                  <c:v>2.8950241879999998</c:v>
                </c:pt>
                <c:pt idx="2145">
                  <c:v>2.9261462883</c:v>
                </c:pt>
                <c:pt idx="2146">
                  <c:v>2.8104847677000002</c:v>
                </c:pt>
                <c:pt idx="2147">
                  <c:v>2.6787297825</c:v>
                </c:pt>
                <c:pt idx="2148">
                  <c:v>2.6440668341000002</c:v>
                </c:pt>
                <c:pt idx="2149">
                  <c:v>2.6440668341000002</c:v>
                </c:pt>
                <c:pt idx="2150">
                  <c:v>2.6440668341000002</c:v>
                </c:pt>
                <c:pt idx="2151">
                  <c:v>2.5970263052</c:v>
                </c:pt>
                <c:pt idx="2152">
                  <c:v>2.6351856644999998</c:v>
                </c:pt>
                <c:pt idx="2153">
                  <c:v>2.6700244273</c:v>
                </c:pt>
                <c:pt idx="2154">
                  <c:v>2.7356734417999999</c:v>
                </c:pt>
                <c:pt idx="2155">
                  <c:v>2.8002585284000001</c:v>
                </c:pt>
                <c:pt idx="2156">
                  <c:v>2.8002585284000001</c:v>
                </c:pt>
                <c:pt idx="2157">
                  <c:v>2.8002585284000001</c:v>
                </c:pt>
                <c:pt idx="2158">
                  <c:v>2.7609027537999999</c:v>
                </c:pt>
                <c:pt idx="2159">
                  <c:v>2.7656704429999999</c:v>
                </c:pt>
                <c:pt idx="2160">
                  <c:v>2.6143000609999998</c:v>
                </c:pt>
                <c:pt idx="2161">
                  <c:v>2.6403382363999999</c:v>
                </c:pt>
                <c:pt idx="2162">
                  <c:v>2.5719658410999999</c:v>
                </c:pt>
                <c:pt idx="2163">
                  <c:v>2.5719658410999999</c:v>
                </c:pt>
                <c:pt idx="2164">
                  <c:v>2.5719658410999999</c:v>
                </c:pt>
                <c:pt idx="2165">
                  <c:v>2.5337611618999998</c:v>
                </c:pt>
                <c:pt idx="2166">
                  <c:v>2.5620784388</c:v>
                </c:pt>
                <c:pt idx="2167">
                  <c:v>2.6383025365999999</c:v>
                </c:pt>
                <c:pt idx="2168">
                  <c:v>2.6271381355000001</c:v>
                </c:pt>
                <c:pt idx="2169">
                  <c:v>2.7387207994999998</c:v>
                </c:pt>
                <c:pt idx="2170">
                  <c:v>2.7387207994999998</c:v>
                </c:pt>
                <c:pt idx="2171">
                  <c:v>2.7387207994999998</c:v>
                </c:pt>
                <c:pt idx="2172">
                  <c:v>2.7721138111000001</c:v>
                </c:pt>
                <c:pt idx="2173">
                  <c:v>2.8277932474999998</c:v>
                </c:pt>
                <c:pt idx="2174">
                  <c:v>2.8857575741999999</c:v>
                </c:pt>
                <c:pt idx="2175">
                  <c:v>2.6808079533</c:v>
                </c:pt>
                <c:pt idx="2176">
                  <c:v>2.5961189133000002</c:v>
                </c:pt>
                <c:pt idx="2177">
                  <c:v>2.5961189133000002</c:v>
                </c:pt>
                <c:pt idx="2178">
                  <c:v>2.5961189133000002</c:v>
                </c:pt>
                <c:pt idx="2179">
                  <c:v>2.6138138363999999</c:v>
                </c:pt>
                <c:pt idx="2180">
                  <c:v>2.5241311870000001</c:v>
                </c:pt>
                <c:pt idx="2181">
                  <c:v>2.516564759</c:v>
                </c:pt>
                <c:pt idx="2182">
                  <c:v>2.5211358956000001</c:v>
                </c:pt>
                <c:pt idx="2183">
                  <c:v>2.6258723117999998</c:v>
                </c:pt>
                <c:pt idx="2184">
                  <c:v>2.6258723117999998</c:v>
                </c:pt>
                <c:pt idx="2185">
                  <c:v>2.6258723117999998</c:v>
                </c:pt>
                <c:pt idx="2186">
                  <c:v>2.5692942317999998</c:v>
                </c:pt>
                <c:pt idx="2187">
                  <c:v>2.5947656240999999</c:v>
                </c:pt>
                <c:pt idx="2188">
                  <c:v>2.7280290082</c:v>
                </c:pt>
                <c:pt idx="2189">
                  <c:v>2.7346718486000001</c:v>
                </c:pt>
                <c:pt idx="2190">
                  <c:v>2.6911663792999998</c:v>
                </c:pt>
                <c:pt idx="2191">
                  <c:v>2.6911663792999998</c:v>
                </c:pt>
                <c:pt idx="2192">
                  <c:v>2.6911663792999998</c:v>
                </c:pt>
                <c:pt idx="2193">
                  <c:v>2.6963882743999998</c:v>
                </c:pt>
                <c:pt idx="2194">
                  <c:v>2.8171362118999999</c:v>
                </c:pt>
                <c:pt idx="2195">
                  <c:v>2.8329425877999999</c:v>
                </c:pt>
                <c:pt idx="2196">
                  <c:v>2.8646993576000002</c:v>
                </c:pt>
                <c:pt idx="2197">
                  <c:v>2.881052408</c:v>
                </c:pt>
                <c:pt idx="2198">
                  <c:v>2.881052408</c:v>
                </c:pt>
                <c:pt idx="2199">
                  <c:v>2.881052408</c:v>
                </c:pt>
                <c:pt idx="2200">
                  <c:v>2.8461638050000002</c:v>
                </c:pt>
                <c:pt idx="2201">
                  <c:v>2.8877311713</c:v>
                </c:pt>
                <c:pt idx="2202">
                  <c:v>2.7979620552000002</c:v>
                </c:pt>
                <c:pt idx="2203">
                  <c:v>2.8654608261000001</c:v>
                </c:pt>
                <c:pt idx="2204">
                  <c:v>2.9004075073000002</c:v>
                </c:pt>
                <c:pt idx="2205">
                  <c:v>2.9004075073000002</c:v>
                </c:pt>
                <c:pt idx="2206">
                  <c:v>2.9004075073000002</c:v>
                </c:pt>
                <c:pt idx="2207">
                  <c:v>3.0378034078999998</c:v>
                </c:pt>
                <c:pt idx="2208">
                  <c:v>3.0979216189000001</c:v>
                </c:pt>
                <c:pt idx="2209">
                  <c:v>3.0256237392999998</c:v>
                </c:pt>
                <c:pt idx="2210">
                  <c:v>2.9950795111000001</c:v>
                </c:pt>
                <c:pt idx="2211">
                  <c:v>2.8559578594000001</c:v>
                </c:pt>
                <c:pt idx="2212">
                  <c:v>2.8559578594000001</c:v>
                </c:pt>
                <c:pt idx="2213">
                  <c:v>2.8559578594000001</c:v>
                </c:pt>
                <c:pt idx="2214">
                  <c:v>2.8335518061</c:v>
                </c:pt>
                <c:pt idx="2215">
                  <c:v>2.8347987606</c:v>
                </c:pt>
                <c:pt idx="2216">
                  <c:v>2.8486152504</c:v>
                </c:pt>
                <c:pt idx="2217">
                  <c:v>2.8527510414999999</c:v>
                </c:pt>
                <c:pt idx="2218">
                  <c:v>2.8089736442</c:v>
                </c:pt>
                <c:pt idx="2219">
                  <c:v>2.8089736442</c:v>
                </c:pt>
                <c:pt idx="2220">
                  <c:v>2.8089736442</c:v>
                </c:pt>
                <c:pt idx="2221">
                  <c:v>2.8372634161999999</c:v>
                </c:pt>
                <c:pt idx="2222">
                  <c:v>2.8314894043000001</c:v>
                </c:pt>
                <c:pt idx="2223">
                  <c:v>2.7474230683999998</c:v>
                </c:pt>
                <c:pt idx="2224">
                  <c:v>2.7313529185999998</c:v>
                </c:pt>
                <c:pt idx="2225">
                  <c:v>2.7296899557000001</c:v>
                </c:pt>
                <c:pt idx="2226">
                  <c:v>2.7296899557000001</c:v>
                </c:pt>
                <c:pt idx="2227">
                  <c:v>2.7296899557000001</c:v>
                </c:pt>
                <c:pt idx="2228">
                  <c:v>2.6939105003999999</c:v>
                </c:pt>
                <c:pt idx="2229">
                  <c:v>2.8119991315999999</c:v>
                </c:pt>
                <c:pt idx="2230">
                  <c:v>2.8489144133000002</c:v>
                </c:pt>
                <c:pt idx="2231">
                  <c:v>2.9518735508999998</c:v>
                </c:pt>
                <c:pt idx="2232">
                  <c:v>3.1348083538</c:v>
                </c:pt>
                <c:pt idx="2233">
                  <c:v>3.1348083538</c:v>
                </c:pt>
                <c:pt idx="2234">
                  <c:v>3.1348083538</c:v>
                </c:pt>
                <c:pt idx="2235">
                  <c:v>3.2659629924</c:v>
                </c:pt>
                <c:pt idx="2236">
                  <c:v>3.2406785400999998</c:v>
                </c:pt>
                <c:pt idx="2237">
                  <c:v>3.1472088376</c:v>
                </c:pt>
                <c:pt idx="2238">
                  <c:v>3.2053110604000001</c:v>
                </c:pt>
                <c:pt idx="2239">
                  <c:v>3.2621499849000002</c:v>
                </c:pt>
                <c:pt idx="2240">
                  <c:v>3.2621499849000002</c:v>
                </c:pt>
                <c:pt idx="2241">
                  <c:v>3.2621499849000002</c:v>
                </c:pt>
                <c:pt idx="2242">
                  <c:v>3.2736589081999998</c:v>
                </c:pt>
                <c:pt idx="2243">
                  <c:v>3.2530994350000002</c:v>
                </c:pt>
                <c:pt idx="2244">
                  <c:v>3.0659699931</c:v>
                </c:pt>
                <c:pt idx="2245">
                  <c:v>3.06028659</c:v>
                </c:pt>
                <c:pt idx="2246">
                  <c:v>3.1284520237</c:v>
                </c:pt>
                <c:pt idx="2247">
                  <c:v>3.1284520237</c:v>
                </c:pt>
                <c:pt idx="2248">
                  <c:v>3.1284520237</c:v>
                </c:pt>
                <c:pt idx="2249">
                  <c:v>3.1897628421999999</c:v>
                </c:pt>
                <c:pt idx="2250">
                  <c:v>3.2735143608000001</c:v>
                </c:pt>
                <c:pt idx="2251">
                  <c:v>3.1970264452000001</c:v>
                </c:pt>
                <c:pt idx="2252">
                  <c:v>3.2120615932000001</c:v>
                </c:pt>
                <c:pt idx="2253">
                  <c:v>3.4665608691999998</c:v>
                </c:pt>
                <c:pt idx="2254">
                  <c:v>3.4665608691999998</c:v>
                </c:pt>
                <c:pt idx="2255">
                  <c:v>3.4665608691999998</c:v>
                </c:pt>
                <c:pt idx="2256">
                  <c:v>3.6370378792000002</c:v>
                </c:pt>
                <c:pt idx="2257">
                  <c:v>3.6750786952999999</c:v>
                </c:pt>
                <c:pt idx="2258">
                  <c:v>3.8095879387</c:v>
                </c:pt>
                <c:pt idx="2259">
                  <c:v>3.6476633077999998</c:v>
                </c:pt>
                <c:pt idx="2260">
                  <c:v>3.7078865721000001</c:v>
                </c:pt>
                <c:pt idx="2261">
                  <c:v>3.7078865721000001</c:v>
                </c:pt>
                <c:pt idx="2262">
                  <c:v>3.7078865721000001</c:v>
                </c:pt>
                <c:pt idx="2263">
                  <c:v>3.6788776960999998</c:v>
                </c:pt>
                <c:pt idx="2264">
                  <c:v>3.8547964047000001</c:v>
                </c:pt>
                <c:pt idx="2265">
                  <c:v>3.7153893593</c:v>
                </c:pt>
                <c:pt idx="2266">
                  <c:v>4.2240732317000003</c:v>
                </c:pt>
                <c:pt idx="2267">
                  <c:v>4.2240732317000003</c:v>
                </c:pt>
                <c:pt idx="2268">
                  <c:v>4.2240732317000003</c:v>
                </c:pt>
                <c:pt idx="2269">
                  <c:v>4.2240732317000003</c:v>
                </c:pt>
                <c:pt idx="2270">
                  <c:v>4.2189102923000004</c:v>
                </c:pt>
                <c:pt idx="2271">
                  <c:v>4.2590946693999996</c:v>
                </c:pt>
                <c:pt idx="2272">
                  <c:v>4.2407973982999998</c:v>
                </c:pt>
                <c:pt idx="2273">
                  <c:v>4.2193443824000001</c:v>
                </c:pt>
                <c:pt idx="2274">
                  <c:v>4.0197266276999999</c:v>
                </c:pt>
                <c:pt idx="2275">
                  <c:v>4.0197266276999999</c:v>
                </c:pt>
                <c:pt idx="2276">
                  <c:v>4.0197266276999999</c:v>
                </c:pt>
                <c:pt idx="2277">
                  <c:v>4.0329708552000003</c:v>
                </c:pt>
                <c:pt idx="2278">
                  <c:v>4.0633390763000001</c:v>
                </c:pt>
                <c:pt idx="2279">
                  <c:v>3.8130076459</c:v>
                </c:pt>
                <c:pt idx="2280">
                  <c:v>3.6569747613999999</c:v>
                </c:pt>
                <c:pt idx="2281">
                  <c:v>3.5386932722000002</c:v>
                </c:pt>
                <c:pt idx="2282">
                  <c:v>3.5386932722000002</c:v>
                </c:pt>
                <c:pt idx="2283">
                  <c:v>3.5386932722000002</c:v>
                </c:pt>
                <c:pt idx="2284">
                  <c:v>3.6696752322999999</c:v>
                </c:pt>
                <c:pt idx="2285">
                  <c:v>3.5657415602000002</c:v>
                </c:pt>
                <c:pt idx="2286">
                  <c:v>3.5233221142</c:v>
                </c:pt>
                <c:pt idx="2287">
                  <c:v>3.5558786173999999</c:v>
                </c:pt>
                <c:pt idx="2288">
                  <c:v>3.7230140092999999</c:v>
                </c:pt>
                <c:pt idx="2289">
                  <c:v>3.7230140092999999</c:v>
                </c:pt>
                <c:pt idx="2290">
                  <c:v>3.7230140092999999</c:v>
                </c:pt>
                <c:pt idx="2291">
                  <c:v>3.7587083898000002</c:v>
                </c:pt>
                <c:pt idx="2292">
                  <c:v>3.8090093904</c:v>
                </c:pt>
                <c:pt idx="2293">
                  <c:v>3.8692992597</c:v>
                </c:pt>
                <c:pt idx="2294">
                  <c:v>3.7268352091999999</c:v>
                </c:pt>
                <c:pt idx="2295">
                  <c:v>3.7481047472000002</c:v>
                </c:pt>
                <c:pt idx="2296">
                  <c:v>3.7481047472000002</c:v>
                </c:pt>
                <c:pt idx="2297">
                  <c:v>3.7481047472000002</c:v>
                </c:pt>
                <c:pt idx="2298">
                  <c:v>3.8679437716999998</c:v>
                </c:pt>
                <c:pt idx="2299">
                  <c:v>3.8919807291000001</c:v>
                </c:pt>
                <c:pt idx="2300">
                  <c:v>3.7218849923000001</c:v>
                </c:pt>
                <c:pt idx="2301">
                  <c:v>3.6435022652</c:v>
                </c:pt>
                <c:pt idx="2302">
                  <c:v>3.6435022652</c:v>
                </c:pt>
                <c:pt idx="2303">
                  <c:v>3.6435022652</c:v>
                </c:pt>
                <c:pt idx="2304">
                  <c:v>3.6435022652</c:v>
                </c:pt>
                <c:pt idx="2305">
                  <c:v>3.6824155063999999</c:v>
                </c:pt>
                <c:pt idx="2306">
                  <c:v>3.6081756928000002</c:v>
                </c:pt>
                <c:pt idx="2307">
                  <c:v>3.5829618824999998</c:v>
                </c:pt>
                <c:pt idx="2308">
                  <c:v>3.6726794985</c:v>
                </c:pt>
                <c:pt idx="2309">
                  <c:v>3.5402491756000001</c:v>
                </c:pt>
                <c:pt idx="2310">
                  <c:v>3.5402491756000001</c:v>
                </c:pt>
                <c:pt idx="2311">
                  <c:v>3.5402491756000001</c:v>
                </c:pt>
                <c:pt idx="2312">
                  <c:v>3.5951204414000002</c:v>
                </c:pt>
                <c:pt idx="2313">
                  <c:v>3.5040461435000001</c:v>
                </c:pt>
                <c:pt idx="2314">
                  <c:v>3.5951591786999999</c:v>
                </c:pt>
                <c:pt idx="2315">
                  <c:v>3.5951591786999999</c:v>
                </c:pt>
                <c:pt idx="2316">
                  <c:v>3.5951591786999999</c:v>
                </c:pt>
                <c:pt idx="2317">
                  <c:v>3.5951591786999999</c:v>
                </c:pt>
                <c:pt idx="2318">
                  <c:v>3.5951591786999999</c:v>
                </c:pt>
                <c:pt idx="2319">
                  <c:v>3.6882498167</c:v>
                </c:pt>
                <c:pt idx="2320">
                  <c:v>3.6481724633999999</c:v>
                </c:pt>
                <c:pt idx="2321">
                  <c:v>3.6843181440000001</c:v>
                </c:pt>
                <c:pt idx="2322">
                  <c:v>3.5025202802000002</c:v>
                </c:pt>
                <c:pt idx="2323">
                  <c:v>3.3893828680999998</c:v>
                </c:pt>
                <c:pt idx="2324">
                  <c:v>3.3893828680999998</c:v>
                </c:pt>
                <c:pt idx="2325">
                  <c:v>3.3893828680999998</c:v>
                </c:pt>
                <c:pt idx="2326">
                  <c:v>3.5624240666999998</c:v>
                </c:pt>
                <c:pt idx="2327">
                  <c:v>3.3398331606</c:v>
                </c:pt>
                <c:pt idx="2328">
                  <c:v>3.2815636145</c:v>
                </c:pt>
                <c:pt idx="2329">
                  <c:v>3.4087583014999998</c:v>
                </c:pt>
                <c:pt idx="2330">
                  <c:v>3.3497072652000002</c:v>
                </c:pt>
                <c:pt idx="2331">
                  <c:v>3.3497072652000002</c:v>
                </c:pt>
                <c:pt idx="2332">
                  <c:v>3.3497072652000002</c:v>
                </c:pt>
                <c:pt idx="2333">
                  <c:v>3.1360018567000001</c:v>
                </c:pt>
                <c:pt idx="2334">
                  <c:v>3.0405407732</c:v>
                </c:pt>
                <c:pt idx="2335">
                  <c:v>2.8797480067999999</c:v>
                </c:pt>
                <c:pt idx="2336">
                  <c:v>2.6888061534999999</c:v>
                </c:pt>
                <c:pt idx="2337">
                  <c:v>2.8288718571999998</c:v>
                </c:pt>
                <c:pt idx="2338">
                  <c:v>2.8288718571999998</c:v>
                </c:pt>
                <c:pt idx="2339">
                  <c:v>2.8288718571999998</c:v>
                </c:pt>
                <c:pt idx="2340">
                  <c:v>2.8174992002999999</c:v>
                </c:pt>
                <c:pt idx="2341">
                  <c:v>2.8540841894</c:v>
                </c:pt>
                <c:pt idx="2342">
                  <c:v>2.9235405929999998</c:v>
                </c:pt>
                <c:pt idx="2343">
                  <c:v>3.0384085645000001</c:v>
                </c:pt>
                <c:pt idx="2344">
                  <c:v>3.0656499436</c:v>
                </c:pt>
                <c:pt idx="2345">
                  <c:v>3.0656499436</c:v>
                </c:pt>
                <c:pt idx="2346">
                  <c:v>3.0656499436</c:v>
                </c:pt>
                <c:pt idx="2347">
                  <c:v>3.0656499436</c:v>
                </c:pt>
                <c:pt idx="2348">
                  <c:v>3.0490215877</c:v>
                </c:pt>
                <c:pt idx="2349">
                  <c:v>2.9315151082000002</c:v>
                </c:pt>
                <c:pt idx="2350">
                  <c:v>3.0343384419000001</c:v>
                </c:pt>
                <c:pt idx="2351">
                  <c:v>3.0280647851000002</c:v>
                </c:pt>
                <c:pt idx="2352">
                  <c:v>3.0280647851000002</c:v>
                </c:pt>
                <c:pt idx="2353">
                  <c:v>3.0280647851000002</c:v>
                </c:pt>
                <c:pt idx="2354">
                  <c:v>3.0964684882000002</c:v>
                </c:pt>
                <c:pt idx="2355">
                  <c:v>3.3357175167999999</c:v>
                </c:pt>
                <c:pt idx="2356">
                  <c:v>3.5244315407000002</c:v>
                </c:pt>
                <c:pt idx="2357">
                  <c:v>3.4066542579000001</c:v>
                </c:pt>
                <c:pt idx="2358">
                  <c:v>3.3176236387000002</c:v>
                </c:pt>
                <c:pt idx="2359">
                  <c:v>3.3176236387000002</c:v>
                </c:pt>
                <c:pt idx="2360">
                  <c:v>3.3176236387000002</c:v>
                </c:pt>
                <c:pt idx="2361">
                  <c:v>2.9906389899999999</c:v>
                </c:pt>
                <c:pt idx="2362">
                  <c:v>2.8540793948999998</c:v>
                </c:pt>
                <c:pt idx="2363">
                  <c:v>2.6870455902999999</c:v>
                </c:pt>
                <c:pt idx="2364">
                  <c:v>2.5444314721999999</c:v>
                </c:pt>
                <c:pt idx="2365">
                  <c:v>2.5537105818999999</c:v>
                </c:pt>
                <c:pt idx="2366">
                  <c:v>2.5537105818999999</c:v>
                </c:pt>
                <c:pt idx="2367">
                  <c:v>2.5537105818999999</c:v>
                </c:pt>
                <c:pt idx="2368">
                  <c:v>2.4332996626000001</c:v>
                </c:pt>
                <c:pt idx="2369">
                  <c:v>2.4427979672000002</c:v>
                </c:pt>
                <c:pt idx="2370">
                  <c:v>2.6298891362000001</c:v>
                </c:pt>
                <c:pt idx="2371">
                  <c:v>2.6265101620000002</c:v>
                </c:pt>
                <c:pt idx="2372">
                  <c:v>2.7037622576999998</c:v>
                </c:pt>
                <c:pt idx="2373">
                  <c:v>2.7037622576999998</c:v>
                </c:pt>
                <c:pt idx="2374">
                  <c:v>2.7037622576999998</c:v>
                </c:pt>
                <c:pt idx="2375">
                  <c:v>2.7640323137</c:v>
                </c:pt>
                <c:pt idx="2376">
                  <c:v>2.5829976215000001</c:v>
                </c:pt>
                <c:pt idx="2377">
                  <c:v>2.5833661764000002</c:v>
                </c:pt>
                <c:pt idx="2378">
                  <c:v>2.4341498388999998</c:v>
                </c:pt>
                <c:pt idx="2379">
                  <c:v>2.3831788405999998</c:v>
                </c:pt>
                <c:pt idx="2380">
                  <c:v>2.3831788405999998</c:v>
                </c:pt>
                <c:pt idx="2381">
                  <c:v>2.3831788405999998</c:v>
                </c:pt>
                <c:pt idx="2382">
                  <c:v>2.3794624542</c:v>
                </c:pt>
                <c:pt idx="2383">
                  <c:v>2.4025889005000001</c:v>
                </c:pt>
                <c:pt idx="2384">
                  <c:v>2.3765481924</c:v>
                </c:pt>
                <c:pt idx="2385">
                  <c:v>2.4468666534999999</c:v>
                </c:pt>
                <c:pt idx="2386">
                  <c:v>2.5773367115000001</c:v>
                </c:pt>
                <c:pt idx="2387">
                  <c:v>2.5773367115000001</c:v>
                </c:pt>
                <c:pt idx="2388">
                  <c:v>2.5773367115000001</c:v>
                </c:pt>
                <c:pt idx="2389">
                  <c:v>2.6146187302000001</c:v>
                </c:pt>
                <c:pt idx="2390">
                  <c:v>2.6053918789999999</c:v>
                </c:pt>
                <c:pt idx="2391">
                  <c:v>2.6515824278000002</c:v>
                </c:pt>
                <c:pt idx="2392">
                  <c:v>2.6415963850000002</c:v>
                </c:pt>
                <c:pt idx="2393">
                  <c:v>2.5544166131999999</c:v>
                </c:pt>
                <c:pt idx="2394">
                  <c:v>2.5544166131999999</c:v>
                </c:pt>
                <c:pt idx="2395">
                  <c:v>2.5544166131999999</c:v>
                </c:pt>
                <c:pt idx="2396">
                  <c:v>2.4757445699999998</c:v>
                </c:pt>
                <c:pt idx="2397">
                  <c:v>2.4535101264999999</c:v>
                </c:pt>
                <c:pt idx="2398">
                  <c:v>2.5137495352000001</c:v>
                </c:pt>
                <c:pt idx="2399">
                  <c:v>2.5438369738</c:v>
                </c:pt>
                <c:pt idx="2400">
                  <c:v>2.3470661746000001</c:v>
                </c:pt>
                <c:pt idx="2401">
                  <c:v>2.3470661746000001</c:v>
                </c:pt>
                <c:pt idx="2402">
                  <c:v>2.3470661746000001</c:v>
                </c:pt>
                <c:pt idx="2403">
                  <c:v>2.4006610145999998</c:v>
                </c:pt>
                <c:pt idx="2404">
                  <c:v>2.3321515416</c:v>
                </c:pt>
                <c:pt idx="2405">
                  <c:v>2.4672767487999998</c:v>
                </c:pt>
                <c:pt idx="2406">
                  <c:v>2.7055612876000001</c:v>
                </c:pt>
                <c:pt idx="2407">
                  <c:v>2.5211793146999999</c:v>
                </c:pt>
                <c:pt idx="2408">
                  <c:v>2.5211793146999999</c:v>
                </c:pt>
                <c:pt idx="2409">
                  <c:v>2.5211793146999999</c:v>
                </c:pt>
                <c:pt idx="2410">
                  <c:v>2.5211793146999999</c:v>
                </c:pt>
                <c:pt idx="2411">
                  <c:v>2.3146935734</c:v>
                </c:pt>
                <c:pt idx="2412">
                  <c:v>2.3421765674000001</c:v>
                </c:pt>
                <c:pt idx="2413">
                  <c:v>2.3304504088</c:v>
                </c:pt>
                <c:pt idx="2414">
                  <c:v>2.3540554818000001</c:v>
                </c:pt>
                <c:pt idx="2415">
                  <c:v>2.3540554818000001</c:v>
                </c:pt>
                <c:pt idx="2416">
                  <c:v>2.3540554818000001</c:v>
                </c:pt>
                <c:pt idx="2417">
                  <c:v>2.4212258871999999</c:v>
                </c:pt>
                <c:pt idx="2418">
                  <c:v>2.4949009664999999</c:v>
                </c:pt>
                <c:pt idx="2419">
                  <c:v>2.7660814945999999</c:v>
                </c:pt>
                <c:pt idx="2420">
                  <c:v>2.8322356800000001</c:v>
                </c:pt>
                <c:pt idx="2421">
                  <c:v>2.7609714861999999</c:v>
                </c:pt>
                <c:pt idx="2422">
                  <c:v>2.7609714861999999</c:v>
                </c:pt>
                <c:pt idx="2423">
                  <c:v>2.7609714861999999</c:v>
                </c:pt>
                <c:pt idx="2424">
                  <c:v>2.7690763658000002</c:v>
                </c:pt>
                <c:pt idx="2425">
                  <c:v>2.8022052501000001</c:v>
                </c:pt>
                <c:pt idx="2426">
                  <c:v>2.7937701521</c:v>
                </c:pt>
                <c:pt idx="2427">
                  <c:v>2.7287684794999998</c:v>
                </c:pt>
                <c:pt idx="2428">
                  <c:v>2.6348536476</c:v>
                </c:pt>
                <c:pt idx="2429">
                  <c:v>2.6348536476</c:v>
                </c:pt>
                <c:pt idx="2430">
                  <c:v>2.6348536476</c:v>
                </c:pt>
                <c:pt idx="2431">
                  <c:v>2.6058550529</c:v>
                </c:pt>
                <c:pt idx="2432">
                  <c:v>2.5696312305000002</c:v>
                </c:pt>
                <c:pt idx="2433">
                  <c:v>2.6659086161999999</c:v>
                </c:pt>
                <c:pt idx="2434">
                  <c:v>2.6759458825000002</c:v>
                </c:pt>
                <c:pt idx="2435">
                  <c:v>2.7848888039999999</c:v>
                </c:pt>
                <c:pt idx="2436">
                  <c:v>2.7848888039999999</c:v>
                </c:pt>
                <c:pt idx="2437">
                  <c:v>2.7848888039999999</c:v>
                </c:pt>
                <c:pt idx="2438">
                  <c:v>2.6679185786000001</c:v>
                </c:pt>
                <c:pt idx="2439">
                  <c:v>2.7132330063999999</c:v>
                </c:pt>
                <c:pt idx="2440">
                  <c:v>2.8506534879999998</c:v>
                </c:pt>
                <c:pt idx="2441">
                  <c:v>2.7758834987999998</c:v>
                </c:pt>
                <c:pt idx="2442">
                  <c:v>2.8051661920000002</c:v>
                </c:pt>
                <c:pt idx="2443">
                  <c:v>2.8051661920000002</c:v>
                </c:pt>
                <c:pt idx="2444">
                  <c:v>2.8051661920000002</c:v>
                </c:pt>
                <c:pt idx="2445">
                  <c:v>2.8543877598999998</c:v>
                </c:pt>
                <c:pt idx="2446">
                  <c:v>2.8065515336</c:v>
                </c:pt>
                <c:pt idx="2447">
                  <c:v>2.9479506597</c:v>
                </c:pt>
                <c:pt idx="2448">
                  <c:v>3.1548939753999998</c:v>
                </c:pt>
                <c:pt idx="2449">
                  <c:v>3.2235485325000002</c:v>
                </c:pt>
                <c:pt idx="2450">
                  <c:v>3.2235485325000002</c:v>
                </c:pt>
                <c:pt idx="2451">
                  <c:v>3.2235485325000002</c:v>
                </c:pt>
                <c:pt idx="2452">
                  <c:v>3.0442207407000001</c:v>
                </c:pt>
                <c:pt idx="2453">
                  <c:v>3.1296162928000002</c:v>
                </c:pt>
                <c:pt idx="2454">
                  <c:v>3.3318638257000002</c:v>
                </c:pt>
                <c:pt idx="2455">
                  <c:v>3.2481277096999999</c:v>
                </c:pt>
                <c:pt idx="2456">
                  <c:v>3.3468646245999998</c:v>
                </c:pt>
                <c:pt idx="2457">
                  <c:v>3.3468646245999998</c:v>
                </c:pt>
                <c:pt idx="2458">
                  <c:v>3.3468646245999998</c:v>
                </c:pt>
                <c:pt idx="2459">
                  <c:v>3.3468646245999998</c:v>
                </c:pt>
                <c:pt idx="2460">
                  <c:v>3.3468646245999998</c:v>
                </c:pt>
                <c:pt idx="2461">
                  <c:v>3.3468646245999998</c:v>
                </c:pt>
                <c:pt idx="2462">
                  <c:v>3.0713471320000001</c:v>
                </c:pt>
                <c:pt idx="2463">
                  <c:v>3.0328825718000001</c:v>
                </c:pt>
                <c:pt idx="2464">
                  <c:v>3.0328825718000001</c:v>
                </c:pt>
                <c:pt idx="2465">
                  <c:v>3.0328825718000001</c:v>
                </c:pt>
                <c:pt idx="2466">
                  <c:v>2.7456556716999998</c:v>
                </c:pt>
                <c:pt idx="2467">
                  <c:v>2.7574669117999999</c:v>
                </c:pt>
                <c:pt idx="2468">
                  <c:v>2.7574669117999999</c:v>
                </c:pt>
                <c:pt idx="2469">
                  <c:v>2.7574669117999999</c:v>
                </c:pt>
                <c:pt idx="2470">
                  <c:v>2.8633526134</c:v>
                </c:pt>
                <c:pt idx="2471">
                  <c:v>2.8633526134</c:v>
                </c:pt>
                <c:pt idx="2472">
                  <c:v>2.8633526134</c:v>
                </c:pt>
                <c:pt idx="2473">
                  <c:v>2.8633526134</c:v>
                </c:pt>
                <c:pt idx="2474">
                  <c:v>2.8633526134</c:v>
                </c:pt>
                <c:pt idx="2475">
                  <c:v>2.8412663417999999</c:v>
                </c:pt>
                <c:pt idx="2476">
                  <c:v>2.8544438706999999</c:v>
                </c:pt>
                <c:pt idx="2477">
                  <c:v>2.6480542611</c:v>
                </c:pt>
                <c:pt idx="2478">
                  <c:v>2.6480542611</c:v>
                </c:pt>
                <c:pt idx="2479">
                  <c:v>2.6480542611</c:v>
                </c:pt>
                <c:pt idx="2480">
                  <c:v>2.6480542611</c:v>
                </c:pt>
                <c:pt idx="2481">
                  <c:v>2.6480542611</c:v>
                </c:pt>
                <c:pt idx="2482">
                  <c:v>2.579508664</c:v>
                </c:pt>
                <c:pt idx="2483">
                  <c:v>2.5643115739</c:v>
                </c:pt>
                <c:pt idx="2484">
                  <c:v>2.5025805971000001</c:v>
                </c:pt>
                <c:pt idx="2485">
                  <c:v>2.5025805971000001</c:v>
                </c:pt>
                <c:pt idx="2486">
                  <c:v>2.5025805971000001</c:v>
                </c:pt>
                <c:pt idx="2487">
                  <c:v>2.6012650431000002</c:v>
                </c:pt>
                <c:pt idx="2488">
                  <c:v>2.746645934</c:v>
                </c:pt>
                <c:pt idx="2489">
                  <c:v>2.7796872982999998</c:v>
                </c:pt>
                <c:pt idx="2490">
                  <c:v>2.7291722716</c:v>
                </c:pt>
                <c:pt idx="2491">
                  <c:v>2.7433609395</c:v>
                </c:pt>
                <c:pt idx="2492">
                  <c:v>2.7433609395</c:v>
                </c:pt>
                <c:pt idx="2493">
                  <c:v>2.7433609395</c:v>
                </c:pt>
                <c:pt idx="2494">
                  <c:v>2.7236954021000002</c:v>
                </c:pt>
                <c:pt idx="2495">
                  <c:v>2.8284094734999998</c:v>
                </c:pt>
                <c:pt idx="2496">
                  <c:v>2.8284094734999998</c:v>
                </c:pt>
                <c:pt idx="2497">
                  <c:v>2.9009049921000001</c:v>
                </c:pt>
                <c:pt idx="2498">
                  <c:v>2.9873365805000001</c:v>
                </c:pt>
                <c:pt idx="2499">
                  <c:v>2.9873365805000001</c:v>
                </c:pt>
                <c:pt idx="2500">
                  <c:v>2.9873365805000001</c:v>
                </c:pt>
                <c:pt idx="2501">
                  <c:v>3.0393533177999998</c:v>
                </c:pt>
                <c:pt idx="2502">
                  <c:v>3.0071014609</c:v>
                </c:pt>
                <c:pt idx="2503">
                  <c:v>3.0454578941000001</c:v>
                </c:pt>
                <c:pt idx="2504">
                  <c:v>2.8362753142999999</c:v>
                </c:pt>
                <c:pt idx="2505">
                  <c:v>2.6116750592</c:v>
                </c:pt>
                <c:pt idx="2506">
                  <c:v>2.6116750592</c:v>
                </c:pt>
                <c:pt idx="2507">
                  <c:v>2.6116750592</c:v>
                </c:pt>
                <c:pt idx="2508">
                  <c:v>2.6700914244999998</c:v>
                </c:pt>
                <c:pt idx="2509">
                  <c:v>2.740620592</c:v>
                </c:pt>
                <c:pt idx="2510">
                  <c:v>2.6890847814000001</c:v>
                </c:pt>
                <c:pt idx="2511">
                  <c:v>2.8030160783000002</c:v>
                </c:pt>
                <c:pt idx="2512">
                  <c:v>2.8500728707</c:v>
                </c:pt>
                <c:pt idx="2513">
                  <c:v>2.8500728707</c:v>
                </c:pt>
                <c:pt idx="2514">
                  <c:v>2.8500728707</c:v>
                </c:pt>
                <c:pt idx="2515">
                  <c:v>2.7827114211000001</c:v>
                </c:pt>
                <c:pt idx="2516">
                  <c:v>2.7015225786000001</c:v>
                </c:pt>
                <c:pt idx="2517">
                  <c:v>2.7582325532</c:v>
                </c:pt>
                <c:pt idx="2518">
                  <c:v>2.8536813096999998</c:v>
                </c:pt>
                <c:pt idx="2519">
                  <c:v>2.7853924804000001</c:v>
                </c:pt>
                <c:pt idx="2520">
                  <c:v>2.7853924804000001</c:v>
                </c:pt>
                <c:pt idx="2521">
                  <c:v>2.7853924804000001</c:v>
                </c:pt>
                <c:pt idx="2522">
                  <c:v>2.8622047989000001</c:v>
                </c:pt>
                <c:pt idx="2523">
                  <c:v>2.8783685864000002</c:v>
                </c:pt>
                <c:pt idx="2524">
                  <c:v>2.8270231252000002</c:v>
                </c:pt>
                <c:pt idx="2525">
                  <c:v>2.8080501297999998</c:v>
                </c:pt>
                <c:pt idx="2526">
                  <c:v>2.7691409811000001</c:v>
                </c:pt>
                <c:pt idx="2527">
                  <c:v>2.7691409811000001</c:v>
                </c:pt>
                <c:pt idx="2528">
                  <c:v>2.7691409811000001</c:v>
                </c:pt>
                <c:pt idx="2529">
                  <c:v>2.7303633496000002</c:v>
                </c:pt>
                <c:pt idx="2530">
                  <c:v>2.6943913785000002</c:v>
                </c:pt>
                <c:pt idx="2531">
                  <c:v>2.7062493407999999</c:v>
                </c:pt>
                <c:pt idx="2532">
                  <c:v>2.8440328829000001</c:v>
                </c:pt>
                <c:pt idx="2533">
                  <c:v>2.8096763882000002</c:v>
                </c:pt>
                <c:pt idx="2534">
                  <c:v>2.8096763882000002</c:v>
                </c:pt>
                <c:pt idx="2535">
                  <c:v>2.8096763882000002</c:v>
                </c:pt>
                <c:pt idx="2536">
                  <c:v>2.7117653442999998</c:v>
                </c:pt>
                <c:pt idx="2537">
                  <c:v>2.7707043169999999</c:v>
                </c:pt>
                <c:pt idx="2538">
                  <c:v>2.7250158279000001</c:v>
                </c:pt>
                <c:pt idx="2539">
                  <c:v>2.6823528119</c:v>
                </c:pt>
                <c:pt idx="2540">
                  <c:v>2.5876441313999998</c:v>
                </c:pt>
                <c:pt idx="2541">
                  <c:v>2.5876441313999998</c:v>
                </c:pt>
                <c:pt idx="2542">
                  <c:v>2.5876441313999998</c:v>
                </c:pt>
                <c:pt idx="2543">
                  <c:v>2.6301120529999999</c:v>
                </c:pt>
                <c:pt idx="2544">
                  <c:v>2.7357536521000001</c:v>
                </c:pt>
                <c:pt idx="2545">
                  <c:v>2.7769722813</c:v>
                </c:pt>
                <c:pt idx="2546">
                  <c:v>2.7981140030999998</c:v>
                </c:pt>
                <c:pt idx="2547">
                  <c:v>2.8391379650999999</c:v>
                </c:pt>
                <c:pt idx="2548">
                  <c:v>2.8391379650999999</c:v>
                </c:pt>
                <c:pt idx="2549">
                  <c:v>2.8391379650999999</c:v>
                </c:pt>
                <c:pt idx="2550">
                  <c:v>2.8074837255</c:v>
                </c:pt>
                <c:pt idx="2551">
                  <c:v>2.8115174256</c:v>
                </c:pt>
                <c:pt idx="2552">
                  <c:v>2.7804354033999998</c:v>
                </c:pt>
                <c:pt idx="2553">
                  <c:v>2.7785391514</c:v>
                </c:pt>
                <c:pt idx="2554">
                  <c:v>2.7837166237000002</c:v>
                </c:pt>
                <c:pt idx="2555">
                  <c:v>2.7837166237000002</c:v>
                </c:pt>
                <c:pt idx="2556">
                  <c:v>2.7837166237000002</c:v>
                </c:pt>
                <c:pt idx="2557">
                  <c:v>2.8352871001</c:v>
                </c:pt>
                <c:pt idx="2558">
                  <c:v>2.7854515636000001</c:v>
                </c:pt>
                <c:pt idx="2559">
                  <c:v>2.7358066217000001</c:v>
                </c:pt>
                <c:pt idx="2560">
                  <c:v>2.7182910043000001</c:v>
                </c:pt>
                <c:pt idx="2561">
                  <c:v>2.7221596031000002</c:v>
                </c:pt>
                <c:pt idx="2562">
                  <c:v>2.7221596031000002</c:v>
                </c:pt>
                <c:pt idx="2563">
                  <c:v>2.7221596031000002</c:v>
                </c:pt>
                <c:pt idx="2564">
                  <c:v>2.7253417420999999</c:v>
                </c:pt>
                <c:pt idx="2565">
                  <c:v>2.7089399322999999</c:v>
                </c:pt>
                <c:pt idx="2566">
                  <c:v>2.6766796278</c:v>
                </c:pt>
                <c:pt idx="2567">
                  <c:v>2.5625313338</c:v>
                </c:pt>
                <c:pt idx="2568">
                  <c:v>2.4907247881000001</c:v>
                </c:pt>
                <c:pt idx="2569">
                  <c:v>2.4907247881000001</c:v>
                </c:pt>
                <c:pt idx="2570">
                  <c:v>2.4907247881000001</c:v>
                </c:pt>
                <c:pt idx="2571">
                  <c:v>2.5167905476999999</c:v>
                </c:pt>
                <c:pt idx="2572">
                  <c:v>2.4184936352999999</c:v>
                </c:pt>
                <c:pt idx="2573">
                  <c:v>2.5818036405</c:v>
                </c:pt>
                <c:pt idx="2574">
                  <c:v>2.5698823016999999</c:v>
                </c:pt>
                <c:pt idx="2575">
                  <c:v>2.6570956777000001</c:v>
                </c:pt>
                <c:pt idx="2576">
                  <c:v>2.6570956777000001</c:v>
                </c:pt>
                <c:pt idx="2577">
                  <c:v>2.6570956777000001</c:v>
                </c:pt>
                <c:pt idx="2578">
                  <c:v>2.7377129319</c:v>
                </c:pt>
                <c:pt idx="2579">
                  <c:v>2.6913752357999998</c:v>
                </c:pt>
                <c:pt idx="2580">
                  <c:v>2.6302009227999998</c:v>
                </c:pt>
                <c:pt idx="2581">
                  <c:v>2.6257094212999998</c:v>
                </c:pt>
                <c:pt idx="2582">
                  <c:v>2.7393026147000001</c:v>
                </c:pt>
                <c:pt idx="2583">
                  <c:v>2.7393026147000001</c:v>
                </c:pt>
                <c:pt idx="2584">
                  <c:v>2.7393026147000001</c:v>
                </c:pt>
                <c:pt idx="2585">
                  <c:v>2.7737162612000001</c:v>
                </c:pt>
                <c:pt idx="2586">
                  <c:v>2.7137378140999999</c:v>
                </c:pt>
                <c:pt idx="2587">
                  <c:v>2.6979613689000002</c:v>
                </c:pt>
                <c:pt idx="2588">
                  <c:v>2.5947325870000002</c:v>
                </c:pt>
                <c:pt idx="2589">
                  <c:v>2.4705701872999999</c:v>
                </c:pt>
                <c:pt idx="2590">
                  <c:v>2.4705701872999999</c:v>
                </c:pt>
                <c:pt idx="2591">
                  <c:v>2.4705701872999999</c:v>
                </c:pt>
                <c:pt idx="2592">
                  <c:v>2.6262718222000001</c:v>
                </c:pt>
                <c:pt idx="2593">
                  <c:v>2.6558419654000001</c:v>
                </c:pt>
                <c:pt idx="2594">
                  <c:v>2.7009614967000002</c:v>
                </c:pt>
                <c:pt idx="2595">
                  <c:v>2.6600289910999999</c:v>
                </c:pt>
                <c:pt idx="2596">
                  <c:v>2.7143625579999999</c:v>
                </c:pt>
                <c:pt idx="2597">
                  <c:v>2.7143625579999999</c:v>
                </c:pt>
                <c:pt idx="2598">
                  <c:v>2.7143625579999999</c:v>
                </c:pt>
                <c:pt idx="2599">
                  <c:v>2.8004491486999998</c:v>
                </c:pt>
                <c:pt idx="2600">
                  <c:v>2.7280770483999999</c:v>
                </c:pt>
                <c:pt idx="2601">
                  <c:v>2.6966064586999998</c:v>
                </c:pt>
                <c:pt idx="2602">
                  <c:v>2.7960158356</c:v>
                </c:pt>
                <c:pt idx="2603">
                  <c:v>2.7845482015999998</c:v>
                </c:pt>
                <c:pt idx="2604">
                  <c:v>2.7845482015999998</c:v>
                </c:pt>
                <c:pt idx="2605">
                  <c:v>2.7845482015999998</c:v>
                </c:pt>
                <c:pt idx="2606">
                  <c:v>2.8573718169000002</c:v>
                </c:pt>
                <c:pt idx="2607">
                  <c:v>2.8203896829000001</c:v>
                </c:pt>
                <c:pt idx="2608">
                  <c:v>3.0512397832999998</c:v>
                </c:pt>
                <c:pt idx="2609">
                  <c:v>2.8352487846000001</c:v>
                </c:pt>
                <c:pt idx="2610">
                  <c:v>2.6041047863000002</c:v>
                </c:pt>
                <c:pt idx="2611">
                  <c:v>2.6041047863000002</c:v>
                </c:pt>
                <c:pt idx="2612">
                  <c:v>2.6041047863000002</c:v>
                </c:pt>
                <c:pt idx="2613">
                  <c:v>2.9449764824</c:v>
                </c:pt>
                <c:pt idx="2614">
                  <c:v>2.7747101023999998</c:v>
                </c:pt>
                <c:pt idx="2615">
                  <c:v>2.8620457240000001</c:v>
                </c:pt>
                <c:pt idx="2616">
                  <c:v>2.6881270867999998</c:v>
                </c:pt>
                <c:pt idx="2617">
                  <c:v>2.7104289939999999</c:v>
                </c:pt>
                <c:pt idx="2618">
                  <c:v>2.7104289939999999</c:v>
                </c:pt>
                <c:pt idx="2619">
                  <c:v>2.7104289939999999</c:v>
                </c:pt>
                <c:pt idx="2620">
                  <c:v>2.7064031953000001</c:v>
                </c:pt>
                <c:pt idx="2621">
                  <c:v>2.5032788498</c:v>
                </c:pt>
                <c:pt idx="2622">
                  <c:v>2.5032788498</c:v>
                </c:pt>
                <c:pt idx="2623">
                  <c:v>2.4783986998</c:v>
                </c:pt>
                <c:pt idx="2624">
                  <c:v>2.5047143704999999</c:v>
                </c:pt>
                <c:pt idx="2625">
                  <c:v>2.5047143704999999</c:v>
                </c:pt>
                <c:pt idx="2626">
                  <c:v>2.5047143704999999</c:v>
                </c:pt>
                <c:pt idx="2627">
                  <c:v>2.3049099810999998</c:v>
                </c:pt>
                <c:pt idx="2628">
                  <c:v>2.2619197212</c:v>
                </c:pt>
                <c:pt idx="2629">
                  <c:v>2.3434970681</c:v>
                </c:pt>
                <c:pt idx="2630">
                  <c:v>2.1270275206</c:v>
                </c:pt>
                <c:pt idx="2631">
                  <c:v>2.2322395705</c:v>
                </c:pt>
                <c:pt idx="2632">
                  <c:v>2.2322395705</c:v>
                </c:pt>
                <c:pt idx="2633">
                  <c:v>2.2322395705</c:v>
                </c:pt>
                <c:pt idx="2634">
                  <c:v>2.2973071791000002</c:v>
                </c:pt>
                <c:pt idx="2635">
                  <c:v>2.4678324691000002</c:v>
                </c:pt>
                <c:pt idx="2636">
                  <c:v>2.6335022106000001</c:v>
                </c:pt>
                <c:pt idx="2637">
                  <c:v>2.7500080572000001</c:v>
                </c:pt>
                <c:pt idx="2638">
                  <c:v>2.5045110943000002</c:v>
                </c:pt>
                <c:pt idx="2639">
                  <c:v>2.5045110943000002</c:v>
                </c:pt>
                <c:pt idx="2640">
                  <c:v>2.5045110943000002</c:v>
                </c:pt>
                <c:pt idx="2641">
                  <c:v>2.5875833122</c:v>
                </c:pt>
                <c:pt idx="2642">
                  <c:v>2.4466748369000002</c:v>
                </c:pt>
                <c:pt idx="2643">
                  <c:v>2.5900738577000002</c:v>
                </c:pt>
                <c:pt idx="2644">
                  <c:v>2.5458577235000002</c:v>
                </c:pt>
                <c:pt idx="2645">
                  <c:v>2.5009730174999998</c:v>
                </c:pt>
                <c:pt idx="2646">
                  <c:v>2.5009730174999998</c:v>
                </c:pt>
                <c:pt idx="2647">
                  <c:v>2.5009730174999998</c:v>
                </c:pt>
                <c:pt idx="2648">
                  <c:v>2.5741425956000001</c:v>
                </c:pt>
                <c:pt idx="2649">
                  <c:v>2.4870886859999999</c:v>
                </c:pt>
                <c:pt idx="2650">
                  <c:v>2.5766072757999998</c:v>
                </c:pt>
                <c:pt idx="2651">
                  <c:v>2.5766072757999998</c:v>
                </c:pt>
                <c:pt idx="2652">
                  <c:v>2.5766072757999998</c:v>
                </c:pt>
                <c:pt idx="2653">
                  <c:v>2.5766072757999998</c:v>
                </c:pt>
                <c:pt idx="2654">
                  <c:v>2.5766072757999998</c:v>
                </c:pt>
                <c:pt idx="2655">
                  <c:v>2.5260392499000002</c:v>
                </c:pt>
                <c:pt idx="2656">
                  <c:v>2.4914263035999999</c:v>
                </c:pt>
                <c:pt idx="2657">
                  <c:v>2.4914263035999999</c:v>
                </c:pt>
                <c:pt idx="2658">
                  <c:v>2.4914263035999999</c:v>
                </c:pt>
                <c:pt idx="2659">
                  <c:v>2.5489178949000002</c:v>
                </c:pt>
                <c:pt idx="2660">
                  <c:v>2.5489178949000002</c:v>
                </c:pt>
                <c:pt idx="2661">
                  <c:v>2.5489178949000002</c:v>
                </c:pt>
                <c:pt idx="2662">
                  <c:v>2.5083839799000001</c:v>
                </c:pt>
                <c:pt idx="2663">
                  <c:v>2.3950109494</c:v>
                </c:pt>
                <c:pt idx="2664">
                  <c:v>2.5481654826</c:v>
                </c:pt>
                <c:pt idx="2665">
                  <c:v>2.6748459964000002</c:v>
                </c:pt>
                <c:pt idx="2666">
                  <c:v>2.7635679328</c:v>
                </c:pt>
                <c:pt idx="2667">
                  <c:v>2.7635679328</c:v>
                </c:pt>
                <c:pt idx="2668">
                  <c:v>2.7635679328</c:v>
                </c:pt>
                <c:pt idx="2669">
                  <c:v>2.7490280694</c:v>
                </c:pt>
                <c:pt idx="2670">
                  <c:v>2.8360842239999999</c:v>
                </c:pt>
                <c:pt idx="2671">
                  <c:v>2.8360842239999999</c:v>
                </c:pt>
                <c:pt idx="2672">
                  <c:v>2.8360842239999999</c:v>
                </c:pt>
                <c:pt idx="2673">
                  <c:v>2.7601099413000001</c:v>
                </c:pt>
                <c:pt idx="2674">
                  <c:v>2.7601099413000001</c:v>
                </c:pt>
                <c:pt idx="2675">
                  <c:v>2.7601099413000001</c:v>
                </c:pt>
                <c:pt idx="2676">
                  <c:v>2.6537449153999999</c:v>
                </c:pt>
                <c:pt idx="2677">
                  <c:v>2.6682437964000001</c:v>
                </c:pt>
                <c:pt idx="2678">
                  <c:v>2.5278493274999998</c:v>
                </c:pt>
                <c:pt idx="2679">
                  <c:v>2.5985914227000002</c:v>
                </c:pt>
                <c:pt idx="2680">
                  <c:v>2.6023933554999998</c:v>
                </c:pt>
                <c:pt idx="2681">
                  <c:v>2.6023933554999998</c:v>
                </c:pt>
                <c:pt idx="2682">
                  <c:v>2.6023933554999998</c:v>
                </c:pt>
                <c:pt idx="2683">
                  <c:v>2.6030062619000001</c:v>
                </c:pt>
                <c:pt idx="2684">
                  <c:v>2.6062966965999999</c:v>
                </c:pt>
                <c:pt idx="2685">
                  <c:v>2.6214338683</c:v>
                </c:pt>
                <c:pt idx="2686">
                  <c:v>2.4756657545</c:v>
                </c:pt>
                <c:pt idx="2687">
                  <c:v>2.5201650482</c:v>
                </c:pt>
                <c:pt idx="2688">
                  <c:v>2.5201650482</c:v>
                </c:pt>
                <c:pt idx="2689">
                  <c:v>2.5201650482</c:v>
                </c:pt>
                <c:pt idx="2690">
                  <c:v>2.5633829462</c:v>
                </c:pt>
                <c:pt idx="2691">
                  <c:v>2.6587311322999998</c:v>
                </c:pt>
                <c:pt idx="2692">
                  <c:v>2.6022747214000002</c:v>
                </c:pt>
                <c:pt idx="2693">
                  <c:v>2.6108447594999999</c:v>
                </c:pt>
                <c:pt idx="2694">
                  <c:v>2.7290830980999998</c:v>
                </c:pt>
                <c:pt idx="2695">
                  <c:v>2.7290830980999998</c:v>
                </c:pt>
                <c:pt idx="2696">
                  <c:v>2.7290830980999998</c:v>
                </c:pt>
                <c:pt idx="2697">
                  <c:v>2.7033825071000002</c:v>
                </c:pt>
                <c:pt idx="2698">
                  <c:v>2.6876356003000001</c:v>
                </c:pt>
                <c:pt idx="2699">
                  <c:v>2.8213262861000001</c:v>
                </c:pt>
                <c:pt idx="2700">
                  <c:v>2.8550173863000001</c:v>
                </c:pt>
                <c:pt idx="2701">
                  <c:v>2.8550173863000001</c:v>
                </c:pt>
                <c:pt idx="2702">
                  <c:v>2.8550173863000001</c:v>
                </c:pt>
                <c:pt idx="2703">
                  <c:v>2.8550173863000001</c:v>
                </c:pt>
                <c:pt idx="2704">
                  <c:v>2.9001266734</c:v>
                </c:pt>
                <c:pt idx="2705">
                  <c:v>2.9299591593000001</c:v>
                </c:pt>
                <c:pt idx="2706">
                  <c:v>2.8308535427999999</c:v>
                </c:pt>
                <c:pt idx="2707">
                  <c:v>2.7472232243999999</c:v>
                </c:pt>
                <c:pt idx="2708">
                  <c:v>2.8134698607000002</c:v>
                </c:pt>
                <c:pt idx="2709">
                  <c:v>2.8134698607000002</c:v>
                </c:pt>
                <c:pt idx="2710">
                  <c:v>2.8134698607000002</c:v>
                </c:pt>
                <c:pt idx="2711">
                  <c:v>2.8653608908999999</c:v>
                </c:pt>
                <c:pt idx="2712">
                  <c:v>2.8098879140999999</c:v>
                </c:pt>
                <c:pt idx="2713">
                  <c:v>2.7209505446</c:v>
                </c:pt>
                <c:pt idx="2714">
                  <c:v>2.6860376934999999</c:v>
                </c:pt>
                <c:pt idx="2715">
                  <c:v>2.6814427704999999</c:v>
                </c:pt>
                <c:pt idx="2716">
                  <c:v>2.6814427704999999</c:v>
                </c:pt>
                <c:pt idx="2717">
                  <c:v>2.6814427704999999</c:v>
                </c:pt>
                <c:pt idx="2718">
                  <c:v>2.392853058</c:v>
                </c:pt>
                <c:pt idx="2719">
                  <c:v>2.4114604877999999</c:v>
                </c:pt>
                <c:pt idx="2720">
                  <c:v>2.3821181130000002</c:v>
                </c:pt>
                <c:pt idx="2721">
                  <c:v>2.4965176791000001</c:v>
                </c:pt>
                <c:pt idx="2722">
                  <c:v>2.4186843646999998</c:v>
                </c:pt>
                <c:pt idx="2723">
                  <c:v>2.4186843646999998</c:v>
                </c:pt>
                <c:pt idx="2724">
                  <c:v>2.4186843646999998</c:v>
                </c:pt>
                <c:pt idx="2725">
                  <c:v>2.3142409184999999</c:v>
                </c:pt>
                <c:pt idx="2726">
                  <c:v>2.4731777503000001</c:v>
                </c:pt>
                <c:pt idx="2727">
                  <c:v>2.4278642438000002</c:v>
                </c:pt>
                <c:pt idx="2728">
                  <c:v>2.5021073696</c:v>
                </c:pt>
                <c:pt idx="2729">
                  <c:v>2.5685659654999999</c:v>
                </c:pt>
                <c:pt idx="2730">
                  <c:v>2.5685659654999999</c:v>
                </c:pt>
                <c:pt idx="2731">
                  <c:v>2.5685659654999999</c:v>
                </c:pt>
                <c:pt idx="2732">
                  <c:v>2.5507852647</c:v>
                </c:pt>
                <c:pt idx="2733">
                  <c:v>2.4952298318000001</c:v>
                </c:pt>
                <c:pt idx="2734">
                  <c:v>2.6361140387000002</c:v>
                </c:pt>
                <c:pt idx="2735">
                  <c:v>2.6089260420999998</c:v>
                </c:pt>
                <c:pt idx="2736">
                  <c:v>2.7005665352000001</c:v>
                </c:pt>
                <c:pt idx="2737">
                  <c:v>2.7005665352000001</c:v>
                </c:pt>
                <c:pt idx="2738">
                  <c:v>2.7005665352000001</c:v>
                </c:pt>
                <c:pt idx="2739">
                  <c:v>2.7210993129999999</c:v>
                </c:pt>
                <c:pt idx="2740">
                  <c:v>2.7448669446</c:v>
                </c:pt>
                <c:pt idx="2741">
                  <c:v>2.8518917121</c:v>
                </c:pt>
                <c:pt idx="2742">
                  <c:v>2.8631420640999998</c:v>
                </c:pt>
                <c:pt idx="2743">
                  <c:v>2.9256556494999999</c:v>
                </c:pt>
                <c:pt idx="2744">
                  <c:v>2.9256556494999999</c:v>
                </c:pt>
                <c:pt idx="2745">
                  <c:v>2.9256556494999999</c:v>
                </c:pt>
                <c:pt idx="2746">
                  <c:v>2.9125175705999999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54-439D-9D39-CC1E5E9B3F0F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  <c:pt idx="1515">
                  <c:v>1.321125810516</c:v>
                </c:pt>
                <c:pt idx="1516">
                  <c:v>1.273098702155</c:v>
                </c:pt>
                <c:pt idx="1517">
                  <c:v>1.3075483740830001</c:v>
                </c:pt>
                <c:pt idx="1518">
                  <c:v>1.3263401222540001</c:v>
                </c:pt>
                <c:pt idx="1519">
                  <c:v>1.3263401222540001</c:v>
                </c:pt>
                <c:pt idx="1520">
                  <c:v>1.3263401222540001</c:v>
                </c:pt>
                <c:pt idx="1521">
                  <c:v>1.3198100670249999</c:v>
                </c:pt>
                <c:pt idx="1522">
                  <c:v>1.3198100670249999</c:v>
                </c:pt>
                <c:pt idx="1523">
                  <c:v>1.1904459090899999</c:v>
                </c:pt>
                <c:pt idx="1524">
                  <c:v>1.1862472840710001</c:v>
                </c:pt>
                <c:pt idx="1525">
                  <c:v>1.1342706909</c:v>
                </c:pt>
                <c:pt idx="1526">
                  <c:v>1.1342706909</c:v>
                </c:pt>
                <c:pt idx="1527">
                  <c:v>1.1342706909</c:v>
                </c:pt>
                <c:pt idx="1528">
                  <c:v>1.0817482350000001</c:v>
                </c:pt>
                <c:pt idx="1529">
                  <c:v>0.97026073940000002</c:v>
                </c:pt>
                <c:pt idx="1530">
                  <c:v>0.97026073940000002</c:v>
                </c:pt>
                <c:pt idx="1531">
                  <c:v>0.90992135750000003</c:v>
                </c:pt>
                <c:pt idx="1532">
                  <c:v>0.87999066459999997</c:v>
                </c:pt>
                <c:pt idx="1533">
                  <c:v>0.87999066459999997</c:v>
                </c:pt>
                <c:pt idx="1534">
                  <c:v>0.87999066459999997</c:v>
                </c:pt>
                <c:pt idx="1535">
                  <c:v>0.90892383330000004</c:v>
                </c:pt>
                <c:pt idx="1536">
                  <c:v>0.57080889800000001</c:v>
                </c:pt>
                <c:pt idx="1537">
                  <c:v>0.53289434769999999</c:v>
                </c:pt>
                <c:pt idx="1538">
                  <c:v>0.44805580639999998</c:v>
                </c:pt>
                <c:pt idx="1539">
                  <c:v>0.52277841229999999</c:v>
                </c:pt>
                <c:pt idx="1540">
                  <c:v>0.52277841229999999</c:v>
                </c:pt>
                <c:pt idx="1541">
                  <c:v>0.52277841229999999</c:v>
                </c:pt>
                <c:pt idx="1542">
                  <c:v>0.51576834090000001</c:v>
                </c:pt>
                <c:pt idx="1543">
                  <c:v>0.67854451999999998</c:v>
                </c:pt>
                <c:pt idx="1544">
                  <c:v>0.82004028529999995</c:v>
                </c:pt>
                <c:pt idx="1545">
                  <c:v>0.99956346299999999</c:v>
                </c:pt>
                <c:pt idx="1546">
                  <c:v>1.148892714</c:v>
                </c:pt>
                <c:pt idx="1547">
                  <c:v>1.148892714</c:v>
                </c:pt>
                <c:pt idx="1548">
                  <c:v>1.148892714</c:v>
                </c:pt>
                <c:pt idx="1549">
                  <c:v>1.1489056915</c:v>
                </c:pt>
                <c:pt idx="1550">
                  <c:v>1.1483109233</c:v>
                </c:pt>
                <c:pt idx="1551">
                  <c:v>1.3413808564</c:v>
                </c:pt>
                <c:pt idx="1552">
                  <c:v>1.3201684598000001</c:v>
                </c:pt>
                <c:pt idx="1553">
                  <c:v>1.2498442836999999</c:v>
                </c:pt>
                <c:pt idx="1554">
                  <c:v>1.2498442836999999</c:v>
                </c:pt>
                <c:pt idx="1555">
                  <c:v>1.2498442836999999</c:v>
                </c:pt>
                <c:pt idx="1556">
                  <c:v>1.2197476738999999</c:v>
                </c:pt>
                <c:pt idx="1557">
                  <c:v>1.1958338543</c:v>
                </c:pt>
                <c:pt idx="1558">
                  <c:v>1.2737820681000001</c:v>
                </c:pt>
                <c:pt idx="1559">
                  <c:v>1.2737820681000001</c:v>
                </c:pt>
                <c:pt idx="1560">
                  <c:v>1.2737820681000001</c:v>
                </c:pt>
                <c:pt idx="1561">
                  <c:v>1.2737820681000001</c:v>
                </c:pt>
                <c:pt idx="1562">
                  <c:v>1.2737820681000001</c:v>
                </c:pt>
                <c:pt idx="1563">
                  <c:v>1.2975766439</c:v>
                </c:pt>
                <c:pt idx="1564">
                  <c:v>1.3347990238</c:v>
                </c:pt>
                <c:pt idx="1565">
                  <c:v>1.3347990238</c:v>
                </c:pt>
                <c:pt idx="1566">
                  <c:v>1.3347990238</c:v>
                </c:pt>
                <c:pt idx="1567">
                  <c:v>1.2369927432000001</c:v>
                </c:pt>
                <c:pt idx="1568">
                  <c:v>1.2369927432000001</c:v>
                </c:pt>
                <c:pt idx="1569">
                  <c:v>1.2369927432000001</c:v>
                </c:pt>
                <c:pt idx="1570">
                  <c:v>1.2716724728</c:v>
                </c:pt>
                <c:pt idx="1571">
                  <c:v>1.4163743231999999</c:v>
                </c:pt>
                <c:pt idx="1572">
                  <c:v>1.3399107252</c:v>
                </c:pt>
                <c:pt idx="1573">
                  <c:v>1.3758096634999999</c:v>
                </c:pt>
                <c:pt idx="1574">
                  <c:v>1.3584940449</c:v>
                </c:pt>
                <c:pt idx="1575">
                  <c:v>1.3584940449</c:v>
                </c:pt>
                <c:pt idx="1576">
                  <c:v>1.3584940449</c:v>
                </c:pt>
                <c:pt idx="1577">
                  <c:v>1.3445028922</c:v>
                </c:pt>
                <c:pt idx="1578">
                  <c:v>1.4376196369000001</c:v>
                </c:pt>
                <c:pt idx="1579">
                  <c:v>1.4376196369000001</c:v>
                </c:pt>
                <c:pt idx="1580">
                  <c:v>1.4376196369000001</c:v>
                </c:pt>
                <c:pt idx="1581">
                  <c:v>1.3863492072000001</c:v>
                </c:pt>
                <c:pt idx="1582">
                  <c:v>1.3863492072000001</c:v>
                </c:pt>
                <c:pt idx="1583">
                  <c:v>1.3863492072000001</c:v>
                </c:pt>
                <c:pt idx="1584">
                  <c:v>1.3683104617999999</c:v>
                </c:pt>
                <c:pt idx="1585">
                  <c:v>1.32688074</c:v>
                </c:pt>
                <c:pt idx="1586">
                  <c:v>1.3678144654</c:v>
                </c:pt>
                <c:pt idx="1587">
                  <c:v>1.3727379224</c:v>
                </c:pt>
                <c:pt idx="1588">
                  <c:v>1.3399961983999999</c:v>
                </c:pt>
                <c:pt idx="1589">
                  <c:v>1.3399961983999999</c:v>
                </c:pt>
                <c:pt idx="1590">
                  <c:v>1.3399961983999999</c:v>
                </c:pt>
                <c:pt idx="1591">
                  <c:v>1.3465425609999999</c:v>
                </c:pt>
                <c:pt idx="1592">
                  <c:v>1.4088017993999999</c:v>
                </c:pt>
                <c:pt idx="1593">
                  <c:v>1.4360823118999999</c:v>
                </c:pt>
                <c:pt idx="1594">
                  <c:v>1.4206391247000001</c:v>
                </c:pt>
                <c:pt idx="1595">
                  <c:v>1.3811434197000001</c:v>
                </c:pt>
                <c:pt idx="1596">
                  <c:v>1.3811434197000001</c:v>
                </c:pt>
                <c:pt idx="1597">
                  <c:v>1.3811434197000001</c:v>
                </c:pt>
                <c:pt idx="1598">
                  <c:v>1.398118424</c:v>
                </c:pt>
                <c:pt idx="1599">
                  <c:v>1.4453245105000001</c:v>
                </c:pt>
                <c:pt idx="1600">
                  <c:v>1.4535425336000001</c:v>
                </c:pt>
                <c:pt idx="1601">
                  <c:v>1.4341462788999999</c:v>
                </c:pt>
                <c:pt idx="1602">
                  <c:v>1.4206667063</c:v>
                </c:pt>
                <c:pt idx="1603">
                  <c:v>1.4206667063</c:v>
                </c:pt>
                <c:pt idx="1604">
                  <c:v>1.4206667063</c:v>
                </c:pt>
                <c:pt idx="1605">
                  <c:v>1.4109226432999999</c:v>
                </c:pt>
                <c:pt idx="1606">
                  <c:v>1.4368565175000001</c:v>
                </c:pt>
                <c:pt idx="1607">
                  <c:v>1.4137108656999999</c:v>
                </c:pt>
                <c:pt idx="1608">
                  <c:v>1.3683107741</c:v>
                </c:pt>
                <c:pt idx="1609">
                  <c:v>1.3683107741</c:v>
                </c:pt>
                <c:pt idx="1610">
                  <c:v>1.3683107741</c:v>
                </c:pt>
                <c:pt idx="1611">
                  <c:v>1.3683107741</c:v>
                </c:pt>
                <c:pt idx="1612">
                  <c:v>1.3187895981</c:v>
                </c:pt>
                <c:pt idx="1613">
                  <c:v>1.2962708224999999</c:v>
                </c:pt>
                <c:pt idx="1614">
                  <c:v>1.2910201779999999</c:v>
                </c:pt>
                <c:pt idx="1615">
                  <c:v>1.2802878029</c:v>
                </c:pt>
                <c:pt idx="1616">
                  <c:v>1.2617459137</c:v>
                </c:pt>
                <c:pt idx="1617">
                  <c:v>1.2617459137</c:v>
                </c:pt>
                <c:pt idx="1618">
                  <c:v>1.2617459137</c:v>
                </c:pt>
                <c:pt idx="1619">
                  <c:v>1.2617459137</c:v>
                </c:pt>
                <c:pt idx="1620">
                  <c:v>1.2572739825999999</c:v>
                </c:pt>
                <c:pt idx="1621">
                  <c:v>1.3254616566999999</c:v>
                </c:pt>
                <c:pt idx="1622">
                  <c:v>1.3396583583999999</c:v>
                </c:pt>
                <c:pt idx="1623">
                  <c:v>1.3638845618</c:v>
                </c:pt>
                <c:pt idx="1624">
                  <c:v>1.3638845618</c:v>
                </c:pt>
                <c:pt idx="1625">
                  <c:v>1.3638845618</c:v>
                </c:pt>
                <c:pt idx="1626">
                  <c:v>1.3630455845</c:v>
                </c:pt>
                <c:pt idx="1627">
                  <c:v>1.3343770239999999</c:v>
                </c:pt>
                <c:pt idx="1628">
                  <c:v>1.2929262302</c:v>
                </c:pt>
                <c:pt idx="1629">
                  <c:v>1.2841004862000001</c:v>
                </c:pt>
                <c:pt idx="1630">
                  <c:v>1.2330198598</c:v>
                </c:pt>
                <c:pt idx="1631">
                  <c:v>1.2330198598</c:v>
                </c:pt>
                <c:pt idx="1632">
                  <c:v>1.2330198598</c:v>
                </c:pt>
                <c:pt idx="1633">
                  <c:v>1.2106348586</c:v>
                </c:pt>
                <c:pt idx="1634">
                  <c:v>1.1717475042000001</c:v>
                </c:pt>
                <c:pt idx="1635">
                  <c:v>1.1824991239</c:v>
                </c:pt>
                <c:pt idx="1636">
                  <c:v>1.1860464663000001</c:v>
                </c:pt>
                <c:pt idx="1637">
                  <c:v>1.1745225844</c:v>
                </c:pt>
                <c:pt idx="1638">
                  <c:v>1.1745225844</c:v>
                </c:pt>
                <c:pt idx="1639">
                  <c:v>1.1745225844</c:v>
                </c:pt>
                <c:pt idx="1640">
                  <c:v>1.1452518354000001</c:v>
                </c:pt>
                <c:pt idx="1641">
                  <c:v>1.1293733825000001</c:v>
                </c:pt>
                <c:pt idx="1642">
                  <c:v>1.1358026265000001</c:v>
                </c:pt>
                <c:pt idx="1643">
                  <c:v>1.0884213557</c:v>
                </c:pt>
                <c:pt idx="1644">
                  <c:v>1.0218110418999999</c:v>
                </c:pt>
                <c:pt idx="1645">
                  <c:v>1.0218110418999999</c:v>
                </c:pt>
                <c:pt idx="1646">
                  <c:v>1.0218110418999999</c:v>
                </c:pt>
                <c:pt idx="1647">
                  <c:v>1.0038126324000001</c:v>
                </c:pt>
                <c:pt idx="1648">
                  <c:v>0.92080120099999996</c:v>
                </c:pt>
                <c:pt idx="1649">
                  <c:v>0.91325170700000002</c:v>
                </c:pt>
                <c:pt idx="1650">
                  <c:v>0.9341276704</c:v>
                </c:pt>
                <c:pt idx="1651">
                  <c:v>0.87018263610000002</c:v>
                </c:pt>
                <c:pt idx="1652">
                  <c:v>0.87018263610000002</c:v>
                </c:pt>
                <c:pt idx="1653">
                  <c:v>0.87018263610000002</c:v>
                </c:pt>
                <c:pt idx="1654">
                  <c:v>0.88890401060000002</c:v>
                </c:pt>
                <c:pt idx="1655">
                  <c:v>0.84723408730000005</c:v>
                </c:pt>
                <c:pt idx="1656">
                  <c:v>0.84011510420000002</c:v>
                </c:pt>
                <c:pt idx="1657">
                  <c:v>0.89056476890000003</c:v>
                </c:pt>
                <c:pt idx="1658">
                  <c:v>0.85421684620000005</c:v>
                </c:pt>
                <c:pt idx="1659">
                  <c:v>0.85421684620000005</c:v>
                </c:pt>
                <c:pt idx="1660">
                  <c:v>0.85421684620000005</c:v>
                </c:pt>
                <c:pt idx="1661">
                  <c:v>0.82404608440000005</c:v>
                </c:pt>
                <c:pt idx="1662">
                  <c:v>0.87552658900000002</c:v>
                </c:pt>
                <c:pt idx="1663">
                  <c:v>0.90036191639999996</c:v>
                </c:pt>
                <c:pt idx="1664">
                  <c:v>0.93181527490000005</c:v>
                </c:pt>
                <c:pt idx="1665">
                  <c:v>0.98070679240000003</c:v>
                </c:pt>
                <c:pt idx="1666">
                  <c:v>0.98070679240000003</c:v>
                </c:pt>
                <c:pt idx="1667">
                  <c:v>0.98070679240000003</c:v>
                </c:pt>
                <c:pt idx="1668">
                  <c:v>0.99028301429999999</c:v>
                </c:pt>
                <c:pt idx="1669">
                  <c:v>0.97855436060000001</c:v>
                </c:pt>
                <c:pt idx="1670">
                  <c:v>1.0369672080000001</c:v>
                </c:pt>
                <c:pt idx="1671">
                  <c:v>1.0134387573000001</c:v>
                </c:pt>
                <c:pt idx="1672">
                  <c:v>1.0134387573000001</c:v>
                </c:pt>
                <c:pt idx="1673">
                  <c:v>1.0134387573000001</c:v>
                </c:pt>
                <c:pt idx="1674">
                  <c:v>1.0134387573000001</c:v>
                </c:pt>
                <c:pt idx="1675">
                  <c:v>1.0267285638000001</c:v>
                </c:pt>
                <c:pt idx="1676">
                  <c:v>0.96105125059999996</c:v>
                </c:pt>
                <c:pt idx="1677">
                  <c:v>0.9585805811</c:v>
                </c:pt>
                <c:pt idx="1678">
                  <c:v>1.019682588</c:v>
                </c:pt>
                <c:pt idx="1679">
                  <c:v>1.0571229769999999</c:v>
                </c:pt>
                <c:pt idx="1680">
                  <c:v>1.0571229769999999</c:v>
                </c:pt>
                <c:pt idx="1681">
                  <c:v>1.0571229769999999</c:v>
                </c:pt>
                <c:pt idx="1682">
                  <c:v>1.0337883970999999</c:v>
                </c:pt>
                <c:pt idx="1683">
                  <c:v>1.0780962940000001</c:v>
                </c:pt>
                <c:pt idx="1684">
                  <c:v>1.1792081556</c:v>
                </c:pt>
                <c:pt idx="1685">
                  <c:v>1.2353505081</c:v>
                </c:pt>
                <c:pt idx="1686">
                  <c:v>1.2206901904</c:v>
                </c:pt>
                <c:pt idx="1687">
                  <c:v>1.2206901904</c:v>
                </c:pt>
                <c:pt idx="1688">
                  <c:v>1.2206901904</c:v>
                </c:pt>
                <c:pt idx="1689">
                  <c:v>1.2829443942000001</c:v>
                </c:pt>
                <c:pt idx="1690">
                  <c:v>1.2981195709</c:v>
                </c:pt>
                <c:pt idx="1691">
                  <c:v>1.3133427053</c:v>
                </c:pt>
                <c:pt idx="1692">
                  <c:v>1.2982110641</c:v>
                </c:pt>
                <c:pt idx="1693">
                  <c:v>1.2847152160999999</c:v>
                </c:pt>
                <c:pt idx="1694">
                  <c:v>1.2847152160999999</c:v>
                </c:pt>
                <c:pt idx="1695">
                  <c:v>1.2847152160999999</c:v>
                </c:pt>
                <c:pt idx="1696">
                  <c:v>1.3448702299999999</c:v>
                </c:pt>
                <c:pt idx="1697">
                  <c:v>1.3449717529</c:v>
                </c:pt>
                <c:pt idx="1698">
                  <c:v>1.3632939902000001</c:v>
                </c:pt>
                <c:pt idx="1699">
                  <c:v>1.3886790032</c:v>
                </c:pt>
                <c:pt idx="1700">
                  <c:v>1.3415994178999999</c:v>
                </c:pt>
                <c:pt idx="1701">
                  <c:v>1.3415994178999999</c:v>
                </c:pt>
                <c:pt idx="1702">
                  <c:v>1.3415994178999999</c:v>
                </c:pt>
                <c:pt idx="1703">
                  <c:v>1.3769909736999999</c:v>
                </c:pt>
                <c:pt idx="1704">
                  <c:v>1.4010808178</c:v>
                </c:pt>
                <c:pt idx="1705">
                  <c:v>1.4274328707999999</c:v>
                </c:pt>
                <c:pt idx="1706">
                  <c:v>1.4176547146</c:v>
                </c:pt>
                <c:pt idx="1707">
                  <c:v>1.3338069069</c:v>
                </c:pt>
                <c:pt idx="1708">
                  <c:v>1.3338069069</c:v>
                </c:pt>
                <c:pt idx="1709">
                  <c:v>1.3338069069</c:v>
                </c:pt>
                <c:pt idx="1710">
                  <c:v>1.3060555756000001</c:v>
                </c:pt>
                <c:pt idx="1711">
                  <c:v>1.3242972116</c:v>
                </c:pt>
                <c:pt idx="1712">
                  <c:v>1.3941763630999999</c:v>
                </c:pt>
                <c:pt idx="1713">
                  <c:v>1.4059701652000001</c:v>
                </c:pt>
                <c:pt idx="1714">
                  <c:v>1.3793598002</c:v>
                </c:pt>
                <c:pt idx="1715">
                  <c:v>1.3793598002</c:v>
                </c:pt>
                <c:pt idx="1716">
                  <c:v>1.3793598002</c:v>
                </c:pt>
                <c:pt idx="1717">
                  <c:v>1.3601006139</c:v>
                </c:pt>
                <c:pt idx="1718">
                  <c:v>1.3098379006</c:v>
                </c:pt>
                <c:pt idx="1719">
                  <c:v>1.3284654706000001</c:v>
                </c:pt>
                <c:pt idx="1720">
                  <c:v>1.3758998120999999</c:v>
                </c:pt>
                <c:pt idx="1721">
                  <c:v>1.3270055031000001</c:v>
                </c:pt>
                <c:pt idx="1722">
                  <c:v>1.3270055031000001</c:v>
                </c:pt>
                <c:pt idx="1723">
                  <c:v>1.3270055031000001</c:v>
                </c:pt>
                <c:pt idx="1724">
                  <c:v>1.3270055031000001</c:v>
                </c:pt>
                <c:pt idx="1725">
                  <c:v>1.2879163068999999</c:v>
                </c:pt>
                <c:pt idx="1726">
                  <c:v>1.2331171170999999</c:v>
                </c:pt>
                <c:pt idx="1727">
                  <c:v>1.1998648565000001</c:v>
                </c:pt>
                <c:pt idx="1728">
                  <c:v>1.1536576167000001</c:v>
                </c:pt>
                <c:pt idx="1729">
                  <c:v>1.1536576167000001</c:v>
                </c:pt>
                <c:pt idx="1730">
                  <c:v>1.1536576167000001</c:v>
                </c:pt>
                <c:pt idx="1731">
                  <c:v>1.1536576167000001</c:v>
                </c:pt>
                <c:pt idx="1732">
                  <c:v>1.1536576167000001</c:v>
                </c:pt>
                <c:pt idx="1733">
                  <c:v>1.3050308921</c:v>
                </c:pt>
                <c:pt idx="1734">
                  <c:v>1.1100507058</c:v>
                </c:pt>
                <c:pt idx="1735">
                  <c:v>1.1958072507999999</c:v>
                </c:pt>
                <c:pt idx="1736">
                  <c:v>1.1958072507999999</c:v>
                </c:pt>
                <c:pt idx="1737">
                  <c:v>1.1958072507999999</c:v>
                </c:pt>
                <c:pt idx="1738">
                  <c:v>1.2337293508</c:v>
                </c:pt>
                <c:pt idx="1739">
                  <c:v>1.2459547268</c:v>
                </c:pt>
                <c:pt idx="1740">
                  <c:v>1.2760382507000001</c:v>
                </c:pt>
                <c:pt idx="1741">
                  <c:v>1.2564777152</c:v>
                </c:pt>
                <c:pt idx="1742">
                  <c:v>1.2469270393</c:v>
                </c:pt>
                <c:pt idx="1743">
                  <c:v>1.2469270393</c:v>
                </c:pt>
                <c:pt idx="1744">
                  <c:v>1.2469270393</c:v>
                </c:pt>
                <c:pt idx="1745">
                  <c:v>1.2691629436</c:v>
                </c:pt>
                <c:pt idx="1746">
                  <c:v>1.2790446155999999</c:v>
                </c:pt>
                <c:pt idx="1747">
                  <c:v>1.2550457015000001</c:v>
                </c:pt>
                <c:pt idx="1748">
                  <c:v>1.2826345455999999</c:v>
                </c:pt>
                <c:pt idx="1749">
                  <c:v>1.2918776517999999</c:v>
                </c:pt>
                <c:pt idx="1750">
                  <c:v>1.2918776517999999</c:v>
                </c:pt>
                <c:pt idx="1751">
                  <c:v>1.2918776517999999</c:v>
                </c:pt>
                <c:pt idx="1752">
                  <c:v>1.3119736907999999</c:v>
                </c:pt>
                <c:pt idx="1753">
                  <c:v>1.2732575283000001</c:v>
                </c:pt>
                <c:pt idx="1754">
                  <c:v>1.2810574663000001</c:v>
                </c:pt>
                <c:pt idx="1755">
                  <c:v>1.2935874440999999</c:v>
                </c:pt>
                <c:pt idx="1756">
                  <c:v>1.2215660053999999</c:v>
                </c:pt>
                <c:pt idx="1757">
                  <c:v>1.2215660053999999</c:v>
                </c:pt>
                <c:pt idx="1758">
                  <c:v>1.2215660053999999</c:v>
                </c:pt>
                <c:pt idx="1759">
                  <c:v>1.2293444162</c:v>
                </c:pt>
                <c:pt idx="1760">
                  <c:v>1.2525277739</c:v>
                </c:pt>
                <c:pt idx="1761">
                  <c:v>1.2535585672</c:v>
                </c:pt>
                <c:pt idx="1762">
                  <c:v>1.1862731081</c:v>
                </c:pt>
                <c:pt idx="1763">
                  <c:v>1.1813377163000001</c:v>
                </c:pt>
                <c:pt idx="1764">
                  <c:v>1.1813377163000001</c:v>
                </c:pt>
                <c:pt idx="1765">
                  <c:v>1.1813377163000001</c:v>
                </c:pt>
                <c:pt idx="1766">
                  <c:v>1.1650675881000001</c:v>
                </c:pt>
                <c:pt idx="1767">
                  <c:v>1.1594435578</c:v>
                </c:pt>
                <c:pt idx="1768">
                  <c:v>1.1454049761</c:v>
                </c:pt>
                <c:pt idx="1769">
                  <c:v>1.2050887843</c:v>
                </c:pt>
                <c:pt idx="1770">
                  <c:v>1.19918408</c:v>
                </c:pt>
                <c:pt idx="1771">
                  <c:v>1.19918408</c:v>
                </c:pt>
                <c:pt idx="1772">
                  <c:v>1.19918408</c:v>
                </c:pt>
                <c:pt idx="1773">
                  <c:v>1.2151440909</c:v>
                </c:pt>
                <c:pt idx="1774">
                  <c:v>1.1915191266</c:v>
                </c:pt>
                <c:pt idx="1775">
                  <c:v>1.3264522182</c:v>
                </c:pt>
                <c:pt idx="1776">
                  <c:v>1.3936217166</c:v>
                </c:pt>
                <c:pt idx="1777">
                  <c:v>1.4336585427999999</c:v>
                </c:pt>
                <c:pt idx="1778">
                  <c:v>1.4336585427999999</c:v>
                </c:pt>
                <c:pt idx="1779">
                  <c:v>1.4336585427999999</c:v>
                </c:pt>
                <c:pt idx="1780">
                  <c:v>1.4388533745000001</c:v>
                </c:pt>
                <c:pt idx="1781">
                  <c:v>1.4901499947000001</c:v>
                </c:pt>
                <c:pt idx="1782">
                  <c:v>1.4744494263000001</c:v>
                </c:pt>
                <c:pt idx="1783">
                  <c:v>1.4677578385000001</c:v>
                </c:pt>
                <c:pt idx="1784">
                  <c:v>1.4564119517</c:v>
                </c:pt>
                <c:pt idx="1785">
                  <c:v>1.4564119517</c:v>
                </c:pt>
                <c:pt idx="1786">
                  <c:v>1.4564119517</c:v>
                </c:pt>
                <c:pt idx="1787">
                  <c:v>1.4156565628</c:v>
                </c:pt>
                <c:pt idx="1788">
                  <c:v>1.4302399619999999</c:v>
                </c:pt>
                <c:pt idx="1789">
                  <c:v>1.4559169948999999</c:v>
                </c:pt>
                <c:pt idx="1790">
                  <c:v>1.4696804268999999</c:v>
                </c:pt>
                <c:pt idx="1791">
                  <c:v>1.5271510633000001</c:v>
                </c:pt>
                <c:pt idx="1792">
                  <c:v>1.5271510633000001</c:v>
                </c:pt>
                <c:pt idx="1793">
                  <c:v>1.5271510633000001</c:v>
                </c:pt>
                <c:pt idx="1794">
                  <c:v>1.4648901831000001</c:v>
                </c:pt>
                <c:pt idx="1795">
                  <c:v>1.4672075767999999</c:v>
                </c:pt>
                <c:pt idx="1796">
                  <c:v>1.4275575790999999</c:v>
                </c:pt>
                <c:pt idx="1797">
                  <c:v>1.459278528</c:v>
                </c:pt>
                <c:pt idx="1798">
                  <c:v>1.4370700881</c:v>
                </c:pt>
                <c:pt idx="1799">
                  <c:v>1.4370700881</c:v>
                </c:pt>
                <c:pt idx="1800">
                  <c:v>1.4370700881</c:v>
                </c:pt>
                <c:pt idx="1801">
                  <c:v>1.4149492822</c:v>
                </c:pt>
                <c:pt idx="1802">
                  <c:v>1.3926163292</c:v>
                </c:pt>
                <c:pt idx="1803">
                  <c:v>1.3995536754</c:v>
                </c:pt>
                <c:pt idx="1804">
                  <c:v>1.3898897216999999</c:v>
                </c:pt>
                <c:pt idx="1805">
                  <c:v>1.3962520758000001</c:v>
                </c:pt>
                <c:pt idx="1806">
                  <c:v>1.3962520758000001</c:v>
                </c:pt>
                <c:pt idx="1807">
                  <c:v>1.3962520758000001</c:v>
                </c:pt>
                <c:pt idx="1808">
                  <c:v>1.3974366785000001</c:v>
                </c:pt>
                <c:pt idx="1809">
                  <c:v>1.4674450304</c:v>
                </c:pt>
                <c:pt idx="1810">
                  <c:v>1.5189644450999999</c:v>
                </c:pt>
                <c:pt idx="1811">
                  <c:v>1.5139053316</c:v>
                </c:pt>
                <c:pt idx="1812">
                  <c:v>1.5252643858999999</c:v>
                </c:pt>
                <c:pt idx="1813">
                  <c:v>1.5252643858999999</c:v>
                </c:pt>
                <c:pt idx="1814">
                  <c:v>1.5252643858999999</c:v>
                </c:pt>
                <c:pt idx="1815">
                  <c:v>1.5296033023</c:v>
                </c:pt>
                <c:pt idx="1816">
                  <c:v>1.4690568670999999</c:v>
                </c:pt>
                <c:pt idx="1817">
                  <c:v>1.4977294245999999</c:v>
                </c:pt>
                <c:pt idx="1818">
                  <c:v>1.5083330868</c:v>
                </c:pt>
                <c:pt idx="1819">
                  <c:v>1.5044039680000001</c:v>
                </c:pt>
                <c:pt idx="1820">
                  <c:v>1.5044039680000001</c:v>
                </c:pt>
                <c:pt idx="1821">
                  <c:v>1.5044039680000001</c:v>
                </c:pt>
                <c:pt idx="1822">
                  <c:v>1.5578796519</c:v>
                </c:pt>
                <c:pt idx="1823">
                  <c:v>1.5737914404</c:v>
                </c:pt>
                <c:pt idx="1824">
                  <c:v>1.5807551057</c:v>
                </c:pt>
                <c:pt idx="1825">
                  <c:v>1.5792884023</c:v>
                </c:pt>
                <c:pt idx="1826">
                  <c:v>1.5777841687</c:v>
                </c:pt>
                <c:pt idx="1827">
                  <c:v>1.5777841687</c:v>
                </c:pt>
                <c:pt idx="1828">
                  <c:v>1.5777841687</c:v>
                </c:pt>
                <c:pt idx="1829">
                  <c:v>1.5802114413999999</c:v>
                </c:pt>
                <c:pt idx="1830">
                  <c:v>1.5891425516</c:v>
                </c:pt>
                <c:pt idx="1831">
                  <c:v>1.6237101464000001</c:v>
                </c:pt>
                <c:pt idx="1832">
                  <c:v>1.6239652738000001</c:v>
                </c:pt>
                <c:pt idx="1833">
                  <c:v>1.5849669725</c:v>
                </c:pt>
                <c:pt idx="1834">
                  <c:v>1.5849669725</c:v>
                </c:pt>
                <c:pt idx="1835">
                  <c:v>1.5849669725</c:v>
                </c:pt>
                <c:pt idx="1836">
                  <c:v>1.5857088028999999</c:v>
                </c:pt>
                <c:pt idx="1837">
                  <c:v>1.5692841388000001</c:v>
                </c:pt>
                <c:pt idx="1838">
                  <c:v>1.5897175781999999</c:v>
                </c:pt>
                <c:pt idx="1839">
                  <c:v>1.5405064945</c:v>
                </c:pt>
                <c:pt idx="1840">
                  <c:v>1.4979755587000001</c:v>
                </c:pt>
                <c:pt idx="1841">
                  <c:v>1.4979755587000001</c:v>
                </c:pt>
                <c:pt idx="1842">
                  <c:v>1.4979755587000001</c:v>
                </c:pt>
                <c:pt idx="1843">
                  <c:v>1.4569240537000001</c:v>
                </c:pt>
                <c:pt idx="1844">
                  <c:v>1.5259973084</c:v>
                </c:pt>
                <c:pt idx="1845">
                  <c:v>1.5445148231000001</c:v>
                </c:pt>
                <c:pt idx="1846">
                  <c:v>1.4933925603</c:v>
                </c:pt>
                <c:pt idx="1847">
                  <c:v>1.5634525801000001</c:v>
                </c:pt>
                <c:pt idx="1848">
                  <c:v>1.5634525801000001</c:v>
                </c:pt>
                <c:pt idx="1849">
                  <c:v>1.5634525801000001</c:v>
                </c:pt>
                <c:pt idx="1850">
                  <c:v>1.5407168758000001</c:v>
                </c:pt>
                <c:pt idx="1851">
                  <c:v>1.5730699666000001</c:v>
                </c:pt>
                <c:pt idx="1852">
                  <c:v>1.5462363652</c:v>
                </c:pt>
                <c:pt idx="1853">
                  <c:v>1.5257786363000001</c:v>
                </c:pt>
                <c:pt idx="1854">
                  <c:v>1.5402407566</c:v>
                </c:pt>
                <c:pt idx="1855">
                  <c:v>1.5402407566</c:v>
                </c:pt>
                <c:pt idx="1856">
                  <c:v>1.5402407566</c:v>
                </c:pt>
                <c:pt idx="1857">
                  <c:v>1.4814754844</c:v>
                </c:pt>
                <c:pt idx="1858">
                  <c:v>1.4718053729</c:v>
                </c:pt>
                <c:pt idx="1859">
                  <c:v>1.5031496150000001</c:v>
                </c:pt>
                <c:pt idx="1860">
                  <c:v>1.5416730461000001</c:v>
                </c:pt>
                <c:pt idx="1861">
                  <c:v>1.5857824884</c:v>
                </c:pt>
                <c:pt idx="1862">
                  <c:v>1.5857824884</c:v>
                </c:pt>
                <c:pt idx="1863">
                  <c:v>1.5857824884</c:v>
                </c:pt>
                <c:pt idx="1864">
                  <c:v>1.5495939551</c:v>
                </c:pt>
                <c:pt idx="1865">
                  <c:v>1.5870516155000001</c:v>
                </c:pt>
                <c:pt idx="1866">
                  <c:v>1.5737278198</c:v>
                </c:pt>
                <c:pt idx="1867">
                  <c:v>1.5620746619000001</c:v>
                </c:pt>
                <c:pt idx="1868">
                  <c:v>1.5366261809999999</c:v>
                </c:pt>
                <c:pt idx="1869">
                  <c:v>1.5366261809999999</c:v>
                </c:pt>
                <c:pt idx="1870">
                  <c:v>1.5366261809999999</c:v>
                </c:pt>
                <c:pt idx="1871">
                  <c:v>1.5451114112</c:v>
                </c:pt>
                <c:pt idx="1872">
                  <c:v>1.5710186994999999</c:v>
                </c:pt>
                <c:pt idx="1873">
                  <c:v>1.5723675001999999</c:v>
                </c:pt>
                <c:pt idx="1874">
                  <c:v>1.5468179857</c:v>
                </c:pt>
                <c:pt idx="1875">
                  <c:v>1.4768413379000001</c:v>
                </c:pt>
                <c:pt idx="1876">
                  <c:v>1.4768413379000001</c:v>
                </c:pt>
                <c:pt idx="1877">
                  <c:v>1.4768413379000001</c:v>
                </c:pt>
                <c:pt idx="1878">
                  <c:v>1.4542818791000001</c:v>
                </c:pt>
                <c:pt idx="1879">
                  <c:v>1.4747715062</c:v>
                </c:pt>
                <c:pt idx="1880">
                  <c:v>1.5760959763</c:v>
                </c:pt>
                <c:pt idx="1881">
                  <c:v>1.6167927393999999</c:v>
                </c:pt>
                <c:pt idx="1882">
                  <c:v>1.6499204921999999</c:v>
                </c:pt>
                <c:pt idx="1883">
                  <c:v>1.6499204921999999</c:v>
                </c:pt>
                <c:pt idx="1884">
                  <c:v>1.6499204921999999</c:v>
                </c:pt>
                <c:pt idx="1885">
                  <c:v>1.7104793391999999</c:v>
                </c:pt>
                <c:pt idx="1886">
                  <c:v>1.7647772986000001</c:v>
                </c:pt>
                <c:pt idx="1887">
                  <c:v>1.7946658134</c:v>
                </c:pt>
                <c:pt idx="1888">
                  <c:v>1.7406346449000001</c:v>
                </c:pt>
                <c:pt idx="1889">
                  <c:v>1.7185755579999999</c:v>
                </c:pt>
                <c:pt idx="1890">
                  <c:v>1.7185755579999999</c:v>
                </c:pt>
                <c:pt idx="1891">
                  <c:v>1.7185755579999999</c:v>
                </c:pt>
                <c:pt idx="1892">
                  <c:v>1.704132464</c:v>
                </c:pt>
                <c:pt idx="1893">
                  <c:v>1.7549683165000001</c:v>
                </c:pt>
                <c:pt idx="1894">
                  <c:v>1.7469173171000001</c:v>
                </c:pt>
                <c:pt idx="1895">
                  <c:v>1.6404533429999999</c:v>
                </c:pt>
                <c:pt idx="1896">
                  <c:v>1.5740778896000001</c:v>
                </c:pt>
                <c:pt idx="1897">
                  <c:v>1.5740778896000001</c:v>
                </c:pt>
                <c:pt idx="1898">
                  <c:v>1.5740778896000001</c:v>
                </c:pt>
                <c:pt idx="1899">
                  <c:v>1.5374824245000001</c:v>
                </c:pt>
                <c:pt idx="1900">
                  <c:v>1.5766510117999999</c:v>
                </c:pt>
                <c:pt idx="1901">
                  <c:v>1.7613170596000001</c:v>
                </c:pt>
                <c:pt idx="1902">
                  <c:v>1.7506654522</c:v>
                </c:pt>
                <c:pt idx="1903">
                  <c:v>1.7318955961</c:v>
                </c:pt>
                <c:pt idx="1904">
                  <c:v>1.7318955961</c:v>
                </c:pt>
                <c:pt idx="1905">
                  <c:v>1.7318955961</c:v>
                </c:pt>
                <c:pt idx="1906">
                  <c:v>1.7318955961</c:v>
                </c:pt>
                <c:pt idx="1907">
                  <c:v>1.7010453926</c:v>
                </c:pt>
                <c:pt idx="1908">
                  <c:v>1.7010453926</c:v>
                </c:pt>
                <c:pt idx="1909">
                  <c:v>1.7448183824000001</c:v>
                </c:pt>
                <c:pt idx="1910">
                  <c:v>1.7309587375</c:v>
                </c:pt>
                <c:pt idx="1911">
                  <c:v>1.7309587375</c:v>
                </c:pt>
                <c:pt idx="1912">
                  <c:v>1.7309587375</c:v>
                </c:pt>
                <c:pt idx="1913">
                  <c:v>1.7309587375</c:v>
                </c:pt>
                <c:pt idx="1914">
                  <c:v>1.7079192331999999</c:v>
                </c:pt>
                <c:pt idx="1915">
                  <c:v>1.6171711431</c:v>
                </c:pt>
                <c:pt idx="1916">
                  <c:v>1.5977786975999999</c:v>
                </c:pt>
                <c:pt idx="1917">
                  <c:v>1.6106556295000001</c:v>
                </c:pt>
                <c:pt idx="1918">
                  <c:v>1.6106556295000001</c:v>
                </c:pt>
                <c:pt idx="1919">
                  <c:v>1.6106556295000001</c:v>
                </c:pt>
                <c:pt idx="1920">
                  <c:v>1.6641907925999999</c:v>
                </c:pt>
                <c:pt idx="1921">
                  <c:v>1.6053859091</c:v>
                </c:pt>
                <c:pt idx="1922">
                  <c:v>1.6150928120000001</c:v>
                </c:pt>
                <c:pt idx="1923">
                  <c:v>1.6026949689000001</c:v>
                </c:pt>
                <c:pt idx="1924">
                  <c:v>1.5801601110000001</c:v>
                </c:pt>
                <c:pt idx="1925">
                  <c:v>1.5801601110000001</c:v>
                </c:pt>
                <c:pt idx="1926">
                  <c:v>1.5801601110000001</c:v>
                </c:pt>
                <c:pt idx="1927">
                  <c:v>1.5560406114000001</c:v>
                </c:pt>
                <c:pt idx="1928">
                  <c:v>1.6111395603000001</c:v>
                </c:pt>
                <c:pt idx="1929">
                  <c:v>1.6494919017</c:v>
                </c:pt>
                <c:pt idx="1930">
                  <c:v>1.6494919017</c:v>
                </c:pt>
                <c:pt idx="1931">
                  <c:v>1.6494919017</c:v>
                </c:pt>
                <c:pt idx="1932">
                  <c:v>1.6494919017</c:v>
                </c:pt>
                <c:pt idx="1933">
                  <c:v>1.6494919017</c:v>
                </c:pt>
                <c:pt idx="1934">
                  <c:v>1.6754158718000001</c:v>
                </c:pt>
                <c:pt idx="1935">
                  <c:v>1.7224640288999999</c:v>
                </c:pt>
                <c:pt idx="1936">
                  <c:v>1.6799298737999999</c:v>
                </c:pt>
                <c:pt idx="1937">
                  <c:v>1.6415014503000001</c:v>
                </c:pt>
                <c:pt idx="1938">
                  <c:v>1.6879083045000001</c:v>
                </c:pt>
                <c:pt idx="1939">
                  <c:v>1.6879083045000001</c:v>
                </c:pt>
                <c:pt idx="1940">
                  <c:v>1.6879083045000001</c:v>
                </c:pt>
                <c:pt idx="1941">
                  <c:v>1.7624468875999999</c:v>
                </c:pt>
                <c:pt idx="1942">
                  <c:v>1.7651499194</c:v>
                </c:pt>
                <c:pt idx="1943">
                  <c:v>1.7364542257</c:v>
                </c:pt>
                <c:pt idx="1944">
                  <c:v>1.702091792</c:v>
                </c:pt>
                <c:pt idx="1945">
                  <c:v>1.6934160082</c:v>
                </c:pt>
                <c:pt idx="1946">
                  <c:v>1.6934160082</c:v>
                </c:pt>
                <c:pt idx="1947">
                  <c:v>1.6934160082</c:v>
                </c:pt>
                <c:pt idx="1948">
                  <c:v>1.7750715902</c:v>
                </c:pt>
                <c:pt idx="1949">
                  <c:v>1.8706055880000001</c:v>
                </c:pt>
                <c:pt idx="1950">
                  <c:v>1.9111863457</c:v>
                </c:pt>
                <c:pt idx="1951">
                  <c:v>1.9682550699000001</c:v>
                </c:pt>
                <c:pt idx="1952">
                  <c:v>1.9412249579</c:v>
                </c:pt>
                <c:pt idx="1953">
                  <c:v>1.9412249579</c:v>
                </c:pt>
                <c:pt idx="1954">
                  <c:v>1.9412249579</c:v>
                </c:pt>
                <c:pt idx="1955">
                  <c:v>1.9957452433</c:v>
                </c:pt>
                <c:pt idx="1956">
                  <c:v>2.1302276169000001</c:v>
                </c:pt>
                <c:pt idx="1957">
                  <c:v>2.1526014901999999</c:v>
                </c:pt>
                <c:pt idx="1958">
                  <c:v>2.2647656152</c:v>
                </c:pt>
                <c:pt idx="1959">
                  <c:v>2.3320421813999999</c:v>
                </c:pt>
                <c:pt idx="1960">
                  <c:v>2.3320421813999999</c:v>
                </c:pt>
                <c:pt idx="1961">
                  <c:v>2.3320421813999999</c:v>
                </c:pt>
                <c:pt idx="1962">
                  <c:v>2.3320421813999999</c:v>
                </c:pt>
                <c:pt idx="1963">
                  <c:v>2.3320421813999999</c:v>
                </c:pt>
                <c:pt idx="1964">
                  <c:v>2.1237033252000002</c:v>
                </c:pt>
                <c:pt idx="1965">
                  <c:v>2.1116084760999998</c:v>
                </c:pt>
                <c:pt idx="1966">
                  <c:v>2.0123880849</c:v>
                </c:pt>
                <c:pt idx="1967">
                  <c:v>2.0123880849</c:v>
                </c:pt>
                <c:pt idx="1968">
                  <c:v>2.0123880849</c:v>
                </c:pt>
                <c:pt idx="1969">
                  <c:v>2.0490516264999998</c:v>
                </c:pt>
                <c:pt idx="1970">
                  <c:v>2.0601581383999998</c:v>
                </c:pt>
                <c:pt idx="1971">
                  <c:v>2.0202853802999998</c:v>
                </c:pt>
                <c:pt idx="1972">
                  <c:v>1.9710964543</c:v>
                </c:pt>
                <c:pt idx="1973">
                  <c:v>1.9169434427000001</c:v>
                </c:pt>
                <c:pt idx="1974">
                  <c:v>1.9169434427000001</c:v>
                </c:pt>
                <c:pt idx="1975">
                  <c:v>1.9169434427000001</c:v>
                </c:pt>
                <c:pt idx="1976">
                  <c:v>1.9503696442</c:v>
                </c:pt>
                <c:pt idx="1977">
                  <c:v>1.9810315807000001</c:v>
                </c:pt>
                <c:pt idx="1978">
                  <c:v>2.1130788590999998</c:v>
                </c:pt>
                <c:pt idx="1979">
                  <c:v>2.1163773907999999</c:v>
                </c:pt>
                <c:pt idx="1980">
                  <c:v>2.1252036160999999</c:v>
                </c:pt>
                <c:pt idx="1981">
                  <c:v>2.1252036160999999</c:v>
                </c:pt>
                <c:pt idx="1982">
                  <c:v>2.1252036160999999</c:v>
                </c:pt>
                <c:pt idx="1983">
                  <c:v>2.1104306201999998</c:v>
                </c:pt>
                <c:pt idx="1984">
                  <c:v>2.1673396859</c:v>
                </c:pt>
                <c:pt idx="1985">
                  <c:v>2.1112643055999998</c:v>
                </c:pt>
                <c:pt idx="1986">
                  <c:v>2.0847899239999998</c:v>
                </c:pt>
                <c:pt idx="1987">
                  <c:v>2.1116543239999999</c:v>
                </c:pt>
                <c:pt idx="1988">
                  <c:v>2.1116543239999999</c:v>
                </c:pt>
                <c:pt idx="1989">
                  <c:v>2.1116543239999999</c:v>
                </c:pt>
                <c:pt idx="1990">
                  <c:v>2.1498273726999999</c:v>
                </c:pt>
                <c:pt idx="1991">
                  <c:v>2.1731810694</c:v>
                </c:pt>
                <c:pt idx="1992">
                  <c:v>2.1744352185000002</c:v>
                </c:pt>
                <c:pt idx="1993">
                  <c:v>2.0370845298</c:v>
                </c:pt>
                <c:pt idx="1994">
                  <c:v>1.8949843718999999</c:v>
                </c:pt>
                <c:pt idx="1995">
                  <c:v>1.8949843718999999</c:v>
                </c:pt>
                <c:pt idx="1996">
                  <c:v>1.8949843718999999</c:v>
                </c:pt>
                <c:pt idx="1997">
                  <c:v>1.7683647296</c:v>
                </c:pt>
                <c:pt idx="1998">
                  <c:v>1.8184180877</c:v>
                </c:pt>
                <c:pt idx="1999">
                  <c:v>1.8200423286</c:v>
                </c:pt>
                <c:pt idx="2000">
                  <c:v>1.8551945472</c:v>
                </c:pt>
                <c:pt idx="2001">
                  <c:v>1.8040657577000001</c:v>
                </c:pt>
                <c:pt idx="2002">
                  <c:v>1.8040657577000001</c:v>
                </c:pt>
                <c:pt idx="2003">
                  <c:v>1.8040657577000001</c:v>
                </c:pt>
                <c:pt idx="2004">
                  <c:v>1.8352506726</c:v>
                </c:pt>
                <c:pt idx="2005">
                  <c:v>1.8669944454</c:v>
                </c:pt>
                <c:pt idx="2006">
                  <c:v>1.8243063674</c:v>
                </c:pt>
                <c:pt idx="2007">
                  <c:v>1.8360542998</c:v>
                </c:pt>
                <c:pt idx="2008">
                  <c:v>1.8610802725</c:v>
                </c:pt>
                <c:pt idx="2009">
                  <c:v>1.8610802725</c:v>
                </c:pt>
                <c:pt idx="2010">
                  <c:v>1.8610802725</c:v>
                </c:pt>
                <c:pt idx="2011">
                  <c:v>1.9315884810999999</c:v>
                </c:pt>
                <c:pt idx="2012">
                  <c:v>1.9793277467999999</c:v>
                </c:pt>
                <c:pt idx="2013">
                  <c:v>1.9857300605999999</c:v>
                </c:pt>
                <c:pt idx="2014">
                  <c:v>2.0160282624999999</c:v>
                </c:pt>
                <c:pt idx="2015">
                  <c:v>1.9221502988000001</c:v>
                </c:pt>
                <c:pt idx="2016">
                  <c:v>1.9221502988000001</c:v>
                </c:pt>
                <c:pt idx="2017">
                  <c:v>1.9221502988000001</c:v>
                </c:pt>
                <c:pt idx="2018">
                  <c:v>1.9460014632</c:v>
                </c:pt>
                <c:pt idx="2019">
                  <c:v>1.9876110101</c:v>
                </c:pt>
                <c:pt idx="2020">
                  <c:v>1.9772416177000001</c:v>
                </c:pt>
                <c:pt idx="2021">
                  <c:v>2.0193140858</c:v>
                </c:pt>
                <c:pt idx="2022">
                  <c:v>2.0289256146999999</c:v>
                </c:pt>
                <c:pt idx="2023">
                  <c:v>2.0289256146999999</c:v>
                </c:pt>
                <c:pt idx="2024">
                  <c:v>2.0289256146999999</c:v>
                </c:pt>
                <c:pt idx="2025">
                  <c:v>2.0289256146999999</c:v>
                </c:pt>
                <c:pt idx="2026">
                  <c:v>1.8904408053999999</c:v>
                </c:pt>
                <c:pt idx="2027">
                  <c:v>1.8576699381999999</c:v>
                </c:pt>
                <c:pt idx="2028">
                  <c:v>1.8215557783</c:v>
                </c:pt>
                <c:pt idx="2029">
                  <c:v>1.8987338669</c:v>
                </c:pt>
                <c:pt idx="2030">
                  <c:v>1.8987338669</c:v>
                </c:pt>
                <c:pt idx="2031">
                  <c:v>1.8987338669</c:v>
                </c:pt>
                <c:pt idx="2032">
                  <c:v>1.9177998475</c:v>
                </c:pt>
                <c:pt idx="2033">
                  <c:v>1.9199329387999999</c:v>
                </c:pt>
                <c:pt idx="2034">
                  <c:v>1.9224241811</c:v>
                </c:pt>
                <c:pt idx="2035">
                  <c:v>1.9792547196000001</c:v>
                </c:pt>
                <c:pt idx="2036">
                  <c:v>1.8314706207</c:v>
                </c:pt>
                <c:pt idx="2037">
                  <c:v>1.8314706207</c:v>
                </c:pt>
                <c:pt idx="2038">
                  <c:v>1.8314706207</c:v>
                </c:pt>
                <c:pt idx="2039">
                  <c:v>1.9404289778999999</c:v>
                </c:pt>
                <c:pt idx="2040">
                  <c:v>2.0380574093999999</c:v>
                </c:pt>
                <c:pt idx="2041">
                  <c:v>2.0996600054000001</c:v>
                </c:pt>
                <c:pt idx="2042">
                  <c:v>2.0789895659000002</c:v>
                </c:pt>
                <c:pt idx="2043">
                  <c:v>2.0286304937000001</c:v>
                </c:pt>
                <c:pt idx="2044">
                  <c:v>2.0286304937000001</c:v>
                </c:pt>
                <c:pt idx="2045">
                  <c:v>2.0286304937000001</c:v>
                </c:pt>
                <c:pt idx="2046">
                  <c:v>2.0599323278999999</c:v>
                </c:pt>
                <c:pt idx="2047">
                  <c:v>2.0603268939000001</c:v>
                </c:pt>
                <c:pt idx="2048">
                  <c:v>2.0528593176999999</c:v>
                </c:pt>
                <c:pt idx="2049">
                  <c:v>2.1259060686</c:v>
                </c:pt>
                <c:pt idx="2050">
                  <c:v>2.0847770346000001</c:v>
                </c:pt>
                <c:pt idx="2051">
                  <c:v>2.0847770346000001</c:v>
                </c:pt>
                <c:pt idx="2052">
                  <c:v>2.0847770346000001</c:v>
                </c:pt>
                <c:pt idx="2053">
                  <c:v>2.0984599517000002</c:v>
                </c:pt>
                <c:pt idx="2054">
                  <c:v>2.1149835095</c:v>
                </c:pt>
                <c:pt idx="2055">
                  <c:v>2.1255016744000002</c:v>
                </c:pt>
                <c:pt idx="2056">
                  <c:v>2.1419749363</c:v>
                </c:pt>
                <c:pt idx="2057">
                  <c:v>2.0920786349</c:v>
                </c:pt>
                <c:pt idx="2058">
                  <c:v>2.0920786349</c:v>
                </c:pt>
                <c:pt idx="2059">
                  <c:v>2.0920786349</c:v>
                </c:pt>
                <c:pt idx="2060">
                  <c:v>2.0715488550000001</c:v>
                </c:pt>
                <c:pt idx="2061">
                  <c:v>2.0553963811</c:v>
                </c:pt>
                <c:pt idx="2062">
                  <c:v>2.1244634434999998</c:v>
                </c:pt>
                <c:pt idx="2063">
                  <c:v>2.0974589192000002</c:v>
                </c:pt>
                <c:pt idx="2064">
                  <c:v>2.1108697738000002</c:v>
                </c:pt>
                <c:pt idx="2065">
                  <c:v>2.1108697738000002</c:v>
                </c:pt>
                <c:pt idx="2066">
                  <c:v>2.1108697738000002</c:v>
                </c:pt>
                <c:pt idx="2067">
                  <c:v>2.1385159530000002</c:v>
                </c:pt>
                <c:pt idx="2068">
                  <c:v>2.1143368370000002</c:v>
                </c:pt>
                <c:pt idx="2069">
                  <c:v>2.1519857353999998</c:v>
                </c:pt>
                <c:pt idx="2070">
                  <c:v>2.1822592728000001</c:v>
                </c:pt>
                <c:pt idx="2071">
                  <c:v>2.2593832962999998</c:v>
                </c:pt>
                <c:pt idx="2072">
                  <c:v>2.2593832962999998</c:v>
                </c:pt>
                <c:pt idx="2073">
                  <c:v>2.2593832962999998</c:v>
                </c:pt>
                <c:pt idx="2074">
                  <c:v>2.2560363334</c:v>
                </c:pt>
                <c:pt idx="2075">
                  <c:v>2.2560363334</c:v>
                </c:pt>
                <c:pt idx="2076">
                  <c:v>2.2560363334</c:v>
                </c:pt>
                <c:pt idx="2077">
                  <c:v>2.2560363334</c:v>
                </c:pt>
                <c:pt idx="2078">
                  <c:v>2.2794279875000001</c:v>
                </c:pt>
                <c:pt idx="2079">
                  <c:v>2.2794279875000001</c:v>
                </c:pt>
                <c:pt idx="2080">
                  <c:v>2.2794279875000001</c:v>
                </c:pt>
                <c:pt idx="2081">
                  <c:v>2.3080286814000002</c:v>
                </c:pt>
                <c:pt idx="2082">
                  <c:v>2.3379352359999999</c:v>
                </c:pt>
                <c:pt idx="2083">
                  <c:v>2.3976869636</c:v>
                </c:pt>
                <c:pt idx="2084">
                  <c:v>2.3976869636</c:v>
                </c:pt>
                <c:pt idx="2085">
                  <c:v>2.3976869636</c:v>
                </c:pt>
                <c:pt idx="2086">
                  <c:v>2.3976869636</c:v>
                </c:pt>
                <c:pt idx="2087">
                  <c:v>2.3976869636</c:v>
                </c:pt>
                <c:pt idx="2088">
                  <c:v>2.3787933585999999</c:v>
                </c:pt>
                <c:pt idx="2089">
                  <c:v>2.3787933585999999</c:v>
                </c:pt>
                <c:pt idx="2090">
                  <c:v>2.3787933585999999</c:v>
                </c:pt>
                <c:pt idx="2091">
                  <c:v>2.4294044972000002</c:v>
                </c:pt>
                <c:pt idx="2092">
                  <c:v>2.4400876017000002</c:v>
                </c:pt>
                <c:pt idx="2093">
                  <c:v>2.4400876017000002</c:v>
                </c:pt>
                <c:pt idx="2094">
                  <c:v>2.4400876017000002</c:v>
                </c:pt>
                <c:pt idx="2095">
                  <c:v>2.6556498746999999</c:v>
                </c:pt>
                <c:pt idx="2096">
                  <c:v>2.6556498746999999</c:v>
                </c:pt>
                <c:pt idx="2097">
                  <c:v>2.6556498746999999</c:v>
                </c:pt>
                <c:pt idx="2098">
                  <c:v>2.4997470932999999</c:v>
                </c:pt>
                <c:pt idx="2099">
                  <c:v>2.5548389743</c:v>
                </c:pt>
                <c:pt idx="2100">
                  <c:v>2.5548389743</c:v>
                </c:pt>
                <c:pt idx="2101">
                  <c:v>2.5548389743</c:v>
                </c:pt>
                <c:pt idx="2102">
                  <c:v>2.5311377214999999</c:v>
                </c:pt>
                <c:pt idx="2103">
                  <c:v>2.5536009447999999</c:v>
                </c:pt>
                <c:pt idx="2104">
                  <c:v>2.5273278519</c:v>
                </c:pt>
                <c:pt idx="2105">
                  <c:v>2.5087868298</c:v>
                </c:pt>
                <c:pt idx="2106">
                  <c:v>2.4680620844000001</c:v>
                </c:pt>
                <c:pt idx="2107">
                  <c:v>2.4680620844000001</c:v>
                </c:pt>
                <c:pt idx="2108">
                  <c:v>2.4680620844000001</c:v>
                </c:pt>
                <c:pt idx="2109">
                  <c:v>2.5351915790000001</c:v>
                </c:pt>
                <c:pt idx="2110">
                  <c:v>2.5408639842</c:v>
                </c:pt>
                <c:pt idx="2111">
                  <c:v>2.5273989779999999</c:v>
                </c:pt>
                <c:pt idx="2112">
                  <c:v>2.5762485178999999</c:v>
                </c:pt>
                <c:pt idx="2113">
                  <c:v>2.6104994265000001</c:v>
                </c:pt>
                <c:pt idx="2114">
                  <c:v>2.6104994265000001</c:v>
                </c:pt>
                <c:pt idx="2115">
                  <c:v>2.6104994265000001</c:v>
                </c:pt>
                <c:pt idx="2116">
                  <c:v>2.6666612250999999</c:v>
                </c:pt>
                <c:pt idx="2117">
                  <c:v>2.6485095618000001</c:v>
                </c:pt>
                <c:pt idx="2118">
                  <c:v>2.6236688061</c:v>
                </c:pt>
                <c:pt idx="2119">
                  <c:v>2.6474312525000001</c:v>
                </c:pt>
                <c:pt idx="2120">
                  <c:v>2.6252170152000001</c:v>
                </c:pt>
                <c:pt idx="2121">
                  <c:v>2.6252170152000001</c:v>
                </c:pt>
                <c:pt idx="2122">
                  <c:v>2.6252170152000001</c:v>
                </c:pt>
                <c:pt idx="2123">
                  <c:v>2.7720685332000001</c:v>
                </c:pt>
                <c:pt idx="2124">
                  <c:v>2.895061772</c:v>
                </c:pt>
                <c:pt idx="2125">
                  <c:v>2.9832970002999999</c:v>
                </c:pt>
                <c:pt idx="2126">
                  <c:v>2.9399290693000002</c:v>
                </c:pt>
                <c:pt idx="2127">
                  <c:v>2.9145376742</c:v>
                </c:pt>
                <c:pt idx="2128">
                  <c:v>2.9145376742</c:v>
                </c:pt>
                <c:pt idx="2129">
                  <c:v>2.9145376742</c:v>
                </c:pt>
                <c:pt idx="2130">
                  <c:v>2.8644474501000001</c:v>
                </c:pt>
                <c:pt idx="2131">
                  <c:v>3.0084290053</c:v>
                </c:pt>
                <c:pt idx="2132">
                  <c:v>2.9265918931999999</c:v>
                </c:pt>
                <c:pt idx="2133">
                  <c:v>2.8392971234000002</c:v>
                </c:pt>
                <c:pt idx="2134">
                  <c:v>2.8871037473999999</c:v>
                </c:pt>
                <c:pt idx="2135">
                  <c:v>2.8871037473999999</c:v>
                </c:pt>
                <c:pt idx="2136">
                  <c:v>2.8871037473999999</c:v>
                </c:pt>
                <c:pt idx="2137">
                  <c:v>2.8051209179000001</c:v>
                </c:pt>
                <c:pt idx="2138">
                  <c:v>2.7065497019999998</c:v>
                </c:pt>
                <c:pt idx="2139">
                  <c:v>2.6457596598999999</c:v>
                </c:pt>
                <c:pt idx="2140">
                  <c:v>2.6843160224</c:v>
                </c:pt>
                <c:pt idx="2141">
                  <c:v>2.7569706423000002</c:v>
                </c:pt>
                <c:pt idx="2142">
                  <c:v>2.7569706423000002</c:v>
                </c:pt>
                <c:pt idx="2143">
                  <c:v>2.7569706423000002</c:v>
                </c:pt>
                <c:pt idx="2144">
                  <c:v>2.71461314</c:v>
                </c:pt>
                <c:pt idx="2145">
                  <c:v>2.6705164577999998</c:v>
                </c:pt>
                <c:pt idx="2146">
                  <c:v>2.6798293371000002</c:v>
                </c:pt>
                <c:pt idx="2147">
                  <c:v>2.6301376708999999</c:v>
                </c:pt>
                <c:pt idx="2148">
                  <c:v>2.5655013422000001</c:v>
                </c:pt>
                <c:pt idx="2149">
                  <c:v>2.5655013422000001</c:v>
                </c:pt>
                <c:pt idx="2150">
                  <c:v>2.5655013422000001</c:v>
                </c:pt>
                <c:pt idx="2151">
                  <c:v>2.5365590919000001</c:v>
                </c:pt>
                <c:pt idx="2152">
                  <c:v>2.5126434513000002</c:v>
                </c:pt>
                <c:pt idx="2153">
                  <c:v>2.5486122550000001</c:v>
                </c:pt>
                <c:pt idx="2154">
                  <c:v>2.5840173136</c:v>
                </c:pt>
                <c:pt idx="2155">
                  <c:v>2.6217723799999999</c:v>
                </c:pt>
                <c:pt idx="2156">
                  <c:v>2.6217723799999999</c:v>
                </c:pt>
                <c:pt idx="2157">
                  <c:v>2.6217723799999999</c:v>
                </c:pt>
                <c:pt idx="2158">
                  <c:v>2.5848849265</c:v>
                </c:pt>
                <c:pt idx="2159">
                  <c:v>2.5529994873000001</c:v>
                </c:pt>
                <c:pt idx="2160">
                  <c:v>2.5351919196999999</c:v>
                </c:pt>
                <c:pt idx="2161">
                  <c:v>2.5592496508</c:v>
                </c:pt>
                <c:pt idx="2162">
                  <c:v>2.4933971626</c:v>
                </c:pt>
                <c:pt idx="2163">
                  <c:v>2.4933971626</c:v>
                </c:pt>
                <c:pt idx="2164">
                  <c:v>2.4933971626</c:v>
                </c:pt>
                <c:pt idx="2165">
                  <c:v>2.4855677321999998</c:v>
                </c:pt>
                <c:pt idx="2166">
                  <c:v>2.4836187463999999</c:v>
                </c:pt>
                <c:pt idx="2167">
                  <c:v>2.5550436105999998</c:v>
                </c:pt>
                <c:pt idx="2168">
                  <c:v>2.6018186772999998</c:v>
                </c:pt>
                <c:pt idx="2169">
                  <c:v>2.6625164152999998</c:v>
                </c:pt>
                <c:pt idx="2170">
                  <c:v>2.6625164152999998</c:v>
                </c:pt>
                <c:pt idx="2171">
                  <c:v>2.6625164152999998</c:v>
                </c:pt>
                <c:pt idx="2172">
                  <c:v>2.6773667144000002</c:v>
                </c:pt>
                <c:pt idx="2173">
                  <c:v>2.7335653978000001</c:v>
                </c:pt>
                <c:pt idx="2174">
                  <c:v>2.8670149547000001</c:v>
                </c:pt>
                <c:pt idx="2175">
                  <c:v>2.7870632166</c:v>
                </c:pt>
                <c:pt idx="2176">
                  <c:v>2.7268706616</c:v>
                </c:pt>
                <c:pt idx="2177">
                  <c:v>2.7268706616</c:v>
                </c:pt>
                <c:pt idx="2178">
                  <c:v>2.7268706616</c:v>
                </c:pt>
                <c:pt idx="2179">
                  <c:v>2.7443992843</c:v>
                </c:pt>
                <c:pt idx="2180">
                  <c:v>2.6502489316000002</c:v>
                </c:pt>
                <c:pt idx="2181">
                  <c:v>2.6762383826999998</c:v>
                </c:pt>
                <c:pt idx="2182">
                  <c:v>2.6601009537999998</c:v>
                </c:pt>
                <c:pt idx="2183">
                  <c:v>2.6854803110000001</c:v>
                </c:pt>
                <c:pt idx="2184">
                  <c:v>2.6854803110000001</c:v>
                </c:pt>
                <c:pt idx="2185">
                  <c:v>2.6854803110000001</c:v>
                </c:pt>
                <c:pt idx="2186">
                  <c:v>2.7065874162000001</c:v>
                </c:pt>
                <c:pt idx="2187">
                  <c:v>2.6480087455999999</c:v>
                </c:pt>
                <c:pt idx="2188">
                  <c:v>2.6099995509</c:v>
                </c:pt>
                <c:pt idx="2189">
                  <c:v>2.6651584497999998</c:v>
                </c:pt>
                <c:pt idx="2190">
                  <c:v>2.6886858598000001</c:v>
                </c:pt>
                <c:pt idx="2191">
                  <c:v>2.6886858598000001</c:v>
                </c:pt>
                <c:pt idx="2192">
                  <c:v>2.6886858598000001</c:v>
                </c:pt>
                <c:pt idx="2193">
                  <c:v>2.6998240927000001</c:v>
                </c:pt>
                <c:pt idx="2194">
                  <c:v>2.7579343303999999</c:v>
                </c:pt>
                <c:pt idx="2195">
                  <c:v>2.7929416714999999</c:v>
                </c:pt>
                <c:pt idx="2196">
                  <c:v>2.7851594998000002</c:v>
                </c:pt>
                <c:pt idx="2197">
                  <c:v>2.8731295508999999</c:v>
                </c:pt>
                <c:pt idx="2198">
                  <c:v>2.8731295508999999</c:v>
                </c:pt>
                <c:pt idx="2199">
                  <c:v>2.8731295508999999</c:v>
                </c:pt>
                <c:pt idx="2200">
                  <c:v>2.8598168333</c:v>
                </c:pt>
                <c:pt idx="2201">
                  <c:v>2.7854555824</c:v>
                </c:pt>
                <c:pt idx="2202">
                  <c:v>2.7399825878000001</c:v>
                </c:pt>
                <c:pt idx="2203">
                  <c:v>2.7991412833</c:v>
                </c:pt>
                <c:pt idx="2204">
                  <c:v>2.8348943173999999</c:v>
                </c:pt>
                <c:pt idx="2205">
                  <c:v>2.8348943173999999</c:v>
                </c:pt>
                <c:pt idx="2206">
                  <c:v>2.8348943173999999</c:v>
                </c:pt>
                <c:pt idx="2207">
                  <c:v>2.8992036155999998</c:v>
                </c:pt>
                <c:pt idx="2208">
                  <c:v>2.9230078168000002</c:v>
                </c:pt>
                <c:pt idx="2209">
                  <c:v>2.9222260793000001</c:v>
                </c:pt>
                <c:pt idx="2210">
                  <c:v>2.8798870275000001</c:v>
                </c:pt>
                <c:pt idx="2211">
                  <c:v>2.8769198358999999</c:v>
                </c:pt>
                <c:pt idx="2212">
                  <c:v>2.8769198358999999</c:v>
                </c:pt>
                <c:pt idx="2213">
                  <c:v>2.8769198358999999</c:v>
                </c:pt>
                <c:pt idx="2214">
                  <c:v>2.8436652982999999</c:v>
                </c:pt>
                <c:pt idx="2215">
                  <c:v>2.8192809749999999</c:v>
                </c:pt>
                <c:pt idx="2216">
                  <c:v>2.7782113984999999</c:v>
                </c:pt>
                <c:pt idx="2217">
                  <c:v>2.7794763281999999</c:v>
                </c:pt>
                <c:pt idx="2218">
                  <c:v>2.6546946788999999</c:v>
                </c:pt>
                <c:pt idx="2219">
                  <c:v>2.6546946788999999</c:v>
                </c:pt>
                <c:pt idx="2220">
                  <c:v>2.6546946788999999</c:v>
                </c:pt>
                <c:pt idx="2221">
                  <c:v>2.6100716429999999</c:v>
                </c:pt>
                <c:pt idx="2222">
                  <c:v>2.6592514244999998</c:v>
                </c:pt>
                <c:pt idx="2223">
                  <c:v>2.5988646606999999</c:v>
                </c:pt>
                <c:pt idx="2224">
                  <c:v>2.6194916681999998</c:v>
                </c:pt>
                <c:pt idx="2225">
                  <c:v>2.6576565354000001</c:v>
                </c:pt>
                <c:pt idx="2226">
                  <c:v>2.6576565354000001</c:v>
                </c:pt>
                <c:pt idx="2227">
                  <c:v>2.6576565354000001</c:v>
                </c:pt>
                <c:pt idx="2228">
                  <c:v>2.6908306728000002</c:v>
                </c:pt>
                <c:pt idx="2229">
                  <c:v>2.7642413020999999</c:v>
                </c:pt>
                <c:pt idx="2230">
                  <c:v>2.7989113895000002</c:v>
                </c:pt>
                <c:pt idx="2231">
                  <c:v>2.8142929778000001</c:v>
                </c:pt>
                <c:pt idx="2232">
                  <c:v>2.9160566202</c:v>
                </c:pt>
                <c:pt idx="2233">
                  <c:v>2.9160566202</c:v>
                </c:pt>
                <c:pt idx="2234">
                  <c:v>2.9160566202</c:v>
                </c:pt>
                <c:pt idx="2235">
                  <c:v>3.0118049395000002</c:v>
                </c:pt>
                <c:pt idx="2236">
                  <c:v>2.9660948538</c:v>
                </c:pt>
                <c:pt idx="2237">
                  <c:v>2.9310789979999998</c:v>
                </c:pt>
                <c:pt idx="2238">
                  <c:v>2.9024012461000002</c:v>
                </c:pt>
                <c:pt idx="2239">
                  <c:v>2.8405196902999998</c:v>
                </c:pt>
                <c:pt idx="2240">
                  <c:v>2.8405196902999998</c:v>
                </c:pt>
                <c:pt idx="2241">
                  <c:v>2.8405196902999998</c:v>
                </c:pt>
                <c:pt idx="2242">
                  <c:v>2.9195517140999998</c:v>
                </c:pt>
                <c:pt idx="2243">
                  <c:v>2.9668692437000002</c:v>
                </c:pt>
                <c:pt idx="2244">
                  <c:v>2.9656142852</c:v>
                </c:pt>
                <c:pt idx="2245">
                  <c:v>2.9974455454000002</c:v>
                </c:pt>
                <c:pt idx="2246">
                  <c:v>3.0397640406000002</c:v>
                </c:pt>
                <c:pt idx="2247">
                  <c:v>3.0397640406000002</c:v>
                </c:pt>
                <c:pt idx="2248">
                  <c:v>3.0397640406000002</c:v>
                </c:pt>
                <c:pt idx="2249">
                  <c:v>3.1575497013999998</c:v>
                </c:pt>
                <c:pt idx="2250">
                  <c:v>3.2667994225000001</c:v>
                </c:pt>
                <c:pt idx="2251">
                  <c:v>3.2205028509</c:v>
                </c:pt>
                <c:pt idx="2252">
                  <c:v>3.2943744600999998</c:v>
                </c:pt>
                <c:pt idx="2253">
                  <c:v>3.4036784133000002</c:v>
                </c:pt>
                <c:pt idx="2254">
                  <c:v>3.4036784133000002</c:v>
                </c:pt>
                <c:pt idx="2255">
                  <c:v>3.4036784133000002</c:v>
                </c:pt>
                <c:pt idx="2256">
                  <c:v>3.6028888444999998</c:v>
                </c:pt>
                <c:pt idx="2257">
                  <c:v>3.6340179489</c:v>
                </c:pt>
                <c:pt idx="2258">
                  <c:v>3.5411604324999999</c:v>
                </c:pt>
                <c:pt idx="2259">
                  <c:v>3.4326034813000001</c:v>
                </c:pt>
                <c:pt idx="2260">
                  <c:v>3.3944676488000001</c:v>
                </c:pt>
                <c:pt idx="2261">
                  <c:v>3.3944676488000001</c:v>
                </c:pt>
                <c:pt idx="2262">
                  <c:v>3.3944676488000001</c:v>
                </c:pt>
                <c:pt idx="2263">
                  <c:v>3.5076323332000001</c:v>
                </c:pt>
                <c:pt idx="2264">
                  <c:v>3.6269176878999998</c:v>
                </c:pt>
                <c:pt idx="2265">
                  <c:v>3.5635326215999998</c:v>
                </c:pt>
                <c:pt idx="2266">
                  <c:v>3.7005040933000002</c:v>
                </c:pt>
                <c:pt idx="2267">
                  <c:v>3.7005040933000002</c:v>
                </c:pt>
                <c:pt idx="2268">
                  <c:v>3.7005040933000002</c:v>
                </c:pt>
                <c:pt idx="2269">
                  <c:v>3.7005040933000002</c:v>
                </c:pt>
                <c:pt idx="2270">
                  <c:v>3.6635428002000001</c:v>
                </c:pt>
                <c:pt idx="2271">
                  <c:v>3.6028480724</c:v>
                </c:pt>
                <c:pt idx="2272">
                  <c:v>3.6233050311000001</c:v>
                </c:pt>
                <c:pt idx="2273">
                  <c:v>3.6005186490000001</c:v>
                </c:pt>
                <c:pt idx="2274">
                  <c:v>3.5162804967999999</c:v>
                </c:pt>
                <c:pt idx="2275">
                  <c:v>3.5162804967999999</c:v>
                </c:pt>
                <c:pt idx="2276">
                  <c:v>3.5162804967999999</c:v>
                </c:pt>
                <c:pt idx="2277">
                  <c:v>3.4738212895</c:v>
                </c:pt>
                <c:pt idx="2278">
                  <c:v>3.3401363490999998</c:v>
                </c:pt>
                <c:pt idx="2279">
                  <c:v>3.2159636317000002</c:v>
                </c:pt>
                <c:pt idx="2280">
                  <c:v>3.1194815072000002</c:v>
                </c:pt>
                <c:pt idx="2281">
                  <c:v>3.0841154659000001</c:v>
                </c:pt>
                <c:pt idx="2282">
                  <c:v>3.0841154659000001</c:v>
                </c:pt>
                <c:pt idx="2283">
                  <c:v>3.0841154659000001</c:v>
                </c:pt>
                <c:pt idx="2284">
                  <c:v>3.0144873527999998</c:v>
                </c:pt>
                <c:pt idx="2285">
                  <c:v>3.0731919506000001</c:v>
                </c:pt>
                <c:pt idx="2286">
                  <c:v>3.0739566889000001</c:v>
                </c:pt>
                <c:pt idx="2287">
                  <c:v>3.0363995527999998</c:v>
                </c:pt>
                <c:pt idx="2288">
                  <c:v>3.0862049468000001</c:v>
                </c:pt>
                <c:pt idx="2289">
                  <c:v>3.0862049468000001</c:v>
                </c:pt>
                <c:pt idx="2290">
                  <c:v>3.0862049468000001</c:v>
                </c:pt>
                <c:pt idx="2291">
                  <c:v>3.1815305149999999</c:v>
                </c:pt>
                <c:pt idx="2292">
                  <c:v>3.1927360359999999</c:v>
                </c:pt>
                <c:pt idx="2293">
                  <c:v>3.1480505057000001</c:v>
                </c:pt>
                <c:pt idx="2294">
                  <c:v>3.0914153241000002</c:v>
                </c:pt>
                <c:pt idx="2295">
                  <c:v>3.0504850794</c:v>
                </c:pt>
                <c:pt idx="2296">
                  <c:v>3.0504850794</c:v>
                </c:pt>
                <c:pt idx="2297">
                  <c:v>3.0504850794</c:v>
                </c:pt>
                <c:pt idx="2298">
                  <c:v>3.0635531878000002</c:v>
                </c:pt>
                <c:pt idx="2299">
                  <c:v>3.1084520457</c:v>
                </c:pt>
                <c:pt idx="2300">
                  <c:v>3.0332587152000001</c:v>
                </c:pt>
                <c:pt idx="2301">
                  <c:v>3.0383505388000001</c:v>
                </c:pt>
                <c:pt idx="2302">
                  <c:v>3.0383505388000001</c:v>
                </c:pt>
                <c:pt idx="2303">
                  <c:v>3.0383505388000001</c:v>
                </c:pt>
                <c:pt idx="2304">
                  <c:v>3.0383505388000001</c:v>
                </c:pt>
                <c:pt idx="2305">
                  <c:v>3.1268157035000002</c:v>
                </c:pt>
                <c:pt idx="2306">
                  <c:v>3.1618407086000002</c:v>
                </c:pt>
                <c:pt idx="2307">
                  <c:v>3.0368290134000002</c:v>
                </c:pt>
                <c:pt idx="2308">
                  <c:v>3.0688756371000001</c:v>
                </c:pt>
                <c:pt idx="2309">
                  <c:v>3.0601720020999998</c:v>
                </c:pt>
                <c:pt idx="2310">
                  <c:v>3.0601720020999998</c:v>
                </c:pt>
                <c:pt idx="2311">
                  <c:v>3.0601720020999998</c:v>
                </c:pt>
                <c:pt idx="2312">
                  <c:v>3.0915348432999998</c:v>
                </c:pt>
                <c:pt idx="2313">
                  <c:v>3.0596824553999999</c:v>
                </c:pt>
                <c:pt idx="2314">
                  <c:v>3.0961124505000002</c:v>
                </c:pt>
                <c:pt idx="2315">
                  <c:v>3.0961124505000002</c:v>
                </c:pt>
                <c:pt idx="2316">
                  <c:v>3.0961124505000002</c:v>
                </c:pt>
                <c:pt idx="2317">
                  <c:v>3.0961124505000002</c:v>
                </c:pt>
                <c:pt idx="2318">
                  <c:v>3.0961124505000002</c:v>
                </c:pt>
                <c:pt idx="2319">
                  <c:v>3.1250395348</c:v>
                </c:pt>
                <c:pt idx="2320">
                  <c:v>3.2360035010999999</c:v>
                </c:pt>
                <c:pt idx="2321">
                  <c:v>3.0746197063</c:v>
                </c:pt>
                <c:pt idx="2322">
                  <c:v>2.9500493723000001</c:v>
                </c:pt>
                <c:pt idx="2323">
                  <c:v>2.8830132665999999</c:v>
                </c:pt>
                <c:pt idx="2324">
                  <c:v>2.8830132665999999</c:v>
                </c:pt>
                <c:pt idx="2325">
                  <c:v>2.8830132665999999</c:v>
                </c:pt>
                <c:pt idx="2326">
                  <c:v>2.8066061703999998</c:v>
                </c:pt>
                <c:pt idx="2327">
                  <c:v>2.7777112222000002</c:v>
                </c:pt>
                <c:pt idx="2328">
                  <c:v>2.7536618145</c:v>
                </c:pt>
                <c:pt idx="2329">
                  <c:v>2.7275490146000001</c:v>
                </c:pt>
                <c:pt idx="2330">
                  <c:v>2.8614446914</c:v>
                </c:pt>
                <c:pt idx="2331">
                  <c:v>2.8614446914</c:v>
                </c:pt>
                <c:pt idx="2332">
                  <c:v>2.8614446914</c:v>
                </c:pt>
                <c:pt idx="2333">
                  <c:v>2.7516061866000001</c:v>
                </c:pt>
                <c:pt idx="2334">
                  <c:v>2.4886948048000002</c:v>
                </c:pt>
                <c:pt idx="2335">
                  <c:v>2.4790903924999999</c:v>
                </c:pt>
                <c:pt idx="2336">
                  <c:v>2.4518805895</c:v>
                </c:pt>
                <c:pt idx="2337">
                  <c:v>2.5364834407000001</c:v>
                </c:pt>
                <c:pt idx="2338">
                  <c:v>2.5364834407000001</c:v>
                </c:pt>
                <c:pt idx="2339">
                  <c:v>2.5364834407000001</c:v>
                </c:pt>
                <c:pt idx="2340">
                  <c:v>2.3882646304000001</c:v>
                </c:pt>
                <c:pt idx="2341">
                  <c:v>2.6128008286000002</c:v>
                </c:pt>
                <c:pt idx="2342">
                  <c:v>2.6807969933</c:v>
                </c:pt>
                <c:pt idx="2343">
                  <c:v>2.6961775925000002</c:v>
                </c:pt>
                <c:pt idx="2344">
                  <c:v>2.6916317029000001</c:v>
                </c:pt>
                <c:pt idx="2345">
                  <c:v>2.6916317029000001</c:v>
                </c:pt>
                <c:pt idx="2346">
                  <c:v>2.6916317029000001</c:v>
                </c:pt>
                <c:pt idx="2347">
                  <c:v>2.6916317029000001</c:v>
                </c:pt>
                <c:pt idx="2348">
                  <c:v>2.7990297367000001</c:v>
                </c:pt>
                <c:pt idx="2349">
                  <c:v>2.8350518461999998</c:v>
                </c:pt>
                <c:pt idx="2350">
                  <c:v>2.8067352899000002</c:v>
                </c:pt>
                <c:pt idx="2351">
                  <c:v>2.8433311840000002</c:v>
                </c:pt>
                <c:pt idx="2352">
                  <c:v>2.8433311840000002</c:v>
                </c:pt>
                <c:pt idx="2353">
                  <c:v>2.8433311840000002</c:v>
                </c:pt>
                <c:pt idx="2354">
                  <c:v>2.8075865021999999</c:v>
                </c:pt>
                <c:pt idx="2355">
                  <c:v>2.4198980814</c:v>
                </c:pt>
                <c:pt idx="2356">
                  <c:v>2.6297330404000001</c:v>
                </c:pt>
                <c:pt idx="2357">
                  <c:v>2.5877314953999999</c:v>
                </c:pt>
                <c:pt idx="2358">
                  <c:v>2.3842445822</c:v>
                </c:pt>
                <c:pt idx="2359">
                  <c:v>2.3842445822</c:v>
                </c:pt>
                <c:pt idx="2360">
                  <c:v>2.3842445822</c:v>
                </c:pt>
                <c:pt idx="2361">
                  <c:v>2.2463732116999999</c:v>
                </c:pt>
                <c:pt idx="2362">
                  <c:v>2.4778550854999999</c:v>
                </c:pt>
                <c:pt idx="2363">
                  <c:v>2.3246503128999998</c:v>
                </c:pt>
                <c:pt idx="2364">
                  <c:v>2.3308047834000001</c:v>
                </c:pt>
                <c:pt idx="2365">
                  <c:v>2.0565451380000002</c:v>
                </c:pt>
                <c:pt idx="2366">
                  <c:v>2.0565451380000002</c:v>
                </c:pt>
                <c:pt idx="2367">
                  <c:v>2.0565451380000002</c:v>
                </c:pt>
                <c:pt idx="2368">
                  <c:v>2.1608030779999998</c:v>
                </c:pt>
                <c:pt idx="2369">
                  <c:v>2.240436377</c:v>
                </c:pt>
                <c:pt idx="2370">
                  <c:v>2.4314957320000001</c:v>
                </c:pt>
                <c:pt idx="2371">
                  <c:v>2.4762754350999998</c:v>
                </c:pt>
                <c:pt idx="2372">
                  <c:v>2.5036401368000001</c:v>
                </c:pt>
                <c:pt idx="2373">
                  <c:v>2.5036401368000001</c:v>
                </c:pt>
                <c:pt idx="2374">
                  <c:v>2.5036401368000001</c:v>
                </c:pt>
                <c:pt idx="2375">
                  <c:v>2.4728850897000001</c:v>
                </c:pt>
                <c:pt idx="2376">
                  <c:v>2.3656170583999998</c:v>
                </c:pt>
                <c:pt idx="2377">
                  <c:v>2.4623632612000002</c:v>
                </c:pt>
                <c:pt idx="2378">
                  <c:v>2.4611424595</c:v>
                </c:pt>
                <c:pt idx="2379">
                  <c:v>2.3639836518999999</c:v>
                </c:pt>
                <c:pt idx="2380">
                  <c:v>2.3639836518999999</c:v>
                </c:pt>
                <c:pt idx="2381">
                  <c:v>2.3639836518999999</c:v>
                </c:pt>
                <c:pt idx="2382">
                  <c:v>2.4188245933000001</c:v>
                </c:pt>
                <c:pt idx="2383">
                  <c:v>2.2707956788999999</c:v>
                </c:pt>
                <c:pt idx="2384">
                  <c:v>2.1365738040000002</c:v>
                </c:pt>
                <c:pt idx="2385">
                  <c:v>2.2181615175</c:v>
                </c:pt>
                <c:pt idx="2386">
                  <c:v>2.2783146328999999</c:v>
                </c:pt>
                <c:pt idx="2387">
                  <c:v>2.2783146328999999</c:v>
                </c:pt>
                <c:pt idx="2388">
                  <c:v>2.2783146328999999</c:v>
                </c:pt>
                <c:pt idx="2389">
                  <c:v>2.4228690749999999</c:v>
                </c:pt>
                <c:pt idx="2390">
                  <c:v>2.3927749153</c:v>
                </c:pt>
                <c:pt idx="2391">
                  <c:v>2.5148198377000002</c:v>
                </c:pt>
                <c:pt idx="2392">
                  <c:v>2.4204890583999998</c:v>
                </c:pt>
                <c:pt idx="2393">
                  <c:v>2.4851360504</c:v>
                </c:pt>
                <c:pt idx="2394">
                  <c:v>2.4851360504</c:v>
                </c:pt>
                <c:pt idx="2395">
                  <c:v>2.4851360504</c:v>
                </c:pt>
                <c:pt idx="2396">
                  <c:v>2.3631818791999999</c:v>
                </c:pt>
                <c:pt idx="2397">
                  <c:v>2.3659417315</c:v>
                </c:pt>
                <c:pt idx="2398">
                  <c:v>2.4622799472999999</c:v>
                </c:pt>
                <c:pt idx="2399">
                  <c:v>2.4091881827999999</c:v>
                </c:pt>
                <c:pt idx="2400">
                  <c:v>2.4404655055000002</c:v>
                </c:pt>
                <c:pt idx="2401">
                  <c:v>2.4404655055000002</c:v>
                </c:pt>
                <c:pt idx="2402">
                  <c:v>2.4404655055000002</c:v>
                </c:pt>
                <c:pt idx="2403">
                  <c:v>2.5497117593</c:v>
                </c:pt>
                <c:pt idx="2404">
                  <c:v>2.5700208221</c:v>
                </c:pt>
                <c:pt idx="2405">
                  <c:v>2.5253577835000001</c:v>
                </c:pt>
                <c:pt idx="2406">
                  <c:v>2.6832795178</c:v>
                </c:pt>
                <c:pt idx="2407">
                  <c:v>2.6448912920000001</c:v>
                </c:pt>
                <c:pt idx="2408">
                  <c:v>2.6448912920000001</c:v>
                </c:pt>
                <c:pt idx="2409">
                  <c:v>2.6448912920000001</c:v>
                </c:pt>
                <c:pt idx="2410">
                  <c:v>2.6448912920000001</c:v>
                </c:pt>
                <c:pt idx="2411">
                  <c:v>2.6484799294000001</c:v>
                </c:pt>
                <c:pt idx="2412">
                  <c:v>2.5533632810000002</c:v>
                </c:pt>
                <c:pt idx="2413">
                  <c:v>2.4543474855</c:v>
                </c:pt>
                <c:pt idx="2414">
                  <c:v>2.4202525238999999</c:v>
                </c:pt>
                <c:pt idx="2415">
                  <c:v>2.4202525238999999</c:v>
                </c:pt>
                <c:pt idx="2416">
                  <c:v>2.4202525238999999</c:v>
                </c:pt>
                <c:pt idx="2417">
                  <c:v>2.4818201545999998</c:v>
                </c:pt>
                <c:pt idx="2418">
                  <c:v>2.4178704117000001</c:v>
                </c:pt>
                <c:pt idx="2419">
                  <c:v>2.5633839318999998</c:v>
                </c:pt>
                <c:pt idx="2420">
                  <c:v>2.5799660896000001</c:v>
                </c:pt>
                <c:pt idx="2421">
                  <c:v>2.5119409538999999</c:v>
                </c:pt>
                <c:pt idx="2422">
                  <c:v>2.5119409538999999</c:v>
                </c:pt>
                <c:pt idx="2423">
                  <c:v>2.5119409538999999</c:v>
                </c:pt>
                <c:pt idx="2424">
                  <c:v>2.5585728726000001</c:v>
                </c:pt>
                <c:pt idx="2425">
                  <c:v>2.6183122149</c:v>
                </c:pt>
                <c:pt idx="2426">
                  <c:v>2.7337062584999998</c:v>
                </c:pt>
                <c:pt idx="2427">
                  <c:v>2.6251556169999999</c:v>
                </c:pt>
                <c:pt idx="2428">
                  <c:v>2.6061233739</c:v>
                </c:pt>
                <c:pt idx="2429">
                  <c:v>2.6061233739</c:v>
                </c:pt>
                <c:pt idx="2430">
                  <c:v>2.6061233739</c:v>
                </c:pt>
                <c:pt idx="2431">
                  <c:v>2.5001143314999998</c:v>
                </c:pt>
                <c:pt idx="2432">
                  <c:v>2.5181462970999999</c:v>
                </c:pt>
                <c:pt idx="2433">
                  <c:v>2.6788838793999998</c:v>
                </c:pt>
                <c:pt idx="2434">
                  <c:v>2.5517801411000001</c:v>
                </c:pt>
                <c:pt idx="2435">
                  <c:v>2.5683248809000001</c:v>
                </c:pt>
                <c:pt idx="2436">
                  <c:v>2.5683248809000001</c:v>
                </c:pt>
                <c:pt idx="2437">
                  <c:v>2.5683248809000001</c:v>
                </c:pt>
                <c:pt idx="2438">
                  <c:v>2.5068421107000001</c:v>
                </c:pt>
                <c:pt idx="2439">
                  <c:v>2.5108297635999999</c:v>
                </c:pt>
                <c:pt idx="2440">
                  <c:v>2.3712341544000002</c:v>
                </c:pt>
                <c:pt idx="2441">
                  <c:v>2.4102154189</c:v>
                </c:pt>
                <c:pt idx="2442">
                  <c:v>2.4267863046999998</c:v>
                </c:pt>
                <c:pt idx="2443">
                  <c:v>2.4267863046999998</c:v>
                </c:pt>
                <c:pt idx="2444">
                  <c:v>2.4267863046999998</c:v>
                </c:pt>
                <c:pt idx="2445">
                  <c:v>2.5633979626999999</c:v>
                </c:pt>
                <c:pt idx="2446">
                  <c:v>2.5248096951000001</c:v>
                </c:pt>
                <c:pt idx="2447">
                  <c:v>2.5672926438000001</c:v>
                </c:pt>
                <c:pt idx="2448">
                  <c:v>2.6255942537000001</c:v>
                </c:pt>
                <c:pt idx="2449">
                  <c:v>2.5702619763999999</c:v>
                </c:pt>
                <c:pt idx="2450">
                  <c:v>2.5702619763999999</c:v>
                </c:pt>
                <c:pt idx="2451">
                  <c:v>2.5702619763999999</c:v>
                </c:pt>
                <c:pt idx="2452">
                  <c:v>2.4927663629999999</c:v>
                </c:pt>
                <c:pt idx="2453">
                  <c:v>2.4240099293999999</c:v>
                </c:pt>
                <c:pt idx="2454">
                  <c:v>2.5997589553</c:v>
                </c:pt>
                <c:pt idx="2455">
                  <c:v>2.7042634970999999</c:v>
                </c:pt>
                <c:pt idx="2456">
                  <c:v>2.7257177683</c:v>
                </c:pt>
                <c:pt idx="2457">
                  <c:v>2.7257177683</c:v>
                </c:pt>
                <c:pt idx="2458">
                  <c:v>2.7257177683</c:v>
                </c:pt>
                <c:pt idx="2459">
                  <c:v>2.7257177683</c:v>
                </c:pt>
                <c:pt idx="2460">
                  <c:v>2.7257177683</c:v>
                </c:pt>
                <c:pt idx="2461">
                  <c:v>2.7257177683</c:v>
                </c:pt>
                <c:pt idx="2462">
                  <c:v>2.8684293833000001</c:v>
                </c:pt>
                <c:pt idx="2463">
                  <c:v>2.5889614247999999</c:v>
                </c:pt>
                <c:pt idx="2464">
                  <c:v>2.5889614247999999</c:v>
                </c:pt>
                <c:pt idx="2465">
                  <c:v>2.5889614247999999</c:v>
                </c:pt>
                <c:pt idx="2466">
                  <c:v>2.4687517482999999</c:v>
                </c:pt>
                <c:pt idx="2467">
                  <c:v>2.3371472503000001</c:v>
                </c:pt>
                <c:pt idx="2468">
                  <c:v>2.3371472503000001</c:v>
                </c:pt>
                <c:pt idx="2469">
                  <c:v>2.3371472503000001</c:v>
                </c:pt>
                <c:pt idx="2470">
                  <c:v>2.4804211297999998</c:v>
                </c:pt>
                <c:pt idx="2471">
                  <c:v>2.4804211297999998</c:v>
                </c:pt>
                <c:pt idx="2472">
                  <c:v>2.4804211297999998</c:v>
                </c:pt>
                <c:pt idx="2473">
                  <c:v>2.4804211297999998</c:v>
                </c:pt>
                <c:pt idx="2474">
                  <c:v>2.4804211297999998</c:v>
                </c:pt>
                <c:pt idx="2475">
                  <c:v>2.5318068851</c:v>
                </c:pt>
                <c:pt idx="2476">
                  <c:v>2.5021947681999999</c:v>
                </c:pt>
                <c:pt idx="2477">
                  <c:v>2.6221426074999998</c:v>
                </c:pt>
                <c:pt idx="2478">
                  <c:v>2.6221426074999998</c:v>
                </c:pt>
                <c:pt idx="2479">
                  <c:v>2.6221426074999998</c:v>
                </c:pt>
                <c:pt idx="2480">
                  <c:v>2.6221426074999998</c:v>
                </c:pt>
                <c:pt idx="2481">
                  <c:v>2.6221426074999998</c:v>
                </c:pt>
                <c:pt idx="2482">
                  <c:v>2.7383959877000001</c:v>
                </c:pt>
                <c:pt idx="2483">
                  <c:v>2.6625622565999998</c:v>
                </c:pt>
                <c:pt idx="2484">
                  <c:v>2.6910210700000001</c:v>
                </c:pt>
                <c:pt idx="2485">
                  <c:v>2.6910210700000001</c:v>
                </c:pt>
                <c:pt idx="2486">
                  <c:v>2.6910210700000001</c:v>
                </c:pt>
                <c:pt idx="2487">
                  <c:v>2.6875578349000002</c:v>
                </c:pt>
                <c:pt idx="2488">
                  <c:v>2.6525439297000002</c:v>
                </c:pt>
                <c:pt idx="2489">
                  <c:v>2.6496682393</c:v>
                </c:pt>
                <c:pt idx="2490">
                  <c:v>2.5917121742</c:v>
                </c:pt>
                <c:pt idx="2491">
                  <c:v>2.6840496893000001</c:v>
                </c:pt>
                <c:pt idx="2492">
                  <c:v>2.6840496893000001</c:v>
                </c:pt>
                <c:pt idx="2493">
                  <c:v>2.6840496893000001</c:v>
                </c:pt>
                <c:pt idx="2494">
                  <c:v>2.5967147378000002</c:v>
                </c:pt>
                <c:pt idx="2495">
                  <c:v>2.5552371882</c:v>
                </c:pt>
                <c:pt idx="2496">
                  <c:v>2.5552371882</c:v>
                </c:pt>
                <c:pt idx="2497">
                  <c:v>2.8406119958999998</c:v>
                </c:pt>
                <c:pt idx="2498">
                  <c:v>2.8263375473000001</c:v>
                </c:pt>
                <c:pt idx="2499">
                  <c:v>2.8263375473000001</c:v>
                </c:pt>
                <c:pt idx="2500">
                  <c:v>2.8263375473000001</c:v>
                </c:pt>
                <c:pt idx="2501">
                  <c:v>2.8117072745999998</c:v>
                </c:pt>
                <c:pt idx="2502">
                  <c:v>2.7942490646000002</c:v>
                </c:pt>
                <c:pt idx="2503">
                  <c:v>2.7659665764999999</c:v>
                </c:pt>
                <c:pt idx="2504">
                  <c:v>2.8186785131000001</c:v>
                </c:pt>
                <c:pt idx="2505">
                  <c:v>2.6768507705000002</c:v>
                </c:pt>
                <c:pt idx="2506">
                  <c:v>2.6768507705000002</c:v>
                </c:pt>
                <c:pt idx="2507">
                  <c:v>2.6768507705000002</c:v>
                </c:pt>
                <c:pt idx="2508">
                  <c:v>2.6585531155000002</c:v>
                </c:pt>
                <c:pt idx="2509">
                  <c:v>2.6887897345999998</c:v>
                </c:pt>
                <c:pt idx="2510">
                  <c:v>2.6023668951999999</c:v>
                </c:pt>
                <c:pt idx="2511">
                  <c:v>2.6414353075000001</c:v>
                </c:pt>
                <c:pt idx="2512">
                  <c:v>2.6907814726999999</c:v>
                </c:pt>
                <c:pt idx="2513">
                  <c:v>2.6907814726999999</c:v>
                </c:pt>
                <c:pt idx="2514">
                  <c:v>2.6907814726999999</c:v>
                </c:pt>
                <c:pt idx="2515">
                  <c:v>2.6872773089000002</c:v>
                </c:pt>
                <c:pt idx="2516">
                  <c:v>2.6240258060000001</c:v>
                </c:pt>
                <c:pt idx="2517">
                  <c:v>2.5864332239999999</c:v>
                </c:pt>
                <c:pt idx="2518">
                  <c:v>2.6556010355000002</c:v>
                </c:pt>
                <c:pt idx="2519">
                  <c:v>2.6127517446000001</c:v>
                </c:pt>
                <c:pt idx="2520">
                  <c:v>2.6127517446000001</c:v>
                </c:pt>
                <c:pt idx="2521">
                  <c:v>2.6127517446000001</c:v>
                </c:pt>
                <c:pt idx="2522">
                  <c:v>2.6139105273999999</c:v>
                </c:pt>
                <c:pt idx="2523">
                  <c:v>2.6386232847</c:v>
                </c:pt>
                <c:pt idx="2524">
                  <c:v>2.6745969816000001</c:v>
                </c:pt>
                <c:pt idx="2525">
                  <c:v>2.7087617013999998</c:v>
                </c:pt>
                <c:pt idx="2526">
                  <c:v>2.7193456267</c:v>
                </c:pt>
                <c:pt idx="2527">
                  <c:v>2.7193456267</c:v>
                </c:pt>
                <c:pt idx="2528">
                  <c:v>2.7193456267</c:v>
                </c:pt>
                <c:pt idx="2529">
                  <c:v>2.6357976016000002</c:v>
                </c:pt>
                <c:pt idx="2530">
                  <c:v>2.5620247619000001</c:v>
                </c:pt>
                <c:pt idx="2531">
                  <c:v>2.5593184502000002</c:v>
                </c:pt>
                <c:pt idx="2532">
                  <c:v>2.5677991185</c:v>
                </c:pt>
                <c:pt idx="2533">
                  <c:v>2.6293008835</c:v>
                </c:pt>
                <c:pt idx="2534">
                  <c:v>2.6293008835</c:v>
                </c:pt>
                <c:pt idx="2535">
                  <c:v>2.6293008835</c:v>
                </c:pt>
                <c:pt idx="2536">
                  <c:v>2.6700174282</c:v>
                </c:pt>
                <c:pt idx="2537">
                  <c:v>2.5744538973000002</c:v>
                </c:pt>
                <c:pt idx="2538">
                  <c:v>2.5473675239000002</c:v>
                </c:pt>
                <c:pt idx="2539">
                  <c:v>2.5838060560999998</c:v>
                </c:pt>
                <c:pt idx="2540">
                  <c:v>2.6197614310000001</c:v>
                </c:pt>
                <c:pt idx="2541">
                  <c:v>2.6197614310000001</c:v>
                </c:pt>
                <c:pt idx="2542">
                  <c:v>2.6197614310000001</c:v>
                </c:pt>
                <c:pt idx="2543">
                  <c:v>2.7096848781</c:v>
                </c:pt>
                <c:pt idx="2544">
                  <c:v>2.7143337211</c:v>
                </c:pt>
                <c:pt idx="2545">
                  <c:v>2.6498472403000002</c:v>
                </c:pt>
                <c:pt idx="2546">
                  <c:v>2.6159858123999999</c:v>
                </c:pt>
                <c:pt idx="2547">
                  <c:v>2.6375041744000001</c:v>
                </c:pt>
                <c:pt idx="2548">
                  <c:v>2.6375041744000001</c:v>
                </c:pt>
                <c:pt idx="2549">
                  <c:v>2.6375041744000001</c:v>
                </c:pt>
                <c:pt idx="2550">
                  <c:v>2.6415738800000002</c:v>
                </c:pt>
                <c:pt idx="2551">
                  <c:v>2.6409292531999999</c:v>
                </c:pt>
                <c:pt idx="2552">
                  <c:v>2.7497592979999999</c:v>
                </c:pt>
                <c:pt idx="2553">
                  <c:v>2.9047576940000002</c:v>
                </c:pt>
                <c:pt idx="2554">
                  <c:v>2.8354052539999999</c:v>
                </c:pt>
                <c:pt idx="2555">
                  <c:v>2.8354052539999999</c:v>
                </c:pt>
                <c:pt idx="2556">
                  <c:v>2.8354052539999999</c:v>
                </c:pt>
                <c:pt idx="2557">
                  <c:v>2.6886847695</c:v>
                </c:pt>
                <c:pt idx="2558">
                  <c:v>2.7234846580999998</c:v>
                </c:pt>
                <c:pt idx="2559">
                  <c:v>2.7089742515999999</c:v>
                </c:pt>
                <c:pt idx="2560">
                  <c:v>2.6389859155000002</c:v>
                </c:pt>
                <c:pt idx="2561">
                  <c:v>2.5442264759</c:v>
                </c:pt>
                <c:pt idx="2562">
                  <c:v>2.5442264759</c:v>
                </c:pt>
                <c:pt idx="2563">
                  <c:v>2.5442264759</c:v>
                </c:pt>
                <c:pt idx="2564">
                  <c:v>2.4631687270999998</c:v>
                </c:pt>
                <c:pt idx="2565">
                  <c:v>2.4656435111000001</c:v>
                </c:pt>
                <c:pt idx="2566">
                  <c:v>2.4835721301000002</c:v>
                </c:pt>
                <c:pt idx="2567">
                  <c:v>2.5284251181999999</c:v>
                </c:pt>
                <c:pt idx="2568">
                  <c:v>2.3987753397999998</c:v>
                </c:pt>
                <c:pt idx="2569">
                  <c:v>2.3987753397999998</c:v>
                </c:pt>
                <c:pt idx="2570">
                  <c:v>2.3987753397999998</c:v>
                </c:pt>
                <c:pt idx="2571">
                  <c:v>2.3558013512999998</c:v>
                </c:pt>
                <c:pt idx="2572">
                  <c:v>2.4700547679999998</c:v>
                </c:pt>
                <c:pt idx="2573">
                  <c:v>2.4866376565000001</c:v>
                </c:pt>
                <c:pt idx="2574">
                  <c:v>2.5274529880999999</c:v>
                </c:pt>
                <c:pt idx="2575">
                  <c:v>2.5605028494000002</c:v>
                </c:pt>
                <c:pt idx="2576">
                  <c:v>2.5605028494000002</c:v>
                </c:pt>
                <c:pt idx="2577">
                  <c:v>2.5605028494000002</c:v>
                </c:pt>
                <c:pt idx="2578">
                  <c:v>2.6029367275999999</c:v>
                </c:pt>
                <c:pt idx="2579">
                  <c:v>2.6568174068000001</c:v>
                </c:pt>
                <c:pt idx="2580">
                  <c:v>2.6661337301999999</c:v>
                </c:pt>
                <c:pt idx="2581">
                  <c:v>2.4847572858000002</c:v>
                </c:pt>
                <c:pt idx="2582">
                  <c:v>2.6530733640999999</c:v>
                </c:pt>
                <c:pt idx="2583">
                  <c:v>2.6530733640999999</c:v>
                </c:pt>
                <c:pt idx="2584">
                  <c:v>2.6530733640999999</c:v>
                </c:pt>
                <c:pt idx="2585">
                  <c:v>2.6706389760999998</c:v>
                </c:pt>
                <c:pt idx="2586">
                  <c:v>2.7394590443000002</c:v>
                </c:pt>
                <c:pt idx="2587">
                  <c:v>2.7661386544000002</c:v>
                </c:pt>
                <c:pt idx="2588">
                  <c:v>2.6152079161000001</c:v>
                </c:pt>
                <c:pt idx="2589">
                  <c:v>2.6627443701</c:v>
                </c:pt>
                <c:pt idx="2590">
                  <c:v>2.6627443701</c:v>
                </c:pt>
                <c:pt idx="2591">
                  <c:v>2.6627443701</c:v>
                </c:pt>
                <c:pt idx="2592">
                  <c:v>2.6248296976000001</c:v>
                </c:pt>
                <c:pt idx="2593">
                  <c:v>2.6659492461999998</c:v>
                </c:pt>
                <c:pt idx="2594">
                  <c:v>2.5622849754999999</c:v>
                </c:pt>
                <c:pt idx="2595">
                  <c:v>2.6571929273000001</c:v>
                </c:pt>
                <c:pt idx="2596">
                  <c:v>2.5965415102999998</c:v>
                </c:pt>
                <c:pt idx="2597">
                  <c:v>2.5965415102999998</c:v>
                </c:pt>
                <c:pt idx="2598">
                  <c:v>2.5965415102999998</c:v>
                </c:pt>
                <c:pt idx="2599">
                  <c:v>2.6645013894999998</c:v>
                </c:pt>
                <c:pt idx="2600">
                  <c:v>2.7304544089</c:v>
                </c:pt>
                <c:pt idx="2601">
                  <c:v>2.7226090775</c:v>
                </c:pt>
                <c:pt idx="2602">
                  <c:v>2.7878418274999999</c:v>
                </c:pt>
                <c:pt idx="2603">
                  <c:v>2.8005263965</c:v>
                </c:pt>
                <c:pt idx="2604">
                  <c:v>2.8005263965</c:v>
                </c:pt>
                <c:pt idx="2605">
                  <c:v>2.8005263965</c:v>
                </c:pt>
                <c:pt idx="2606">
                  <c:v>2.7976627065000002</c:v>
                </c:pt>
                <c:pt idx="2607">
                  <c:v>2.7658661003999998</c:v>
                </c:pt>
                <c:pt idx="2608">
                  <c:v>2.843453507</c:v>
                </c:pt>
                <c:pt idx="2609">
                  <c:v>2.8498169606000001</c:v>
                </c:pt>
                <c:pt idx="2610">
                  <c:v>2.9170975886999999</c:v>
                </c:pt>
                <c:pt idx="2611">
                  <c:v>2.9170975886999999</c:v>
                </c:pt>
                <c:pt idx="2612">
                  <c:v>2.9170975886999999</c:v>
                </c:pt>
                <c:pt idx="2613">
                  <c:v>2.7857821743</c:v>
                </c:pt>
                <c:pt idx="2614">
                  <c:v>2.8166003449999999</c:v>
                </c:pt>
                <c:pt idx="2615">
                  <c:v>2.7801411693000002</c:v>
                </c:pt>
                <c:pt idx="2616">
                  <c:v>2.5605368822000001</c:v>
                </c:pt>
                <c:pt idx="2617">
                  <c:v>2.5440597488000001</c:v>
                </c:pt>
                <c:pt idx="2618">
                  <c:v>2.5440597488000001</c:v>
                </c:pt>
                <c:pt idx="2619">
                  <c:v>2.5440597488000001</c:v>
                </c:pt>
                <c:pt idx="2620">
                  <c:v>2.5232603058</c:v>
                </c:pt>
                <c:pt idx="2621">
                  <c:v>2.4636657537</c:v>
                </c:pt>
                <c:pt idx="2622">
                  <c:v>2.4636657537</c:v>
                </c:pt>
                <c:pt idx="2623">
                  <c:v>2.6405090092000001</c:v>
                </c:pt>
                <c:pt idx="2624">
                  <c:v>2.6545583708999998</c:v>
                </c:pt>
                <c:pt idx="2625">
                  <c:v>2.6545583708999998</c:v>
                </c:pt>
                <c:pt idx="2626">
                  <c:v>2.6545583708999998</c:v>
                </c:pt>
                <c:pt idx="2627">
                  <c:v>2.5816149678000002</c:v>
                </c:pt>
                <c:pt idx="2628">
                  <c:v>2.5977850645</c:v>
                </c:pt>
                <c:pt idx="2629">
                  <c:v>2.7147870245000001</c:v>
                </c:pt>
                <c:pt idx="2630">
                  <c:v>2.7002124328999999</c:v>
                </c:pt>
                <c:pt idx="2631">
                  <c:v>2.8173708423999999</c:v>
                </c:pt>
                <c:pt idx="2632">
                  <c:v>2.8173708423999999</c:v>
                </c:pt>
                <c:pt idx="2633">
                  <c:v>2.8173708423999999</c:v>
                </c:pt>
                <c:pt idx="2634">
                  <c:v>2.6806095417</c:v>
                </c:pt>
                <c:pt idx="2635">
                  <c:v>2.7283780682000001</c:v>
                </c:pt>
                <c:pt idx="2636">
                  <c:v>2.8735045616999999</c:v>
                </c:pt>
                <c:pt idx="2637">
                  <c:v>2.8044019901000001</c:v>
                </c:pt>
                <c:pt idx="2638">
                  <c:v>2.6356600533000001</c:v>
                </c:pt>
                <c:pt idx="2639">
                  <c:v>2.6356600533000001</c:v>
                </c:pt>
                <c:pt idx="2640">
                  <c:v>2.6356600533000001</c:v>
                </c:pt>
                <c:pt idx="2641">
                  <c:v>2.5026030404999999</c:v>
                </c:pt>
                <c:pt idx="2642">
                  <c:v>2.5039913602000001</c:v>
                </c:pt>
                <c:pt idx="2643">
                  <c:v>2.4748516989999998</c:v>
                </c:pt>
                <c:pt idx="2644">
                  <c:v>2.7698877639999999</c:v>
                </c:pt>
                <c:pt idx="2645">
                  <c:v>2.6305629064999998</c:v>
                </c:pt>
                <c:pt idx="2646">
                  <c:v>2.6305629064999998</c:v>
                </c:pt>
                <c:pt idx="2647">
                  <c:v>2.6305629064999998</c:v>
                </c:pt>
                <c:pt idx="2648">
                  <c:v>2.6135491156000001</c:v>
                </c:pt>
                <c:pt idx="2649">
                  <c:v>2.5938017155000002</c:v>
                </c:pt>
                <c:pt idx="2650">
                  <c:v>2.6161194019999998</c:v>
                </c:pt>
                <c:pt idx="2651">
                  <c:v>2.6161194019999998</c:v>
                </c:pt>
                <c:pt idx="2652">
                  <c:v>2.6161194019999998</c:v>
                </c:pt>
                <c:pt idx="2653">
                  <c:v>2.6161194019999998</c:v>
                </c:pt>
                <c:pt idx="2654">
                  <c:v>2.6161194019999998</c:v>
                </c:pt>
                <c:pt idx="2655">
                  <c:v>2.5082853728000001</c:v>
                </c:pt>
                <c:pt idx="2656">
                  <c:v>2.6202031463000002</c:v>
                </c:pt>
                <c:pt idx="2657">
                  <c:v>2.6202031463000002</c:v>
                </c:pt>
                <c:pt idx="2658">
                  <c:v>2.6202031463000002</c:v>
                </c:pt>
                <c:pt idx="2659">
                  <c:v>2.6091877999999999</c:v>
                </c:pt>
                <c:pt idx="2660">
                  <c:v>2.6091877999999999</c:v>
                </c:pt>
                <c:pt idx="2661">
                  <c:v>2.6091877999999999</c:v>
                </c:pt>
                <c:pt idx="2662">
                  <c:v>2.5920533876</c:v>
                </c:pt>
                <c:pt idx="2663">
                  <c:v>2.6123363776000001</c:v>
                </c:pt>
                <c:pt idx="2664">
                  <c:v>2.5816900447000002</c:v>
                </c:pt>
                <c:pt idx="2665">
                  <c:v>2.5889332081999998</c:v>
                </c:pt>
                <c:pt idx="2666">
                  <c:v>2.6086593680000001</c:v>
                </c:pt>
                <c:pt idx="2667">
                  <c:v>2.6086593680000001</c:v>
                </c:pt>
                <c:pt idx="2668">
                  <c:v>2.6086593680000001</c:v>
                </c:pt>
                <c:pt idx="2669">
                  <c:v>2.6118416281000001</c:v>
                </c:pt>
                <c:pt idx="2670">
                  <c:v>2.5782946381</c:v>
                </c:pt>
                <c:pt idx="2671">
                  <c:v>2.5782946381</c:v>
                </c:pt>
                <c:pt idx="2672">
                  <c:v>2.5782946381</c:v>
                </c:pt>
                <c:pt idx="2673">
                  <c:v>2.6189542188999999</c:v>
                </c:pt>
                <c:pt idx="2674">
                  <c:v>2.6189542188999999</c:v>
                </c:pt>
                <c:pt idx="2675">
                  <c:v>2.6189542188999999</c:v>
                </c:pt>
                <c:pt idx="2676">
                  <c:v>2.6428290564000001</c:v>
                </c:pt>
                <c:pt idx="2677">
                  <c:v>2.5585174570999998</c:v>
                </c:pt>
                <c:pt idx="2678">
                  <c:v>2.4732189253999999</c:v>
                </c:pt>
                <c:pt idx="2679">
                  <c:v>2.5705121589000002</c:v>
                </c:pt>
                <c:pt idx="2680">
                  <c:v>2.5395690004999998</c:v>
                </c:pt>
                <c:pt idx="2681">
                  <c:v>2.5395690004999998</c:v>
                </c:pt>
                <c:pt idx="2682">
                  <c:v>2.5395690004999998</c:v>
                </c:pt>
                <c:pt idx="2683">
                  <c:v>2.4889873140000001</c:v>
                </c:pt>
                <c:pt idx="2684">
                  <c:v>2.3851224636000001</c:v>
                </c:pt>
                <c:pt idx="2685">
                  <c:v>2.5201769936999998</c:v>
                </c:pt>
                <c:pt idx="2686">
                  <c:v>2.5198537986999998</c:v>
                </c:pt>
                <c:pt idx="2687">
                  <c:v>2.5898722851999998</c:v>
                </c:pt>
                <c:pt idx="2688">
                  <c:v>2.5898722851999998</c:v>
                </c:pt>
                <c:pt idx="2689">
                  <c:v>2.5898722851999998</c:v>
                </c:pt>
                <c:pt idx="2690">
                  <c:v>2.6077426089000002</c:v>
                </c:pt>
                <c:pt idx="2691">
                  <c:v>2.6315133935000001</c:v>
                </c:pt>
                <c:pt idx="2692">
                  <c:v>2.5891273451000001</c:v>
                </c:pt>
                <c:pt idx="2693">
                  <c:v>2.5627452153000001</c:v>
                </c:pt>
                <c:pt idx="2694">
                  <c:v>2.6003485475999999</c:v>
                </c:pt>
                <c:pt idx="2695">
                  <c:v>2.6003485475999999</c:v>
                </c:pt>
                <c:pt idx="2696">
                  <c:v>2.6003485475999999</c:v>
                </c:pt>
                <c:pt idx="2697">
                  <c:v>2.6037439125000001</c:v>
                </c:pt>
                <c:pt idx="2698">
                  <c:v>2.4604386773</c:v>
                </c:pt>
                <c:pt idx="2699">
                  <c:v>2.469587137</c:v>
                </c:pt>
                <c:pt idx="2700">
                  <c:v>2.294133231</c:v>
                </c:pt>
                <c:pt idx="2701">
                  <c:v>2.294133231</c:v>
                </c:pt>
                <c:pt idx="2702">
                  <c:v>2.294133231</c:v>
                </c:pt>
                <c:pt idx="2703">
                  <c:v>2.294133231</c:v>
                </c:pt>
                <c:pt idx="2704">
                  <c:v>2.4206088324000001</c:v>
                </c:pt>
                <c:pt idx="2705">
                  <c:v>2.4585595208000002</c:v>
                </c:pt>
                <c:pt idx="2706">
                  <c:v>2.3846197884000002</c:v>
                </c:pt>
                <c:pt idx="2707">
                  <c:v>2.4491650303000001</c:v>
                </c:pt>
                <c:pt idx="2708">
                  <c:v>2.4932312419999998</c:v>
                </c:pt>
                <c:pt idx="2709">
                  <c:v>2.4932312419999998</c:v>
                </c:pt>
                <c:pt idx="2710">
                  <c:v>2.4932312419999998</c:v>
                </c:pt>
                <c:pt idx="2711">
                  <c:v>2.5412035070000001</c:v>
                </c:pt>
                <c:pt idx="2712">
                  <c:v>2.6051919224</c:v>
                </c:pt>
                <c:pt idx="2713">
                  <c:v>2.6629499736</c:v>
                </c:pt>
                <c:pt idx="2714">
                  <c:v>2.4844184316</c:v>
                </c:pt>
                <c:pt idx="2715">
                  <c:v>2.6325887091000002</c:v>
                </c:pt>
                <c:pt idx="2716">
                  <c:v>2.6325887091000002</c:v>
                </c:pt>
                <c:pt idx="2717">
                  <c:v>2.6325887091000002</c:v>
                </c:pt>
                <c:pt idx="2718">
                  <c:v>2.6379010758999999</c:v>
                </c:pt>
                <c:pt idx="2719">
                  <c:v>2.4877961202000001</c:v>
                </c:pt>
                <c:pt idx="2720">
                  <c:v>2.3324075061</c:v>
                </c:pt>
                <c:pt idx="2721">
                  <c:v>2.4740743048999998</c:v>
                </c:pt>
                <c:pt idx="2722">
                  <c:v>2.4110240897000002</c:v>
                </c:pt>
                <c:pt idx="2723">
                  <c:v>2.4110240897000002</c:v>
                </c:pt>
                <c:pt idx="2724">
                  <c:v>2.4110240897000002</c:v>
                </c:pt>
                <c:pt idx="2725">
                  <c:v>2.4115849103999998</c:v>
                </c:pt>
                <c:pt idx="2726">
                  <c:v>2.4367519352000002</c:v>
                </c:pt>
                <c:pt idx="2727">
                  <c:v>2.4808470160999998</c:v>
                </c:pt>
                <c:pt idx="2728">
                  <c:v>2.5854963509000002</c:v>
                </c:pt>
                <c:pt idx="2729">
                  <c:v>2.6484180091999998</c:v>
                </c:pt>
                <c:pt idx="2730">
                  <c:v>2.6484180091999998</c:v>
                </c:pt>
                <c:pt idx="2731">
                  <c:v>2.6484180091999998</c:v>
                </c:pt>
                <c:pt idx="2732">
                  <c:v>2.6331573246</c:v>
                </c:pt>
                <c:pt idx="2733">
                  <c:v>2.4932926176999999</c:v>
                </c:pt>
                <c:pt idx="2734">
                  <c:v>2.4879968360000002</c:v>
                </c:pt>
                <c:pt idx="2735">
                  <c:v>2.5074705647000002</c:v>
                </c:pt>
                <c:pt idx="2736">
                  <c:v>2.5882215167</c:v>
                </c:pt>
                <c:pt idx="2737">
                  <c:v>2.5882215167</c:v>
                </c:pt>
                <c:pt idx="2738">
                  <c:v>2.5882215167</c:v>
                </c:pt>
                <c:pt idx="2739">
                  <c:v>2.5906642694999999</c:v>
                </c:pt>
                <c:pt idx="2740">
                  <c:v>2.5537458457</c:v>
                </c:pt>
                <c:pt idx="2741">
                  <c:v>2.6288691748000002</c:v>
                </c:pt>
                <c:pt idx="2742">
                  <c:v>2.6019437568999999</c:v>
                </c:pt>
                <c:pt idx="2743">
                  <c:v>2.6143064994</c:v>
                </c:pt>
                <c:pt idx="2744">
                  <c:v>2.6143064994</c:v>
                </c:pt>
                <c:pt idx="2745">
                  <c:v>2.6143064994</c:v>
                </c:pt>
                <c:pt idx="2746">
                  <c:v>2.5657910397000001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54-439D-9D39-CC1E5E9B3F0F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  <c:pt idx="1515">
                  <c:v>1.4512347305840001</c:v>
                </c:pt>
                <c:pt idx="1516">
                  <c:v>1.3885212738099999</c:v>
                </c:pt>
                <c:pt idx="1517">
                  <c:v>1.43154353926</c:v>
                </c:pt>
                <c:pt idx="1518">
                  <c:v>1.455184151986</c:v>
                </c:pt>
                <c:pt idx="1519">
                  <c:v>1.455184151986</c:v>
                </c:pt>
                <c:pt idx="1520">
                  <c:v>1.455184151986</c:v>
                </c:pt>
                <c:pt idx="1521">
                  <c:v>1.4964582862539999</c:v>
                </c:pt>
                <c:pt idx="1522">
                  <c:v>1.4964582862539999</c:v>
                </c:pt>
                <c:pt idx="1523">
                  <c:v>1.3958798885999999</c:v>
                </c:pt>
                <c:pt idx="1524">
                  <c:v>1.4221066215810001</c:v>
                </c:pt>
                <c:pt idx="1525">
                  <c:v>1.4321920283</c:v>
                </c:pt>
                <c:pt idx="1526">
                  <c:v>1.4321920283</c:v>
                </c:pt>
                <c:pt idx="1527">
                  <c:v>1.4321920283</c:v>
                </c:pt>
                <c:pt idx="1528">
                  <c:v>1.5471945968</c:v>
                </c:pt>
                <c:pt idx="1529">
                  <c:v>1.5890869352999999</c:v>
                </c:pt>
                <c:pt idx="1530">
                  <c:v>1.5890869352999999</c:v>
                </c:pt>
                <c:pt idx="1531">
                  <c:v>1.2730189330999999</c:v>
                </c:pt>
                <c:pt idx="1532">
                  <c:v>1.2102261062999999</c:v>
                </c:pt>
                <c:pt idx="1533">
                  <c:v>1.2102261062999999</c:v>
                </c:pt>
                <c:pt idx="1534">
                  <c:v>1.2102261062999999</c:v>
                </c:pt>
                <c:pt idx="1535">
                  <c:v>1.2863866017000001</c:v>
                </c:pt>
                <c:pt idx="1536">
                  <c:v>1.1986878989</c:v>
                </c:pt>
                <c:pt idx="1537">
                  <c:v>1.3609129582999999</c:v>
                </c:pt>
                <c:pt idx="1538">
                  <c:v>0.92974919540000001</c:v>
                </c:pt>
                <c:pt idx="1539">
                  <c:v>0.88176161119999996</c:v>
                </c:pt>
                <c:pt idx="1540">
                  <c:v>0.88176161119999996</c:v>
                </c:pt>
                <c:pt idx="1541">
                  <c:v>0.88176161119999996</c:v>
                </c:pt>
                <c:pt idx="1542">
                  <c:v>0.88228455510000003</c:v>
                </c:pt>
                <c:pt idx="1543">
                  <c:v>0.79827713150000001</c:v>
                </c:pt>
                <c:pt idx="1544">
                  <c:v>0.63340406240000002</c:v>
                </c:pt>
                <c:pt idx="1545">
                  <c:v>0.84444176110000002</c:v>
                </c:pt>
                <c:pt idx="1546">
                  <c:v>1.1240480340000001</c:v>
                </c:pt>
                <c:pt idx="1547">
                  <c:v>1.1240480340000001</c:v>
                </c:pt>
                <c:pt idx="1548">
                  <c:v>1.1240480340000001</c:v>
                </c:pt>
                <c:pt idx="1549">
                  <c:v>1.2873524076</c:v>
                </c:pt>
                <c:pt idx="1550">
                  <c:v>1.2982685021</c:v>
                </c:pt>
                <c:pt idx="1551">
                  <c:v>1.3818834561</c:v>
                </c:pt>
                <c:pt idx="1552">
                  <c:v>1.4228636117</c:v>
                </c:pt>
                <c:pt idx="1553">
                  <c:v>1.511456119</c:v>
                </c:pt>
                <c:pt idx="1554">
                  <c:v>1.511456119</c:v>
                </c:pt>
                <c:pt idx="1555">
                  <c:v>1.511456119</c:v>
                </c:pt>
                <c:pt idx="1556">
                  <c:v>1.5014081831999999</c:v>
                </c:pt>
                <c:pt idx="1557">
                  <c:v>1.2608261891999999</c:v>
                </c:pt>
                <c:pt idx="1558">
                  <c:v>1.2743895047</c:v>
                </c:pt>
                <c:pt idx="1559">
                  <c:v>1.2743895047</c:v>
                </c:pt>
                <c:pt idx="1560">
                  <c:v>1.2743895047</c:v>
                </c:pt>
                <c:pt idx="1561">
                  <c:v>1.2743895047</c:v>
                </c:pt>
                <c:pt idx="1562">
                  <c:v>1.2743895047</c:v>
                </c:pt>
                <c:pt idx="1563">
                  <c:v>1.3207877042</c:v>
                </c:pt>
                <c:pt idx="1564">
                  <c:v>1.4099694703000001</c:v>
                </c:pt>
                <c:pt idx="1565">
                  <c:v>1.4099694703000001</c:v>
                </c:pt>
                <c:pt idx="1566">
                  <c:v>1.4099694703000001</c:v>
                </c:pt>
                <c:pt idx="1567">
                  <c:v>1.5504995469</c:v>
                </c:pt>
                <c:pt idx="1568">
                  <c:v>1.5504995469</c:v>
                </c:pt>
                <c:pt idx="1569">
                  <c:v>1.5504995469</c:v>
                </c:pt>
                <c:pt idx="1570">
                  <c:v>1.5527892873</c:v>
                </c:pt>
                <c:pt idx="1571">
                  <c:v>1.5448941588</c:v>
                </c:pt>
                <c:pt idx="1572">
                  <c:v>1.5218011077</c:v>
                </c:pt>
                <c:pt idx="1573">
                  <c:v>1.5677924995000001</c:v>
                </c:pt>
                <c:pt idx="1574">
                  <c:v>1.5375525422</c:v>
                </c:pt>
                <c:pt idx="1575">
                  <c:v>1.5375525422</c:v>
                </c:pt>
                <c:pt idx="1576">
                  <c:v>1.5375525422</c:v>
                </c:pt>
                <c:pt idx="1577">
                  <c:v>1.5165460423999999</c:v>
                </c:pt>
                <c:pt idx="1578">
                  <c:v>1.5628364297999999</c:v>
                </c:pt>
                <c:pt idx="1579">
                  <c:v>1.5628364297999999</c:v>
                </c:pt>
                <c:pt idx="1580">
                  <c:v>1.5628364297999999</c:v>
                </c:pt>
                <c:pt idx="1581">
                  <c:v>1.4835015250000001</c:v>
                </c:pt>
                <c:pt idx="1582">
                  <c:v>1.4835015250000001</c:v>
                </c:pt>
                <c:pt idx="1583">
                  <c:v>1.4835015250000001</c:v>
                </c:pt>
                <c:pt idx="1584">
                  <c:v>1.4229881524000001</c:v>
                </c:pt>
                <c:pt idx="1585">
                  <c:v>1.5143924755</c:v>
                </c:pt>
                <c:pt idx="1586">
                  <c:v>1.5398305315</c:v>
                </c:pt>
                <c:pt idx="1587">
                  <c:v>1.5615545765000001</c:v>
                </c:pt>
                <c:pt idx="1588">
                  <c:v>1.5078805931999999</c:v>
                </c:pt>
                <c:pt idx="1589">
                  <c:v>1.5078805931999999</c:v>
                </c:pt>
                <c:pt idx="1590">
                  <c:v>1.5078805931999999</c:v>
                </c:pt>
                <c:pt idx="1591">
                  <c:v>1.4718180917999999</c:v>
                </c:pt>
                <c:pt idx="1592">
                  <c:v>1.4436134419</c:v>
                </c:pt>
                <c:pt idx="1593">
                  <c:v>1.3994770296000001</c:v>
                </c:pt>
                <c:pt idx="1594">
                  <c:v>1.4226611712999999</c:v>
                </c:pt>
                <c:pt idx="1595">
                  <c:v>1.4307248012</c:v>
                </c:pt>
                <c:pt idx="1596">
                  <c:v>1.4307248012</c:v>
                </c:pt>
                <c:pt idx="1597">
                  <c:v>1.4307248012</c:v>
                </c:pt>
                <c:pt idx="1598">
                  <c:v>1.3944351629</c:v>
                </c:pt>
                <c:pt idx="1599">
                  <c:v>1.4941772208999999</c:v>
                </c:pt>
                <c:pt idx="1600">
                  <c:v>1.4536786779999999</c:v>
                </c:pt>
                <c:pt idx="1601">
                  <c:v>1.4026726681999999</c:v>
                </c:pt>
                <c:pt idx="1602">
                  <c:v>1.3904682542</c:v>
                </c:pt>
                <c:pt idx="1603">
                  <c:v>1.3904682542</c:v>
                </c:pt>
                <c:pt idx="1604">
                  <c:v>1.3904682542</c:v>
                </c:pt>
                <c:pt idx="1605">
                  <c:v>1.3690984443000001</c:v>
                </c:pt>
                <c:pt idx="1606">
                  <c:v>1.4212766592999999</c:v>
                </c:pt>
                <c:pt idx="1607">
                  <c:v>1.5261497601</c:v>
                </c:pt>
                <c:pt idx="1608">
                  <c:v>1.514900226</c:v>
                </c:pt>
                <c:pt idx="1609">
                  <c:v>1.514900226</c:v>
                </c:pt>
                <c:pt idx="1610">
                  <c:v>1.514900226</c:v>
                </c:pt>
                <c:pt idx="1611">
                  <c:v>1.514900226</c:v>
                </c:pt>
                <c:pt idx="1612">
                  <c:v>1.5143513808</c:v>
                </c:pt>
                <c:pt idx="1613">
                  <c:v>1.5630929711999999</c:v>
                </c:pt>
                <c:pt idx="1614">
                  <c:v>1.5359787278999999</c:v>
                </c:pt>
                <c:pt idx="1615">
                  <c:v>1.5389237244</c:v>
                </c:pt>
                <c:pt idx="1616">
                  <c:v>1.5577626697</c:v>
                </c:pt>
                <c:pt idx="1617">
                  <c:v>1.5577626697</c:v>
                </c:pt>
                <c:pt idx="1618">
                  <c:v>1.5577626697</c:v>
                </c:pt>
                <c:pt idx="1619">
                  <c:v>1.5577626697</c:v>
                </c:pt>
                <c:pt idx="1620">
                  <c:v>1.5451181686</c:v>
                </c:pt>
                <c:pt idx="1621">
                  <c:v>1.5889828953</c:v>
                </c:pt>
                <c:pt idx="1622">
                  <c:v>1.5960263637000001</c:v>
                </c:pt>
                <c:pt idx="1623">
                  <c:v>1.5684478103999999</c:v>
                </c:pt>
                <c:pt idx="1624">
                  <c:v>1.5684478103999999</c:v>
                </c:pt>
                <c:pt idx="1625">
                  <c:v>1.5684478103999999</c:v>
                </c:pt>
                <c:pt idx="1626">
                  <c:v>1.5575373901</c:v>
                </c:pt>
                <c:pt idx="1627">
                  <c:v>1.5583347274999999</c:v>
                </c:pt>
                <c:pt idx="1628">
                  <c:v>1.5635364901</c:v>
                </c:pt>
                <c:pt idx="1629">
                  <c:v>1.5578404485999999</c:v>
                </c:pt>
                <c:pt idx="1630">
                  <c:v>1.6328196169</c:v>
                </c:pt>
                <c:pt idx="1631">
                  <c:v>1.6328196169</c:v>
                </c:pt>
                <c:pt idx="1632">
                  <c:v>1.6328196169</c:v>
                </c:pt>
                <c:pt idx="1633">
                  <c:v>1.5814880939</c:v>
                </c:pt>
                <c:pt idx="1634">
                  <c:v>1.5283102567</c:v>
                </c:pt>
                <c:pt idx="1635">
                  <c:v>1.4941680736</c:v>
                </c:pt>
                <c:pt idx="1636">
                  <c:v>1.5306411899000001</c:v>
                </c:pt>
                <c:pt idx="1637">
                  <c:v>1.5029580591</c:v>
                </c:pt>
                <c:pt idx="1638">
                  <c:v>1.5029580591</c:v>
                </c:pt>
                <c:pt idx="1639">
                  <c:v>1.5029580591</c:v>
                </c:pt>
                <c:pt idx="1640">
                  <c:v>1.4686704824000001</c:v>
                </c:pt>
                <c:pt idx="1641">
                  <c:v>1.4571114542000001</c:v>
                </c:pt>
                <c:pt idx="1642">
                  <c:v>1.4779320865000001</c:v>
                </c:pt>
                <c:pt idx="1643">
                  <c:v>1.4369056292</c:v>
                </c:pt>
                <c:pt idx="1644">
                  <c:v>1.4435955106</c:v>
                </c:pt>
                <c:pt idx="1645">
                  <c:v>1.4435955106</c:v>
                </c:pt>
                <c:pt idx="1646">
                  <c:v>1.4435955106</c:v>
                </c:pt>
                <c:pt idx="1647">
                  <c:v>1.4249509876999999</c:v>
                </c:pt>
                <c:pt idx="1648">
                  <c:v>1.360281689</c:v>
                </c:pt>
                <c:pt idx="1649">
                  <c:v>1.3522723208</c:v>
                </c:pt>
                <c:pt idx="1650">
                  <c:v>1.385653526</c:v>
                </c:pt>
                <c:pt idx="1651">
                  <c:v>1.2700476300000001</c:v>
                </c:pt>
                <c:pt idx="1652">
                  <c:v>1.2700476300000001</c:v>
                </c:pt>
                <c:pt idx="1653">
                  <c:v>1.2700476300000001</c:v>
                </c:pt>
                <c:pt idx="1654">
                  <c:v>1.2225268839000001</c:v>
                </c:pt>
                <c:pt idx="1655">
                  <c:v>1.2499805678</c:v>
                </c:pt>
                <c:pt idx="1656">
                  <c:v>1.2354917462999999</c:v>
                </c:pt>
                <c:pt idx="1657">
                  <c:v>1.2598741808</c:v>
                </c:pt>
                <c:pt idx="1658">
                  <c:v>1.2220620095000001</c:v>
                </c:pt>
                <c:pt idx="1659">
                  <c:v>1.2220620095000001</c:v>
                </c:pt>
                <c:pt idx="1660">
                  <c:v>1.2220620095000001</c:v>
                </c:pt>
                <c:pt idx="1661">
                  <c:v>1.1474383939999999</c:v>
                </c:pt>
                <c:pt idx="1662">
                  <c:v>1.1212920180999999</c:v>
                </c:pt>
                <c:pt idx="1663">
                  <c:v>1.1141214215999999</c:v>
                </c:pt>
                <c:pt idx="1664">
                  <c:v>1.1523812662999999</c:v>
                </c:pt>
                <c:pt idx="1665">
                  <c:v>1.1961141605000001</c:v>
                </c:pt>
                <c:pt idx="1666">
                  <c:v>1.1961141605000001</c:v>
                </c:pt>
                <c:pt idx="1667">
                  <c:v>1.1961141605000001</c:v>
                </c:pt>
                <c:pt idx="1668">
                  <c:v>1.1824789833</c:v>
                </c:pt>
                <c:pt idx="1669">
                  <c:v>1.2367750125000001</c:v>
                </c:pt>
                <c:pt idx="1670">
                  <c:v>1.2360429452999999</c:v>
                </c:pt>
                <c:pt idx="1671">
                  <c:v>1.226309528</c:v>
                </c:pt>
                <c:pt idx="1672">
                  <c:v>1.226309528</c:v>
                </c:pt>
                <c:pt idx="1673">
                  <c:v>1.226309528</c:v>
                </c:pt>
                <c:pt idx="1674">
                  <c:v>1.226309528</c:v>
                </c:pt>
                <c:pt idx="1675">
                  <c:v>1.2112491317</c:v>
                </c:pt>
                <c:pt idx="1676">
                  <c:v>1.2403265050000001</c:v>
                </c:pt>
                <c:pt idx="1677">
                  <c:v>1.2466708199000001</c:v>
                </c:pt>
                <c:pt idx="1678">
                  <c:v>1.2864015225000001</c:v>
                </c:pt>
                <c:pt idx="1679">
                  <c:v>1.2963155183999999</c:v>
                </c:pt>
                <c:pt idx="1680">
                  <c:v>1.2963155183999999</c:v>
                </c:pt>
                <c:pt idx="1681">
                  <c:v>1.2963155183999999</c:v>
                </c:pt>
                <c:pt idx="1682">
                  <c:v>1.2822754284</c:v>
                </c:pt>
                <c:pt idx="1683">
                  <c:v>1.2853312163999999</c:v>
                </c:pt>
                <c:pt idx="1684">
                  <c:v>1.3249267318</c:v>
                </c:pt>
                <c:pt idx="1685">
                  <c:v>1.3870286049</c:v>
                </c:pt>
                <c:pt idx="1686">
                  <c:v>1.3875855098000001</c:v>
                </c:pt>
                <c:pt idx="1687">
                  <c:v>1.3875855098000001</c:v>
                </c:pt>
                <c:pt idx="1688">
                  <c:v>1.3875855098000001</c:v>
                </c:pt>
                <c:pt idx="1689">
                  <c:v>1.4003379473999999</c:v>
                </c:pt>
                <c:pt idx="1690">
                  <c:v>1.4132639382000001</c:v>
                </c:pt>
                <c:pt idx="1691">
                  <c:v>1.3959505927</c:v>
                </c:pt>
                <c:pt idx="1692">
                  <c:v>1.4326458461</c:v>
                </c:pt>
                <c:pt idx="1693">
                  <c:v>1.4365243942999999</c:v>
                </c:pt>
                <c:pt idx="1694">
                  <c:v>1.4365243942999999</c:v>
                </c:pt>
                <c:pt idx="1695">
                  <c:v>1.4365243942999999</c:v>
                </c:pt>
                <c:pt idx="1696">
                  <c:v>1.4286501550999999</c:v>
                </c:pt>
                <c:pt idx="1697">
                  <c:v>1.4589542131</c:v>
                </c:pt>
                <c:pt idx="1698">
                  <c:v>1.4767986752</c:v>
                </c:pt>
                <c:pt idx="1699">
                  <c:v>1.4998852579999999</c:v>
                </c:pt>
                <c:pt idx="1700">
                  <c:v>1.5453845143</c:v>
                </c:pt>
                <c:pt idx="1701">
                  <c:v>1.5453845143</c:v>
                </c:pt>
                <c:pt idx="1702">
                  <c:v>1.5453845143</c:v>
                </c:pt>
                <c:pt idx="1703">
                  <c:v>1.5008172001</c:v>
                </c:pt>
                <c:pt idx="1704">
                  <c:v>1.5867926780999999</c:v>
                </c:pt>
                <c:pt idx="1705">
                  <c:v>1.5918486356999999</c:v>
                </c:pt>
                <c:pt idx="1706">
                  <c:v>1.607920604</c:v>
                </c:pt>
                <c:pt idx="1707">
                  <c:v>1.6169764077</c:v>
                </c:pt>
                <c:pt idx="1708">
                  <c:v>1.6169764077</c:v>
                </c:pt>
                <c:pt idx="1709">
                  <c:v>1.6169764077</c:v>
                </c:pt>
                <c:pt idx="1710">
                  <c:v>1.5875634136000001</c:v>
                </c:pt>
                <c:pt idx="1711">
                  <c:v>1.5651566971999999</c:v>
                </c:pt>
                <c:pt idx="1712">
                  <c:v>1.5207198630000001</c:v>
                </c:pt>
                <c:pt idx="1713">
                  <c:v>1.4478030141</c:v>
                </c:pt>
                <c:pt idx="1714">
                  <c:v>1.449290156</c:v>
                </c:pt>
                <c:pt idx="1715">
                  <c:v>1.449290156</c:v>
                </c:pt>
                <c:pt idx="1716">
                  <c:v>1.449290156</c:v>
                </c:pt>
                <c:pt idx="1717">
                  <c:v>1.3806222011</c:v>
                </c:pt>
                <c:pt idx="1718">
                  <c:v>1.3771753283999999</c:v>
                </c:pt>
                <c:pt idx="1719">
                  <c:v>1.3769686591999999</c:v>
                </c:pt>
                <c:pt idx="1720">
                  <c:v>1.3691004456</c:v>
                </c:pt>
                <c:pt idx="1721">
                  <c:v>1.2988174632</c:v>
                </c:pt>
                <c:pt idx="1722">
                  <c:v>1.2988174632</c:v>
                </c:pt>
                <c:pt idx="1723">
                  <c:v>1.2988174632</c:v>
                </c:pt>
                <c:pt idx="1724">
                  <c:v>1.2988174632</c:v>
                </c:pt>
                <c:pt idx="1725">
                  <c:v>1.3360440575999999</c:v>
                </c:pt>
                <c:pt idx="1726">
                  <c:v>1.3039525461999999</c:v>
                </c:pt>
                <c:pt idx="1727">
                  <c:v>1.3253228221</c:v>
                </c:pt>
                <c:pt idx="1728">
                  <c:v>1.2792837749999999</c:v>
                </c:pt>
                <c:pt idx="1729">
                  <c:v>1.2792837749999999</c:v>
                </c:pt>
                <c:pt idx="1730">
                  <c:v>1.2792837749999999</c:v>
                </c:pt>
                <c:pt idx="1731">
                  <c:v>1.2792837749999999</c:v>
                </c:pt>
                <c:pt idx="1732">
                  <c:v>1.2792837749999999</c:v>
                </c:pt>
                <c:pt idx="1733">
                  <c:v>1.2295336411</c:v>
                </c:pt>
                <c:pt idx="1734">
                  <c:v>1.2454224353000001</c:v>
                </c:pt>
                <c:pt idx="1735">
                  <c:v>1.3177877318</c:v>
                </c:pt>
                <c:pt idx="1736">
                  <c:v>1.3177877318</c:v>
                </c:pt>
                <c:pt idx="1737">
                  <c:v>1.3177877318</c:v>
                </c:pt>
                <c:pt idx="1738">
                  <c:v>1.4269989863999999</c:v>
                </c:pt>
                <c:pt idx="1739">
                  <c:v>1.4484904015</c:v>
                </c:pt>
                <c:pt idx="1740">
                  <c:v>1.411608888</c:v>
                </c:pt>
                <c:pt idx="1741">
                  <c:v>1.3693957126</c:v>
                </c:pt>
                <c:pt idx="1742">
                  <c:v>1.3437750214999999</c:v>
                </c:pt>
                <c:pt idx="1743">
                  <c:v>1.3437750214999999</c:v>
                </c:pt>
                <c:pt idx="1744">
                  <c:v>1.3437750214999999</c:v>
                </c:pt>
                <c:pt idx="1745">
                  <c:v>1.3438241725</c:v>
                </c:pt>
                <c:pt idx="1746">
                  <c:v>1.375014229</c:v>
                </c:pt>
                <c:pt idx="1747">
                  <c:v>1.350179365</c:v>
                </c:pt>
                <c:pt idx="1748">
                  <c:v>1.3926190017</c:v>
                </c:pt>
                <c:pt idx="1749">
                  <c:v>1.4002428536</c:v>
                </c:pt>
                <c:pt idx="1750">
                  <c:v>1.4002428536</c:v>
                </c:pt>
                <c:pt idx="1751">
                  <c:v>1.4002428536</c:v>
                </c:pt>
                <c:pt idx="1752">
                  <c:v>1.4179212552</c:v>
                </c:pt>
                <c:pt idx="1753">
                  <c:v>1.4599016809000001</c:v>
                </c:pt>
                <c:pt idx="1754">
                  <c:v>1.4006071838</c:v>
                </c:pt>
                <c:pt idx="1755">
                  <c:v>1.4436041968</c:v>
                </c:pt>
                <c:pt idx="1756">
                  <c:v>1.4197337809999999</c:v>
                </c:pt>
                <c:pt idx="1757">
                  <c:v>1.4197337809999999</c:v>
                </c:pt>
                <c:pt idx="1758">
                  <c:v>1.4197337809999999</c:v>
                </c:pt>
                <c:pt idx="1759">
                  <c:v>1.4603137107999999</c:v>
                </c:pt>
                <c:pt idx="1760">
                  <c:v>1.4789338012</c:v>
                </c:pt>
                <c:pt idx="1761">
                  <c:v>1.4834398049999999</c:v>
                </c:pt>
                <c:pt idx="1762">
                  <c:v>1.4340276419</c:v>
                </c:pt>
                <c:pt idx="1763">
                  <c:v>1.4929554994000001</c:v>
                </c:pt>
                <c:pt idx="1764">
                  <c:v>1.4929554994000001</c:v>
                </c:pt>
                <c:pt idx="1765">
                  <c:v>1.4929554994000001</c:v>
                </c:pt>
                <c:pt idx="1766">
                  <c:v>1.4239587627000001</c:v>
                </c:pt>
                <c:pt idx="1767">
                  <c:v>1.4057537472999999</c:v>
                </c:pt>
                <c:pt idx="1768">
                  <c:v>1.3684774702</c:v>
                </c:pt>
                <c:pt idx="1769">
                  <c:v>1.3436002985</c:v>
                </c:pt>
                <c:pt idx="1770">
                  <c:v>1.3572258240999999</c:v>
                </c:pt>
                <c:pt idx="1771">
                  <c:v>1.3572258240999999</c:v>
                </c:pt>
                <c:pt idx="1772">
                  <c:v>1.3572258240999999</c:v>
                </c:pt>
                <c:pt idx="1773">
                  <c:v>1.3605862006</c:v>
                </c:pt>
                <c:pt idx="1774">
                  <c:v>1.3830809976</c:v>
                </c:pt>
                <c:pt idx="1775">
                  <c:v>1.3817034802999999</c:v>
                </c:pt>
                <c:pt idx="1776">
                  <c:v>1.3466495088999999</c:v>
                </c:pt>
                <c:pt idx="1777">
                  <c:v>1.3759167148</c:v>
                </c:pt>
                <c:pt idx="1778">
                  <c:v>1.3759167148</c:v>
                </c:pt>
                <c:pt idx="1779">
                  <c:v>1.3759167148</c:v>
                </c:pt>
                <c:pt idx="1780">
                  <c:v>1.3599067144999999</c:v>
                </c:pt>
                <c:pt idx="1781">
                  <c:v>1.3834118736000001</c:v>
                </c:pt>
                <c:pt idx="1782">
                  <c:v>1.4577361028</c:v>
                </c:pt>
                <c:pt idx="1783">
                  <c:v>1.4862443128</c:v>
                </c:pt>
                <c:pt idx="1784">
                  <c:v>1.5266301441000001</c:v>
                </c:pt>
                <c:pt idx="1785">
                  <c:v>1.5266301441000001</c:v>
                </c:pt>
                <c:pt idx="1786">
                  <c:v>1.5266301441000001</c:v>
                </c:pt>
                <c:pt idx="1787">
                  <c:v>1.4937622276</c:v>
                </c:pt>
                <c:pt idx="1788">
                  <c:v>1.5203445975000001</c:v>
                </c:pt>
                <c:pt idx="1789">
                  <c:v>1.5494244108999999</c:v>
                </c:pt>
                <c:pt idx="1790">
                  <c:v>1.5336003497999999</c:v>
                </c:pt>
                <c:pt idx="1791">
                  <c:v>1.5802582329999999</c:v>
                </c:pt>
                <c:pt idx="1792">
                  <c:v>1.5802582329999999</c:v>
                </c:pt>
                <c:pt idx="1793">
                  <c:v>1.5802582329999999</c:v>
                </c:pt>
                <c:pt idx="1794">
                  <c:v>1.5478392996000001</c:v>
                </c:pt>
                <c:pt idx="1795">
                  <c:v>1.5254637633000001</c:v>
                </c:pt>
                <c:pt idx="1796">
                  <c:v>1.5276434442</c:v>
                </c:pt>
                <c:pt idx="1797">
                  <c:v>1.5097222384</c:v>
                </c:pt>
                <c:pt idx="1798">
                  <c:v>1.5027054456</c:v>
                </c:pt>
                <c:pt idx="1799">
                  <c:v>1.5027054456</c:v>
                </c:pt>
                <c:pt idx="1800">
                  <c:v>1.5027054456</c:v>
                </c:pt>
                <c:pt idx="1801">
                  <c:v>1.4680660263</c:v>
                </c:pt>
                <c:pt idx="1802">
                  <c:v>1.4573688145999999</c:v>
                </c:pt>
                <c:pt idx="1803">
                  <c:v>1.4586193384999999</c:v>
                </c:pt>
                <c:pt idx="1804">
                  <c:v>1.4656311645</c:v>
                </c:pt>
                <c:pt idx="1805">
                  <c:v>1.4559488007000001</c:v>
                </c:pt>
                <c:pt idx="1806">
                  <c:v>1.4559488007000001</c:v>
                </c:pt>
                <c:pt idx="1807">
                  <c:v>1.4559488007000001</c:v>
                </c:pt>
                <c:pt idx="1808">
                  <c:v>1.4880216741000001</c:v>
                </c:pt>
                <c:pt idx="1809">
                  <c:v>1.5520789208000001</c:v>
                </c:pt>
                <c:pt idx="1810">
                  <c:v>1.5765284954000001</c:v>
                </c:pt>
                <c:pt idx="1811">
                  <c:v>1.6072783042000001</c:v>
                </c:pt>
                <c:pt idx="1812">
                  <c:v>1.6064673228999999</c:v>
                </c:pt>
                <c:pt idx="1813">
                  <c:v>1.6064673228999999</c:v>
                </c:pt>
                <c:pt idx="1814">
                  <c:v>1.6064673228999999</c:v>
                </c:pt>
                <c:pt idx="1815">
                  <c:v>1.5880350783999999</c:v>
                </c:pt>
                <c:pt idx="1816">
                  <c:v>1.5557274104000001</c:v>
                </c:pt>
                <c:pt idx="1817">
                  <c:v>1.6005592411</c:v>
                </c:pt>
                <c:pt idx="1818">
                  <c:v>1.6101302987999999</c:v>
                </c:pt>
                <c:pt idx="1819">
                  <c:v>1.5828363444</c:v>
                </c:pt>
                <c:pt idx="1820">
                  <c:v>1.5828363444</c:v>
                </c:pt>
                <c:pt idx="1821">
                  <c:v>1.5828363444</c:v>
                </c:pt>
                <c:pt idx="1822">
                  <c:v>1.5756720242</c:v>
                </c:pt>
                <c:pt idx="1823">
                  <c:v>1.5986629425000001</c:v>
                </c:pt>
                <c:pt idx="1824">
                  <c:v>1.6006437284999999</c:v>
                </c:pt>
                <c:pt idx="1825">
                  <c:v>1.6117258434999999</c:v>
                </c:pt>
                <c:pt idx="1826">
                  <c:v>1.6236026801000001</c:v>
                </c:pt>
                <c:pt idx="1827">
                  <c:v>1.6236026801000001</c:v>
                </c:pt>
                <c:pt idx="1828">
                  <c:v>1.6236026801000001</c:v>
                </c:pt>
                <c:pt idx="1829">
                  <c:v>1.6366730331999999</c:v>
                </c:pt>
                <c:pt idx="1830">
                  <c:v>1.6370290139999999</c:v>
                </c:pt>
                <c:pt idx="1831">
                  <c:v>1.6413946000999999</c:v>
                </c:pt>
                <c:pt idx="1832">
                  <c:v>1.6896347245000001</c:v>
                </c:pt>
                <c:pt idx="1833">
                  <c:v>1.7708503119000001</c:v>
                </c:pt>
                <c:pt idx="1834">
                  <c:v>1.7708503119000001</c:v>
                </c:pt>
                <c:pt idx="1835">
                  <c:v>1.7708503119000001</c:v>
                </c:pt>
                <c:pt idx="1836">
                  <c:v>1.7409975515</c:v>
                </c:pt>
                <c:pt idx="1837">
                  <c:v>1.7814375888</c:v>
                </c:pt>
                <c:pt idx="1838">
                  <c:v>1.7265341650999999</c:v>
                </c:pt>
                <c:pt idx="1839">
                  <c:v>1.7141883105</c:v>
                </c:pt>
                <c:pt idx="1840">
                  <c:v>1.7199132302</c:v>
                </c:pt>
                <c:pt idx="1841">
                  <c:v>1.7199132302</c:v>
                </c:pt>
                <c:pt idx="1842">
                  <c:v>1.7199132302</c:v>
                </c:pt>
                <c:pt idx="1843">
                  <c:v>1.7287930101</c:v>
                </c:pt>
                <c:pt idx="1844">
                  <c:v>1.7336940187000001</c:v>
                </c:pt>
                <c:pt idx="1845">
                  <c:v>1.7405534943000001</c:v>
                </c:pt>
                <c:pt idx="1846">
                  <c:v>1.7560197614999999</c:v>
                </c:pt>
                <c:pt idx="1847">
                  <c:v>1.7131288763999999</c:v>
                </c:pt>
                <c:pt idx="1848">
                  <c:v>1.7131288763999999</c:v>
                </c:pt>
                <c:pt idx="1849">
                  <c:v>1.7131288763999999</c:v>
                </c:pt>
                <c:pt idx="1850">
                  <c:v>1.7241419588</c:v>
                </c:pt>
                <c:pt idx="1851">
                  <c:v>1.7185771079000001</c:v>
                </c:pt>
                <c:pt idx="1852">
                  <c:v>1.6956137053</c:v>
                </c:pt>
                <c:pt idx="1853">
                  <c:v>1.6817805461999999</c:v>
                </c:pt>
                <c:pt idx="1854">
                  <c:v>1.6963232625</c:v>
                </c:pt>
                <c:pt idx="1855">
                  <c:v>1.6963232625</c:v>
                </c:pt>
                <c:pt idx="1856">
                  <c:v>1.6963232625</c:v>
                </c:pt>
                <c:pt idx="1857">
                  <c:v>1.6935013860999999</c:v>
                </c:pt>
                <c:pt idx="1858">
                  <c:v>1.6233212075000001</c:v>
                </c:pt>
                <c:pt idx="1859">
                  <c:v>1.5707919476000001</c:v>
                </c:pt>
                <c:pt idx="1860">
                  <c:v>1.5889835851</c:v>
                </c:pt>
                <c:pt idx="1861">
                  <c:v>1.6060355645</c:v>
                </c:pt>
                <c:pt idx="1862">
                  <c:v>1.6060355645</c:v>
                </c:pt>
                <c:pt idx="1863">
                  <c:v>1.6060355645</c:v>
                </c:pt>
                <c:pt idx="1864">
                  <c:v>1.6247116847</c:v>
                </c:pt>
                <c:pt idx="1865">
                  <c:v>1.5462044935000001</c:v>
                </c:pt>
                <c:pt idx="1866">
                  <c:v>1.5457229401999999</c:v>
                </c:pt>
                <c:pt idx="1867">
                  <c:v>1.5797696996999999</c:v>
                </c:pt>
                <c:pt idx="1868">
                  <c:v>1.5401221824</c:v>
                </c:pt>
                <c:pt idx="1869">
                  <c:v>1.5401221824</c:v>
                </c:pt>
                <c:pt idx="1870">
                  <c:v>1.5401221824</c:v>
                </c:pt>
                <c:pt idx="1871">
                  <c:v>1.4512938412</c:v>
                </c:pt>
                <c:pt idx="1872">
                  <c:v>1.4765003735</c:v>
                </c:pt>
                <c:pt idx="1873">
                  <c:v>1.5348457038000001</c:v>
                </c:pt>
                <c:pt idx="1874">
                  <c:v>1.5290406796</c:v>
                </c:pt>
                <c:pt idx="1875">
                  <c:v>1.6081693690000001</c:v>
                </c:pt>
                <c:pt idx="1876">
                  <c:v>1.6081693690000001</c:v>
                </c:pt>
                <c:pt idx="1877">
                  <c:v>1.6081693690000001</c:v>
                </c:pt>
                <c:pt idx="1878">
                  <c:v>1.5764148142000001</c:v>
                </c:pt>
                <c:pt idx="1879">
                  <c:v>1.6425137024000001</c:v>
                </c:pt>
                <c:pt idx="1880">
                  <c:v>1.6410569607000001</c:v>
                </c:pt>
                <c:pt idx="1881">
                  <c:v>1.6173943914</c:v>
                </c:pt>
                <c:pt idx="1882">
                  <c:v>1.6400565185</c:v>
                </c:pt>
                <c:pt idx="1883">
                  <c:v>1.6400565185</c:v>
                </c:pt>
                <c:pt idx="1884">
                  <c:v>1.6400565185</c:v>
                </c:pt>
                <c:pt idx="1885">
                  <c:v>1.6653878388000001</c:v>
                </c:pt>
                <c:pt idx="1886">
                  <c:v>1.6660956425</c:v>
                </c:pt>
                <c:pt idx="1887">
                  <c:v>1.6793161810999999</c:v>
                </c:pt>
                <c:pt idx="1888">
                  <c:v>1.7034694485999999</c:v>
                </c:pt>
                <c:pt idx="1889">
                  <c:v>1.7851309779</c:v>
                </c:pt>
                <c:pt idx="1890">
                  <c:v>1.7851309779</c:v>
                </c:pt>
                <c:pt idx="1891">
                  <c:v>1.7851309779</c:v>
                </c:pt>
                <c:pt idx="1892">
                  <c:v>1.8193669165999999</c:v>
                </c:pt>
                <c:pt idx="1893">
                  <c:v>1.8116893221999999</c:v>
                </c:pt>
                <c:pt idx="1894">
                  <c:v>1.7707203251000001</c:v>
                </c:pt>
                <c:pt idx="1895">
                  <c:v>1.7240751416</c:v>
                </c:pt>
                <c:pt idx="1896">
                  <c:v>1.7314182381000001</c:v>
                </c:pt>
                <c:pt idx="1897">
                  <c:v>1.7314182381000001</c:v>
                </c:pt>
                <c:pt idx="1898">
                  <c:v>1.7314182381000001</c:v>
                </c:pt>
                <c:pt idx="1899">
                  <c:v>1.7459050136000001</c:v>
                </c:pt>
                <c:pt idx="1900">
                  <c:v>1.7671503014000001</c:v>
                </c:pt>
                <c:pt idx="1901">
                  <c:v>1.7009479701000001</c:v>
                </c:pt>
                <c:pt idx="1902">
                  <c:v>1.7390044979999999</c:v>
                </c:pt>
                <c:pt idx="1903">
                  <c:v>1.7487984074</c:v>
                </c:pt>
                <c:pt idx="1904">
                  <c:v>1.7487984074</c:v>
                </c:pt>
                <c:pt idx="1905">
                  <c:v>1.7487984074</c:v>
                </c:pt>
                <c:pt idx="1906">
                  <c:v>1.7487984074</c:v>
                </c:pt>
                <c:pt idx="1907">
                  <c:v>1.7028186927</c:v>
                </c:pt>
                <c:pt idx="1908">
                  <c:v>1.7028186927</c:v>
                </c:pt>
                <c:pt idx="1909">
                  <c:v>1.7403091180000001</c:v>
                </c:pt>
                <c:pt idx="1910">
                  <c:v>1.7083562479000001</c:v>
                </c:pt>
                <c:pt idx="1911">
                  <c:v>1.7083562479000001</c:v>
                </c:pt>
                <c:pt idx="1912">
                  <c:v>1.7083562479000001</c:v>
                </c:pt>
                <c:pt idx="1913">
                  <c:v>1.7083562479000001</c:v>
                </c:pt>
                <c:pt idx="1914">
                  <c:v>1.6848635706999999</c:v>
                </c:pt>
                <c:pt idx="1915">
                  <c:v>1.7667239395000001</c:v>
                </c:pt>
                <c:pt idx="1916">
                  <c:v>1.7161663777</c:v>
                </c:pt>
                <c:pt idx="1917">
                  <c:v>1.7390307820999999</c:v>
                </c:pt>
                <c:pt idx="1918">
                  <c:v>1.7390307820999999</c:v>
                </c:pt>
                <c:pt idx="1919">
                  <c:v>1.7390307820999999</c:v>
                </c:pt>
                <c:pt idx="1920">
                  <c:v>1.7573602398999999</c:v>
                </c:pt>
                <c:pt idx="1921">
                  <c:v>1.7753794885</c:v>
                </c:pt>
                <c:pt idx="1922">
                  <c:v>1.7202637645000001</c:v>
                </c:pt>
                <c:pt idx="1923">
                  <c:v>1.7213568394000001</c:v>
                </c:pt>
                <c:pt idx="1924">
                  <c:v>1.6933816530000001</c:v>
                </c:pt>
                <c:pt idx="1925">
                  <c:v>1.6933816530000001</c:v>
                </c:pt>
                <c:pt idx="1926">
                  <c:v>1.6933816530000001</c:v>
                </c:pt>
                <c:pt idx="1927">
                  <c:v>1.7003049468</c:v>
                </c:pt>
                <c:pt idx="1928">
                  <c:v>1.691396881</c:v>
                </c:pt>
                <c:pt idx="1929">
                  <c:v>1.6776490397999999</c:v>
                </c:pt>
                <c:pt idx="1930">
                  <c:v>1.6776490397999999</c:v>
                </c:pt>
                <c:pt idx="1931">
                  <c:v>1.6776490397999999</c:v>
                </c:pt>
                <c:pt idx="1932">
                  <c:v>1.6776490397999999</c:v>
                </c:pt>
                <c:pt idx="1933">
                  <c:v>1.6776490397999999</c:v>
                </c:pt>
                <c:pt idx="1934">
                  <c:v>1.6416344358999999</c:v>
                </c:pt>
                <c:pt idx="1935">
                  <c:v>1.6094552031</c:v>
                </c:pt>
                <c:pt idx="1936">
                  <c:v>1.6014700008</c:v>
                </c:pt>
                <c:pt idx="1937">
                  <c:v>1.5954076293999999</c:v>
                </c:pt>
                <c:pt idx="1938">
                  <c:v>1.6282039329</c:v>
                </c:pt>
                <c:pt idx="1939">
                  <c:v>1.6282039329</c:v>
                </c:pt>
                <c:pt idx="1940">
                  <c:v>1.6282039329</c:v>
                </c:pt>
                <c:pt idx="1941">
                  <c:v>1.6712720718</c:v>
                </c:pt>
                <c:pt idx="1942">
                  <c:v>1.7267408312999999</c:v>
                </c:pt>
                <c:pt idx="1943">
                  <c:v>1.7405572390999999</c:v>
                </c:pt>
                <c:pt idx="1944">
                  <c:v>1.7293155511</c:v>
                </c:pt>
                <c:pt idx="1945">
                  <c:v>1.7510198435</c:v>
                </c:pt>
                <c:pt idx="1946">
                  <c:v>1.7510198435</c:v>
                </c:pt>
                <c:pt idx="1947">
                  <c:v>1.7510198435</c:v>
                </c:pt>
                <c:pt idx="1948">
                  <c:v>1.7970998951999999</c:v>
                </c:pt>
                <c:pt idx="1949">
                  <c:v>1.7980226189999999</c:v>
                </c:pt>
                <c:pt idx="1950">
                  <c:v>1.8487651388999999</c:v>
                </c:pt>
                <c:pt idx="1951">
                  <c:v>1.9102832509000001</c:v>
                </c:pt>
                <c:pt idx="1952">
                  <c:v>1.9574349008</c:v>
                </c:pt>
                <c:pt idx="1953">
                  <c:v>1.9574349008</c:v>
                </c:pt>
                <c:pt idx="1954">
                  <c:v>1.9574349008</c:v>
                </c:pt>
                <c:pt idx="1955">
                  <c:v>2.0337050363000002</c:v>
                </c:pt>
                <c:pt idx="1956">
                  <c:v>2.1580737897</c:v>
                </c:pt>
                <c:pt idx="1957">
                  <c:v>2.1353946320000001</c:v>
                </c:pt>
                <c:pt idx="1958">
                  <c:v>2.2148954378000001</c:v>
                </c:pt>
                <c:pt idx="1959">
                  <c:v>2.3545496892000002</c:v>
                </c:pt>
                <c:pt idx="1960">
                  <c:v>2.3545496892000002</c:v>
                </c:pt>
                <c:pt idx="1961">
                  <c:v>2.3545496892000002</c:v>
                </c:pt>
                <c:pt idx="1962">
                  <c:v>2.3545496892000002</c:v>
                </c:pt>
                <c:pt idx="1963">
                  <c:v>2.3545496892000002</c:v>
                </c:pt>
                <c:pt idx="1964">
                  <c:v>2.1421119519</c:v>
                </c:pt>
                <c:pt idx="1965">
                  <c:v>2.1189575304999999</c:v>
                </c:pt>
                <c:pt idx="1966">
                  <c:v>2.07900179</c:v>
                </c:pt>
                <c:pt idx="1967">
                  <c:v>2.07900179</c:v>
                </c:pt>
                <c:pt idx="1968">
                  <c:v>2.07900179</c:v>
                </c:pt>
                <c:pt idx="1969">
                  <c:v>2.069206823</c:v>
                </c:pt>
                <c:pt idx="1970">
                  <c:v>2.0468450275999999</c:v>
                </c:pt>
                <c:pt idx="1971">
                  <c:v>2.0007827354000001</c:v>
                </c:pt>
                <c:pt idx="1972">
                  <c:v>1.9227377027999999</c:v>
                </c:pt>
                <c:pt idx="1973">
                  <c:v>1.9376017401000001</c:v>
                </c:pt>
                <c:pt idx="1974">
                  <c:v>1.9376017401000001</c:v>
                </c:pt>
                <c:pt idx="1975">
                  <c:v>1.9376017401000001</c:v>
                </c:pt>
                <c:pt idx="1976">
                  <c:v>1.9365062726</c:v>
                </c:pt>
                <c:pt idx="1977">
                  <c:v>1.8631373684999999</c:v>
                </c:pt>
                <c:pt idx="1978">
                  <c:v>1.9148170769999999</c:v>
                </c:pt>
                <c:pt idx="1979">
                  <c:v>1.9479931860999999</c:v>
                </c:pt>
                <c:pt idx="1980">
                  <c:v>1.8885087662</c:v>
                </c:pt>
                <c:pt idx="1981">
                  <c:v>1.8885087662</c:v>
                </c:pt>
                <c:pt idx="1982">
                  <c:v>1.8885087662</c:v>
                </c:pt>
                <c:pt idx="1983">
                  <c:v>1.9311648115</c:v>
                </c:pt>
                <c:pt idx="1984">
                  <c:v>1.9238661829000001</c:v>
                </c:pt>
                <c:pt idx="1985">
                  <c:v>1.9565291861</c:v>
                </c:pt>
                <c:pt idx="1986">
                  <c:v>2.0026244880999999</c:v>
                </c:pt>
                <c:pt idx="1987">
                  <c:v>2.0521060006999998</c:v>
                </c:pt>
                <c:pt idx="1988">
                  <c:v>2.0521060006999998</c:v>
                </c:pt>
                <c:pt idx="1989">
                  <c:v>2.0521060006999998</c:v>
                </c:pt>
                <c:pt idx="1990">
                  <c:v>2.0094207623</c:v>
                </c:pt>
                <c:pt idx="1991">
                  <c:v>1.9716620777</c:v>
                </c:pt>
                <c:pt idx="1992">
                  <c:v>1.9443707670999999</c:v>
                </c:pt>
                <c:pt idx="1993">
                  <c:v>1.8875416051</c:v>
                </c:pt>
                <c:pt idx="1994">
                  <c:v>1.9277326359</c:v>
                </c:pt>
                <c:pt idx="1995">
                  <c:v>1.9277326359</c:v>
                </c:pt>
                <c:pt idx="1996">
                  <c:v>1.9277326359</c:v>
                </c:pt>
                <c:pt idx="1997">
                  <c:v>1.7979884953</c:v>
                </c:pt>
                <c:pt idx="1998">
                  <c:v>1.7078538549</c:v>
                </c:pt>
                <c:pt idx="1999">
                  <c:v>1.7185118021000001</c:v>
                </c:pt>
                <c:pt idx="2000">
                  <c:v>1.7511541031</c:v>
                </c:pt>
                <c:pt idx="2001">
                  <c:v>1.7670001155999999</c:v>
                </c:pt>
                <c:pt idx="2002">
                  <c:v>1.7670001155999999</c:v>
                </c:pt>
                <c:pt idx="2003">
                  <c:v>1.7670001155999999</c:v>
                </c:pt>
                <c:pt idx="2004">
                  <c:v>1.8078678478000001</c:v>
                </c:pt>
                <c:pt idx="2005">
                  <c:v>1.8034864263999999</c:v>
                </c:pt>
                <c:pt idx="2006">
                  <c:v>1.7826373135</c:v>
                </c:pt>
                <c:pt idx="2007">
                  <c:v>1.7805782357</c:v>
                </c:pt>
                <c:pt idx="2008">
                  <c:v>1.7982998836999999</c:v>
                </c:pt>
                <c:pt idx="2009">
                  <c:v>1.7982998836999999</c:v>
                </c:pt>
                <c:pt idx="2010">
                  <c:v>1.7982998836999999</c:v>
                </c:pt>
                <c:pt idx="2011">
                  <c:v>1.8086786241999999</c:v>
                </c:pt>
                <c:pt idx="2012">
                  <c:v>1.8750347104</c:v>
                </c:pt>
                <c:pt idx="2013">
                  <c:v>1.8589237378000001</c:v>
                </c:pt>
                <c:pt idx="2014">
                  <c:v>1.8992902226999999</c:v>
                </c:pt>
                <c:pt idx="2015">
                  <c:v>1.8230831373</c:v>
                </c:pt>
                <c:pt idx="2016">
                  <c:v>1.8230831373</c:v>
                </c:pt>
                <c:pt idx="2017">
                  <c:v>1.8230831373</c:v>
                </c:pt>
                <c:pt idx="2018">
                  <c:v>1.8573781189</c:v>
                </c:pt>
                <c:pt idx="2019">
                  <c:v>1.8563766258000001</c:v>
                </c:pt>
                <c:pt idx="2020">
                  <c:v>1.9056702050000001</c:v>
                </c:pt>
                <c:pt idx="2021">
                  <c:v>1.8787771782</c:v>
                </c:pt>
                <c:pt idx="2022">
                  <c:v>1.8443372931999999</c:v>
                </c:pt>
                <c:pt idx="2023">
                  <c:v>1.8443372931999999</c:v>
                </c:pt>
                <c:pt idx="2024">
                  <c:v>1.8443372931999999</c:v>
                </c:pt>
                <c:pt idx="2025">
                  <c:v>1.8443372931999999</c:v>
                </c:pt>
                <c:pt idx="2026">
                  <c:v>1.7664842524</c:v>
                </c:pt>
                <c:pt idx="2027">
                  <c:v>1.7764473331999999</c:v>
                </c:pt>
                <c:pt idx="2028">
                  <c:v>1.8441599715000001</c:v>
                </c:pt>
                <c:pt idx="2029">
                  <c:v>1.8818216181</c:v>
                </c:pt>
                <c:pt idx="2030">
                  <c:v>1.8818216181</c:v>
                </c:pt>
                <c:pt idx="2031">
                  <c:v>1.8818216181</c:v>
                </c:pt>
                <c:pt idx="2032">
                  <c:v>1.8366276383</c:v>
                </c:pt>
                <c:pt idx="2033">
                  <c:v>1.8593819841999999</c:v>
                </c:pt>
                <c:pt idx="2034">
                  <c:v>1.8443488901</c:v>
                </c:pt>
                <c:pt idx="2035">
                  <c:v>1.8803418706999999</c:v>
                </c:pt>
                <c:pt idx="2036">
                  <c:v>1.9578114272</c:v>
                </c:pt>
                <c:pt idx="2037">
                  <c:v>1.9578114272</c:v>
                </c:pt>
                <c:pt idx="2038">
                  <c:v>1.9578114272</c:v>
                </c:pt>
                <c:pt idx="2039">
                  <c:v>1.8892072366999999</c:v>
                </c:pt>
                <c:pt idx="2040">
                  <c:v>1.8770863715999999</c:v>
                </c:pt>
                <c:pt idx="2041">
                  <c:v>1.8579325601000001</c:v>
                </c:pt>
                <c:pt idx="2042">
                  <c:v>1.8843517419</c:v>
                </c:pt>
                <c:pt idx="2043">
                  <c:v>1.8817682491000001</c:v>
                </c:pt>
                <c:pt idx="2044">
                  <c:v>1.8817682491000001</c:v>
                </c:pt>
                <c:pt idx="2045">
                  <c:v>1.8817682491000001</c:v>
                </c:pt>
                <c:pt idx="2046">
                  <c:v>1.9030528086</c:v>
                </c:pt>
                <c:pt idx="2047">
                  <c:v>1.8853850131000001</c:v>
                </c:pt>
                <c:pt idx="2048">
                  <c:v>1.9495978552</c:v>
                </c:pt>
                <c:pt idx="2049">
                  <c:v>1.8573337669000001</c:v>
                </c:pt>
                <c:pt idx="2050">
                  <c:v>1.8399275456999999</c:v>
                </c:pt>
                <c:pt idx="2051">
                  <c:v>1.8399275456999999</c:v>
                </c:pt>
                <c:pt idx="2052">
                  <c:v>1.8399275456999999</c:v>
                </c:pt>
                <c:pt idx="2053">
                  <c:v>1.8797558889999999</c:v>
                </c:pt>
                <c:pt idx="2054">
                  <c:v>1.8939300442</c:v>
                </c:pt>
                <c:pt idx="2055">
                  <c:v>1.8909678956</c:v>
                </c:pt>
                <c:pt idx="2056">
                  <c:v>1.8600480159999999</c:v>
                </c:pt>
                <c:pt idx="2057">
                  <c:v>1.9313421881999999</c:v>
                </c:pt>
                <c:pt idx="2058">
                  <c:v>1.9313421881999999</c:v>
                </c:pt>
                <c:pt idx="2059">
                  <c:v>1.9313421881999999</c:v>
                </c:pt>
                <c:pt idx="2060">
                  <c:v>1.9049610007</c:v>
                </c:pt>
                <c:pt idx="2061">
                  <c:v>1.956858196</c:v>
                </c:pt>
                <c:pt idx="2062">
                  <c:v>1.9755432078999999</c:v>
                </c:pt>
                <c:pt idx="2063">
                  <c:v>2.0821369154</c:v>
                </c:pt>
                <c:pt idx="2064">
                  <c:v>2.1078463493999999</c:v>
                </c:pt>
                <c:pt idx="2065">
                  <c:v>2.1078463493999999</c:v>
                </c:pt>
                <c:pt idx="2066">
                  <c:v>2.1078463493999999</c:v>
                </c:pt>
                <c:pt idx="2067">
                  <c:v>2.1189159017999999</c:v>
                </c:pt>
                <c:pt idx="2068">
                  <c:v>2.1227296330000001</c:v>
                </c:pt>
                <c:pt idx="2069">
                  <c:v>2.1029494435</c:v>
                </c:pt>
                <c:pt idx="2070">
                  <c:v>2.1749948576999998</c:v>
                </c:pt>
                <c:pt idx="2071">
                  <c:v>2.3158049852000002</c:v>
                </c:pt>
                <c:pt idx="2072">
                  <c:v>2.3158049852000002</c:v>
                </c:pt>
                <c:pt idx="2073">
                  <c:v>2.3158049852000002</c:v>
                </c:pt>
                <c:pt idx="2074">
                  <c:v>2.3595315925999998</c:v>
                </c:pt>
                <c:pt idx="2075">
                  <c:v>2.3595315925999998</c:v>
                </c:pt>
                <c:pt idx="2076">
                  <c:v>2.3595315925999998</c:v>
                </c:pt>
                <c:pt idx="2077">
                  <c:v>2.3595315925999998</c:v>
                </c:pt>
                <c:pt idx="2078">
                  <c:v>2.3468524529999999</c:v>
                </c:pt>
                <c:pt idx="2079">
                  <c:v>2.3468524529999999</c:v>
                </c:pt>
                <c:pt idx="2080">
                  <c:v>2.3468524529999999</c:v>
                </c:pt>
                <c:pt idx="2081">
                  <c:v>2.2759743761000002</c:v>
                </c:pt>
                <c:pt idx="2082">
                  <c:v>2.3020793133000002</c:v>
                </c:pt>
                <c:pt idx="2083">
                  <c:v>2.2744442623999999</c:v>
                </c:pt>
                <c:pt idx="2084">
                  <c:v>2.2744442623999999</c:v>
                </c:pt>
                <c:pt idx="2085">
                  <c:v>2.2744442623999999</c:v>
                </c:pt>
                <c:pt idx="2086">
                  <c:v>2.2744442623999999</c:v>
                </c:pt>
                <c:pt idx="2087">
                  <c:v>2.2744442623999999</c:v>
                </c:pt>
                <c:pt idx="2088">
                  <c:v>2.3355350067999998</c:v>
                </c:pt>
                <c:pt idx="2089">
                  <c:v>2.3355350067999998</c:v>
                </c:pt>
                <c:pt idx="2090">
                  <c:v>2.3355350067999998</c:v>
                </c:pt>
                <c:pt idx="2091">
                  <c:v>2.3498257772</c:v>
                </c:pt>
                <c:pt idx="2092">
                  <c:v>2.3618085153999999</c:v>
                </c:pt>
                <c:pt idx="2093">
                  <c:v>2.3618085153999999</c:v>
                </c:pt>
                <c:pt idx="2094">
                  <c:v>2.3618085153999999</c:v>
                </c:pt>
                <c:pt idx="2095">
                  <c:v>2.3415903769000002</c:v>
                </c:pt>
                <c:pt idx="2096">
                  <c:v>2.3415903769000002</c:v>
                </c:pt>
                <c:pt idx="2097">
                  <c:v>2.3415903769000002</c:v>
                </c:pt>
                <c:pt idx="2098">
                  <c:v>2.4013806976000001</c:v>
                </c:pt>
                <c:pt idx="2099">
                  <c:v>2.3952328862000001</c:v>
                </c:pt>
                <c:pt idx="2100">
                  <c:v>2.3952328862000001</c:v>
                </c:pt>
                <c:pt idx="2101">
                  <c:v>2.3952328862000001</c:v>
                </c:pt>
                <c:pt idx="2102">
                  <c:v>2.4051905795000001</c:v>
                </c:pt>
                <c:pt idx="2103">
                  <c:v>2.5231996422999998</c:v>
                </c:pt>
                <c:pt idx="2104">
                  <c:v>2.5334690492999998</c:v>
                </c:pt>
                <c:pt idx="2105">
                  <c:v>2.5050855956000002</c:v>
                </c:pt>
                <c:pt idx="2106">
                  <c:v>2.4071604452000002</c:v>
                </c:pt>
                <c:pt idx="2107">
                  <c:v>2.4071604452000002</c:v>
                </c:pt>
                <c:pt idx="2108">
                  <c:v>2.4071604452000002</c:v>
                </c:pt>
                <c:pt idx="2109">
                  <c:v>2.4393912564</c:v>
                </c:pt>
                <c:pt idx="2110">
                  <c:v>2.4321140857999999</c:v>
                </c:pt>
                <c:pt idx="2111">
                  <c:v>2.3887082497000001</c:v>
                </c:pt>
                <c:pt idx="2112">
                  <c:v>2.3938404437999998</c:v>
                </c:pt>
                <c:pt idx="2113">
                  <c:v>2.4084159543000001</c:v>
                </c:pt>
                <c:pt idx="2114">
                  <c:v>2.4084159543000001</c:v>
                </c:pt>
                <c:pt idx="2115">
                  <c:v>2.4084159543000001</c:v>
                </c:pt>
                <c:pt idx="2116">
                  <c:v>2.4104073479000001</c:v>
                </c:pt>
                <c:pt idx="2117">
                  <c:v>2.4301708603000001</c:v>
                </c:pt>
                <c:pt idx="2118">
                  <c:v>2.4192704960000002</c:v>
                </c:pt>
                <c:pt idx="2119">
                  <c:v>2.3862711711000002</c:v>
                </c:pt>
                <c:pt idx="2120">
                  <c:v>2.4556469367</c:v>
                </c:pt>
                <c:pt idx="2121">
                  <c:v>2.4556469367</c:v>
                </c:pt>
                <c:pt idx="2122">
                  <c:v>2.4556469367</c:v>
                </c:pt>
                <c:pt idx="2123">
                  <c:v>2.5145765984000001</c:v>
                </c:pt>
                <c:pt idx="2124">
                  <c:v>2.6171915810000002</c:v>
                </c:pt>
                <c:pt idx="2125">
                  <c:v>2.6764302428</c:v>
                </c:pt>
                <c:pt idx="2126">
                  <c:v>2.5525206040000001</c:v>
                </c:pt>
                <c:pt idx="2127">
                  <c:v>2.5049530225000001</c:v>
                </c:pt>
                <c:pt idx="2128">
                  <c:v>2.5049530225000001</c:v>
                </c:pt>
                <c:pt idx="2129">
                  <c:v>2.5049530225000001</c:v>
                </c:pt>
                <c:pt idx="2130">
                  <c:v>2.5722484586999999</c:v>
                </c:pt>
                <c:pt idx="2131">
                  <c:v>2.6419206351</c:v>
                </c:pt>
                <c:pt idx="2132">
                  <c:v>2.6225054962000001</c:v>
                </c:pt>
                <c:pt idx="2133">
                  <c:v>2.7616501803000002</c:v>
                </c:pt>
                <c:pt idx="2134">
                  <c:v>2.6620194157000001</c:v>
                </c:pt>
                <c:pt idx="2135">
                  <c:v>2.6620194157000001</c:v>
                </c:pt>
                <c:pt idx="2136">
                  <c:v>2.6620194157000001</c:v>
                </c:pt>
                <c:pt idx="2137">
                  <c:v>2.6291089693999998</c:v>
                </c:pt>
                <c:pt idx="2138">
                  <c:v>2.6227279130999999</c:v>
                </c:pt>
                <c:pt idx="2139">
                  <c:v>2.6141148918999999</c:v>
                </c:pt>
                <c:pt idx="2140">
                  <c:v>2.6157984870000002</c:v>
                </c:pt>
                <c:pt idx="2141">
                  <c:v>2.5816494126</c:v>
                </c:pt>
                <c:pt idx="2142">
                  <c:v>2.5816494126</c:v>
                </c:pt>
                <c:pt idx="2143">
                  <c:v>2.5816494126</c:v>
                </c:pt>
                <c:pt idx="2144">
                  <c:v>2.5757136126</c:v>
                </c:pt>
                <c:pt idx="2145">
                  <c:v>2.6199134884999999</c:v>
                </c:pt>
                <c:pt idx="2146">
                  <c:v>2.5471925016000001</c:v>
                </c:pt>
                <c:pt idx="2147">
                  <c:v>2.5496596637</c:v>
                </c:pt>
                <c:pt idx="2148">
                  <c:v>2.5606662252999999</c:v>
                </c:pt>
                <c:pt idx="2149">
                  <c:v>2.5606662252999999</c:v>
                </c:pt>
                <c:pt idx="2150">
                  <c:v>2.5606662252999999</c:v>
                </c:pt>
                <c:pt idx="2151">
                  <c:v>2.4917914301000001</c:v>
                </c:pt>
                <c:pt idx="2152">
                  <c:v>2.4020323183999999</c:v>
                </c:pt>
                <c:pt idx="2153">
                  <c:v>2.4012937214000001</c:v>
                </c:pt>
                <c:pt idx="2154">
                  <c:v>2.4560587964999998</c:v>
                </c:pt>
                <c:pt idx="2155">
                  <c:v>2.4042281643000001</c:v>
                </c:pt>
                <c:pt idx="2156">
                  <c:v>2.4042281643000001</c:v>
                </c:pt>
                <c:pt idx="2157">
                  <c:v>2.4042281643000001</c:v>
                </c:pt>
                <c:pt idx="2158">
                  <c:v>2.3870096441999999</c:v>
                </c:pt>
                <c:pt idx="2159">
                  <c:v>2.3687930453999999</c:v>
                </c:pt>
                <c:pt idx="2160">
                  <c:v>2.3606072433</c:v>
                </c:pt>
                <c:pt idx="2161">
                  <c:v>2.3461673515000001</c:v>
                </c:pt>
                <c:pt idx="2162">
                  <c:v>2.2925989856000002</c:v>
                </c:pt>
                <c:pt idx="2163">
                  <c:v>2.2925989856000002</c:v>
                </c:pt>
                <c:pt idx="2164">
                  <c:v>2.2925989856000002</c:v>
                </c:pt>
                <c:pt idx="2165">
                  <c:v>2.2731234813999999</c:v>
                </c:pt>
                <c:pt idx="2166">
                  <c:v>2.3797629267999998</c:v>
                </c:pt>
                <c:pt idx="2167">
                  <c:v>2.4200914769000001</c:v>
                </c:pt>
                <c:pt idx="2168">
                  <c:v>2.4285377581000001</c:v>
                </c:pt>
                <c:pt idx="2169">
                  <c:v>2.4588125442000002</c:v>
                </c:pt>
                <c:pt idx="2170">
                  <c:v>2.4588125442000002</c:v>
                </c:pt>
                <c:pt idx="2171">
                  <c:v>2.4588125442000002</c:v>
                </c:pt>
                <c:pt idx="2172">
                  <c:v>2.4634134199000002</c:v>
                </c:pt>
                <c:pt idx="2173">
                  <c:v>2.5265213997</c:v>
                </c:pt>
                <c:pt idx="2174">
                  <c:v>2.5308359340000002</c:v>
                </c:pt>
                <c:pt idx="2175">
                  <c:v>2.6351480842999999</c:v>
                </c:pt>
                <c:pt idx="2176">
                  <c:v>2.5444023161999998</c:v>
                </c:pt>
                <c:pt idx="2177">
                  <c:v>2.5444023161999998</c:v>
                </c:pt>
                <c:pt idx="2178">
                  <c:v>2.5444023161999998</c:v>
                </c:pt>
                <c:pt idx="2179">
                  <c:v>2.5458323546999999</c:v>
                </c:pt>
                <c:pt idx="2180">
                  <c:v>2.5816437530999998</c:v>
                </c:pt>
                <c:pt idx="2181">
                  <c:v>2.6397134939</c:v>
                </c:pt>
                <c:pt idx="2182">
                  <c:v>2.6637525636000001</c:v>
                </c:pt>
                <c:pt idx="2183">
                  <c:v>2.6519782298000001</c:v>
                </c:pt>
                <c:pt idx="2184">
                  <c:v>2.6519782298000001</c:v>
                </c:pt>
                <c:pt idx="2185">
                  <c:v>2.6519782298000001</c:v>
                </c:pt>
                <c:pt idx="2186">
                  <c:v>2.6811206680000002</c:v>
                </c:pt>
                <c:pt idx="2187">
                  <c:v>2.6579269888999999</c:v>
                </c:pt>
                <c:pt idx="2188">
                  <c:v>2.5296514132999999</c:v>
                </c:pt>
                <c:pt idx="2189">
                  <c:v>2.5514624131999999</c:v>
                </c:pt>
                <c:pt idx="2190">
                  <c:v>2.6545720099999999</c:v>
                </c:pt>
                <c:pt idx="2191">
                  <c:v>2.6545720099999999</c:v>
                </c:pt>
                <c:pt idx="2192">
                  <c:v>2.6545720099999999</c:v>
                </c:pt>
                <c:pt idx="2193">
                  <c:v>2.5879519034</c:v>
                </c:pt>
                <c:pt idx="2194">
                  <c:v>2.5938532109999999</c:v>
                </c:pt>
                <c:pt idx="2195">
                  <c:v>2.6441068708</c:v>
                </c:pt>
                <c:pt idx="2196">
                  <c:v>2.6247143279</c:v>
                </c:pt>
                <c:pt idx="2197">
                  <c:v>2.6330365821999999</c:v>
                </c:pt>
                <c:pt idx="2198">
                  <c:v>2.6330365821999999</c:v>
                </c:pt>
                <c:pt idx="2199">
                  <c:v>2.6330365821999999</c:v>
                </c:pt>
                <c:pt idx="2200">
                  <c:v>2.6637219565999999</c:v>
                </c:pt>
                <c:pt idx="2201">
                  <c:v>2.7394644777999999</c:v>
                </c:pt>
                <c:pt idx="2202">
                  <c:v>2.7105326550000002</c:v>
                </c:pt>
                <c:pt idx="2203">
                  <c:v>2.7982135588000001</c:v>
                </c:pt>
                <c:pt idx="2204">
                  <c:v>2.679393497</c:v>
                </c:pt>
                <c:pt idx="2205">
                  <c:v>2.679393497</c:v>
                </c:pt>
                <c:pt idx="2206">
                  <c:v>2.679393497</c:v>
                </c:pt>
                <c:pt idx="2207">
                  <c:v>2.7237900191</c:v>
                </c:pt>
                <c:pt idx="2208">
                  <c:v>2.7279485749000001</c:v>
                </c:pt>
                <c:pt idx="2209">
                  <c:v>2.7352083452999998</c:v>
                </c:pt>
                <c:pt idx="2210">
                  <c:v>2.6672137652000001</c:v>
                </c:pt>
                <c:pt idx="2211">
                  <c:v>2.701261922</c:v>
                </c:pt>
                <c:pt idx="2212">
                  <c:v>2.701261922</c:v>
                </c:pt>
                <c:pt idx="2213">
                  <c:v>2.701261922</c:v>
                </c:pt>
                <c:pt idx="2214">
                  <c:v>2.6243441368</c:v>
                </c:pt>
                <c:pt idx="2215">
                  <c:v>2.6086470386</c:v>
                </c:pt>
                <c:pt idx="2216">
                  <c:v>2.6429231498000001</c:v>
                </c:pt>
                <c:pt idx="2217">
                  <c:v>2.6622732124000001</c:v>
                </c:pt>
                <c:pt idx="2218">
                  <c:v>2.6465259224</c:v>
                </c:pt>
                <c:pt idx="2219">
                  <c:v>2.6465259224</c:v>
                </c:pt>
                <c:pt idx="2220">
                  <c:v>2.6465259224</c:v>
                </c:pt>
                <c:pt idx="2221">
                  <c:v>2.6193756494999998</c:v>
                </c:pt>
                <c:pt idx="2222">
                  <c:v>2.5577181320000002</c:v>
                </c:pt>
                <c:pt idx="2223">
                  <c:v>2.4750066445000001</c:v>
                </c:pt>
                <c:pt idx="2224">
                  <c:v>2.4012459715999999</c:v>
                </c:pt>
                <c:pt idx="2225">
                  <c:v>2.3744384292</c:v>
                </c:pt>
                <c:pt idx="2226">
                  <c:v>2.3744384292</c:v>
                </c:pt>
                <c:pt idx="2227">
                  <c:v>2.3744384292</c:v>
                </c:pt>
                <c:pt idx="2228">
                  <c:v>2.3022215694999999</c:v>
                </c:pt>
                <c:pt idx="2229">
                  <c:v>2.2444022316000001</c:v>
                </c:pt>
                <c:pt idx="2230">
                  <c:v>2.2580305568000001</c:v>
                </c:pt>
                <c:pt idx="2231">
                  <c:v>2.4226675351</c:v>
                </c:pt>
                <c:pt idx="2232">
                  <c:v>2.4355405495000002</c:v>
                </c:pt>
                <c:pt idx="2233">
                  <c:v>2.4355405495000002</c:v>
                </c:pt>
                <c:pt idx="2234">
                  <c:v>2.4355405495000002</c:v>
                </c:pt>
                <c:pt idx="2235">
                  <c:v>2.4275598421</c:v>
                </c:pt>
                <c:pt idx="2236">
                  <c:v>2.4254820518</c:v>
                </c:pt>
                <c:pt idx="2237">
                  <c:v>2.4654200676000002</c:v>
                </c:pt>
                <c:pt idx="2238">
                  <c:v>2.4345898290000001</c:v>
                </c:pt>
                <c:pt idx="2239">
                  <c:v>2.2882324136999999</c:v>
                </c:pt>
                <c:pt idx="2240">
                  <c:v>2.2882324136999999</c:v>
                </c:pt>
                <c:pt idx="2241">
                  <c:v>2.2882324136999999</c:v>
                </c:pt>
                <c:pt idx="2242">
                  <c:v>2.2744258336000001</c:v>
                </c:pt>
                <c:pt idx="2243">
                  <c:v>2.3965541136000001</c:v>
                </c:pt>
                <c:pt idx="2244">
                  <c:v>2.4144610688000001</c:v>
                </c:pt>
                <c:pt idx="2245">
                  <c:v>2.3905366186000001</c:v>
                </c:pt>
                <c:pt idx="2246">
                  <c:v>2.2812640810000002</c:v>
                </c:pt>
                <c:pt idx="2247">
                  <c:v>2.2812640810000002</c:v>
                </c:pt>
                <c:pt idx="2248">
                  <c:v>2.2812640810000002</c:v>
                </c:pt>
                <c:pt idx="2249">
                  <c:v>2.3627220012999999</c:v>
                </c:pt>
                <c:pt idx="2250">
                  <c:v>2.4189483457000001</c:v>
                </c:pt>
                <c:pt idx="2251">
                  <c:v>2.4327341326999998</c:v>
                </c:pt>
                <c:pt idx="2252">
                  <c:v>2.4273747021999998</c:v>
                </c:pt>
                <c:pt idx="2253">
                  <c:v>2.5000797977000002</c:v>
                </c:pt>
                <c:pt idx="2254">
                  <c:v>2.5000797977000002</c:v>
                </c:pt>
                <c:pt idx="2255">
                  <c:v>2.5000797977000002</c:v>
                </c:pt>
                <c:pt idx="2256">
                  <c:v>2.4370253610999999</c:v>
                </c:pt>
                <c:pt idx="2257">
                  <c:v>2.4936635254000001</c:v>
                </c:pt>
                <c:pt idx="2258">
                  <c:v>2.4649297446</c:v>
                </c:pt>
                <c:pt idx="2259">
                  <c:v>2.5242376506999999</c:v>
                </c:pt>
                <c:pt idx="2260">
                  <c:v>2.4881220116999998</c:v>
                </c:pt>
                <c:pt idx="2261">
                  <c:v>2.4881220116999998</c:v>
                </c:pt>
                <c:pt idx="2262">
                  <c:v>2.4881220116999998</c:v>
                </c:pt>
                <c:pt idx="2263">
                  <c:v>2.5462152819999999</c:v>
                </c:pt>
                <c:pt idx="2264">
                  <c:v>2.5764664699000002</c:v>
                </c:pt>
                <c:pt idx="2265">
                  <c:v>2.6601108456000002</c:v>
                </c:pt>
                <c:pt idx="2266">
                  <c:v>2.6312742702</c:v>
                </c:pt>
                <c:pt idx="2267">
                  <c:v>2.6312742702</c:v>
                </c:pt>
                <c:pt idx="2268">
                  <c:v>2.6312742702</c:v>
                </c:pt>
                <c:pt idx="2269">
                  <c:v>2.6312742702</c:v>
                </c:pt>
                <c:pt idx="2270">
                  <c:v>2.5991650107000002</c:v>
                </c:pt>
                <c:pt idx="2271">
                  <c:v>2.6474007474999999</c:v>
                </c:pt>
                <c:pt idx="2272">
                  <c:v>2.6793292355</c:v>
                </c:pt>
                <c:pt idx="2273">
                  <c:v>2.6683843095999999</c:v>
                </c:pt>
                <c:pt idx="2274">
                  <c:v>2.7876487662999998</c:v>
                </c:pt>
                <c:pt idx="2275">
                  <c:v>2.7876487662999998</c:v>
                </c:pt>
                <c:pt idx="2276">
                  <c:v>2.7876487662999998</c:v>
                </c:pt>
                <c:pt idx="2277">
                  <c:v>2.7827811169999999</c:v>
                </c:pt>
                <c:pt idx="2278">
                  <c:v>2.7767536689000001</c:v>
                </c:pt>
                <c:pt idx="2279">
                  <c:v>2.7697640945000002</c:v>
                </c:pt>
                <c:pt idx="2280">
                  <c:v>2.5863491822000002</c:v>
                </c:pt>
                <c:pt idx="2281">
                  <c:v>2.6712192608000001</c:v>
                </c:pt>
                <c:pt idx="2282">
                  <c:v>2.6712192608000001</c:v>
                </c:pt>
                <c:pt idx="2283">
                  <c:v>2.6712192608000001</c:v>
                </c:pt>
                <c:pt idx="2284">
                  <c:v>2.5852352595000001</c:v>
                </c:pt>
                <c:pt idx="2285">
                  <c:v>2.5990749110000002</c:v>
                </c:pt>
                <c:pt idx="2286">
                  <c:v>2.6497133549999998</c:v>
                </c:pt>
                <c:pt idx="2287">
                  <c:v>2.6399272291</c:v>
                </c:pt>
                <c:pt idx="2288">
                  <c:v>2.692430527</c:v>
                </c:pt>
                <c:pt idx="2289">
                  <c:v>2.692430527</c:v>
                </c:pt>
                <c:pt idx="2290">
                  <c:v>2.692430527</c:v>
                </c:pt>
                <c:pt idx="2291">
                  <c:v>2.7682158170000002</c:v>
                </c:pt>
                <c:pt idx="2292">
                  <c:v>2.7644289357999998</c:v>
                </c:pt>
                <c:pt idx="2293">
                  <c:v>2.6845899878999999</c:v>
                </c:pt>
                <c:pt idx="2294">
                  <c:v>2.5545775582000001</c:v>
                </c:pt>
                <c:pt idx="2295">
                  <c:v>2.4273000621</c:v>
                </c:pt>
                <c:pt idx="2296">
                  <c:v>2.4273000621</c:v>
                </c:pt>
                <c:pt idx="2297">
                  <c:v>2.4273000621</c:v>
                </c:pt>
                <c:pt idx="2298">
                  <c:v>2.4142440964</c:v>
                </c:pt>
                <c:pt idx="2299">
                  <c:v>2.3628398666999999</c:v>
                </c:pt>
                <c:pt idx="2300">
                  <c:v>2.4657076126000002</c:v>
                </c:pt>
                <c:pt idx="2301">
                  <c:v>2.4247016054000001</c:v>
                </c:pt>
                <c:pt idx="2302">
                  <c:v>2.4247016054000001</c:v>
                </c:pt>
                <c:pt idx="2303">
                  <c:v>2.4247016054000001</c:v>
                </c:pt>
                <c:pt idx="2304">
                  <c:v>2.4247016054000001</c:v>
                </c:pt>
                <c:pt idx="2305">
                  <c:v>2.4086350347000001</c:v>
                </c:pt>
                <c:pt idx="2306">
                  <c:v>2.4344410318</c:v>
                </c:pt>
                <c:pt idx="2307">
                  <c:v>2.393856821</c:v>
                </c:pt>
                <c:pt idx="2308">
                  <c:v>2.3412216022000001</c:v>
                </c:pt>
                <c:pt idx="2309">
                  <c:v>2.4245926416999999</c:v>
                </c:pt>
                <c:pt idx="2310">
                  <c:v>2.4245926416999999</c:v>
                </c:pt>
                <c:pt idx="2311">
                  <c:v>2.4245926416999999</c:v>
                </c:pt>
                <c:pt idx="2312">
                  <c:v>2.3872536776</c:v>
                </c:pt>
                <c:pt idx="2313">
                  <c:v>2.4303300755000001</c:v>
                </c:pt>
                <c:pt idx="2314">
                  <c:v>2.3024833626999999</c:v>
                </c:pt>
                <c:pt idx="2315">
                  <c:v>2.3024833626999999</c:v>
                </c:pt>
                <c:pt idx="2316">
                  <c:v>2.3024833626999999</c:v>
                </c:pt>
                <c:pt idx="2317">
                  <c:v>2.3024833626999999</c:v>
                </c:pt>
                <c:pt idx="2318">
                  <c:v>2.3024833626999999</c:v>
                </c:pt>
                <c:pt idx="2319">
                  <c:v>2.3165487259000002</c:v>
                </c:pt>
                <c:pt idx="2320">
                  <c:v>2.3641270992000001</c:v>
                </c:pt>
                <c:pt idx="2321">
                  <c:v>2.3001576012</c:v>
                </c:pt>
                <c:pt idx="2322">
                  <c:v>2.2174589586</c:v>
                </c:pt>
                <c:pt idx="2323">
                  <c:v>2.1879192705000001</c:v>
                </c:pt>
                <c:pt idx="2324">
                  <c:v>2.1879192705000001</c:v>
                </c:pt>
                <c:pt idx="2325">
                  <c:v>2.1879192705000001</c:v>
                </c:pt>
                <c:pt idx="2326">
                  <c:v>2.1630421275999998</c:v>
                </c:pt>
                <c:pt idx="2327">
                  <c:v>2.0691835705999999</c:v>
                </c:pt>
                <c:pt idx="2328">
                  <c:v>2.0273808572999998</c:v>
                </c:pt>
                <c:pt idx="2329">
                  <c:v>2.1205092656</c:v>
                </c:pt>
                <c:pt idx="2330">
                  <c:v>2.2458639014999999</c:v>
                </c:pt>
                <c:pt idx="2331">
                  <c:v>2.2458639014999999</c:v>
                </c:pt>
                <c:pt idx="2332">
                  <c:v>2.2458639014999999</c:v>
                </c:pt>
                <c:pt idx="2333">
                  <c:v>2.1970495087000002</c:v>
                </c:pt>
                <c:pt idx="2334">
                  <c:v>2.2139190709999998</c:v>
                </c:pt>
                <c:pt idx="2335">
                  <c:v>2.0773886054999999</c:v>
                </c:pt>
                <c:pt idx="2336">
                  <c:v>2.1157057531999999</c:v>
                </c:pt>
                <c:pt idx="2337">
                  <c:v>2.0610478528999998</c:v>
                </c:pt>
                <c:pt idx="2338">
                  <c:v>2.0610478528999998</c:v>
                </c:pt>
                <c:pt idx="2339">
                  <c:v>2.0610478528999998</c:v>
                </c:pt>
                <c:pt idx="2340">
                  <c:v>2.1952300342000002</c:v>
                </c:pt>
                <c:pt idx="2341">
                  <c:v>2.3082553765</c:v>
                </c:pt>
                <c:pt idx="2342">
                  <c:v>2.3485668474999999</c:v>
                </c:pt>
                <c:pt idx="2343">
                  <c:v>2.4245836606000002</c:v>
                </c:pt>
                <c:pt idx="2344">
                  <c:v>2.4789501224000001</c:v>
                </c:pt>
                <c:pt idx="2345">
                  <c:v>2.4789501224000001</c:v>
                </c:pt>
                <c:pt idx="2346">
                  <c:v>2.4789501224000001</c:v>
                </c:pt>
                <c:pt idx="2347">
                  <c:v>2.4789501224000001</c:v>
                </c:pt>
                <c:pt idx="2348">
                  <c:v>2.5011665449999998</c:v>
                </c:pt>
                <c:pt idx="2349">
                  <c:v>2.5689224698999999</c:v>
                </c:pt>
                <c:pt idx="2350">
                  <c:v>2.5707360764999998</c:v>
                </c:pt>
                <c:pt idx="2351">
                  <c:v>2.5567942522</c:v>
                </c:pt>
                <c:pt idx="2352">
                  <c:v>2.5567942522</c:v>
                </c:pt>
                <c:pt idx="2353">
                  <c:v>2.5567942522</c:v>
                </c:pt>
                <c:pt idx="2354">
                  <c:v>2.6142698710999999</c:v>
                </c:pt>
                <c:pt idx="2355">
                  <c:v>2.5067926094000001</c:v>
                </c:pt>
                <c:pt idx="2356">
                  <c:v>2.5305758987</c:v>
                </c:pt>
                <c:pt idx="2357">
                  <c:v>2.3525039186000001</c:v>
                </c:pt>
                <c:pt idx="2358">
                  <c:v>2.1395953528999998</c:v>
                </c:pt>
                <c:pt idx="2359">
                  <c:v>2.1395953528999998</c:v>
                </c:pt>
                <c:pt idx="2360">
                  <c:v>2.1395953528999998</c:v>
                </c:pt>
                <c:pt idx="2361">
                  <c:v>2.0653198905000001</c:v>
                </c:pt>
                <c:pt idx="2362">
                  <c:v>2.1321562087000001</c:v>
                </c:pt>
                <c:pt idx="2363">
                  <c:v>2.3639352320999998</c:v>
                </c:pt>
                <c:pt idx="2364">
                  <c:v>2.3401299235000002</c:v>
                </c:pt>
                <c:pt idx="2365">
                  <c:v>2.3361202145000002</c:v>
                </c:pt>
                <c:pt idx="2366">
                  <c:v>2.3361202145000002</c:v>
                </c:pt>
                <c:pt idx="2367">
                  <c:v>2.3361202145000002</c:v>
                </c:pt>
                <c:pt idx="2368">
                  <c:v>2.2270430094</c:v>
                </c:pt>
                <c:pt idx="2369">
                  <c:v>2.3276942592999998</c:v>
                </c:pt>
                <c:pt idx="2370">
                  <c:v>2.3190995951</c:v>
                </c:pt>
                <c:pt idx="2371">
                  <c:v>2.3502510679999999</c:v>
                </c:pt>
                <c:pt idx="2372">
                  <c:v>2.3066268983999998</c:v>
                </c:pt>
                <c:pt idx="2373">
                  <c:v>2.3066268983999998</c:v>
                </c:pt>
                <c:pt idx="2374">
                  <c:v>2.3066268983999998</c:v>
                </c:pt>
                <c:pt idx="2375">
                  <c:v>2.4306718399</c:v>
                </c:pt>
                <c:pt idx="2376">
                  <c:v>2.3653977841999998</c:v>
                </c:pt>
                <c:pt idx="2377">
                  <c:v>2.2697843092999999</c:v>
                </c:pt>
                <c:pt idx="2378">
                  <c:v>2.2350983708999999</c:v>
                </c:pt>
                <c:pt idx="2379">
                  <c:v>2.1939609360999999</c:v>
                </c:pt>
                <c:pt idx="2380">
                  <c:v>2.1939609360999999</c:v>
                </c:pt>
                <c:pt idx="2381">
                  <c:v>2.1939609360999999</c:v>
                </c:pt>
                <c:pt idx="2382">
                  <c:v>2.3202868662</c:v>
                </c:pt>
                <c:pt idx="2383">
                  <c:v>2.1290872260999998</c:v>
                </c:pt>
                <c:pt idx="2384">
                  <c:v>2.0867215909999999</c:v>
                </c:pt>
                <c:pt idx="2385">
                  <c:v>2.092865459</c:v>
                </c:pt>
                <c:pt idx="2386">
                  <c:v>2.2106179351000002</c:v>
                </c:pt>
                <c:pt idx="2387">
                  <c:v>2.2106179351000002</c:v>
                </c:pt>
                <c:pt idx="2388">
                  <c:v>2.2106179351000002</c:v>
                </c:pt>
                <c:pt idx="2389">
                  <c:v>2.1436995621000001</c:v>
                </c:pt>
                <c:pt idx="2390">
                  <c:v>2.1531689093000002</c:v>
                </c:pt>
                <c:pt idx="2391">
                  <c:v>2.1126596093000001</c:v>
                </c:pt>
                <c:pt idx="2392">
                  <c:v>2.1854234654</c:v>
                </c:pt>
                <c:pt idx="2393">
                  <c:v>2.1552375301</c:v>
                </c:pt>
                <c:pt idx="2394">
                  <c:v>2.1552375301</c:v>
                </c:pt>
                <c:pt idx="2395">
                  <c:v>2.1552375301</c:v>
                </c:pt>
                <c:pt idx="2396">
                  <c:v>2.1008333705000002</c:v>
                </c:pt>
                <c:pt idx="2397">
                  <c:v>2.2398882815999999</c:v>
                </c:pt>
                <c:pt idx="2398">
                  <c:v>2.3271278282000001</c:v>
                </c:pt>
                <c:pt idx="2399">
                  <c:v>2.4000687688000002</c:v>
                </c:pt>
                <c:pt idx="2400">
                  <c:v>2.4154504230999998</c:v>
                </c:pt>
                <c:pt idx="2401">
                  <c:v>2.4154504230999998</c:v>
                </c:pt>
                <c:pt idx="2402">
                  <c:v>2.4154504230999998</c:v>
                </c:pt>
                <c:pt idx="2403">
                  <c:v>2.4933692667999998</c:v>
                </c:pt>
                <c:pt idx="2404">
                  <c:v>2.5799204027</c:v>
                </c:pt>
                <c:pt idx="2405">
                  <c:v>2.6265827715999999</c:v>
                </c:pt>
                <c:pt idx="2406">
                  <c:v>2.7406303379999999</c:v>
                </c:pt>
                <c:pt idx="2407">
                  <c:v>2.6899046952000001</c:v>
                </c:pt>
                <c:pt idx="2408">
                  <c:v>2.6899046952000001</c:v>
                </c:pt>
                <c:pt idx="2409">
                  <c:v>2.6899046952000001</c:v>
                </c:pt>
                <c:pt idx="2410">
                  <c:v>2.6899046952000001</c:v>
                </c:pt>
                <c:pt idx="2411">
                  <c:v>2.6495070360000001</c:v>
                </c:pt>
                <c:pt idx="2412">
                  <c:v>2.6650438370999998</c:v>
                </c:pt>
                <c:pt idx="2413">
                  <c:v>2.5842911623</c:v>
                </c:pt>
                <c:pt idx="2414">
                  <c:v>2.661249046</c:v>
                </c:pt>
                <c:pt idx="2415">
                  <c:v>2.661249046</c:v>
                </c:pt>
                <c:pt idx="2416">
                  <c:v>2.661249046</c:v>
                </c:pt>
                <c:pt idx="2417">
                  <c:v>2.6527179612</c:v>
                </c:pt>
                <c:pt idx="2418">
                  <c:v>2.5738882235</c:v>
                </c:pt>
                <c:pt idx="2419">
                  <c:v>2.6338603798000002</c:v>
                </c:pt>
                <c:pt idx="2420">
                  <c:v>2.6489794887999998</c:v>
                </c:pt>
                <c:pt idx="2421">
                  <c:v>2.6651607711</c:v>
                </c:pt>
                <c:pt idx="2422">
                  <c:v>2.6651607711</c:v>
                </c:pt>
                <c:pt idx="2423">
                  <c:v>2.6651607711</c:v>
                </c:pt>
                <c:pt idx="2424">
                  <c:v>2.7271545458999999</c:v>
                </c:pt>
                <c:pt idx="2425">
                  <c:v>2.6651914375999999</c:v>
                </c:pt>
                <c:pt idx="2426">
                  <c:v>2.6755614825</c:v>
                </c:pt>
                <c:pt idx="2427">
                  <c:v>2.7178633356000002</c:v>
                </c:pt>
                <c:pt idx="2428">
                  <c:v>2.724087414</c:v>
                </c:pt>
                <c:pt idx="2429">
                  <c:v>2.724087414</c:v>
                </c:pt>
                <c:pt idx="2430">
                  <c:v>2.724087414</c:v>
                </c:pt>
                <c:pt idx="2431">
                  <c:v>2.7120252604999999</c:v>
                </c:pt>
                <c:pt idx="2432">
                  <c:v>2.783593749</c:v>
                </c:pt>
                <c:pt idx="2433">
                  <c:v>2.7313938597999998</c:v>
                </c:pt>
                <c:pt idx="2434">
                  <c:v>2.7774638796</c:v>
                </c:pt>
                <c:pt idx="2435">
                  <c:v>2.6907182497000002</c:v>
                </c:pt>
                <c:pt idx="2436">
                  <c:v>2.6907182497000002</c:v>
                </c:pt>
                <c:pt idx="2437">
                  <c:v>2.6907182497000002</c:v>
                </c:pt>
                <c:pt idx="2438">
                  <c:v>2.6847814621000001</c:v>
                </c:pt>
                <c:pt idx="2439">
                  <c:v>2.7218548189999998</c:v>
                </c:pt>
                <c:pt idx="2440">
                  <c:v>2.6299260436999998</c:v>
                </c:pt>
                <c:pt idx="2441">
                  <c:v>2.6065669082</c:v>
                </c:pt>
                <c:pt idx="2442">
                  <c:v>2.4662225963000002</c:v>
                </c:pt>
                <c:pt idx="2443">
                  <c:v>2.4662225963000002</c:v>
                </c:pt>
                <c:pt idx="2444">
                  <c:v>2.4662225963000002</c:v>
                </c:pt>
                <c:pt idx="2445">
                  <c:v>2.4154369087999998</c:v>
                </c:pt>
                <c:pt idx="2446">
                  <c:v>2.4736551146000001</c:v>
                </c:pt>
                <c:pt idx="2447">
                  <c:v>2.5264660054000001</c:v>
                </c:pt>
                <c:pt idx="2448">
                  <c:v>2.5094904425000002</c:v>
                </c:pt>
                <c:pt idx="2449">
                  <c:v>2.5061605515999998</c:v>
                </c:pt>
                <c:pt idx="2450">
                  <c:v>2.5061605515999998</c:v>
                </c:pt>
                <c:pt idx="2451">
                  <c:v>2.5061605515999998</c:v>
                </c:pt>
                <c:pt idx="2452">
                  <c:v>2.3795702325999999</c:v>
                </c:pt>
                <c:pt idx="2453">
                  <c:v>2.4872508509000002</c:v>
                </c:pt>
                <c:pt idx="2454">
                  <c:v>2.3589572925</c:v>
                </c:pt>
                <c:pt idx="2455">
                  <c:v>2.5579469254</c:v>
                </c:pt>
                <c:pt idx="2456">
                  <c:v>2.6004660593</c:v>
                </c:pt>
                <c:pt idx="2457">
                  <c:v>2.6004660593</c:v>
                </c:pt>
                <c:pt idx="2458">
                  <c:v>2.6004660593</c:v>
                </c:pt>
                <c:pt idx="2459">
                  <c:v>2.6004660593</c:v>
                </c:pt>
                <c:pt idx="2460">
                  <c:v>2.6004660593</c:v>
                </c:pt>
                <c:pt idx="2461">
                  <c:v>2.6004660593</c:v>
                </c:pt>
                <c:pt idx="2462">
                  <c:v>2.8291287517999999</c:v>
                </c:pt>
                <c:pt idx="2463">
                  <c:v>2.7965720395</c:v>
                </c:pt>
                <c:pt idx="2464">
                  <c:v>2.7965720395</c:v>
                </c:pt>
                <c:pt idx="2465">
                  <c:v>2.7965720395</c:v>
                </c:pt>
                <c:pt idx="2466">
                  <c:v>2.5974732701000001</c:v>
                </c:pt>
                <c:pt idx="2467">
                  <c:v>2.3862136612999998</c:v>
                </c:pt>
                <c:pt idx="2468">
                  <c:v>2.3862136612999998</c:v>
                </c:pt>
                <c:pt idx="2469">
                  <c:v>2.3862136612999998</c:v>
                </c:pt>
                <c:pt idx="2470">
                  <c:v>2.4529161982000001</c:v>
                </c:pt>
                <c:pt idx="2471">
                  <c:v>2.4529161982000001</c:v>
                </c:pt>
                <c:pt idx="2472">
                  <c:v>2.4529161982000001</c:v>
                </c:pt>
                <c:pt idx="2473">
                  <c:v>2.4529161982000001</c:v>
                </c:pt>
                <c:pt idx="2474">
                  <c:v>2.4529161982000001</c:v>
                </c:pt>
                <c:pt idx="2475">
                  <c:v>2.5034944441999998</c:v>
                </c:pt>
                <c:pt idx="2476">
                  <c:v>2.5034558099000002</c:v>
                </c:pt>
                <c:pt idx="2477">
                  <c:v>2.5699099174</c:v>
                </c:pt>
                <c:pt idx="2478">
                  <c:v>2.5699099174</c:v>
                </c:pt>
                <c:pt idx="2479">
                  <c:v>2.5699099174</c:v>
                </c:pt>
                <c:pt idx="2480">
                  <c:v>2.5699099174</c:v>
                </c:pt>
                <c:pt idx="2481">
                  <c:v>2.5699099174</c:v>
                </c:pt>
                <c:pt idx="2482">
                  <c:v>2.6523277890000001</c:v>
                </c:pt>
                <c:pt idx="2483">
                  <c:v>2.6703775932</c:v>
                </c:pt>
                <c:pt idx="2484">
                  <c:v>2.6765849819</c:v>
                </c:pt>
                <c:pt idx="2485">
                  <c:v>2.6765849819</c:v>
                </c:pt>
                <c:pt idx="2486">
                  <c:v>2.6765849819</c:v>
                </c:pt>
                <c:pt idx="2487">
                  <c:v>2.6846394846999999</c:v>
                </c:pt>
                <c:pt idx="2488">
                  <c:v>2.6284203560999999</c:v>
                </c:pt>
                <c:pt idx="2489">
                  <c:v>2.6258361092000002</c:v>
                </c:pt>
                <c:pt idx="2490">
                  <c:v>2.6095917388999998</c:v>
                </c:pt>
                <c:pt idx="2491">
                  <c:v>2.582807963</c:v>
                </c:pt>
                <c:pt idx="2492">
                  <c:v>2.582807963</c:v>
                </c:pt>
                <c:pt idx="2493">
                  <c:v>2.582807963</c:v>
                </c:pt>
                <c:pt idx="2494">
                  <c:v>2.6496479849000001</c:v>
                </c:pt>
                <c:pt idx="2495">
                  <c:v>2.5724057172000001</c:v>
                </c:pt>
                <c:pt idx="2496">
                  <c:v>2.5724057172000001</c:v>
                </c:pt>
                <c:pt idx="2497">
                  <c:v>2.5751421213999999</c:v>
                </c:pt>
                <c:pt idx="2498">
                  <c:v>2.7005523853</c:v>
                </c:pt>
                <c:pt idx="2499">
                  <c:v>2.7005523853</c:v>
                </c:pt>
                <c:pt idx="2500">
                  <c:v>2.7005523853</c:v>
                </c:pt>
                <c:pt idx="2501">
                  <c:v>2.6558127486999998</c:v>
                </c:pt>
                <c:pt idx="2502">
                  <c:v>2.6600593720000001</c:v>
                </c:pt>
                <c:pt idx="2503">
                  <c:v>2.6122103844</c:v>
                </c:pt>
                <c:pt idx="2504">
                  <c:v>2.6299219266999998</c:v>
                </c:pt>
                <c:pt idx="2505">
                  <c:v>2.4920417282999998</c:v>
                </c:pt>
                <c:pt idx="2506">
                  <c:v>2.4920417282999998</c:v>
                </c:pt>
                <c:pt idx="2507">
                  <c:v>2.4920417282999998</c:v>
                </c:pt>
                <c:pt idx="2508">
                  <c:v>2.5783048802000001</c:v>
                </c:pt>
                <c:pt idx="2509">
                  <c:v>2.5664813603000001</c:v>
                </c:pt>
                <c:pt idx="2510">
                  <c:v>2.5854425607999998</c:v>
                </c:pt>
                <c:pt idx="2511">
                  <c:v>2.5843400577</c:v>
                </c:pt>
                <c:pt idx="2512">
                  <c:v>2.5639933090000002</c:v>
                </c:pt>
                <c:pt idx="2513">
                  <c:v>2.5639933090000002</c:v>
                </c:pt>
                <c:pt idx="2514">
                  <c:v>2.5639933090000002</c:v>
                </c:pt>
                <c:pt idx="2515">
                  <c:v>2.5559792354000002</c:v>
                </c:pt>
                <c:pt idx="2516">
                  <c:v>2.4947858995000001</c:v>
                </c:pt>
                <c:pt idx="2517">
                  <c:v>2.4674941874999998</c:v>
                </c:pt>
                <c:pt idx="2518">
                  <c:v>2.5312754486000002</c:v>
                </c:pt>
                <c:pt idx="2519">
                  <c:v>2.4708295925999999</c:v>
                </c:pt>
                <c:pt idx="2520">
                  <c:v>2.4708295925999999</c:v>
                </c:pt>
                <c:pt idx="2521">
                  <c:v>2.4708295925999999</c:v>
                </c:pt>
                <c:pt idx="2522">
                  <c:v>2.4626391268000001</c:v>
                </c:pt>
                <c:pt idx="2523">
                  <c:v>2.5573005769999999</c:v>
                </c:pt>
                <c:pt idx="2524">
                  <c:v>2.5934881963</c:v>
                </c:pt>
                <c:pt idx="2525">
                  <c:v>2.6261147376</c:v>
                </c:pt>
                <c:pt idx="2526">
                  <c:v>2.5867755658</c:v>
                </c:pt>
                <c:pt idx="2527">
                  <c:v>2.5867755658</c:v>
                </c:pt>
                <c:pt idx="2528">
                  <c:v>2.5867755658</c:v>
                </c:pt>
                <c:pt idx="2529">
                  <c:v>2.6052133727000002</c:v>
                </c:pt>
                <c:pt idx="2530">
                  <c:v>2.5252562747999998</c:v>
                </c:pt>
                <c:pt idx="2531">
                  <c:v>2.5404206033999999</c:v>
                </c:pt>
                <c:pt idx="2532">
                  <c:v>2.6123062532999999</c:v>
                </c:pt>
                <c:pt idx="2533">
                  <c:v>2.7114406936000002</c:v>
                </c:pt>
                <c:pt idx="2534">
                  <c:v>2.7114406936000002</c:v>
                </c:pt>
                <c:pt idx="2535">
                  <c:v>2.7114406936000002</c:v>
                </c:pt>
                <c:pt idx="2536">
                  <c:v>2.705354807</c:v>
                </c:pt>
                <c:pt idx="2537">
                  <c:v>2.6384757837000001</c:v>
                </c:pt>
                <c:pt idx="2538">
                  <c:v>2.5402632199999999</c:v>
                </c:pt>
                <c:pt idx="2539">
                  <c:v>2.5919329652999998</c:v>
                </c:pt>
                <c:pt idx="2540">
                  <c:v>2.5009866627999999</c:v>
                </c:pt>
                <c:pt idx="2541">
                  <c:v>2.5009866627999999</c:v>
                </c:pt>
                <c:pt idx="2542">
                  <c:v>2.5009866627999999</c:v>
                </c:pt>
                <c:pt idx="2543">
                  <c:v>2.4741287916000001</c:v>
                </c:pt>
                <c:pt idx="2544">
                  <c:v>2.5301539916000002</c:v>
                </c:pt>
                <c:pt idx="2545">
                  <c:v>2.5297610094</c:v>
                </c:pt>
                <c:pt idx="2546">
                  <c:v>2.5983722946999999</c:v>
                </c:pt>
                <c:pt idx="2547">
                  <c:v>2.6487780229000002</c:v>
                </c:pt>
                <c:pt idx="2548">
                  <c:v>2.6487780229000002</c:v>
                </c:pt>
                <c:pt idx="2549">
                  <c:v>2.6487780229000002</c:v>
                </c:pt>
                <c:pt idx="2550">
                  <c:v>2.6142065296000001</c:v>
                </c:pt>
                <c:pt idx="2551">
                  <c:v>2.7078781643999998</c:v>
                </c:pt>
                <c:pt idx="2552">
                  <c:v>2.7085301482999999</c:v>
                </c:pt>
                <c:pt idx="2553">
                  <c:v>2.7537939174999999</c:v>
                </c:pt>
                <c:pt idx="2554">
                  <c:v>2.7074740421999999</c:v>
                </c:pt>
                <c:pt idx="2555">
                  <c:v>2.7074740421999999</c:v>
                </c:pt>
                <c:pt idx="2556">
                  <c:v>2.7074740421999999</c:v>
                </c:pt>
                <c:pt idx="2557">
                  <c:v>2.6754449573999999</c:v>
                </c:pt>
                <c:pt idx="2558">
                  <c:v>2.5679934439999998</c:v>
                </c:pt>
                <c:pt idx="2559">
                  <c:v>2.5622080784999999</c:v>
                </c:pt>
                <c:pt idx="2560">
                  <c:v>2.3891629323000001</c:v>
                </c:pt>
                <c:pt idx="2561">
                  <c:v>2.4011344472</c:v>
                </c:pt>
                <c:pt idx="2562">
                  <c:v>2.4011344472</c:v>
                </c:pt>
                <c:pt idx="2563">
                  <c:v>2.4011344472</c:v>
                </c:pt>
                <c:pt idx="2564">
                  <c:v>2.4101927999999999</c:v>
                </c:pt>
                <c:pt idx="2565">
                  <c:v>2.4495325086999999</c:v>
                </c:pt>
                <c:pt idx="2566">
                  <c:v>2.5237149659</c:v>
                </c:pt>
                <c:pt idx="2567">
                  <c:v>2.4894705746999999</c:v>
                </c:pt>
                <c:pt idx="2568">
                  <c:v>2.5093368663</c:v>
                </c:pt>
                <c:pt idx="2569">
                  <c:v>2.5093368663</c:v>
                </c:pt>
                <c:pt idx="2570">
                  <c:v>2.5093368663</c:v>
                </c:pt>
                <c:pt idx="2571">
                  <c:v>2.4741101248000001</c:v>
                </c:pt>
                <c:pt idx="2572">
                  <c:v>2.5349262177999998</c:v>
                </c:pt>
                <c:pt idx="2573">
                  <c:v>2.4884625500999999</c:v>
                </c:pt>
                <c:pt idx="2574">
                  <c:v>2.4346650353000001</c:v>
                </c:pt>
                <c:pt idx="2575">
                  <c:v>2.5266574874000001</c:v>
                </c:pt>
                <c:pt idx="2576">
                  <c:v>2.5266574874000001</c:v>
                </c:pt>
                <c:pt idx="2577">
                  <c:v>2.5266574874000001</c:v>
                </c:pt>
                <c:pt idx="2578">
                  <c:v>2.5717014875999999</c:v>
                </c:pt>
                <c:pt idx="2579">
                  <c:v>2.5821187206</c:v>
                </c:pt>
                <c:pt idx="2580">
                  <c:v>2.5826397292999999</c:v>
                </c:pt>
                <c:pt idx="2581">
                  <c:v>2.4434704017</c:v>
                </c:pt>
                <c:pt idx="2582">
                  <c:v>2.4818758118000002</c:v>
                </c:pt>
                <c:pt idx="2583">
                  <c:v>2.4818758118000002</c:v>
                </c:pt>
                <c:pt idx="2584">
                  <c:v>2.4818758118000002</c:v>
                </c:pt>
                <c:pt idx="2585">
                  <c:v>2.5204946172999998</c:v>
                </c:pt>
                <c:pt idx="2586">
                  <c:v>2.5402607315000001</c:v>
                </c:pt>
                <c:pt idx="2587">
                  <c:v>2.5414726426000001</c:v>
                </c:pt>
                <c:pt idx="2588">
                  <c:v>2.6029706362999998</c:v>
                </c:pt>
                <c:pt idx="2589">
                  <c:v>2.5071693122999998</c:v>
                </c:pt>
                <c:pt idx="2590">
                  <c:v>2.5071693122999998</c:v>
                </c:pt>
                <c:pt idx="2591">
                  <c:v>2.5071693122999998</c:v>
                </c:pt>
                <c:pt idx="2592">
                  <c:v>2.5359545477999998</c:v>
                </c:pt>
                <c:pt idx="2593">
                  <c:v>2.5270394681999999</c:v>
                </c:pt>
                <c:pt idx="2594">
                  <c:v>2.5628940986000002</c:v>
                </c:pt>
                <c:pt idx="2595">
                  <c:v>2.6061422123</c:v>
                </c:pt>
                <c:pt idx="2596">
                  <c:v>2.5867326452000001</c:v>
                </c:pt>
                <c:pt idx="2597">
                  <c:v>2.5867326452000001</c:v>
                </c:pt>
                <c:pt idx="2598">
                  <c:v>2.5867326452000001</c:v>
                </c:pt>
                <c:pt idx="2599">
                  <c:v>2.6456152856999999</c:v>
                </c:pt>
                <c:pt idx="2600">
                  <c:v>2.6186066076999999</c:v>
                </c:pt>
                <c:pt idx="2601">
                  <c:v>2.5749922840999999</c:v>
                </c:pt>
                <c:pt idx="2602">
                  <c:v>2.5976175046000001</c:v>
                </c:pt>
                <c:pt idx="2603">
                  <c:v>2.7223590630999999</c:v>
                </c:pt>
                <c:pt idx="2604">
                  <c:v>2.7223590630999999</c:v>
                </c:pt>
                <c:pt idx="2605">
                  <c:v>2.7223590630999999</c:v>
                </c:pt>
                <c:pt idx="2606">
                  <c:v>2.7342073654000001</c:v>
                </c:pt>
                <c:pt idx="2607">
                  <c:v>2.6336174337</c:v>
                </c:pt>
                <c:pt idx="2608">
                  <c:v>2.7148179951999998</c:v>
                </c:pt>
                <c:pt idx="2609">
                  <c:v>2.7534975812</c:v>
                </c:pt>
                <c:pt idx="2610">
                  <c:v>2.7520585873000001</c:v>
                </c:pt>
                <c:pt idx="2611">
                  <c:v>2.7520585873000001</c:v>
                </c:pt>
                <c:pt idx="2612">
                  <c:v>2.7520585873000001</c:v>
                </c:pt>
                <c:pt idx="2613">
                  <c:v>2.5926769871999999</c:v>
                </c:pt>
                <c:pt idx="2614">
                  <c:v>2.5788157843000001</c:v>
                </c:pt>
                <c:pt idx="2615">
                  <c:v>2.6215320978999999</c:v>
                </c:pt>
                <c:pt idx="2616">
                  <c:v>2.5860671565</c:v>
                </c:pt>
                <c:pt idx="2617">
                  <c:v>2.6735949163999999</c:v>
                </c:pt>
                <c:pt idx="2618">
                  <c:v>2.6735949163999999</c:v>
                </c:pt>
                <c:pt idx="2619">
                  <c:v>2.6735949163999999</c:v>
                </c:pt>
                <c:pt idx="2620">
                  <c:v>2.5823443186000001</c:v>
                </c:pt>
                <c:pt idx="2621">
                  <c:v>2.6467674982</c:v>
                </c:pt>
                <c:pt idx="2622">
                  <c:v>2.6467674982</c:v>
                </c:pt>
                <c:pt idx="2623">
                  <c:v>2.5737900219999998</c:v>
                </c:pt>
                <c:pt idx="2624">
                  <c:v>2.6425156811999999</c:v>
                </c:pt>
                <c:pt idx="2625">
                  <c:v>2.6425156811999999</c:v>
                </c:pt>
                <c:pt idx="2626">
                  <c:v>2.6425156811999999</c:v>
                </c:pt>
                <c:pt idx="2627">
                  <c:v>2.6585805404</c:v>
                </c:pt>
                <c:pt idx="2628">
                  <c:v>2.6222490560999998</c:v>
                </c:pt>
                <c:pt idx="2629">
                  <c:v>2.6090463796000001</c:v>
                </c:pt>
                <c:pt idx="2630">
                  <c:v>2.5899907997999998</c:v>
                </c:pt>
                <c:pt idx="2631">
                  <c:v>2.7848770673000001</c:v>
                </c:pt>
                <c:pt idx="2632">
                  <c:v>2.7848770673000001</c:v>
                </c:pt>
                <c:pt idx="2633">
                  <c:v>2.7848770673000001</c:v>
                </c:pt>
                <c:pt idx="2634">
                  <c:v>2.7748588950999999</c:v>
                </c:pt>
                <c:pt idx="2635">
                  <c:v>2.7103637013999999</c:v>
                </c:pt>
                <c:pt idx="2636">
                  <c:v>2.7293422724999998</c:v>
                </c:pt>
                <c:pt idx="2637">
                  <c:v>2.7832175620999999</c:v>
                </c:pt>
                <c:pt idx="2638">
                  <c:v>2.8117383012000001</c:v>
                </c:pt>
                <c:pt idx="2639">
                  <c:v>2.8117383012000001</c:v>
                </c:pt>
                <c:pt idx="2640">
                  <c:v>2.8117383012000001</c:v>
                </c:pt>
                <c:pt idx="2641">
                  <c:v>2.7147758623999998</c:v>
                </c:pt>
                <c:pt idx="2642">
                  <c:v>2.4899593420000001</c:v>
                </c:pt>
                <c:pt idx="2643">
                  <c:v>2.5666766588000001</c:v>
                </c:pt>
                <c:pt idx="2644">
                  <c:v>2.5224674610000002</c:v>
                </c:pt>
                <c:pt idx="2645">
                  <c:v>2.6326471110999998</c:v>
                </c:pt>
                <c:pt idx="2646">
                  <c:v>2.6326471110999998</c:v>
                </c:pt>
                <c:pt idx="2647">
                  <c:v>2.6326471110999998</c:v>
                </c:pt>
                <c:pt idx="2648">
                  <c:v>2.6621049089</c:v>
                </c:pt>
                <c:pt idx="2649">
                  <c:v>2.5684497202999998</c:v>
                </c:pt>
                <c:pt idx="2650">
                  <c:v>2.5131025739999999</c:v>
                </c:pt>
                <c:pt idx="2651">
                  <c:v>2.5131025739999999</c:v>
                </c:pt>
                <c:pt idx="2652">
                  <c:v>2.5131025739999999</c:v>
                </c:pt>
                <c:pt idx="2653">
                  <c:v>2.5131025739999999</c:v>
                </c:pt>
                <c:pt idx="2654">
                  <c:v>2.5131025739999999</c:v>
                </c:pt>
                <c:pt idx="2655">
                  <c:v>2.5131383165000001</c:v>
                </c:pt>
                <c:pt idx="2656">
                  <c:v>2.5609879562</c:v>
                </c:pt>
                <c:pt idx="2657">
                  <c:v>2.5609879562</c:v>
                </c:pt>
                <c:pt idx="2658">
                  <c:v>2.5609879562</c:v>
                </c:pt>
                <c:pt idx="2659">
                  <c:v>2.5830887777</c:v>
                </c:pt>
                <c:pt idx="2660">
                  <c:v>2.5830887777</c:v>
                </c:pt>
                <c:pt idx="2661">
                  <c:v>2.5830887777</c:v>
                </c:pt>
                <c:pt idx="2662">
                  <c:v>2.6888244809000001</c:v>
                </c:pt>
                <c:pt idx="2663">
                  <c:v>2.7516437886</c:v>
                </c:pt>
                <c:pt idx="2664">
                  <c:v>2.503831972</c:v>
                </c:pt>
                <c:pt idx="2665">
                  <c:v>2.5105307156999999</c:v>
                </c:pt>
                <c:pt idx="2666">
                  <c:v>2.5287872075000002</c:v>
                </c:pt>
                <c:pt idx="2667">
                  <c:v>2.5287872075000002</c:v>
                </c:pt>
                <c:pt idx="2668">
                  <c:v>2.5287872075000002</c:v>
                </c:pt>
                <c:pt idx="2669">
                  <c:v>2.564433089</c:v>
                </c:pt>
                <c:pt idx="2670">
                  <c:v>2.4360960567999999</c:v>
                </c:pt>
                <c:pt idx="2671">
                  <c:v>2.4360960567999999</c:v>
                </c:pt>
                <c:pt idx="2672">
                  <c:v>2.4360960567999999</c:v>
                </c:pt>
                <c:pt idx="2673">
                  <c:v>2.4747145464</c:v>
                </c:pt>
                <c:pt idx="2674">
                  <c:v>2.4747145464</c:v>
                </c:pt>
                <c:pt idx="2675">
                  <c:v>2.4747145464</c:v>
                </c:pt>
                <c:pt idx="2676">
                  <c:v>2.4686966531999999</c:v>
                </c:pt>
                <c:pt idx="2677">
                  <c:v>2.5774574691000001</c:v>
                </c:pt>
                <c:pt idx="2678">
                  <c:v>2.5144018840000002</c:v>
                </c:pt>
                <c:pt idx="2679">
                  <c:v>2.4796869534999999</c:v>
                </c:pt>
                <c:pt idx="2680">
                  <c:v>2.6627239642</c:v>
                </c:pt>
                <c:pt idx="2681">
                  <c:v>2.6627239642</c:v>
                </c:pt>
                <c:pt idx="2682">
                  <c:v>2.6627239642</c:v>
                </c:pt>
                <c:pt idx="2683">
                  <c:v>2.6179081900000001</c:v>
                </c:pt>
                <c:pt idx="2684">
                  <c:v>2.6266820748000002</c:v>
                </c:pt>
                <c:pt idx="2685">
                  <c:v>2.5978808159</c:v>
                </c:pt>
                <c:pt idx="2686">
                  <c:v>2.6027053211000002</c:v>
                </c:pt>
                <c:pt idx="2687">
                  <c:v>2.4920643469999999</c:v>
                </c:pt>
                <c:pt idx="2688">
                  <c:v>2.4920643469999999</c:v>
                </c:pt>
                <c:pt idx="2689">
                  <c:v>2.4920643469999999</c:v>
                </c:pt>
                <c:pt idx="2690">
                  <c:v>2.5605046249000001</c:v>
                </c:pt>
                <c:pt idx="2691">
                  <c:v>2.5055583762999998</c:v>
                </c:pt>
                <c:pt idx="2692">
                  <c:v>2.5722981025</c:v>
                </c:pt>
                <c:pt idx="2693">
                  <c:v>2.6636586572000001</c:v>
                </c:pt>
                <c:pt idx="2694">
                  <c:v>2.6829857237999999</c:v>
                </c:pt>
                <c:pt idx="2695">
                  <c:v>2.6829857237999999</c:v>
                </c:pt>
                <c:pt idx="2696">
                  <c:v>2.6829857237999999</c:v>
                </c:pt>
                <c:pt idx="2697">
                  <c:v>2.6106023562999998</c:v>
                </c:pt>
                <c:pt idx="2698">
                  <c:v>2.5269112555</c:v>
                </c:pt>
                <c:pt idx="2699">
                  <c:v>2.4890904423000002</c:v>
                </c:pt>
                <c:pt idx="2700">
                  <c:v>2.4475514403999998</c:v>
                </c:pt>
                <c:pt idx="2701">
                  <c:v>2.4475514403999998</c:v>
                </c:pt>
                <c:pt idx="2702">
                  <c:v>2.4475514403999998</c:v>
                </c:pt>
                <c:pt idx="2703">
                  <c:v>2.4475514403999998</c:v>
                </c:pt>
                <c:pt idx="2704">
                  <c:v>2.5560235044000001</c:v>
                </c:pt>
                <c:pt idx="2705">
                  <c:v>2.5154106832999998</c:v>
                </c:pt>
                <c:pt idx="2706">
                  <c:v>2.4868425687000002</c:v>
                </c:pt>
                <c:pt idx="2707">
                  <c:v>2.4841841741000001</c:v>
                </c:pt>
                <c:pt idx="2708">
                  <c:v>2.4577828433</c:v>
                </c:pt>
                <c:pt idx="2709">
                  <c:v>2.4577828433</c:v>
                </c:pt>
                <c:pt idx="2710">
                  <c:v>2.4577828433</c:v>
                </c:pt>
                <c:pt idx="2711">
                  <c:v>2.4784255845000001</c:v>
                </c:pt>
                <c:pt idx="2712">
                  <c:v>2.4107331016</c:v>
                </c:pt>
                <c:pt idx="2713">
                  <c:v>2.3693654776000002</c:v>
                </c:pt>
                <c:pt idx="2714">
                  <c:v>2.3803529262000001</c:v>
                </c:pt>
                <c:pt idx="2715">
                  <c:v>2.4347736146000001</c:v>
                </c:pt>
                <c:pt idx="2716">
                  <c:v>2.4347736146000001</c:v>
                </c:pt>
                <c:pt idx="2717">
                  <c:v>2.4347736146000001</c:v>
                </c:pt>
                <c:pt idx="2718">
                  <c:v>2.4600264628000001</c:v>
                </c:pt>
                <c:pt idx="2719">
                  <c:v>2.4510799970999999</c:v>
                </c:pt>
                <c:pt idx="2720">
                  <c:v>2.4093432813</c:v>
                </c:pt>
                <c:pt idx="2721">
                  <c:v>2.4638065423</c:v>
                </c:pt>
                <c:pt idx="2722">
                  <c:v>2.5172998089999998</c:v>
                </c:pt>
                <c:pt idx="2723">
                  <c:v>2.5172998089999998</c:v>
                </c:pt>
                <c:pt idx="2724">
                  <c:v>2.5172998089999998</c:v>
                </c:pt>
                <c:pt idx="2725">
                  <c:v>2.4538817312000001</c:v>
                </c:pt>
                <c:pt idx="2726">
                  <c:v>2.4832118462000001</c:v>
                </c:pt>
                <c:pt idx="2727">
                  <c:v>2.5345956194000001</c:v>
                </c:pt>
                <c:pt idx="2728">
                  <c:v>2.4696995159999999</c:v>
                </c:pt>
                <c:pt idx="2729">
                  <c:v>2.4959548888</c:v>
                </c:pt>
                <c:pt idx="2730">
                  <c:v>2.4959548888</c:v>
                </c:pt>
                <c:pt idx="2731">
                  <c:v>2.4959548888</c:v>
                </c:pt>
                <c:pt idx="2732">
                  <c:v>2.4177702485000001</c:v>
                </c:pt>
                <c:pt idx="2733">
                  <c:v>2.4484835665000002</c:v>
                </c:pt>
                <c:pt idx="2734">
                  <c:v>2.4710380632</c:v>
                </c:pt>
                <c:pt idx="2735">
                  <c:v>2.4560230136999999</c:v>
                </c:pt>
                <c:pt idx="2736">
                  <c:v>2.4998949376000001</c:v>
                </c:pt>
                <c:pt idx="2737">
                  <c:v>2.4998949376000001</c:v>
                </c:pt>
                <c:pt idx="2738">
                  <c:v>2.4998949376000001</c:v>
                </c:pt>
                <c:pt idx="2739">
                  <c:v>2.5745742523000001</c:v>
                </c:pt>
                <c:pt idx="2740">
                  <c:v>2.4851921460000002</c:v>
                </c:pt>
                <c:pt idx="2741">
                  <c:v>2.5196976724</c:v>
                </c:pt>
                <c:pt idx="2742">
                  <c:v>2.4920805229999998</c:v>
                </c:pt>
                <c:pt idx="2743">
                  <c:v>2.5241757346</c:v>
                </c:pt>
                <c:pt idx="2744">
                  <c:v>2.5241757346</c:v>
                </c:pt>
                <c:pt idx="2745">
                  <c:v>2.5241757346</c:v>
                </c:pt>
                <c:pt idx="2746">
                  <c:v>2.4990050341000001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54-439D-9D39-CC1E5E9B3F0F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  <c:pt idx="1515">
                  <c:v>1.5906072233420001</c:v>
                </c:pt>
                <c:pt idx="1516">
                  <c:v>1.5879076210909999</c:v>
                </c:pt>
                <c:pt idx="1517">
                  <c:v>1.5944684827090001</c:v>
                </c:pt>
                <c:pt idx="1518">
                  <c:v>1.6111711835310001</c:v>
                </c:pt>
                <c:pt idx="1519">
                  <c:v>1.6111711835310001</c:v>
                </c:pt>
                <c:pt idx="1520">
                  <c:v>1.6111711835310001</c:v>
                </c:pt>
                <c:pt idx="1521">
                  <c:v>1.579803139187</c:v>
                </c:pt>
                <c:pt idx="1522">
                  <c:v>1.579803139187</c:v>
                </c:pt>
                <c:pt idx="1523">
                  <c:v>1.6474296851600001</c:v>
                </c:pt>
                <c:pt idx="1524">
                  <c:v>1.5289335766159999</c:v>
                </c:pt>
                <c:pt idx="1525">
                  <c:v>1.4870816802</c:v>
                </c:pt>
                <c:pt idx="1526">
                  <c:v>1.4870816802</c:v>
                </c:pt>
                <c:pt idx="1527">
                  <c:v>1.4870816802</c:v>
                </c:pt>
                <c:pt idx="1528">
                  <c:v>1.6105330492000001</c:v>
                </c:pt>
                <c:pt idx="1529">
                  <c:v>1.6194329837999999</c:v>
                </c:pt>
                <c:pt idx="1530">
                  <c:v>1.6194329837999999</c:v>
                </c:pt>
                <c:pt idx="1531">
                  <c:v>1.7424908465</c:v>
                </c:pt>
                <c:pt idx="1532">
                  <c:v>1.9200951788</c:v>
                </c:pt>
                <c:pt idx="1533">
                  <c:v>1.9200951788</c:v>
                </c:pt>
                <c:pt idx="1534">
                  <c:v>1.9200951788</c:v>
                </c:pt>
                <c:pt idx="1535">
                  <c:v>1.9193257408</c:v>
                </c:pt>
                <c:pt idx="1536">
                  <c:v>1.8816702935</c:v>
                </c:pt>
                <c:pt idx="1537">
                  <c:v>1.7668302801</c:v>
                </c:pt>
                <c:pt idx="1538">
                  <c:v>1.6087093514999999</c:v>
                </c:pt>
                <c:pt idx="1539">
                  <c:v>1.4918914856000001</c:v>
                </c:pt>
                <c:pt idx="1540">
                  <c:v>1.4918914856000001</c:v>
                </c:pt>
                <c:pt idx="1541">
                  <c:v>1.4918914856000001</c:v>
                </c:pt>
                <c:pt idx="1542">
                  <c:v>1.3541870198999999</c:v>
                </c:pt>
                <c:pt idx="1543">
                  <c:v>1.2599628279999999</c:v>
                </c:pt>
                <c:pt idx="1544">
                  <c:v>1.4886010882</c:v>
                </c:pt>
                <c:pt idx="1545">
                  <c:v>1.5443777437999999</c:v>
                </c:pt>
                <c:pt idx="1546">
                  <c:v>1.4567182229</c:v>
                </c:pt>
                <c:pt idx="1547">
                  <c:v>1.4567182229</c:v>
                </c:pt>
                <c:pt idx="1548">
                  <c:v>1.4567182229</c:v>
                </c:pt>
                <c:pt idx="1549">
                  <c:v>1.5131280766999999</c:v>
                </c:pt>
                <c:pt idx="1550">
                  <c:v>1.5678835405</c:v>
                </c:pt>
                <c:pt idx="1551">
                  <c:v>1.5047229245</c:v>
                </c:pt>
                <c:pt idx="1552">
                  <c:v>1.4747565095999999</c:v>
                </c:pt>
                <c:pt idx="1553">
                  <c:v>1.3774933883</c:v>
                </c:pt>
                <c:pt idx="1554">
                  <c:v>1.3774933883</c:v>
                </c:pt>
                <c:pt idx="1555">
                  <c:v>1.3774933883</c:v>
                </c:pt>
                <c:pt idx="1556">
                  <c:v>1.3714937465000001</c:v>
                </c:pt>
                <c:pt idx="1557">
                  <c:v>1.723587926</c:v>
                </c:pt>
                <c:pt idx="1558">
                  <c:v>1.6884184134</c:v>
                </c:pt>
                <c:pt idx="1559">
                  <c:v>1.6884184134</c:v>
                </c:pt>
                <c:pt idx="1560">
                  <c:v>1.6884184134</c:v>
                </c:pt>
                <c:pt idx="1561">
                  <c:v>1.6884184134</c:v>
                </c:pt>
                <c:pt idx="1562">
                  <c:v>1.6884184134</c:v>
                </c:pt>
                <c:pt idx="1563">
                  <c:v>1.6475476347</c:v>
                </c:pt>
                <c:pt idx="1564">
                  <c:v>1.5968275661</c:v>
                </c:pt>
                <c:pt idx="1565">
                  <c:v>1.5968275661</c:v>
                </c:pt>
                <c:pt idx="1566">
                  <c:v>1.5968275661</c:v>
                </c:pt>
                <c:pt idx="1567">
                  <c:v>1.6519622795</c:v>
                </c:pt>
                <c:pt idx="1568">
                  <c:v>1.6519622795</c:v>
                </c:pt>
                <c:pt idx="1569">
                  <c:v>1.6519622795</c:v>
                </c:pt>
                <c:pt idx="1570">
                  <c:v>1.6189407300000001</c:v>
                </c:pt>
                <c:pt idx="1571">
                  <c:v>1.6459943845</c:v>
                </c:pt>
                <c:pt idx="1572">
                  <c:v>1.6464750989000001</c:v>
                </c:pt>
                <c:pt idx="1573">
                  <c:v>1.6072942648999999</c:v>
                </c:pt>
                <c:pt idx="1574">
                  <c:v>1.6879674082</c:v>
                </c:pt>
                <c:pt idx="1575">
                  <c:v>1.6879674082</c:v>
                </c:pt>
                <c:pt idx="1576">
                  <c:v>1.6879674082</c:v>
                </c:pt>
                <c:pt idx="1577">
                  <c:v>1.6615650603000001</c:v>
                </c:pt>
                <c:pt idx="1578">
                  <c:v>1.6321159410999999</c:v>
                </c:pt>
                <c:pt idx="1579">
                  <c:v>1.6321159410999999</c:v>
                </c:pt>
                <c:pt idx="1580">
                  <c:v>1.6321159410999999</c:v>
                </c:pt>
                <c:pt idx="1581">
                  <c:v>1.5686936587</c:v>
                </c:pt>
                <c:pt idx="1582">
                  <c:v>1.5686936587</c:v>
                </c:pt>
                <c:pt idx="1583">
                  <c:v>1.5686936587</c:v>
                </c:pt>
                <c:pt idx="1584">
                  <c:v>1.6823679</c:v>
                </c:pt>
                <c:pt idx="1585">
                  <c:v>1.7202171834</c:v>
                </c:pt>
                <c:pt idx="1586">
                  <c:v>1.6921043018999999</c:v>
                </c:pt>
                <c:pt idx="1587">
                  <c:v>1.6529650693</c:v>
                </c:pt>
                <c:pt idx="1588">
                  <c:v>1.6127650062000001</c:v>
                </c:pt>
                <c:pt idx="1589">
                  <c:v>1.6127650062000001</c:v>
                </c:pt>
                <c:pt idx="1590">
                  <c:v>1.6127650062000001</c:v>
                </c:pt>
                <c:pt idx="1591">
                  <c:v>1.5386765007000001</c:v>
                </c:pt>
                <c:pt idx="1592">
                  <c:v>1.5533813284</c:v>
                </c:pt>
                <c:pt idx="1593">
                  <c:v>1.5294639013</c:v>
                </c:pt>
                <c:pt idx="1594">
                  <c:v>1.5145725486999999</c:v>
                </c:pt>
                <c:pt idx="1595">
                  <c:v>1.4675437495000001</c:v>
                </c:pt>
                <c:pt idx="1596">
                  <c:v>1.4675437495000001</c:v>
                </c:pt>
                <c:pt idx="1597">
                  <c:v>1.4675437495000001</c:v>
                </c:pt>
                <c:pt idx="1598">
                  <c:v>1.4587309198</c:v>
                </c:pt>
                <c:pt idx="1599">
                  <c:v>1.5140512301</c:v>
                </c:pt>
                <c:pt idx="1600">
                  <c:v>1.5107600767</c:v>
                </c:pt>
                <c:pt idx="1601">
                  <c:v>1.4846502376999999</c:v>
                </c:pt>
                <c:pt idx="1602">
                  <c:v>1.5095137783999999</c:v>
                </c:pt>
                <c:pt idx="1603">
                  <c:v>1.5095137783999999</c:v>
                </c:pt>
                <c:pt idx="1604">
                  <c:v>1.5095137783999999</c:v>
                </c:pt>
                <c:pt idx="1605">
                  <c:v>1.4788808092000001</c:v>
                </c:pt>
                <c:pt idx="1606">
                  <c:v>1.4692755032</c:v>
                </c:pt>
                <c:pt idx="1607">
                  <c:v>1.4865395340000001</c:v>
                </c:pt>
                <c:pt idx="1608">
                  <c:v>1.5191065708</c:v>
                </c:pt>
                <c:pt idx="1609">
                  <c:v>1.5191065708</c:v>
                </c:pt>
                <c:pt idx="1610">
                  <c:v>1.5191065708</c:v>
                </c:pt>
                <c:pt idx="1611">
                  <c:v>1.5191065708</c:v>
                </c:pt>
                <c:pt idx="1612">
                  <c:v>1.5299499369</c:v>
                </c:pt>
                <c:pt idx="1613">
                  <c:v>1.6030109156000001</c:v>
                </c:pt>
                <c:pt idx="1614">
                  <c:v>1.6236696681</c:v>
                </c:pt>
                <c:pt idx="1615">
                  <c:v>1.5895906441000001</c:v>
                </c:pt>
                <c:pt idx="1616">
                  <c:v>1.6297488831</c:v>
                </c:pt>
                <c:pt idx="1617">
                  <c:v>1.6297488831</c:v>
                </c:pt>
                <c:pt idx="1618">
                  <c:v>1.6297488831</c:v>
                </c:pt>
                <c:pt idx="1619">
                  <c:v>1.6297488831</c:v>
                </c:pt>
                <c:pt idx="1620">
                  <c:v>1.6683379248000001</c:v>
                </c:pt>
                <c:pt idx="1621">
                  <c:v>1.6644147030000001</c:v>
                </c:pt>
                <c:pt idx="1622">
                  <c:v>1.6682998336999999</c:v>
                </c:pt>
                <c:pt idx="1623">
                  <c:v>1.6391822669</c:v>
                </c:pt>
                <c:pt idx="1624">
                  <c:v>1.6391822669</c:v>
                </c:pt>
                <c:pt idx="1625">
                  <c:v>1.6391822669</c:v>
                </c:pt>
                <c:pt idx="1626">
                  <c:v>1.6354299172</c:v>
                </c:pt>
                <c:pt idx="1627">
                  <c:v>1.6210363309</c:v>
                </c:pt>
                <c:pt idx="1628">
                  <c:v>1.640989748</c:v>
                </c:pt>
                <c:pt idx="1629">
                  <c:v>1.6297670011000001</c:v>
                </c:pt>
                <c:pt idx="1630">
                  <c:v>1.6465941972</c:v>
                </c:pt>
                <c:pt idx="1631">
                  <c:v>1.6465941972</c:v>
                </c:pt>
                <c:pt idx="1632">
                  <c:v>1.6465941972</c:v>
                </c:pt>
                <c:pt idx="1633">
                  <c:v>1.6228296475999999</c:v>
                </c:pt>
                <c:pt idx="1634">
                  <c:v>1.6544005903000001</c:v>
                </c:pt>
                <c:pt idx="1635">
                  <c:v>1.6608924651000001</c:v>
                </c:pt>
                <c:pt idx="1636">
                  <c:v>1.6590968583000001</c:v>
                </c:pt>
                <c:pt idx="1637">
                  <c:v>1.6660616263000001</c:v>
                </c:pt>
                <c:pt idx="1638">
                  <c:v>1.6660616263000001</c:v>
                </c:pt>
                <c:pt idx="1639">
                  <c:v>1.6660616263000001</c:v>
                </c:pt>
                <c:pt idx="1640">
                  <c:v>1.7005203117000001</c:v>
                </c:pt>
                <c:pt idx="1641">
                  <c:v>1.7488237267</c:v>
                </c:pt>
                <c:pt idx="1642">
                  <c:v>1.7477580396000001</c:v>
                </c:pt>
                <c:pt idx="1643">
                  <c:v>1.7830565626999999</c:v>
                </c:pt>
                <c:pt idx="1644">
                  <c:v>1.7229375203999999</c:v>
                </c:pt>
                <c:pt idx="1645">
                  <c:v>1.7229375203999999</c:v>
                </c:pt>
                <c:pt idx="1646">
                  <c:v>1.7229375203999999</c:v>
                </c:pt>
                <c:pt idx="1647">
                  <c:v>1.7217513395999999</c:v>
                </c:pt>
                <c:pt idx="1648">
                  <c:v>1.7661596396000001</c:v>
                </c:pt>
                <c:pt idx="1649">
                  <c:v>1.7147587601000001</c:v>
                </c:pt>
                <c:pt idx="1650">
                  <c:v>1.7303111254000001</c:v>
                </c:pt>
                <c:pt idx="1651">
                  <c:v>1.7129580123999999</c:v>
                </c:pt>
                <c:pt idx="1652">
                  <c:v>1.7129580123999999</c:v>
                </c:pt>
                <c:pt idx="1653">
                  <c:v>1.7129580123999999</c:v>
                </c:pt>
                <c:pt idx="1654">
                  <c:v>1.6795882134</c:v>
                </c:pt>
                <c:pt idx="1655">
                  <c:v>1.6099750278</c:v>
                </c:pt>
                <c:pt idx="1656">
                  <c:v>1.6531256524</c:v>
                </c:pt>
                <c:pt idx="1657">
                  <c:v>1.6819315868</c:v>
                </c:pt>
                <c:pt idx="1658">
                  <c:v>1.6589533148</c:v>
                </c:pt>
                <c:pt idx="1659">
                  <c:v>1.6589533148</c:v>
                </c:pt>
                <c:pt idx="1660">
                  <c:v>1.6589533148</c:v>
                </c:pt>
                <c:pt idx="1661">
                  <c:v>1.6847256777999999</c:v>
                </c:pt>
                <c:pt idx="1662">
                  <c:v>1.7167308367</c:v>
                </c:pt>
                <c:pt idx="1663">
                  <c:v>1.7114239489</c:v>
                </c:pt>
                <c:pt idx="1664">
                  <c:v>1.6540643579000001</c:v>
                </c:pt>
                <c:pt idx="1665">
                  <c:v>1.6439701121000001</c:v>
                </c:pt>
                <c:pt idx="1666">
                  <c:v>1.6439701121000001</c:v>
                </c:pt>
                <c:pt idx="1667">
                  <c:v>1.6439701121000001</c:v>
                </c:pt>
                <c:pt idx="1668">
                  <c:v>1.6151406337000001</c:v>
                </c:pt>
                <c:pt idx="1669">
                  <c:v>1.6376971923999999</c:v>
                </c:pt>
                <c:pt idx="1670">
                  <c:v>1.6381296155</c:v>
                </c:pt>
                <c:pt idx="1671">
                  <c:v>1.6386508018999999</c:v>
                </c:pt>
                <c:pt idx="1672">
                  <c:v>1.6386508018999999</c:v>
                </c:pt>
                <c:pt idx="1673">
                  <c:v>1.6386508018999999</c:v>
                </c:pt>
                <c:pt idx="1674">
                  <c:v>1.6386508018999999</c:v>
                </c:pt>
                <c:pt idx="1675">
                  <c:v>1.6657418136</c:v>
                </c:pt>
                <c:pt idx="1676">
                  <c:v>1.6801255692999999</c:v>
                </c:pt>
                <c:pt idx="1677">
                  <c:v>1.7005962261000001</c:v>
                </c:pt>
                <c:pt idx="1678">
                  <c:v>1.7076424859999999</c:v>
                </c:pt>
                <c:pt idx="1679">
                  <c:v>1.7263804538</c:v>
                </c:pt>
                <c:pt idx="1680">
                  <c:v>1.7263804538</c:v>
                </c:pt>
                <c:pt idx="1681">
                  <c:v>1.7263804538</c:v>
                </c:pt>
                <c:pt idx="1682">
                  <c:v>1.7210202703999999</c:v>
                </c:pt>
                <c:pt idx="1683">
                  <c:v>1.7358187063999999</c:v>
                </c:pt>
                <c:pt idx="1684">
                  <c:v>1.6987831673</c:v>
                </c:pt>
                <c:pt idx="1685">
                  <c:v>1.6891725742999999</c:v>
                </c:pt>
                <c:pt idx="1686">
                  <c:v>1.7214862876000001</c:v>
                </c:pt>
                <c:pt idx="1687">
                  <c:v>1.7214862876000001</c:v>
                </c:pt>
                <c:pt idx="1688">
                  <c:v>1.7214862876000001</c:v>
                </c:pt>
                <c:pt idx="1689">
                  <c:v>1.6864266657</c:v>
                </c:pt>
                <c:pt idx="1690">
                  <c:v>1.7021311095</c:v>
                </c:pt>
                <c:pt idx="1691">
                  <c:v>1.7250697477000001</c:v>
                </c:pt>
                <c:pt idx="1692">
                  <c:v>1.7292418867999999</c:v>
                </c:pt>
                <c:pt idx="1693">
                  <c:v>1.7347185890000001</c:v>
                </c:pt>
                <c:pt idx="1694">
                  <c:v>1.7347185890000001</c:v>
                </c:pt>
                <c:pt idx="1695">
                  <c:v>1.7347185890000001</c:v>
                </c:pt>
                <c:pt idx="1696">
                  <c:v>1.7044932531999999</c:v>
                </c:pt>
                <c:pt idx="1697">
                  <c:v>1.688621836</c:v>
                </c:pt>
                <c:pt idx="1698">
                  <c:v>1.6728982432999999</c:v>
                </c:pt>
                <c:pt idx="1699">
                  <c:v>1.6913063998</c:v>
                </c:pt>
                <c:pt idx="1700">
                  <c:v>1.7026926138</c:v>
                </c:pt>
                <c:pt idx="1701">
                  <c:v>1.7026926138</c:v>
                </c:pt>
                <c:pt idx="1702">
                  <c:v>1.7026926138</c:v>
                </c:pt>
                <c:pt idx="1703">
                  <c:v>1.7143881436999999</c:v>
                </c:pt>
                <c:pt idx="1704">
                  <c:v>1.7237523910000001</c:v>
                </c:pt>
                <c:pt idx="1705">
                  <c:v>1.7263399179000001</c:v>
                </c:pt>
                <c:pt idx="1706">
                  <c:v>1.7197411142000001</c:v>
                </c:pt>
                <c:pt idx="1707">
                  <c:v>1.7052142212000001</c:v>
                </c:pt>
                <c:pt idx="1708">
                  <c:v>1.7052142212000001</c:v>
                </c:pt>
                <c:pt idx="1709">
                  <c:v>1.7052142212000001</c:v>
                </c:pt>
                <c:pt idx="1710">
                  <c:v>1.7537016295000001</c:v>
                </c:pt>
                <c:pt idx="1711">
                  <c:v>1.7786733227</c:v>
                </c:pt>
                <c:pt idx="1712">
                  <c:v>1.7986738858</c:v>
                </c:pt>
                <c:pt idx="1713">
                  <c:v>1.7980607336000001</c:v>
                </c:pt>
                <c:pt idx="1714">
                  <c:v>1.8229392401</c:v>
                </c:pt>
                <c:pt idx="1715">
                  <c:v>1.8229392401</c:v>
                </c:pt>
                <c:pt idx="1716">
                  <c:v>1.8229392401</c:v>
                </c:pt>
                <c:pt idx="1717">
                  <c:v>1.8170621822999999</c:v>
                </c:pt>
                <c:pt idx="1718">
                  <c:v>1.8383489439</c:v>
                </c:pt>
                <c:pt idx="1719">
                  <c:v>1.8223622161999999</c:v>
                </c:pt>
                <c:pt idx="1720">
                  <c:v>1.7883274526999999</c:v>
                </c:pt>
                <c:pt idx="1721">
                  <c:v>1.7543096922999999</c:v>
                </c:pt>
                <c:pt idx="1722">
                  <c:v>1.7543096922999999</c:v>
                </c:pt>
                <c:pt idx="1723">
                  <c:v>1.7543096922999999</c:v>
                </c:pt>
                <c:pt idx="1724">
                  <c:v>1.7543096922999999</c:v>
                </c:pt>
                <c:pt idx="1725">
                  <c:v>1.7127360396</c:v>
                </c:pt>
                <c:pt idx="1726">
                  <c:v>1.7574661039999999</c:v>
                </c:pt>
                <c:pt idx="1727">
                  <c:v>1.7342998563000001</c:v>
                </c:pt>
                <c:pt idx="1728">
                  <c:v>1.7224989153000001</c:v>
                </c:pt>
                <c:pt idx="1729">
                  <c:v>1.7224989153000001</c:v>
                </c:pt>
                <c:pt idx="1730">
                  <c:v>1.7224989153000001</c:v>
                </c:pt>
                <c:pt idx="1731">
                  <c:v>1.7224989153000001</c:v>
                </c:pt>
                <c:pt idx="1732">
                  <c:v>1.7224989153000001</c:v>
                </c:pt>
                <c:pt idx="1733">
                  <c:v>1.6654482326</c:v>
                </c:pt>
                <c:pt idx="1734">
                  <c:v>1.6531607475000001</c:v>
                </c:pt>
                <c:pt idx="1735">
                  <c:v>1.7081792995</c:v>
                </c:pt>
                <c:pt idx="1736">
                  <c:v>1.7081792995</c:v>
                </c:pt>
                <c:pt idx="1737">
                  <c:v>1.7081792995</c:v>
                </c:pt>
                <c:pt idx="1738">
                  <c:v>1.6931706294</c:v>
                </c:pt>
                <c:pt idx="1739">
                  <c:v>1.6908057389</c:v>
                </c:pt>
                <c:pt idx="1740">
                  <c:v>1.6930790310999999</c:v>
                </c:pt>
                <c:pt idx="1741">
                  <c:v>1.6977269820000001</c:v>
                </c:pt>
                <c:pt idx="1742">
                  <c:v>1.7318444910999999</c:v>
                </c:pt>
                <c:pt idx="1743">
                  <c:v>1.7318444910999999</c:v>
                </c:pt>
                <c:pt idx="1744">
                  <c:v>1.7318444910999999</c:v>
                </c:pt>
                <c:pt idx="1745">
                  <c:v>1.7604327475999999</c:v>
                </c:pt>
                <c:pt idx="1746">
                  <c:v>1.6966642595000001</c:v>
                </c:pt>
                <c:pt idx="1747">
                  <c:v>1.6664774942</c:v>
                </c:pt>
                <c:pt idx="1748">
                  <c:v>1.5921901060999999</c:v>
                </c:pt>
                <c:pt idx="1749">
                  <c:v>1.6252581203000001</c:v>
                </c:pt>
                <c:pt idx="1750">
                  <c:v>1.6252581203000001</c:v>
                </c:pt>
                <c:pt idx="1751">
                  <c:v>1.6252581203000001</c:v>
                </c:pt>
                <c:pt idx="1752">
                  <c:v>1.6037787257</c:v>
                </c:pt>
                <c:pt idx="1753">
                  <c:v>1.6450739351999999</c:v>
                </c:pt>
                <c:pt idx="1754">
                  <c:v>1.6193443976999999</c:v>
                </c:pt>
                <c:pt idx="1755">
                  <c:v>1.6513286801</c:v>
                </c:pt>
                <c:pt idx="1756">
                  <c:v>1.6800079876</c:v>
                </c:pt>
                <c:pt idx="1757">
                  <c:v>1.6800079876</c:v>
                </c:pt>
                <c:pt idx="1758">
                  <c:v>1.6800079876</c:v>
                </c:pt>
                <c:pt idx="1759">
                  <c:v>1.6832856533</c:v>
                </c:pt>
                <c:pt idx="1760">
                  <c:v>1.7101333929</c:v>
                </c:pt>
                <c:pt idx="1761">
                  <c:v>1.6910454095</c:v>
                </c:pt>
                <c:pt idx="1762">
                  <c:v>1.7464436505000001</c:v>
                </c:pt>
                <c:pt idx="1763">
                  <c:v>1.7719869614999999</c:v>
                </c:pt>
                <c:pt idx="1764">
                  <c:v>1.7719869614999999</c:v>
                </c:pt>
                <c:pt idx="1765">
                  <c:v>1.7719869614999999</c:v>
                </c:pt>
                <c:pt idx="1766">
                  <c:v>1.7208748879</c:v>
                </c:pt>
                <c:pt idx="1767">
                  <c:v>1.7290240922</c:v>
                </c:pt>
                <c:pt idx="1768">
                  <c:v>1.7347337116999999</c:v>
                </c:pt>
                <c:pt idx="1769">
                  <c:v>1.7229562912</c:v>
                </c:pt>
                <c:pt idx="1770">
                  <c:v>1.7205799091</c:v>
                </c:pt>
                <c:pt idx="1771">
                  <c:v>1.7205799091</c:v>
                </c:pt>
                <c:pt idx="1772">
                  <c:v>1.7205799091</c:v>
                </c:pt>
                <c:pt idx="1773">
                  <c:v>1.7217336272999999</c:v>
                </c:pt>
                <c:pt idx="1774">
                  <c:v>1.7122627702</c:v>
                </c:pt>
                <c:pt idx="1775">
                  <c:v>1.7444028029</c:v>
                </c:pt>
                <c:pt idx="1776">
                  <c:v>1.7687622387999999</c:v>
                </c:pt>
                <c:pt idx="1777">
                  <c:v>1.7046995788999999</c:v>
                </c:pt>
                <c:pt idx="1778">
                  <c:v>1.7046995788999999</c:v>
                </c:pt>
                <c:pt idx="1779">
                  <c:v>1.7046995788999999</c:v>
                </c:pt>
                <c:pt idx="1780">
                  <c:v>1.7122714658</c:v>
                </c:pt>
                <c:pt idx="1781">
                  <c:v>1.6958911356999999</c:v>
                </c:pt>
                <c:pt idx="1782">
                  <c:v>1.6547184242999999</c:v>
                </c:pt>
                <c:pt idx="1783">
                  <c:v>1.6162065233</c:v>
                </c:pt>
                <c:pt idx="1784">
                  <c:v>1.6468457502</c:v>
                </c:pt>
                <c:pt idx="1785">
                  <c:v>1.6468457502</c:v>
                </c:pt>
                <c:pt idx="1786">
                  <c:v>1.6468457502</c:v>
                </c:pt>
                <c:pt idx="1787">
                  <c:v>1.6295152952</c:v>
                </c:pt>
                <c:pt idx="1788">
                  <c:v>1.6302711683</c:v>
                </c:pt>
                <c:pt idx="1789">
                  <c:v>1.6500648113</c:v>
                </c:pt>
                <c:pt idx="1790">
                  <c:v>1.6666070983000001</c:v>
                </c:pt>
                <c:pt idx="1791">
                  <c:v>1.6670751612000001</c:v>
                </c:pt>
                <c:pt idx="1792">
                  <c:v>1.6670751612000001</c:v>
                </c:pt>
                <c:pt idx="1793">
                  <c:v>1.6670751612000001</c:v>
                </c:pt>
                <c:pt idx="1794">
                  <c:v>1.7125309122000001</c:v>
                </c:pt>
                <c:pt idx="1795">
                  <c:v>1.6827969702000001</c:v>
                </c:pt>
                <c:pt idx="1796">
                  <c:v>1.7357212542</c:v>
                </c:pt>
                <c:pt idx="1797">
                  <c:v>1.7667660654999999</c:v>
                </c:pt>
                <c:pt idx="1798">
                  <c:v>1.7667565578</c:v>
                </c:pt>
                <c:pt idx="1799">
                  <c:v>1.7667565578</c:v>
                </c:pt>
                <c:pt idx="1800">
                  <c:v>1.7667565578</c:v>
                </c:pt>
                <c:pt idx="1801">
                  <c:v>1.7673465207000001</c:v>
                </c:pt>
                <c:pt idx="1802">
                  <c:v>1.8012402588</c:v>
                </c:pt>
                <c:pt idx="1803">
                  <c:v>1.7598057493000001</c:v>
                </c:pt>
                <c:pt idx="1804">
                  <c:v>1.7497156959</c:v>
                </c:pt>
                <c:pt idx="1805">
                  <c:v>1.7283959364000001</c:v>
                </c:pt>
                <c:pt idx="1806">
                  <c:v>1.7283959364000001</c:v>
                </c:pt>
                <c:pt idx="1807">
                  <c:v>1.7283959364000001</c:v>
                </c:pt>
                <c:pt idx="1808">
                  <c:v>1.7311230292999999</c:v>
                </c:pt>
                <c:pt idx="1809">
                  <c:v>1.7235070743000001</c:v>
                </c:pt>
                <c:pt idx="1810">
                  <c:v>1.7163673370000001</c:v>
                </c:pt>
                <c:pt idx="1811">
                  <c:v>1.6978834605999999</c:v>
                </c:pt>
                <c:pt idx="1812">
                  <c:v>1.6672642427</c:v>
                </c:pt>
                <c:pt idx="1813">
                  <c:v>1.6672642427</c:v>
                </c:pt>
                <c:pt idx="1814">
                  <c:v>1.6672642427</c:v>
                </c:pt>
                <c:pt idx="1815">
                  <c:v>1.7188937930999999</c:v>
                </c:pt>
                <c:pt idx="1816">
                  <c:v>1.7221053347999999</c:v>
                </c:pt>
                <c:pt idx="1817">
                  <c:v>1.7537520606999999</c:v>
                </c:pt>
                <c:pt idx="1818">
                  <c:v>1.7597774969</c:v>
                </c:pt>
                <c:pt idx="1819">
                  <c:v>1.7181560349</c:v>
                </c:pt>
                <c:pt idx="1820">
                  <c:v>1.7181560349</c:v>
                </c:pt>
                <c:pt idx="1821">
                  <c:v>1.7181560349</c:v>
                </c:pt>
                <c:pt idx="1822">
                  <c:v>1.6971406153999999</c:v>
                </c:pt>
                <c:pt idx="1823">
                  <c:v>1.7214978837999999</c:v>
                </c:pt>
                <c:pt idx="1824">
                  <c:v>1.7347279557999999</c:v>
                </c:pt>
                <c:pt idx="1825">
                  <c:v>1.7225787266000001</c:v>
                </c:pt>
                <c:pt idx="1826">
                  <c:v>1.7141247092</c:v>
                </c:pt>
                <c:pt idx="1827">
                  <c:v>1.7141247092</c:v>
                </c:pt>
                <c:pt idx="1828">
                  <c:v>1.7141247092</c:v>
                </c:pt>
                <c:pt idx="1829">
                  <c:v>1.6885673890999999</c:v>
                </c:pt>
                <c:pt idx="1830">
                  <c:v>1.7360036923</c:v>
                </c:pt>
                <c:pt idx="1831">
                  <c:v>1.7745060248</c:v>
                </c:pt>
                <c:pt idx="1832">
                  <c:v>1.8259211487</c:v>
                </c:pt>
                <c:pt idx="1833">
                  <c:v>1.8582704432999999</c:v>
                </c:pt>
                <c:pt idx="1834">
                  <c:v>1.8582704432999999</c:v>
                </c:pt>
                <c:pt idx="1835">
                  <c:v>1.8582704432999999</c:v>
                </c:pt>
                <c:pt idx="1836">
                  <c:v>1.8993581664000001</c:v>
                </c:pt>
                <c:pt idx="1837">
                  <c:v>1.8919826168</c:v>
                </c:pt>
                <c:pt idx="1838">
                  <c:v>1.8462183576</c:v>
                </c:pt>
                <c:pt idx="1839">
                  <c:v>1.8355843465999999</c:v>
                </c:pt>
                <c:pt idx="1840">
                  <c:v>1.7642086205</c:v>
                </c:pt>
                <c:pt idx="1841">
                  <c:v>1.7642086205</c:v>
                </c:pt>
                <c:pt idx="1842">
                  <c:v>1.7642086205</c:v>
                </c:pt>
                <c:pt idx="1843">
                  <c:v>1.8236119475999999</c:v>
                </c:pt>
                <c:pt idx="1844">
                  <c:v>1.8709491980999999</c:v>
                </c:pt>
                <c:pt idx="1845">
                  <c:v>1.8603260176</c:v>
                </c:pt>
                <c:pt idx="1846">
                  <c:v>1.8830291566999999</c:v>
                </c:pt>
                <c:pt idx="1847">
                  <c:v>1.8090693216</c:v>
                </c:pt>
                <c:pt idx="1848">
                  <c:v>1.8090693216</c:v>
                </c:pt>
                <c:pt idx="1849">
                  <c:v>1.8090693216</c:v>
                </c:pt>
                <c:pt idx="1850">
                  <c:v>1.8998567574</c:v>
                </c:pt>
                <c:pt idx="1851">
                  <c:v>1.887798629</c:v>
                </c:pt>
                <c:pt idx="1852">
                  <c:v>1.8901063399</c:v>
                </c:pt>
                <c:pt idx="1853">
                  <c:v>1.8795165529</c:v>
                </c:pt>
                <c:pt idx="1854">
                  <c:v>1.9239966806</c:v>
                </c:pt>
                <c:pt idx="1855">
                  <c:v>1.9239966806</c:v>
                </c:pt>
                <c:pt idx="1856">
                  <c:v>1.9239966806</c:v>
                </c:pt>
                <c:pt idx="1857">
                  <c:v>1.9030332730999999</c:v>
                </c:pt>
                <c:pt idx="1858">
                  <c:v>1.9546533050999999</c:v>
                </c:pt>
                <c:pt idx="1859">
                  <c:v>1.9537600274</c:v>
                </c:pt>
                <c:pt idx="1860">
                  <c:v>1.9286929236000001</c:v>
                </c:pt>
                <c:pt idx="1861">
                  <c:v>1.9006785477999999</c:v>
                </c:pt>
                <c:pt idx="1862">
                  <c:v>1.9006785477999999</c:v>
                </c:pt>
                <c:pt idx="1863">
                  <c:v>1.9006785477999999</c:v>
                </c:pt>
                <c:pt idx="1864">
                  <c:v>1.8891822923999999</c:v>
                </c:pt>
                <c:pt idx="1865">
                  <c:v>1.8200422418</c:v>
                </c:pt>
                <c:pt idx="1866">
                  <c:v>1.8048294784000001</c:v>
                </c:pt>
                <c:pt idx="1867">
                  <c:v>1.7410501657999999</c:v>
                </c:pt>
                <c:pt idx="1868">
                  <c:v>1.7379654866000001</c:v>
                </c:pt>
                <c:pt idx="1869">
                  <c:v>1.7379654866000001</c:v>
                </c:pt>
                <c:pt idx="1870">
                  <c:v>1.7379654866000001</c:v>
                </c:pt>
                <c:pt idx="1871">
                  <c:v>1.8594102219999999</c:v>
                </c:pt>
                <c:pt idx="1872">
                  <c:v>1.7569693388000001</c:v>
                </c:pt>
                <c:pt idx="1873">
                  <c:v>1.7164979906</c:v>
                </c:pt>
                <c:pt idx="1874">
                  <c:v>1.7113507407999999</c:v>
                </c:pt>
                <c:pt idx="1875">
                  <c:v>1.7000149525999999</c:v>
                </c:pt>
                <c:pt idx="1876">
                  <c:v>1.7000149525999999</c:v>
                </c:pt>
                <c:pt idx="1877">
                  <c:v>1.7000149525999999</c:v>
                </c:pt>
                <c:pt idx="1878">
                  <c:v>1.7375352543</c:v>
                </c:pt>
                <c:pt idx="1879">
                  <c:v>1.7176049259999999</c:v>
                </c:pt>
                <c:pt idx="1880">
                  <c:v>1.7803727793999999</c:v>
                </c:pt>
                <c:pt idx="1881">
                  <c:v>1.8616960008000001</c:v>
                </c:pt>
                <c:pt idx="1882">
                  <c:v>1.7739614930000001</c:v>
                </c:pt>
                <c:pt idx="1883">
                  <c:v>1.7739614930000001</c:v>
                </c:pt>
                <c:pt idx="1884">
                  <c:v>1.7739614930000001</c:v>
                </c:pt>
                <c:pt idx="1885">
                  <c:v>1.7473767061000001</c:v>
                </c:pt>
                <c:pt idx="1886">
                  <c:v>1.7531343205000001</c:v>
                </c:pt>
                <c:pt idx="1887">
                  <c:v>1.7695127284000001</c:v>
                </c:pt>
                <c:pt idx="1888">
                  <c:v>1.8105591448</c:v>
                </c:pt>
                <c:pt idx="1889">
                  <c:v>1.7984149574999999</c:v>
                </c:pt>
                <c:pt idx="1890">
                  <c:v>1.7984149574999999</c:v>
                </c:pt>
                <c:pt idx="1891">
                  <c:v>1.7984149574999999</c:v>
                </c:pt>
                <c:pt idx="1892">
                  <c:v>1.8621470297</c:v>
                </c:pt>
                <c:pt idx="1893">
                  <c:v>1.8277508465000001</c:v>
                </c:pt>
                <c:pt idx="1894">
                  <c:v>1.8778048645000001</c:v>
                </c:pt>
                <c:pt idx="1895">
                  <c:v>1.8691102198</c:v>
                </c:pt>
                <c:pt idx="1896">
                  <c:v>1.8725643572999999</c:v>
                </c:pt>
                <c:pt idx="1897">
                  <c:v>1.8725643572999999</c:v>
                </c:pt>
                <c:pt idx="1898">
                  <c:v>1.8725643572999999</c:v>
                </c:pt>
                <c:pt idx="1899">
                  <c:v>1.9212548241</c:v>
                </c:pt>
                <c:pt idx="1900">
                  <c:v>1.9486843171999999</c:v>
                </c:pt>
                <c:pt idx="1901">
                  <c:v>1.9551080512000001</c:v>
                </c:pt>
                <c:pt idx="1902">
                  <c:v>1.9193907821</c:v>
                </c:pt>
                <c:pt idx="1903">
                  <c:v>1.8994499004000001</c:v>
                </c:pt>
                <c:pt idx="1904">
                  <c:v>1.8994499004000001</c:v>
                </c:pt>
                <c:pt idx="1905">
                  <c:v>1.8994499004000001</c:v>
                </c:pt>
                <c:pt idx="1906">
                  <c:v>1.8994499004000001</c:v>
                </c:pt>
                <c:pt idx="1907">
                  <c:v>1.8490200784999999</c:v>
                </c:pt>
                <c:pt idx="1908">
                  <c:v>1.8490200784999999</c:v>
                </c:pt>
                <c:pt idx="1909">
                  <c:v>1.7673481856</c:v>
                </c:pt>
                <c:pt idx="1910">
                  <c:v>1.682276388</c:v>
                </c:pt>
                <c:pt idx="1911">
                  <c:v>1.682276388</c:v>
                </c:pt>
                <c:pt idx="1912">
                  <c:v>1.682276388</c:v>
                </c:pt>
                <c:pt idx="1913">
                  <c:v>1.682276388</c:v>
                </c:pt>
                <c:pt idx="1914">
                  <c:v>1.6968381951</c:v>
                </c:pt>
                <c:pt idx="1915">
                  <c:v>1.6916619469</c:v>
                </c:pt>
                <c:pt idx="1916">
                  <c:v>1.7501965714000001</c:v>
                </c:pt>
                <c:pt idx="1917">
                  <c:v>1.7121142941</c:v>
                </c:pt>
                <c:pt idx="1918">
                  <c:v>1.7121142941</c:v>
                </c:pt>
                <c:pt idx="1919">
                  <c:v>1.7121142941</c:v>
                </c:pt>
                <c:pt idx="1920">
                  <c:v>1.7307733501</c:v>
                </c:pt>
                <c:pt idx="1921">
                  <c:v>1.6958763205</c:v>
                </c:pt>
                <c:pt idx="1922">
                  <c:v>1.7169558460000001</c:v>
                </c:pt>
                <c:pt idx="1923">
                  <c:v>1.7085365942999999</c:v>
                </c:pt>
                <c:pt idx="1924">
                  <c:v>1.6964852791</c:v>
                </c:pt>
                <c:pt idx="1925">
                  <c:v>1.6964852791</c:v>
                </c:pt>
                <c:pt idx="1926">
                  <c:v>1.6964852791</c:v>
                </c:pt>
                <c:pt idx="1927">
                  <c:v>1.7019884091999999</c:v>
                </c:pt>
                <c:pt idx="1928">
                  <c:v>1.7186306256999999</c:v>
                </c:pt>
                <c:pt idx="1929">
                  <c:v>1.7554342308999999</c:v>
                </c:pt>
                <c:pt idx="1930">
                  <c:v>1.7554342308999999</c:v>
                </c:pt>
                <c:pt idx="1931">
                  <c:v>1.7554342308999999</c:v>
                </c:pt>
                <c:pt idx="1932">
                  <c:v>1.7554342308999999</c:v>
                </c:pt>
                <c:pt idx="1933">
                  <c:v>1.7554342308999999</c:v>
                </c:pt>
                <c:pt idx="1934">
                  <c:v>1.7193926395000001</c:v>
                </c:pt>
                <c:pt idx="1935">
                  <c:v>1.6584353973999999</c:v>
                </c:pt>
                <c:pt idx="1936">
                  <c:v>1.6336373837</c:v>
                </c:pt>
                <c:pt idx="1937">
                  <c:v>1.6298886897</c:v>
                </c:pt>
                <c:pt idx="1938">
                  <c:v>1.6178521776999999</c:v>
                </c:pt>
                <c:pt idx="1939">
                  <c:v>1.6178521776999999</c:v>
                </c:pt>
                <c:pt idx="1940">
                  <c:v>1.6178521776999999</c:v>
                </c:pt>
                <c:pt idx="1941">
                  <c:v>1.5745801668999999</c:v>
                </c:pt>
                <c:pt idx="1942">
                  <c:v>1.5655952733</c:v>
                </c:pt>
                <c:pt idx="1943">
                  <c:v>1.631028438</c:v>
                </c:pt>
                <c:pt idx="1944">
                  <c:v>1.6781393934</c:v>
                </c:pt>
                <c:pt idx="1945">
                  <c:v>1.6815217692</c:v>
                </c:pt>
                <c:pt idx="1946">
                  <c:v>1.6815217692</c:v>
                </c:pt>
                <c:pt idx="1947">
                  <c:v>1.6815217692</c:v>
                </c:pt>
                <c:pt idx="1948">
                  <c:v>1.7183489853</c:v>
                </c:pt>
                <c:pt idx="1949">
                  <c:v>1.7030410835000001</c:v>
                </c:pt>
                <c:pt idx="1950">
                  <c:v>1.7069470772999999</c:v>
                </c:pt>
                <c:pt idx="1951">
                  <c:v>1.7861312159</c:v>
                </c:pt>
                <c:pt idx="1952">
                  <c:v>1.8553024913</c:v>
                </c:pt>
                <c:pt idx="1953">
                  <c:v>1.8553024913</c:v>
                </c:pt>
                <c:pt idx="1954">
                  <c:v>1.8553024913</c:v>
                </c:pt>
                <c:pt idx="1955">
                  <c:v>1.8937462118999999</c:v>
                </c:pt>
                <c:pt idx="1956">
                  <c:v>2.0017446753999999</c:v>
                </c:pt>
                <c:pt idx="1957">
                  <c:v>2.1087742796</c:v>
                </c:pt>
                <c:pt idx="1958">
                  <c:v>2.0344559568</c:v>
                </c:pt>
                <c:pt idx="1959">
                  <c:v>2.0577320195</c:v>
                </c:pt>
                <c:pt idx="1960">
                  <c:v>2.0577320195</c:v>
                </c:pt>
                <c:pt idx="1961">
                  <c:v>2.0577320195</c:v>
                </c:pt>
                <c:pt idx="1962">
                  <c:v>2.0577320195</c:v>
                </c:pt>
                <c:pt idx="1963">
                  <c:v>2.0577320195</c:v>
                </c:pt>
                <c:pt idx="1964">
                  <c:v>1.9750962613</c:v>
                </c:pt>
                <c:pt idx="1965">
                  <c:v>1.9617243126999999</c:v>
                </c:pt>
                <c:pt idx="1966">
                  <c:v>1.9516139188999999</c:v>
                </c:pt>
                <c:pt idx="1967">
                  <c:v>1.9516139188999999</c:v>
                </c:pt>
                <c:pt idx="1968">
                  <c:v>1.9516139188999999</c:v>
                </c:pt>
                <c:pt idx="1969">
                  <c:v>1.9271588043000001</c:v>
                </c:pt>
                <c:pt idx="1970">
                  <c:v>1.9271716325999999</c:v>
                </c:pt>
                <c:pt idx="1971">
                  <c:v>1.9551536227999999</c:v>
                </c:pt>
                <c:pt idx="1972">
                  <c:v>1.951800524</c:v>
                </c:pt>
                <c:pt idx="1973">
                  <c:v>1.9642666764000001</c:v>
                </c:pt>
                <c:pt idx="1974">
                  <c:v>1.9642666764000001</c:v>
                </c:pt>
                <c:pt idx="1975">
                  <c:v>1.9642666764000001</c:v>
                </c:pt>
                <c:pt idx="1976">
                  <c:v>1.9816735266000001</c:v>
                </c:pt>
                <c:pt idx="1977">
                  <c:v>2.0386044989999998</c:v>
                </c:pt>
                <c:pt idx="1978">
                  <c:v>2.0891209765999998</c:v>
                </c:pt>
                <c:pt idx="1979">
                  <c:v>2.0929691814</c:v>
                </c:pt>
                <c:pt idx="1980">
                  <c:v>2.0671835947999999</c:v>
                </c:pt>
                <c:pt idx="1981">
                  <c:v>2.0671835947999999</c:v>
                </c:pt>
                <c:pt idx="1982">
                  <c:v>2.0671835947999999</c:v>
                </c:pt>
                <c:pt idx="1983">
                  <c:v>2.0558962995000001</c:v>
                </c:pt>
                <c:pt idx="1984">
                  <c:v>2.1614123962999998</c:v>
                </c:pt>
                <c:pt idx="1985">
                  <c:v>2.1457051352000001</c:v>
                </c:pt>
                <c:pt idx="1986">
                  <c:v>2.0965307891</c:v>
                </c:pt>
                <c:pt idx="1987">
                  <c:v>2.1964402975000001</c:v>
                </c:pt>
                <c:pt idx="1988">
                  <c:v>2.1964402975000001</c:v>
                </c:pt>
                <c:pt idx="1989">
                  <c:v>2.1964402975000001</c:v>
                </c:pt>
                <c:pt idx="1990">
                  <c:v>2.1380830887000002</c:v>
                </c:pt>
                <c:pt idx="1991">
                  <c:v>2.1553672285999999</c:v>
                </c:pt>
                <c:pt idx="1992">
                  <c:v>2.1252293994000002</c:v>
                </c:pt>
                <c:pt idx="1993">
                  <c:v>2.1040868294999999</c:v>
                </c:pt>
                <c:pt idx="1994">
                  <c:v>2.0939234495000001</c:v>
                </c:pt>
                <c:pt idx="1995">
                  <c:v>2.0939234495000001</c:v>
                </c:pt>
                <c:pt idx="1996">
                  <c:v>2.0939234495000001</c:v>
                </c:pt>
                <c:pt idx="1997">
                  <c:v>2.0668895129</c:v>
                </c:pt>
                <c:pt idx="1998">
                  <c:v>2.0133507021999999</c:v>
                </c:pt>
                <c:pt idx="1999">
                  <c:v>2.0294393471999999</c:v>
                </c:pt>
                <c:pt idx="2000">
                  <c:v>1.9325641646</c:v>
                </c:pt>
                <c:pt idx="2001">
                  <c:v>1.8691744079999999</c:v>
                </c:pt>
                <c:pt idx="2002">
                  <c:v>1.8691744079999999</c:v>
                </c:pt>
                <c:pt idx="2003">
                  <c:v>1.8691744079999999</c:v>
                </c:pt>
                <c:pt idx="2004">
                  <c:v>1.8308906867999999</c:v>
                </c:pt>
                <c:pt idx="2005">
                  <c:v>1.8926280558999999</c:v>
                </c:pt>
                <c:pt idx="2006">
                  <c:v>1.9294086442</c:v>
                </c:pt>
                <c:pt idx="2007">
                  <c:v>1.9572962972000001</c:v>
                </c:pt>
                <c:pt idx="2008">
                  <c:v>1.9424543738</c:v>
                </c:pt>
                <c:pt idx="2009">
                  <c:v>1.9424543738</c:v>
                </c:pt>
                <c:pt idx="2010">
                  <c:v>1.9424543738</c:v>
                </c:pt>
                <c:pt idx="2011">
                  <c:v>1.9062570618000001</c:v>
                </c:pt>
                <c:pt idx="2012">
                  <c:v>1.9257284780999999</c:v>
                </c:pt>
                <c:pt idx="2013">
                  <c:v>1.9761955963</c:v>
                </c:pt>
                <c:pt idx="2014">
                  <c:v>1.9646521350999999</c:v>
                </c:pt>
                <c:pt idx="2015">
                  <c:v>1.9767214877999999</c:v>
                </c:pt>
                <c:pt idx="2016">
                  <c:v>1.9767214877999999</c:v>
                </c:pt>
                <c:pt idx="2017">
                  <c:v>1.9767214877999999</c:v>
                </c:pt>
                <c:pt idx="2018">
                  <c:v>1.9744931736</c:v>
                </c:pt>
                <c:pt idx="2019">
                  <c:v>1.9968550916000001</c:v>
                </c:pt>
                <c:pt idx="2020">
                  <c:v>2.0082172167999999</c:v>
                </c:pt>
                <c:pt idx="2021">
                  <c:v>2.0181668798999999</c:v>
                </c:pt>
                <c:pt idx="2022">
                  <c:v>1.9948821956</c:v>
                </c:pt>
                <c:pt idx="2023">
                  <c:v>1.9948821956</c:v>
                </c:pt>
                <c:pt idx="2024">
                  <c:v>1.9948821956</c:v>
                </c:pt>
                <c:pt idx="2025">
                  <c:v>1.9948821956</c:v>
                </c:pt>
                <c:pt idx="2026">
                  <c:v>1.9550419380999999</c:v>
                </c:pt>
                <c:pt idx="2027">
                  <c:v>1.846413249</c:v>
                </c:pt>
                <c:pt idx="2028">
                  <c:v>1.8739194483999999</c:v>
                </c:pt>
                <c:pt idx="2029">
                  <c:v>1.8817247105999999</c:v>
                </c:pt>
                <c:pt idx="2030">
                  <c:v>1.8817247105999999</c:v>
                </c:pt>
                <c:pt idx="2031">
                  <c:v>1.8817247105999999</c:v>
                </c:pt>
                <c:pt idx="2032">
                  <c:v>1.8811091342999999</c:v>
                </c:pt>
                <c:pt idx="2033">
                  <c:v>1.9177898411000001</c:v>
                </c:pt>
                <c:pt idx="2034">
                  <c:v>1.9641099362000001</c:v>
                </c:pt>
                <c:pt idx="2035">
                  <c:v>1.9517291722000001</c:v>
                </c:pt>
                <c:pt idx="2036">
                  <c:v>1.9851074339000001</c:v>
                </c:pt>
                <c:pt idx="2037">
                  <c:v>1.9851074339000001</c:v>
                </c:pt>
                <c:pt idx="2038">
                  <c:v>1.9851074339000001</c:v>
                </c:pt>
                <c:pt idx="2039">
                  <c:v>1.9605235968000001</c:v>
                </c:pt>
                <c:pt idx="2040">
                  <c:v>1.9797650791000001</c:v>
                </c:pt>
                <c:pt idx="2041">
                  <c:v>1.9753897460000001</c:v>
                </c:pt>
                <c:pt idx="2042">
                  <c:v>1.9571108077999999</c:v>
                </c:pt>
                <c:pt idx="2043">
                  <c:v>1.9271886056</c:v>
                </c:pt>
                <c:pt idx="2044">
                  <c:v>1.9271886056</c:v>
                </c:pt>
                <c:pt idx="2045">
                  <c:v>1.9271886056</c:v>
                </c:pt>
                <c:pt idx="2046">
                  <c:v>1.9678729558000001</c:v>
                </c:pt>
                <c:pt idx="2047">
                  <c:v>1.9776126047</c:v>
                </c:pt>
                <c:pt idx="2048">
                  <c:v>2.0313979654000001</c:v>
                </c:pt>
                <c:pt idx="2049">
                  <c:v>2.0537615048000002</c:v>
                </c:pt>
                <c:pt idx="2050">
                  <c:v>2.0786676866999998</c:v>
                </c:pt>
                <c:pt idx="2051">
                  <c:v>2.0786676866999998</c:v>
                </c:pt>
                <c:pt idx="2052">
                  <c:v>2.0786676866999998</c:v>
                </c:pt>
                <c:pt idx="2053">
                  <c:v>2.0754504544999999</c:v>
                </c:pt>
                <c:pt idx="2054">
                  <c:v>2.0995727351000002</c:v>
                </c:pt>
                <c:pt idx="2055">
                  <c:v>2.0489889891000002</c:v>
                </c:pt>
                <c:pt idx="2056">
                  <c:v>2.0805643865999999</c:v>
                </c:pt>
                <c:pt idx="2057">
                  <c:v>2.0273658424000001</c:v>
                </c:pt>
                <c:pt idx="2058">
                  <c:v>2.0273658424000001</c:v>
                </c:pt>
                <c:pt idx="2059">
                  <c:v>2.0273658424000001</c:v>
                </c:pt>
                <c:pt idx="2060">
                  <c:v>2.0308933016999999</c:v>
                </c:pt>
                <c:pt idx="2061">
                  <c:v>2.0644413250000002</c:v>
                </c:pt>
                <c:pt idx="2062">
                  <c:v>2.0767099775000002</c:v>
                </c:pt>
                <c:pt idx="2063">
                  <c:v>2.0770424331999999</c:v>
                </c:pt>
                <c:pt idx="2064">
                  <c:v>2.0873276911</c:v>
                </c:pt>
                <c:pt idx="2065">
                  <c:v>2.0873276911</c:v>
                </c:pt>
                <c:pt idx="2066">
                  <c:v>2.0873276911</c:v>
                </c:pt>
                <c:pt idx="2067">
                  <c:v>2.0506686853999998</c:v>
                </c:pt>
                <c:pt idx="2068">
                  <c:v>2.0374637574999999</c:v>
                </c:pt>
                <c:pt idx="2069">
                  <c:v>2.0507271373</c:v>
                </c:pt>
                <c:pt idx="2070">
                  <c:v>2.0396966886999999</c:v>
                </c:pt>
                <c:pt idx="2071">
                  <c:v>2.1061656923999998</c:v>
                </c:pt>
                <c:pt idx="2072">
                  <c:v>2.1061656923999998</c:v>
                </c:pt>
                <c:pt idx="2073">
                  <c:v>2.1061656923999998</c:v>
                </c:pt>
                <c:pt idx="2074">
                  <c:v>2.0809053116</c:v>
                </c:pt>
                <c:pt idx="2075">
                  <c:v>2.0809053116</c:v>
                </c:pt>
                <c:pt idx="2076">
                  <c:v>2.0809053116</c:v>
                </c:pt>
                <c:pt idx="2077">
                  <c:v>2.0809053116</c:v>
                </c:pt>
                <c:pt idx="2078">
                  <c:v>2.0983386064</c:v>
                </c:pt>
                <c:pt idx="2079">
                  <c:v>2.0983386064</c:v>
                </c:pt>
                <c:pt idx="2080">
                  <c:v>2.0983386064</c:v>
                </c:pt>
                <c:pt idx="2081">
                  <c:v>2.0854644232999999</c:v>
                </c:pt>
                <c:pt idx="2082">
                  <c:v>2.0790464375000002</c:v>
                </c:pt>
                <c:pt idx="2083">
                  <c:v>2.0484842713</c:v>
                </c:pt>
                <c:pt idx="2084">
                  <c:v>2.0484842713</c:v>
                </c:pt>
                <c:pt idx="2085">
                  <c:v>2.0484842713</c:v>
                </c:pt>
                <c:pt idx="2086">
                  <c:v>2.0484842713</c:v>
                </c:pt>
                <c:pt idx="2087">
                  <c:v>2.0484842713</c:v>
                </c:pt>
                <c:pt idx="2088">
                  <c:v>2.1110134697</c:v>
                </c:pt>
                <c:pt idx="2089">
                  <c:v>2.1110134697</c:v>
                </c:pt>
                <c:pt idx="2090">
                  <c:v>2.1110134697</c:v>
                </c:pt>
                <c:pt idx="2091">
                  <c:v>2.1161602050999999</c:v>
                </c:pt>
                <c:pt idx="2092">
                  <c:v>2.1093240205999999</c:v>
                </c:pt>
                <c:pt idx="2093">
                  <c:v>2.1093240205999999</c:v>
                </c:pt>
                <c:pt idx="2094">
                  <c:v>2.1093240205999999</c:v>
                </c:pt>
                <c:pt idx="2095">
                  <c:v>2.0805256926000002</c:v>
                </c:pt>
                <c:pt idx="2096">
                  <c:v>2.0805256926000002</c:v>
                </c:pt>
                <c:pt idx="2097">
                  <c:v>2.0805256926000002</c:v>
                </c:pt>
                <c:pt idx="2098">
                  <c:v>2.1285446879999999</c:v>
                </c:pt>
                <c:pt idx="2099">
                  <c:v>2.1811614709999998</c:v>
                </c:pt>
                <c:pt idx="2100">
                  <c:v>2.1811614709999998</c:v>
                </c:pt>
                <c:pt idx="2101">
                  <c:v>2.1811614709999998</c:v>
                </c:pt>
                <c:pt idx="2102">
                  <c:v>2.1674170268999999</c:v>
                </c:pt>
                <c:pt idx="2103">
                  <c:v>2.1730585184</c:v>
                </c:pt>
                <c:pt idx="2104">
                  <c:v>2.1753108364</c:v>
                </c:pt>
                <c:pt idx="2105">
                  <c:v>2.2023814123999998</c:v>
                </c:pt>
                <c:pt idx="2106">
                  <c:v>2.2013035907999998</c:v>
                </c:pt>
                <c:pt idx="2107">
                  <c:v>2.2013035907999998</c:v>
                </c:pt>
                <c:pt idx="2108">
                  <c:v>2.2013035907999998</c:v>
                </c:pt>
                <c:pt idx="2109">
                  <c:v>2.1721770132999998</c:v>
                </c:pt>
                <c:pt idx="2110">
                  <c:v>2.2083723547999998</c:v>
                </c:pt>
                <c:pt idx="2111">
                  <c:v>2.2962690199</c:v>
                </c:pt>
                <c:pt idx="2112">
                  <c:v>2.2878514051000001</c:v>
                </c:pt>
                <c:pt idx="2113">
                  <c:v>2.3283103489000001</c:v>
                </c:pt>
                <c:pt idx="2114">
                  <c:v>2.3283103489000001</c:v>
                </c:pt>
                <c:pt idx="2115">
                  <c:v>2.3283103489000001</c:v>
                </c:pt>
                <c:pt idx="2116">
                  <c:v>2.3371672268000001</c:v>
                </c:pt>
                <c:pt idx="2117">
                  <c:v>2.3388756293999999</c:v>
                </c:pt>
                <c:pt idx="2118">
                  <c:v>2.3399325382999998</c:v>
                </c:pt>
                <c:pt idx="2119">
                  <c:v>2.3258430797999998</c:v>
                </c:pt>
                <c:pt idx="2120">
                  <c:v>2.2196105641999999</c:v>
                </c:pt>
                <c:pt idx="2121">
                  <c:v>2.2196105641999999</c:v>
                </c:pt>
                <c:pt idx="2122">
                  <c:v>2.2196105641999999</c:v>
                </c:pt>
                <c:pt idx="2123">
                  <c:v>2.2553029592999998</c:v>
                </c:pt>
                <c:pt idx="2124">
                  <c:v>2.3278444324000001</c:v>
                </c:pt>
                <c:pt idx="2125">
                  <c:v>2.3452386389000002</c:v>
                </c:pt>
                <c:pt idx="2126">
                  <c:v>2.3775265251</c:v>
                </c:pt>
                <c:pt idx="2127">
                  <c:v>2.3067514988000002</c:v>
                </c:pt>
                <c:pt idx="2128">
                  <c:v>2.3067514988000002</c:v>
                </c:pt>
                <c:pt idx="2129">
                  <c:v>2.3067514988000002</c:v>
                </c:pt>
                <c:pt idx="2130">
                  <c:v>2.3207967456</c:v>
                </c:pt>
                <c:pt idx="2131">
                  <c:v>2.3319943188000001</c:v>
                </c:pt>
                <c:pt idx="2132">
                  <c:v>2.3414097787000001</c:v>
                </c:pt>
                <c:pt idx="2133">
                  <c:v>2.2781358276999999</c:v>
                </c:pt>
                <c:pt idx="2134">
                  <c:v>2.2596096942999999</c:v>
                </c:pt>
                <c:pt idx="2135">
                  <c:v>2.2596096942999999</c:v>
                </c:pt>
                <c:pt idx="2136">
                  <c:v>2.2596096942999999</c:v>
                </c:pt>
                <c:pt idx="2137">
                  <c:v>2.3591264008000001</c:v>
                </c:pt>
                <c:pt idx="2138">
                  <c:v>2.3692704581999999</c:v>
                </c:pt>
                <c:pt idx="2139">
                  <c:v>2.3884377487999999</c:v>
                </c:pt>
                <c:pt idx="2140">
                  <c:v>2.4356702797000001</c:v>
                </c:pt>
                <c:pt idx="2141">
                  <c:v>2.4183171356000002</c:v>
                </c:pt>
                <c:pt idx="2142">
                  <c:v>2.4183171356000002</c:v>
                </c:pt>
                <c:pt idx="2143">
                  <c:v>2.4183171356000002</c:v>
                </c:pt>
                <c:pt idx="2144">
                  <c:v>2.4800264626000001</c:v>
                </c:pt>
                <c:pt idx="2145">
                  <c:v>2.4932951543000001</c:v>
                </c:pt>
                <c:pt idx="2146">
                  <c:v>2.5156173288999999</c:v>
                </c:pt>
                <c:pt idx="2147">
                  <c:v>2.5341834096999998</c:v>
                </c:pt>
                <c:pt idx="2148">
                  <c:v>2.5431177623000001</c:v>
                </c:pt>
                <c:pt idx="2149">
                  <c:v>2.5431177623000001</c:v>
                </c:pt>
                <c:pt idx="2150">
                  <c:v>2.5431177623000001</c:v>
                </c:pt>
                <c:pt idx="2151">
                  <c:v>2.4963400095999999</c:v>
                </c:pt>
                <c:pt idx="2152">
                  <c:v>2.5151962185999999</c:v>
                </c:pt>
                <c:pt idx="2153">
                  <c:v>2.5181364186000001</c:v>
                </c:pt>
                <c:pt idx="2154">
                  <c:v>2.5144003613999999</c:v>
                </c:pt>
                <c:pt idx="2155">
                  <c:v>2.4860306703999999</c:v>
                </c:pt>
                <c:pt idx="2156">
                  <c:v>2.4860306703999999</c:v>
                </c:pt>
                <c:pt idx="2157">
                  <c:v>2.4860306703999999</c:v>
                </c:pt>
                <c:pt idx="2158">
                  <c:v>2.4693733134000002</c:v>
                </c:pt>
                <c:pt idx="2159">
                  <c:v>2.5631080254</c:v>
                </c:pt>
                <c:pt idx="2160">
                  <c:v>2.5310727986999999</c:v>
                </c:pt>
                <c:pt idx="2161">
                  <c:v>2.4694146769</c:v>
                </c:pt>
                <c:pt idx="2162">
                  <c:v>2.4941860993999998</c:v>
                </c:pt>
                <c:pt idx="2163">
                  <c:v>2.4941860993999998</c:v>
                </c:pt>
                <c:pt idx="2164">
                  <c:v>2.4941860993999998</c:v>
                </c:pt>
                <c:pt idx="2165">
                  <c:v>2.4551782370000002</c:v>
                </c:pt>
                <c:pt idx="2166">
                  <c:v>2.4089066736999998</c:v>
                </c:pt>
                <c:pt idx="2167">
                  <c:v>2.4424568293000002</c:v>
                </c:pt>
                <c:pt idx="2168">
                  <c:v>2.4158723135</c:v>
                </c:pt>
                <c:pt idx="2169">
                  <c:v>2.3780882756000001</c:v>
                </c:pt>
                <c:pt idx="2170">
                  <c:v>2.3780882756000001</c:v>
                </c:pt>
                <c:pt idx="2171">
                  <c:v>2.3780882756000001</c:v>
                </c:pt>
                <c:pt idx="2172">
                  <c:v>2.4190173039</c:v>
                </c:pt>
                <c:pt idx="2173">
                  <c:v>2.3600137318000001</c:v>
                </c:pt>
                <c:pt idx="2174">
                  <c:v>2.3352314467999999</c:v>
                </c:pt>
                <c:pt idx="2175">
                  <c:v>2.3585831312000001</c:v>
                </c:pt>
                <c:pt idx="2176">
                  <c:v>2.3764007112000001</c:v>
                </c:pt>
                <c:pt idx="2177">
                  <c:v>2.3764007112000001</c:v>
                </c:pt>
                <c:pt idx="2178">
                  <c:v>2.3764007112000001</c:v>
                </c:pt>
                <c:pt idx="2179">
                  <c:v>2.3378173665999999</c:v>
                </c:pt>
                <c:pt idx="2180">
                  <c:v>2.3080333771000001</c:v>
                </c:pt>
                <c:pt idx="2181">
                  <c:v>2.3206947967999998</c:v>
                </c:pt>
                <c:pt idx="2182">
                  <c:v>2.3470986539999998</c:v>
                </c:pt>
                <c:pt idx="2183">
                  <c:v>2.3515321686999999</c:v>
                </c:pt>
                <c:pt idx="2184">
                  <c:v>2.3515321686999999</c:v>
                </c:pt>
                <c:pt idx="2185">
                  <c:v>2.3515321686999999</c:v>
                </c:pt>
                <c:pt idx="2186">
                  <c:v>2.4118187235000002</c:v>
                </c:pt>
                <c:pt idx="2187">
                  <c:v>2.3755325273999999</c:v>
                </c:pt>
                <c:pt idx="2188">
                  <c:v>2.4581951967000002</c:v>
                </c:pt>
                <c:pt idx="2189">
                  <c:v>2.4336859222</c:v>
                </c:pt>
                <c:pt idx="2190">
                  <c:v>2.4987878706000002</c:v>
                </c:pt>
                <c:pt idx="2191">
                  <c:v>2.4987878706000002</c:v>
                </c:pt>
                <c:pt idx="2192">
                  <c:v>2.4987878706000002</c:v>
                </c:pt>
                <c:pt idx="2193">
                  <c:v>2.4973338442999999</c:v>
                </c:pt>
                <c:pt idx="2194">
                  <c:v>2.4931439595999998</c:v>
                </c:pt>
                <c:pt idx="2195">
                  <c:v>2.5207780726000002</c:v>
                </c:pt>
                <c:pt idx="2196">
                  <c:v>2.5262909145000001</c:v>
                </c:pt>
                <c:pt idx="2197">
                  <c:v>2.4740323930999999</c:v>
                </c:pt>
                <c:pt idx="2198">
                  <c:v>2.4740323930999999</c:v>
                </c:pt>
                <c:pt idx="2199">
                  <c:v>2.4740323930999999</c:v>
                </c:pt>
                <c:pt idx="2200">
                  <c:v>2.4763025139999999</c:v>
                </c:pt>
                <c:pt idx="2201">
                  <c:v>2.5375947589000001</c:v>
                </c:pt>
                <c:pt idx="2202">
                  <c:v>2.5051140516000001</c:v>
                </c:pt>
                <c:pt idx="2203">
                  <c:v>2.4980647664000002</c:v>
                </c:pt>
                <c:pt idx="2204">
                  <c:v>2.5406832464</c:v>
                </c:pt>
                <c:pt idx="2205">
                  <c:v>2.5406832464</c:v>
                </c:pt>
                <c:pt idx="2206">
                  <c:v>2.5406832464</c:v>
                </c:pt>
                <c:pt idx="2207">
                  <c:v>2.5360299023000001</c:v>
                </c:pt>
                <c:pt idx="2208">
                  <c:v>2.5331452204999998</c:v>
                </c:pt>
                <c:pt idx="2209">
                  <c:v>2.5328723360000001</c:v>
                </c:pt>
                <c:pt idx="2210">
                  <c:v>2.5447084188</c:v>
                </c:pt>
                <c:pt idx="2211">
                  <c:v>2.5011142065</c:v>
                </c:pt>
                <c:pt idx="2212">
                  <c:v>2.5011142065</c:v>
                </c:pt>
                <c:pt idx="2213">
                  <c:v>2.5011142065</c:v>
                </c:pt>
                <c:pt idx="2214">
                  <c:v>2.4842252783999998</c:v>
                </c:pt>
                <c:pt idx="2215">
                  <c:v>2.5278883924</c:v>
                </c:pt>
                <c:pt idx="2216">
                  <c:v>2.5476927053999998</c:v>
                </c:pt>
                <c:pt idx="2217">
                  <c:v>2.6044303588000002</c:v>
                </c:pt>
                <c:pt idx="2218">
                  <c:v>2.6358940508000002</c:v>
                </c:pt>
                <c:pt idx="2219">
                  <c:v>2.6358940508000002</c:v>
                </c:pt>
                <c:pt idx="2220">
                  <c:v>2.6358940508000002</c:v>
                </c:pt>
                <c:pt idx="2221">
                  <c:v>2.5983456571999999</c:v>
                </c:pt>
                <c:pt idx="2222">
                  <c:v>2.6424684227999999</c:v>
                </c:pt>
                <c:pt idx="2223">
                  <c:v>2.5541385918000001</c:v>
                </c:pt>
                <c:pt idx="2224">
                  <c:v>2.5419656487000002</c:v>
                </c:pt>
                <c:pt idx="2225">
                  <c:v>2.5089851376999999</c:v>
                </c:pt>
                <c:pt idx="2226">
                  <c:v>2.5089851376999999</c:v>
                </c:pt>
                <c:pt idx="2227">
                  <c:v>2.5089851376999999</c:v>
                </c:pt>
                <c:pt idx="2228">
                  <c:v>2.4533069266999998</c:v>
                </c:pt>
                <c:pt idx="2229">
                  <c:v>2.4071014039</c:v>
                </c:pt>
                <c:pt idx="2230">
                  <c:v>2.3492177859000001</c:v>
                </c:pt>
                <c:pt idx="2231">
                  <c:v>2.3373381703999998</c:v>
                </c:pt>
                <c:pt idx="2232">
                  <c:v>2.2671354079000001</c:v>
                </c:pt>
                <c:pt idx="2233">
                  <c:v>2.2671354079000001</c:v>
                </c:pt>
                <c:pt idx="2234">
                  <c:v>2.2671354079000001</c:v>
                </c:pt>
                <c:pt idx="2235">
                  <c:v>2.2667787647000002</c:v>
                </c:pt>
                <c:pt idx="2236">
                  <c:v>2.1492133713000001</c:v>
                </c:pt>
                <c:pt idx="2237">
                  <c:v>2.0972080983999999</c:v>
                </c:pt>
                <c:pt idx="2238">
                  <c:v>2.0490413454</c:v>
                </c:pt>
                <c:pt idx="2239">
                  <c:v>2.0946081667000001</c:v>
                </c:pt>
                <c:pt idx="2240">
                  <c:v>2.0946081667000001</c:v>
                </c:pt>
                <c:pt idx="2241">
                  <c:v>2.0946081667000001</c:v>
                </c:pt>
                <c:pt idx="2242">
                  <c:v>2.0369469194000001</c:v>
                </c:pt>
                <c:pt idx="2243">
                  <c:v>2.0510234496000002</c:v>
                </c:pt>
                <c:pt idx="2244">
                  <c:v>2.0574276753</c:v>
                </c:pt>
                <c:pt idx="2245">
                  <c:v>2.0769119425999998</c:v>
                </c:pt>
                <c:pt idx="2246">
                  <c:v>2.0114014622999998</c:v>
                </c:pt>
                <c:pt idx="2247">
                  <c:v>2.0114014622999998</c:v>
                </c:pt>
                <c:pt idx="2248">
                  <c:v>2.0114014622999998</c:v>
                </c:pt>
                <c:pt idx="2249">
                  <c:v>2.0428922848000002</c:v>
                </c:pt>
                <c:pt idx="2250">
                  <c:v>1.9826688394</c:v>
                </c:pt>
                <c:pt idx="2251">
                  <c:v>2.0367892799999998</c:v>
                </c:pt>
                <c:pt idx="2252">
                  <c:v>2.0371454698</c:v>
                </c:pt>
                <c:pt idx="2253">
                  <c:v>2.0872336983999999</c:v>
                </c:pt>
                <c:pt idx="2254">
                  <c:v>2.0872336983999999</c:v>
                </c:pt>
                <c:pt idx="2255">
                  <c:v>2.0872336983999999</c:v>
                </c:pt>
                <c:pt idx="2256">
                  <c:v>2.0968263240999998</c:v>
                </c:pt>
                <c:pt idx="2257">
                  <c:v>2.1375572658999999</c:v>
                </c:pt>
                <c:pt idx="2258">
                  <c:v>2.1466355018000001</c:v>
                </c:pt>
                <c:pt idx="2259">
                  <c:v>2.1338876081000002</c:v>
                </c:pt>
                <c:pt idx="2260">
                  <c:v>2.0779005008999998</c:v>
                </c:pt>
                <c:pt idx="2261">
                  <c:v>2.0779005008999998</c:v>
                </c:pt>
                <c:pt idx="2262">
                  <c:v>2.0779005008999998</c:v>
                </c:pt>
                <c:pt idx="2263">
                  <c:v>2.2016557953000002</c:v>
                </c:pt>
                <c:pt idx="2264">
                  <c:v>2.1512494137</c:v>
                </c:pt>
                <c:pt idx="2265">
                  <c:v>2.1925764180999998</c:v>
                </c:pt>
                <c:pt idx="2266">
                  <c:v>2.2067449444</c:v>
                </c:pt>
                <c:pt idx="2267">
                  <c:v>2.2067449444</c:v>
                </c:pt>
                <c:pt idx="2268">
                  <c:v>2.2067449444</c:v>
                </c:pt>
                <c:pt idx="2269">
                  <c:v>2.2067449444</c:v>
                </c:pt>
                <c:pt idx="2270">
                  <c:v>2.2224261714</c:v>
                </c:pt>
                <c:pt idx="2271">
                  <c:v>2.1412798959999999</c:v>
                </c:pt>
                <c:pt idx="2272">
                  <c:v>2.1853616229999999</c:v>
                </c:pt>
                <c:pt idx="2273">
                  <c:v>2.0825950137999998</c:v>
                </c:pt>
                <c:pt idx="2274">
                  <c:v>2.001926213</c:v>
                </c:pt>
                <c:pt idx="2275">
                  <c:v>2.001926213</c:v>
                </c:pt>
                <c:pt idx="2276">
                  <c:v>2.001926213</c:v>
                </c:pt>
                <c:pt idx="2277">
                  <c:v>2.0876921688999999</c:v>
                </c:pt>
                <c:pt idx="2278">
                  <c:v>2.1687329778</c:v>
                </c:pt>
                <c:pt idx="2279">
                  <c:v>2.1545659422000001</c:v>
                </c:pt>
                <c:pt idx="2280">
                  <c:v>2.2642154092000002</c:v>
                </c:pt>
                <c:pt idx="2281">
                  <c:v>2.2632602364999999</c:v>
                </c:pt>
                <c:pt idx="2282">
                  <c:v>2.2632602364999999</c:v>
                </c:pt>
                <c:pt idx="2283">
                  <c:v>2.2632602364999999</c:v>
                </c:pt>
                <c:pt idx="2284">
                  <c:v>2.3142994178</c:v>
                </c:pt>
                <c:pt idx="2285">
                  <c:v>2.3084853457999999</c:v>
                </c:pt>
                <c:pt idx="2286">
                  <c:v>2.3985635410000001</c:v>
                </c:pt>
                <c:pt idx="2287">
                  <c:v>2.4803806365000001</c:v>
                </c:pt>
                <c:pt idx="2288">
                  <c:v>2.4539740599000002</c:v>
                </c:pt>
                <c:pt idx="2289">
                  <c:v>2.4539740599000002</c:v>
                </c:pt>
                <c:pt idx="2290">
                  <c:v>2.4539740599000002</c:v>
                </c:pt>
                <c:pt idx="2291">
                  <c:v>2.4609079391000002</c:v>
                </c:pt>
                <c:pt idx="2292">
                  <c:v>2.4151365419999999</c:v>
                </c:pt>
                <c:pt idx="2293">
                  <c:v>2.4057590886</c:v>
                </c:pt>
                <c:pt idx="2294">
                  <c:v>2.4022819252000001</c:v>
                </c:pt>
                <c:pt idx="2295">
                  <c:v>2.3347271664</c:v>
                </c:pt>
                <c:pt idx="2296">
                  <c:v>2.3347271664</c:v>
                </c:pt>
                <c:pt idx="2297">
                  <c:v>2.3347271664</c:v>
                </c:pt>
                <c:pt idx="2298">
                  <c:v>2.4542254538999999</c:v>
                </c:pt>
                <c:pt idx="2299">
                  <c:v>2.3945653277000001</c:v>
                </c:pt>
                <c:pt idx="2300">
                  <c:v>2.3874318249000002</c:v>
                </c:pt>
                <c:pt idx="2301">
                  <c:v>2.4125295905000002</c:v>
                </c:pt>
                <c:pt idx="2302">
                  <c:v>2.4125295905000002</c:v>
                </c:pt>
                <c:pt idx="2303">
                  <c:v>2.4125295905000002</c:v>
                </c:pt>
                <c:pt idx="2304">
                  <c:v>2.4125295905000002</c:v>
                </c:pt>
                <c:pt idx="2305">
                  <c:v>2.4601084952000001</c:v>
                </c:pt>
                <c:pt idx="2306">
                  <c:v>2.3948038390000002</c:v>
                </c:pt>
                <c:pt idx="2307">
                  <c:v>2.3288752800000001</c:v>
                </c:pt>
                <c:pt idx="2308">
                  <c:v>2.2893911553000001</c:v>
                </c:pt>
                <c:pt idx="2309">
                  <c:v>2.2326425587999998</c:v>
                </c:pt>
                <c:pt idx="2310">
                  <c:v>2.2326425587999998</c:v>
                </c:pt>
                <c:pt idx="2311">
                  <c:v>2.2326425587999998</c:v>
                </c:pt>
                <c:pt idx="2312">
                  <c:v>2.1678861186999998</c:v>
                </c:pt>
                <c:pt idx="2313">
                  <c:v>2.1492405791000002</c:v>
                </c:pt>
                <c:pt idx="2314">
                  <c:v>2.1239289923000002</c:v>
                </c:pt>
                <c:pt idx="2315">
                  <c:v>2.1239289923000002</c:v>
                </c:pt>
                <c:pt idx="2316">
                  <c:v>2.1239289923000002</c:v>
                </c:pt>
                <c:pt idx="2317">
                  <c:v>2.1239289923000002</c:v>
                </c:pt>
                <c:pt idx="2318">
                  <c:v>2.1239289923000002</c:v>
                </c:pt>
                <c:pt idx="2319">
                  <c:v>2.0604977726999998</c:v>
                </c:pt>
                <c:pt idx="2320">
                  <c:v>2.1820832465</c:v>
                </c:pt>
                <c:pt idx="2321">
                  <c:v>2.2078003047000001</c:v>
                </c:pt>
                <c:pt idx="2322">
                  <c:v>2.2375184441</c:v>
                </c:pt>
                <c:pt idx="2323">
                  <c:v>2.1414486304999998</c:v>
                </c:pt>
                <c:pt idx="2324">
                  <c:v>2.1414486304999998</c:v>
                </c:pt>
                <c:pt idx="2325">
                  <c:v>2.1414486304999998</c:v>
                </c:pt>
                <c:pt idx="2326">
                  <c:v>2.187432469</c:v>
                </c:pt>
                <c:pt idx="2327">
                  <c:v>2.2091016479999999</c:v>
                </c:pt>
                <c:pt idx="2328">
                  <c:v>2.1921682269999998</c:v>
                </c:pt>
                <c:pt idx="2329">
                  <c:v>2.1930063448000001</c:v>
                </c:pt>
                <c:pt idx="2330">
                  <c:v>2.1154341815</c:v>
                </c:pt>
                <c:pt idx="2331">
                  <c:v>2.1154341815</c:v>
                </c:pt>
                <c:pt idx="2332">
                  <c:v>2.1154341815</c:v>
                </c:pt>
                <c:pt idx="2333">
                  <c:v>2.0866693595000001</c:v>
                </c:pt>
                <c:pt idx="2334">
                  <c:v>2.0845956223000002</c:v>
                </c:pt>
                <c:pt idx="2335">
                  <c:v>1.9202723094</c:v>
                </c:pt>
                <c:pt idx="2336">
                  <c:v>1.9156731544000001</c:v>
                </c:pt>
                <c:pt idx="2337">
                  <c:v>1.9009314798000001</c:v>
                </c:pt>
                <c:pt idx="2338">
                  <c:v>1.9009314798000001</c:v>
                </c:pt>
                <c:pt idx="2339">
                  <c:v>1.9009314798000001</c:v>
                </c:pt>
                <c:pt idx="2340">
                  <c:v>2.0086155738999998</c:v>
                </c:pt>
                <c:pt idx="2341">
                  <c:v>2.1012209246000002</c:v>
                </c:pt>
                <c:pt idx="2342">
                  <c:v>2.1125117613</c:v>
                </c:pt>
                <c:pt idx="2343">
                  <c:v>2.1080577543999999</c:v>
                </c:pt>
                <c:pt idx="2344">
                  <c:v>2.2501484657000002</c:v>
                </c:pt>
                <c:pt idx="2345">
                  <c:v>2.2501484657000002</c:v>
                </c:pt>
                <c:pt idx="2346">
                  <c:v>2.2501484657000002</c:v>
                </c:pt>
                <c:pt idx="2347">
                  <c:v>2.2501484657000002</c:v>
                </c:pt>
                <c:pt idx="2348">
                  <c:v>2.2343539151999998</c:v>
                </c:pt>
                <c:pt idx="2349">
                  <c:v>2.2313755891999998</c:v>
                </c:pt>
                <c:pt idx="2350">
                  <c:v>2.2612885578999999</c:v>
                </c:pt>
                <c:pt idx="2351">
                  <c:v>2.2594079338999999</c:v>
                </c:pt>
                <c:pt idx="2352">
                  <c:v>2.2594079338999999</c:v>
                </c:pt>
                <c:pt idx="2353">
                  <c:v>2.2594079338999999</c:v>
                </c:pt>
                <c:pt idx="2354">
                  <c:v>2.2545833268000002</c:v>
                </c:pt>
                <c:pt idx="2355">
                  <c:v>2.2706622215999999</c:v>
                </c:pt>
                <c:pt idx="2356">
                  <c:v>2.2219446972000001</c:v>
                </c:pt>
                <c:pt idx="2357">
                  <c:v>2.2007923675000001</c:v>
                </c:pt>
                <c:pt idx="2358">
                  <c:v>2.3240994384999998</c:v>
                </c:pt>
                <c:pt idx="2359">
                  <c:v>2.3240994384999998</c:v>
                </c:pt>
                <c:pt idx="2360">
                  <c:v>2.3240994384999998</c:v>
                </c:pt>
                <c:pt idx="2361">
                  <c:v>2.2709201440000002</c:v>
                </c:pt>
                <c:pt idx="2362">
                  <c:v>2.2042229928000001</c:v>
                </c:pt>
                <c:pt idx="2363">
                  <c:v>2.2546617922999999</c:v>
                </c:pt>
                <c:pt idx="2364">
                  <c:v>2.2642379363999998</c:v>
                </c:pt>
                <c:pt idx="2365">
                  <c:v>2.1602229338000001</c:v>
                </c:pt>
                <c:pt idx="2366">
                  <c:v>2.1602229338000001</c:v>
                </c:pt>
                <c:pt idx="2367">
                  <c:v>2.1602229338000001</c:v>
                </c:pt>
                <c:pt idx="2368">
                  <c:v>2.2370533999000002</c:v>
                </c:pt>
                <c:pt idx="2369">
                  <c:v>2.2605166271999999</c:v>
                </c:pt>
                <c:pt idx="2370">
                  <c:v>2.2472701973000002</c:v>
                </c:pt>
                <c:pt idx="2371">
                  <c:v>2.2436395804</c:v>
                </c:pt>
                <c:pt idx="2372">
                  <c:v>2.2433243312000002</c:v>
                </c:pt>
                <c:pt idx="2373">
                  <c:v>2.2433243312000002</c:v>
                </c:pt>
                <c:pt idx="2374">
                  <c:v>2.2433243312000002</c:v>
                </c:pt>
                <c:pt idx="2375">
                  <c:v>2.2298980639999999</c:v>
                </c:pt>
                <c:pt idx="2376">
                  <c:v>2.3105766037</c:v>
                </c:pt>
                <c:pt idx="2377">
                  <c:v>2.2603243211000001</c:v>
                </c:pt>
                <c:pt idx="2378">
                  <c:v>2.3060761955000002</c:v>
                </c:pt>
                <c:pt idx="2379">
                  <c:v>2.3502921573000002</c:v>
                </c:pt>
                <c:pt idx="2380">
                  <c:v>2.3502921573000002</c:v>
                </c:pt>
                <c:pt idx="2381">
                  <c:v>2.3502921573000002</c:v>
                </c:pt>
                <c:pt idx="2382">
                  <c:v>2.2822625122</c:v>
                </c:pt>
                <c:pt idx="2383">
                  <c:v>2.1024842962000001</c:v>
                </c:pt>
                <c:pt idx="2384">
                  <c:v>2.0272700707000002</c:v>
                </c:pt>
                <c:pt idx="2385">
                  <c:v>2.0638260687000001</c:v>
                </c:pt>
                <c:pt idx="2386">
                  <c:v>1.9855605727000001</c:v>
                </c:pt>
                <c:pt idx="2387">
                  <c:v>1.9855605727000001</c:v>
                </c:pt>
                <c:pt idx="2388">
                  <c:v>1.9855605727000001</c:v>
                </c:pt>
                <c:pt idx="2389">
                  <c:v>2.0682706193999998</c:v>
                </c:pt>
                <c:pt idx="2390">
                  <c:v>2.1682019054000001</c:v>
                </c:pt>
                <c:pt idx="2391">
                  <c:v>2.1590497462</c:v>
                </c:pt>
                <c:pt idx="2392">
                  <c:v>2.1734452726</c:v>
                </c:pt>
                <c:pt idx="2393">
                  <c:v>2.1484514580999998</c:v>
                </c:pt>
                <c:pt idx="2394">
                  <c:v>2.1484514580999998</c:v>
                </c:pt>
                <c:pt idx="2395">
                  <c:v>2.1484514580999998</c:v>
                </c:pt>
                <c:pt idx="2396">
                  <c:v>2.1572558386999998</c:v>
                </c:pt>
                <c:pt idx="2397">
                  <c:v>2.1813559944000001</c:v>
                </c:pt>
                <c:pt idx="2398">
                  <c:v>2.0920545044000001</c:v>
                </c:pt>
                <c:pt idx="2399">
                  <c:v>2.1486779035999999</c:v>
                </c:pt>
                <c:pt idx="2400">
                  <c:v>2.1543324491</c:v>
                </c:pt>
                <c:pt idx="2401">
                  <c:v>2.1543324491</c:v>
                </c:pt>
                <c:pt idx="2402">
                  <c:v>2.1543324491</c:v>
                </c:pt>
                <c:pt idx="2403">
                  <c:v>2.1453664240000001</c:v>
                </c:pt>
                <c:pt idx="2404">
                  <c:v>2.0883455144999998</c:v>
                </c:pt>
                <c:pt idx="2405">
                  <c:v>2.1049685944999998</c:v>
                </c:pt>
                <c:pt idx="2406">
                  <c:v>2.0549324162999998</c:v>
                </c:pt>
                <c:pt idx="2407">
                  <c:v>2.1374998988999998</c:v>
                </c:pt>
                <c:pt idx="2408">
                  <c:v>2.1374998988999998</c:v>
                </c:pt>
                <c:pt idx="2409">
                  <c:v>2.1374998988999998</c:v>
                </c:pt>
                <c:pt idx="2410">
                  <c:v>2.1374998988999998</c:v>
                </c:pt>
                <c:pt idx="2411">
                  <c:v>2.0953717372999998</c:v>
                </c:pt>
                <c:pt idx="2412">
                  <c:v>2.1403660837</c:v>
                </c:pt>
                <c:pt idx="2413">
                  <c:v>2.1190973832000002</c:v>
                </c:pt>
                <c:pt idx="2414">
                  <c:v>2.1177378519999999</c:v>
                </c:pt>
                <c:pt idx="2415">
                  <c:v>2.1177378519999999</c:v>
                </c:pt>
                <c:pt idx="2416">
                  <c:v>2.1177378519999999</c:v>
                </c:pt>
                <c:pt idx="2417">
                  <c:v>2.1039385189000002</c:v>
                </c:pt>
                <c:pt idx="2418">
                  <c:v>2.124342371</c:v>
                </c:pt>
                <c:pt idx="2419">
                  <c:v>2.1156822343999999</c:v>
                </c:pt>
                <c:pt idx="2420">
                  <c:v>2.1732711895999999</c:v>
                </c:pt>
                <c:pt idx="2421">
                  <c:v>2.0450765529999999</c:v>
                </c:pt>
                <c:pt idx="2422">
                  <c:v>2.0450765529999999</c:v>
                </c:pt>
                <c:pt idx="2423">
                  <c:v>2.0450765529999999</c:v>
                </c:pt>
                <c:pt idx="2424">
                  <c:v>2.1061304164000001</c:v>
                </c:pt>
                <c:pt idx="2425">
                  <c:v>2.1258866418000002</c:v>
                </c:pt>
                <c:pt idx="2426">
                  <c:v>2.064563342</c:v>
                </c:pt>
                <c:pt idx="2427">
                  <c:v>2.0442438549999999</c:v>
                </c:pt>
                <c:pt idx="2428">
                  <c:v>2.1172228293000002</c:v>
                </c:pt>
                <c:pt idx="2429">
                  <c:v>2.1172228293000002</c:v>
                </c:pt>
                <c:pt idx="2430">
                  <c:v>2.1172228293000002</c:v>
                </c:pt>
                <c:pt idx="2431">
                  <c:v>2.1461370282000001</c:v>
                </c:pt>
                <c:pt idx="2432">
                  <c:v>2.1622260853999999</c:v>
                </c:pt>
                <c:pt idx="2433">
                  <c:v>2.2192789628999998</c:v>
                </c:pt>
                <c:pt idx="2434">
                  <c:v>2.2649678841999998</c:v>
                </c:pt>
                <c:pt idx="2435">
                  <c:v>2.2311726486999999</c:v>
                </c:pt>
                <c:pt idx="2436">
                  <c:v>2.2311726486999999</c:v>
                </c:pt>
                <c:pt idx="2437">
                  <c:v>2.2311726486999999</c:v>
                </c:pt>
                <c:pt idx="2438">
                  <c:v>2.2942577207000001</c:v>
                </c:pt>
                <c:pt idx="2439">
                  <c:v>2.2620556444000002</c:v>
                </c:pt>
                <c:pt idx="2440">
                  <c:v>2.3072206927000001</c:v>
                </c:pt>
                <c:pt idx="2441">
                  <c:v>2.3364360958999999</c:v>
                </c:pt>
                <c:pt idx="2442">
                  <c:v>2.3497723747000001</c:v>
                </c:pt>
                <c:pt idx="2443">
                  <c:v>2.3497723747000001</c:v>
                </c:pt>
                <c:pt idx="2444">
                  <c:v>2.3497723747000001</c:v>
                </c:pt>
                <c:pt idx="2445">
                  <c:v>2.3090507075</c:v>
                </c:pt>
                <c:pt idx="2446">
                  <c:v>2.3120823519</c:v>
                </c:pt>
                <c:pt idx="2447">
                  <c:v>2.2560354139999999</c:v>
                </c:pt>
                <c:pt idx="2448">
                  <c:v>2.3644279482999999</c:v>
                </c:pt>
                <c:pt idx="2449">
                  <c:v>2.4106962658</c:v>
                </c:pt>
                <c:pt idx="2450">
                  <c:v>2.4106962658</c:v>
                </c:pt>
                <c:pt idx="2451">
                  <c:v>2.4106962658</c:v>
                </c:pt>
                <c:pt idx="2452">
                  <c:v>2.4449668554000001</c:v>
                </c:pt>
                <c:pt idx="2453">
                  <c:v>2.5016647174000002</c:v>
                </c:pt>
                <c:pt idx="2454">
                  <c:v>2.5297969699</c:v>
                </c:pt>
                <c:pt idx="2455">
                  <c:v>2.4884118749000002</c:v>
                </c:pt>
                <c:pt idx="2456">
                  <c:v>2.5350031337000001</c:v>
                </c:pt>
                <c:pt idx="2457">
                  <c:v>2.5350031337000001</c:v>
                </c:pt>
                <c:pt idx="2458">
                  <c:v>2.5350031337000001</c:v>
                </c:pt>
                <c:pt idx="2459">
                  <c:v>2.5350031337000001</c:v>
                </c:pt>
                <c:pt idx="2460">
                  <c:v>2.5350031337000001</c:v>
                </c:pt>
                <c:pt idx="2461">
                  <c:v>2.5350031337000001</c:v>
                </c:pt>
                <c:pt idx="2462">
                  <c:v>2.5563506903</c:v>
                </c:pt>
                <c:pt idx="2463">
                  <c:v>2.6176757640999999</c:v>
                </c:pt>
                <c:pt idx="2464">
                  <c:v>2.6176757640999999</c:v>
                </c:pt>
                <c:pt idx="2465">
                  <c:v>2.6176757640999999</c:v>
                </c:pt>
                <c:pt idx="2466">
                  <c:v>2.6834962349999998</c:v>
                </c:pt>
                <c:pt idx="2467">
                  <c:v>2.6569457940999999</c:v>
                </c:pt>
                <c:pt idx="2468">
                  <c:v>2.6569457940999999</c:v>
                </c:pt>
                <c:pt idx="2469">
                  <c:v>2.6569457940999999</c:v>
                </c:pt>
                <c:pt idx="2470">
                  <c:v>2.4940005103999998</c:v>
                </c:pt>
                <c:pt idx="2471">
                  <c:v>2.4940005103999998</c:v>
                </c:pt>
                <c:pt idx="2472">
                  <c:v>2.4940005103999998</c:v>
                </c:pt>
                <c:pt idx="2473">
                  <c:v>2.4940005103999998</c:v>
                </c:pt>
                <c:pt idx="2474">
                  <c:v>2.4940005103999998</c:v>
                </c:pt>
                <c:pt idx="2475">
                  <c:v>2.5695584573999999</c:v>
                </c:pt>
                <c:pt idx="2476">
                  <c:v>2.5534658196</c:v>
                </c:pt>
                <c:pt idx="2477">
                  <c:v>2.4683273847999998</c:v>
                </c:pt>
                <c:pt idx="2478">
                  <c:v>2.4683273847999998</c:v>
                </c:pt>
                <c:pt idx="2479">
                  <c:v>2.4683273847999998</c:v>
                </c:pt>
                <c:pt idx="2480">
                  <c:v>2.4683273847999998</c:v>
                </c:pt>
                <c:pt idx="2481">
                  <c:v>2.4683273847999998</c:v>
                </c:pt>
                <c:pt idx="2482">
                  <c:v>2.4773596139</c:v>
                </c:pt>
                <c:pt idx="2483">
                  <c:v>2.4609001371999999</c:v>
                </c:pt>
                <c:pt idx="2484">
                  <c:v>2.4497957171000002</c:v>
                </c:pt>
                <c:pt idx="2485">
                  <c:v>2.4497957171000002</c:v>
                </c:pt>
                <c:pt idx="2486">
                  <c:v>2.4497957171000002</c:v>
                </c:pt>
                <c:pt idx="2487">
                  <c:v>2.5129281339</c:v>
                </c:pt>
                <c:pt idx="2488">
                  <c:v>2.5295599035</c:v>
                </c:pt>
                <c:pt idx="2489">
                  <c:v>2.5231298441000001</c:v>
                </c:pt>
                <c:pt idx="2490">
                  <c:v>2.5658410031000001</c:v>
                </c:pt>
                <c:pt idx="2491">
                  <c:v>2.6430571402999998</c:v>
                </c:pt>
                <c:pt idx="2492">
                  <c:v>2.6430571402999998</c:v>
                </c:pt>
                <c:pt idx="2493">
                  <c:v>2.6430571402999998</c:v>
                </c:pt>
                <c:pt idx="2494">
                  <c:v>2.6073000074000001</c:v>
                </c:pt>
                <c:pt idx="2495">
                  <c:v>2.5983328734</c:v>
                </c:pt>
                <c:pt idx="2496">
                  <c:v>2.5983328734</c:v>
                </c:pt>
                <c:pt idx="2497">
                  <c:v>2.6128387833</c:v>
                </c:pt>
                <c:pt idx="2498">
                  <c:v>2.5758769401000001</c:v>
                </c:pt>
                <c:pt idx="2499">
                  <c:v>2.5758769401000001</c:v>
                </c:pt>
                <c:pt idx="2500">
                  <c:v>2.5758769401000001</c:v>
                </c:pt>
                <c:pt idx="2501">
                  <c:v>2.6072607635999998</c:v>
                </c:pt>
                <c:pt idx="2502">
                  <c:v>2.6999927384000002</c:v>
                </c:pt>
                <c:pt idx="2503">
                  <c:v>2.6405193325999998</c:v>
                </c:pt>
                <c:pt idx="2504">
                  <c:v>2.6540342451000001</c:v>
                </c:pt>
                <c:pt idx="2505">
                  <c:v>2.5993137517</c:v>
                </c:pt>
                <c:pt idx="2506">
                  <c:v>2.5993137517</c:v>
                </c:pt>
                <c:pt idx="2507">
                  <c:v>2.5993137517</c:v>
                </c:pt>
                <c:pt idx="2508">
                  <c:v>2.5967793011999998</c:v>
                </c:pt>
                <c:pt idx="2509">
                  <c:v>2.6578662186000002</c:v>
                </c:pt>
                <c:pt idx="2510">
                  <c:v>2.6857151181000001</c:v>
                </c:pt>
                <c:pt idx="2511">
                  <c:v>2.6377020621999998</c:v>
                </c:pt>
                <c:pt idx="2512">
                  <c:v>2.6432504157999999</c:v>
                </c:pt>
                <c:pt idx="2513">
                  <c:v>2.6432504157999999</c:v>
                </c:pt>
                <c:pt idx="2514">
                  <c:v>2.6432504157999999</c:v>
                </c:pt>
                <c:pt idx="2515">
                  <c:v>2.6262727763</c:v>
                </c:pt>
                <c:pt idx="2516">
                  <c:v>2.5995440317999998</c:v>
                </c:pt>
                <c:pt idx="2517">
                  <c:v>2.5046436147</c:v>
                </c:pt>
                <c:pt idx="2518">
                  <c:v>2.4663324527000001</c:v>
                </c:pt>
                <c:pt idx="2519">
                  <c:v>2.5130210374000002</c:v>
                </c:pt>
                <c:pt idx="2520">
                  <c:v>2.5130210374000002</c:v>
                </c:pt>
                <c:pt idx="2521">
                  <c:v>2.5130210374000002</c:v>
                </c:pt>
                <c:pt idx="2522">
                  <c:v>2.4827704204000001</c:v>
                </c:pt>
                <c:pt idx="2523">
                  <c:v>2.5642817594</c:v>
                </c:pt>
                <c:pt idx="2524">
                  <c:v>2.6154296257</c:v>
                </c:pt>
                <c:pt idx="2525">
                  <c:v>2.6429784588</c:v>
                </c:pt>
                <c:pt idx="2526">
                  <c:v>2.5668141993</c:v>
                </c:pt>
                <c:pt idx="2527">
                  <c:v>2.5668141993</c:v>
                </c:pt>
                <c:pt idx="2528">
                  <c:v>2.5668141993</c:v>
                </c:pt>
                <c:pt idx="2529">
                  <c:v>2.5393270685</c:v>
                </c:pt>
                <c:pt idx="2530">
                  <c:v>2.5889779059000002</c:v>
                </c:pt>
                <c:pt idx="2531">
                  <c:v>2.5853633944999999</c:v>
                </c:pt>
                <c:pt idx="2532">
                  <c:v>2.6189824642000001</c:v>
                </c:pt>
                <c:pt idx="2533">
                  <c:v>2.5785189876999999</c:v>
                </c:pt>
                <c:pt idx="2534">
                  <c:v>2.5785189876999999</c:v>
                </c:pt>
                <c:pt idx="2535">
                  <c:v>2.5785189876999999</c:v>
                </c:pt>
                <c:pt idx="2536">
                  <c:v>2.559365814</c:v>
                </c:pt>
                <c:pt idx="2537">
                  <c:v>2.5854646053999999</c:v>
                </c:pt>
                <c:pt idx="2538">
                  <c:v>2.5469279934000002</c:v>
                </c:pt>
                <c:pt idx="2539">
                  <c:v>2.5765959345999998</c:v>
                </c:pt>
                <c:pt idx="2540">
                  <c:v>2.5637399140000001</c:v>
                </c:pt>
                <c:pt idx="2541">
                  <c:v>2.5637399140000001</c:v>
                </c:pt>
                <c:pt idx="2542">
                  <c:v>2.5637399140000001</c:v>
                </c:pt>
                <c:pt idx="2543">
                  <c:v>2.5367513195</c:v>
                </c:pt>
                <c:pt idx="2544">
                  <c:v>2.5065490720999999</c:v>
                </c:pt>
                <c:pt idx="2545">
                  <c:v>2.456406131</c:v>
                </c:pt>
                <c:pt idx="2546">
                  <c:v>2.4485493281999999</c:v>
                </c:pt>
                <c:pt idx="2547">
                  <c:v>2.4619505345000001</c:v>
                </c:pt>
                <c:pt idx="2548">
                  <c:v>2.4619505345000001</c:v>
                </c:pt>
                <c:pt idx="2549">
                  <c:v>2.4619505345000001</c:v>
                </c:pt>
                <c:pt idx="2550">
                  <c:v>2.5050715955</c:v>
                </c:pt>
                <c:pt idx="2551">
                  <c:v>2.5391627549</c:v>
                </c:pt>
                <c:pt idx="2552">
                  <c:v>2.5465847143999998</c:v>
                </c:pt>
                <c:pt idx="2553">
                  <c:v>2.6199863244000001</c:v>
                </c:pt>
                <c:pt idx="2554">
                  <c:v>2.5648680107000001</c:v>
                </c:pt>
                <c:pt idx="2555">
                  <c:v>2.5648680107000001</c:v>
                </c:pt>
                <c:pt idx="2556">
                  <c:v>2.5648680107000001</c:v>
                </c:pt>
                <c:pt idx="2557">
                  <c:v>2.6648128202999999</c:v>
                </c:pt>
                <c:pt idx="2558">
                  <c:v>2.6691783280000001</c:v>
                </c:pt>
                <c:pt idx="2559">
                  <c:v>2.6872611856000002</c:v>
                </c:pt>
                <c:pt idx="2560">
                  <c:v>2.6507543219</c:v>
                </c:pt>
                <c:pt idx="2561">
                  <c:v>2.6002611037999999</c:v>
                </c:pt>
                <c:pt idx="2562">
                  <c:v>2.6002611037999999</c:v>
                </c:pt>
                <c:pt idx="2563">
                  <c:v>2.6002611037999999</c:v>
                </c:pt>
                <c:pt idx="2564">
                  <c:v>2.5847392632999999</c:v>
                </c:pt>
                <c:pt idx="2565">
                  <c:v>2.6229995669999999</c:v>
                </c:pt>
                <c:pt idx="2566">
                  <c:v>2.5880342192999999</c:v>
                </c:pt>
                <c:pt idx="2567">
                  <c:v>2.5929083140000002</c:v>
                </c:pt>
                <c:pt idx="2568">
                  <c:v>2.5935111936999999</c:v>
                </c:pt>
                <c:pt idx="2569">
                  <c:v>2.5935111936999999</c:v>
                </c:pt>
                <c:pt idx="2570">
                  <c:v>2.5935111936999999</c:v>
                </c:pt>
                <c:pt idx="2571">
                  <c:v>2.6178485776999998</c:v>
                </c:pt>
                <c:pt idx="2572">
                  <c:v>2.6802356330000001</c:v>
                </c:pt>
                <c:pt idx="2573">
                  <c:v>2.6495921972000001</c:v>
                </c:pt>
                <c:pt idx="2574">
                  <c:v>2.526183428</c:v>
                </c:pt>
                <c:pt idx="2575">
                  <c:v>2.5743089322000001</c:v>
                </c:pt>
                <c:pt idx="2576">
                  <c:v>2.5743089322000001</c:v>
                </c:pt>
                <c:pt idx="2577">
                  <c:v>2.5743089322000001</c:v>
                </c:pt>
                <c:pt idx="2578">
                  <c:v>2.5557210118000002</c:v>
                </c:pt>
                <c:pt idx="2579">
                  <c:v>2.6310611165000002</c:v>
                </c:pt>
                <c:pt idx="2580">
                  <c:v>2.6404458942</c:v>
                </c:pt>
                <c:pt idx="2581">
                  <c:v>2.6640701716000001</c:v>
                </c:pt>
                <c:pt idx="2582">
                  <c:v>2.6381288361999999</c:v>
                </c:pt>
                <c:pt idx="2583">
                  <c:v>2.6381288361999999</c:v>
                </c:pt>
                <c:pt idx="2584">
                  <c:v>2.6381288361999999</c:v>
                </c:pt>
                <c:pt idx="2585">
                  <c:v>2.6625323103</c:v>
                </c:pt>
                <c:pt idx="2586">
                  <c:v>2.7276489084</c:v>
                </c:pt>
                <c:pt idx="2587">
                  <c:v>2.6360642294000001</c:v>
                </c:pt>
                <c:pt idx="2588">
                  <c:v>2.6052744786000002</c:v>
                </c:pt>
                <c:pt idx="2589">
                  <c:v>2.5640329592</c:v>
                </c:pt>
                <c:pt idx="2590">
                  <c:v>2.5640329592</c:v>
                </c:pt>
                <c:pt idx="2591">
                  <c:v>2.5640329592</c:v>
                </c:pt>
                <c:pt idx="2592">
                  <c:v>2.4924474021999998</c:v>
                </c:pt>
                <c:pt idx="2593">
                  <c:v>2.5421063676000002</c:v>
                </c:pt>
                <c:pt idx="2594">
                  <c:v>2.5868156</c:v>
                </c:pt>
                <c:pt idx="2595">
                  <c:v>2.6218114619000001</c:v>
                </c:pt>
                <c:pt idx="2596">
                  <c:v>2.6516328338999999</c:v>
                </c:pt>
                <c:pt idx="2597">
                  <c:v>2.6516328338999999</c:v>
                </c:pt>
                <c:pt idx="2598">
                  <c:v>2.6516328338999999</c:v>
                </c:pt>
                <c:pt idx="2599">
                  <c:v>2.6537653630000002</c:v>
                </c:pt>
                <c:pt idx="2600">
                  <c:v>2.6297576174000001</c:v>
                </c:pt>
                <c:pt idx="2601">
                  <c:v>2.6713496314</c:v>
                </c:pt>
                <c:pt idx="2602">
                  <c:v>2.6945678076999999</c:v>
                </c:pt>
                <c:pt idx="2603">
                  <c:v>2.7348326432999999</c:v>
                </c:pt>
                <c:pt idx="2604">
                  <c:v>2.7348326432999999</c:v>
                </c:pt>
                <c:pt idx="2605">
                  <c:v>2.7348326432999999</c:v>
                </c:pt>
                <c:pt idx="2606">
                  <c:v>2.7180468592999998</c:v>
                </c:pt>
                <c:pt idx="2607">
                  <c:v>2.7487435600999999</c:v>
                </c:pt>
                <c:pt idx="2608">
                  <c:v>2.7153802211000002</c:v>
                </c:pt>
                <c:pt idx="2609">
                  <c:v>2.7770900595999999</c:v>
                </c:pt>
                <c:pt idx="2610">
                  <c:v>2.7773089363999999</c:v>
                </c:pt>
                <c:pt idx="2611">
                  <c:v>2.7773089363999999</c:v>
                </c:pt>
                <c:pt idx="2612">
                  <c:v>2.7773089363999999</c:v>
                </c:pt>
                <c:pt idx="2613">
                  <c:v>2.7773742351999999</c:v>
                </c:pt>
                <c:pt idx="2614">
                  <c:v>2.8741992460999999</c:v>
                </c:pt>
                <c:pt idx="2615">
                  <c:v>2.9100448135999999</c:v>
                </c:pt>
                <c:pt idx="2616">
                  <c:v>2.9058597844</c:v>
                </c:pt>
                <c:pt idx="2617">
                  <c:v>2.9861155351000002</c:v>
                </c:pt>
                <c:pt idx="2618">
                  <c:v>2.9861155351000002</c:v>
                </c:pt>
                <c:pt idx="2619">
                  <c:v>2.9861155351000002</c:v>
                </c:pt>
                <c:pt idx="2620">
                  <c:v>2.9662333646999999</c:v>
                </c:pt>
                <c:pt idx="2621">
                  <c:v>2.8062309819000002</c:v>
                </c:pt>
                <c:pt idx="2622">
                  <c:v>2.8062309819000002</c:v>
                </c:pt>
                <c:pt idx="2623">
                  <c:v>2.75930666</c:v>
                </c:pt>
                <c:pt idx="2624">
                  <c:v>2.7441017645999999</c:v>
                </c:pt>
                <c:pt idx="2625">
                  <c:v>2.7441017645999999</c:v>
                </c:pt>
                <c:pt idx="2626">
                  <c:v>2.7441017645999999</c:v>
                </c:pt>
                <c:pt idx="2627">
                  <c:v>2.7836647015999998</c:v>
                </c:pt>
                <c:pt idx="2628">
                  <c:v>2.7668670966</c:v>
                </c:pt>
                <c:pt idx="2629">
                  <c:v>2.7367066685000001</c:v>
                </c:pt>
                <c:pt idx="2630">
                  <c:v>2.6762736717000002</c:v>
                </c:pt>
                <c:pt idx="2631">
                  <c:v>2.6829202412000002</c:v>
                </c:pt>
                <c:pt idx="2632">
                  <c:v>2.6829202412000002</c:v>
                </c:pt>
                <c:pt idx="2633">
                  <c:v>2.6829202412000002</c:v>
                </c:pt>
                <c:pt idx="2634">
                  <c:v>2.6121169552999999</c:v>
                </c:pt>
                <c:pt idx="2635">
                  <c:v>2.5451151641999998</c:v>
                </c:pt>
                <c:pt idx="2636">
                  <c:v>2.5844893458999998</c:v>
                </c:pt>
                <c:pt idx="2637">
                  <c:v>2.6534543895999998</c:v>
                </c:pt>
                <c:pt idx="2638">
                  <c:v>2.6034943629999998</c:v>
                </c:pt>
                <c:pt idx="2639">
                  <c:v>2.6034943629999998</c:v>
                </c:pt>
                <c:pt idx="2640">
                  <c:v>2.6034943629999998</c:v>
                </c:pt>
                <c:pt idx="2641">
                  <c:v>2.7599342167000001</c:v>
                </c:pt>
                <c:pt idx="2642">
                  <c:v>2.7195745465000001</c:v>
                </c:pt>
                <c:pt idx="2643">
                  <c:v>2.6392854212999999</c:v>
                </c:pt>
                <c:pt idx="2644">
                  <c:v>2.6866392131999999</c:v>
                </c:pt>
                <c:pt idx="2645">
                  <c:v>2.6377620675000002</c:v>
                </c:pt>
                <c:pt idx="2646">
                  <c:v>2.6377620675000002</c:v>
                </c:pt>
                <c:pt idx="2647">
                  <c:v>2.6377620675000002</c:v>
                </c:pt>
                <c:pt idx="2648">
                  <c:v>2.7002083425999999</c:v>
                </c:pt>
                <c:pt idx="2649">
                  <c:v>2.7369544867000002</c:v>
                </c:pt>
                <c:pt idx="2650">
                  <c:v>2.7480617295999998</c:v>
                </c:pt>
                <c:pt idx="2651">
                  <c:v>2.7480617295999998</c:v>
                </c:pt>
                <c:pt idx="2652">
                  <c:v>2.7480617295999998</c:v>
                </c:pt>
                <c:pt idx="2653">
                  <c:v>2.7480617295999998</c:v>
                </c:pt>
                <c:pt idx="2654">
                  <c:v>2.7480617295999998</c:v>
                </c:pt>
                <c:pt idx="2655">
                  <c:v>2.7393859424000002</c:v>
                </c:pt>
                <c:pt idx="2656">
                  <c:v>2.7354618073000001</c:v>
                </c:pt>
                <c:pt idx="2657">
                  <c:v>2.7354618073000001</c:v>
                </c:pt>
                <c:pt idx="2658">
                  <c:v>2.7354618073000001</c:v>
                </c:pt>
                <c:pt idx="2659">
                  <c:v>2.7890782632</c:v>
                </c:pt>
                <c:pt idx="2660">
                  <c:v>2.7890782632</c:v>
                </c:pt>
                <c:pt idx="2661">
                  <c:v>2.7890782632</c:v>
                </c:pt>
                <c:pt idx="2662">
                  <c:v>2.8585212023</c:v>
                </c:pt>
                <c:pt idx="2663">
                  <c:v>2.8513737683000002</c:v>
                </c:pt>
                <c:pt idx="2664">
                  <c:v>2.8028357094</c:v>
                </c:pt>
                <c:pt idx="2665">
                  <c:v>2.7701555219</c:v>
                </c:pt>
                <c:pt idx="2666">
                  <c:v>2.6758210026999998</c:v>
                </c:pt>
                <c:pt idx="2667">
                  <c:v>2.6758210026999998</c:v>
                </c:pt>
                <c:pt idx="2668">
                  <c:v>2.6758210026999998</c:v>
                </c:pt>
                <c:pt idx="2669">
                  <c:v>2.6828478705999999</c:v>
                </c:pt>
                <c:pt idx="2670">
                  <c:v>2.6904769357</c:v>
                </c:pt>
                <c:pt idx="2671">
                  <c:v>2.6904769357</c:v>
                </c:pt>
                <c:pt idx="2672">
                  <c:v>2.6904769357</c:v>
                </c:pt>
                <c:pt idx="2673">
                  <c:v>2.6203862643</c:v>
                </c:pt>
                <c:pt idx="2674">
                  <c:v>2.6203862643</c:v>
                </c:pt>
                <c:pt idx="2675">
                  <c:v>2.6203862643</c:v>
                </c:pt>
                <c:pt idx="2676">
                  <c:v>2.5677961653999999</c:v>
                </c:pt>
                <c:pt idx="2677">
                  <c:v>2.5100007403000002</c:v>
                </c:pt>
                <c:pt idx="2678">
                  <c:v>2.6541833234999999</c:v>
                </c:pt>
                <c:pt idx="2679">
                  <c:v>2.6554235614000001</c:v>
                </c:pt>
                <c:pt idx="2680">
                  <c:v>2.632684587</c:v>
                </c:pt>
                <c:pt idx="2681">
                  <c:v>2.632684587</c:v>
                </c:pt>
                <c:pt idx="2682">
                  <c:v>2.632684587</c:v>
                </c:pt>
                <c:pt idx="2683">
                  <c:v>2.6516602873999999</c:v>
                </c:pt>
                <c:pt idx="2684">
                  <c:v>2.6865408817</c:v>
                </c:pt>
                <c:pt idx="2685">
                  <c:v>2.6541258581</c:v>
                </c:pt>
                <c:pt idx="2686">
                  <c:v>2.6802324724000002</c:v>
                </c:pt>
                <c:pt idx="2687">
                  <c:v>2.6845416647000002</c:v>
                </c:pt>
                <c:pt idx="2688">
                  <c:v>2.6845416647000002</c:v>
                </c:pt>
                <c:pt idx="2689">
                  <c:v>2.6845416647000002</c:v>
                </c:pt>
                <c:pt idx="2690">
                  <c:v>2.7117920423999999</c:v>
                </c:pt>
                <c:pt idx="2691">
                  <c:v>2.7133914386</c:v>
                </c:pt>
                <c:pt idx="2692">
                  <c:v>2.730952008</c:v>
                </c:pt>
                <c:pt idx="2693">
                  <c:v>2.6885501244999999</c:v>
                </c:pt>
                <c:pt idx="2694">
                  <c:v>2.7048940442</c:v>
                </c:pt>
                <c:pt idx="2695">
                  <c:v>2.7048940442</c:v>
                </c:pt>
                <c:pt idx="2696">
                  <c:v>2.7048940442</c:v>
                </c:pt>
                <c:pt idx="2697">
                  <c:v>2.7462699298</c:v>
                </c:pt>
                <c:pt idx="2698">
                  <c:v>2.7161784610000002</c:v>
                </c:pt>
                <c:pt idx="2699">
                  <c:v>2.6929855718</c:v>
                </c:pt>
                <c:pt idx="2700">
                  <c:v>2.6991282529</c:v>
                </c:pt>
                <c:pt idx="2701">
                  <c:v>2.6991282529</c:v>
                </c:pt>
                <c:pt idx="2702">
                  <c:v>2.6991282529</c:v>
                </c:pt>
                <c:pt idx="2703">
                  <c:v>2.6991282529</c:v>
                </c:pt>
                <c:pt idx="2704">
                  <c:v>2.6964837948999998</c:v>
                </c:pt>
                <c:pt idx="2705">
                  <c:v>2.6968971147</c:v>
                </c:pt>
                <c:pt idx="2706">
                  <c:v>2.6806654860000001</c:v>
                </c:pt>
                <c:pt idx="2707">
                  <c:v>2.6679291808999999</c:v>
                </c:pt>
                <c:pt idx="2708">
                  <c:v>2.6637403891</c:v>
                </c:pt>
                <c:pt idx="2709">
                  <c:v>2.6637403891</c:v>
                </c:pt>
                <c:pt idx="2710">
                  <c:v>2.6637403891</c:v>
                </c:pt>
                <c:pt idx="2711">
                  <c:v>2.694988715</c:v>
                </c:pt>
                <c:pt idx="2712">
                  <c:v>2.6175509753999999</c:v>
                </c:pt>
                <c:pt idx="2713">
                  <c:v>2.6986893692999998</c:v>
                </c:pt>
                <c:pt idx="2714">
                  <c:v>2.7124398247000001</c:v>
                </c:pt>
                <c:pt idx="2715">
                  <c:v>2.6974331758000001</c:v>
                </c:pt>
                <c:pt idx="2716">
                  <c:v>2.6974331758000001</c:v>
                </c:pt>
                <c:pt idx="2717">
                  <c:v>2.6974331758000001</c:v>
                </c:pt>
                <c:pt idx="2718">
                  <c:v>2.6904963076000001</c:v>
                </c:pt>
                <c:pt idx="2719">
                  <c:v>2.6540914686999999</c:v>
                </c:pt>
                <c:pt idx="2720">
                  <c:v>2.7603763456000001</c:v>
                </c:pt>
                <c:pt idx="2721">
                  <c:v>2.7286355045000001</c:v>
                </c:pt>
                <c:pt idx="2722">
                  <c:v>2.7454507483000001</c:v>
                </c:pt>
                <c:pt idx="2723">
                  <c:v>2.7454507483000001</c:v>
                </c:pt>
                <c:pt idx="2724">
                  <c:v>2.7454507483000001</c:v>
                </c:pt>
                <c:pt idx="2725">
                  <c:v>2.6779315344999999</c:v>
                </c:pt>
                <c:pt idx="2726">
                  <c:v>2.7263313391000001</c:v>
                </c:pt>
                <c:pt idx="2727">
                  <c:v>2.7410980975000001</c:v>
                </c:pt>
                <c:pt idx="2728">
                  <c:v>2.7347739148999999</c:v>
                </c:pt>
                <c:pt idx="2729">
                  <c:v>2.7700177743999999</c:v>
                </c:pt>
                <c:pt idx="2730">
                  <c:v>2.7700177743999999</c:v>
                </c:pt>
                <c:pt idx="2731">
                  <c:v>2.7700177743999999</c:v>
                </c:pt>
                <c:pt idx="2732">
                  <c:v>2.7942311908000002</c:v>
                </c:pt>
                <c:pt idx="2733">
                  <c:v>2.6989650269999998</c:v>
                </c:pt>
                <c:pt idx="2734">
                  <c:v>2.7980112020000001</c:v>
                </c:pt>
                <c:pt idx="2735">
                  <c:v>2.8189802671000002</c:v>
                </c:pt>
                <c:pt idx="2736">
                  <c:v>2.8458306015999999</c:v>
                </c:pt>
                <c:pt idx="2737">
                  <c:v>2.8458306015999999</c:v>
                </c:pt>
                <c:pt idx="2738">
                  <c:v>2.8458306015999999</c:v>
                </c:pt>
                <c:pt idx="2739">
                  <c:v>2.8288147557999999</c:v>
                </c:pt>
                <c:pt idx="2740">
                  <c:v>2.8361308611</c:v>
                </c:pt>
                <c:pt idx="2741">
                  <c:v>2.8519657752000001</c:v>
                </c:pt>
                <c:pt idx="2742">
                  <c:v>2.8270951380999998</c:v>
                </c:pt>
                <c:pt idx="2743">
                  <c:v>2.8428945266999999</c:v>
                </c:pt>
                <c:pt idx="2744">
                  <c:v>2.8428945266999999</c:v>
                </c:pt>
                <c:pt idx="2745">
                  <c:v>2.8428945266999999</c:v>
                </c:pt>
                <c:pt idx="2746">
                  <c:v>2.845438964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54-439D-9D39-CC1E5E9B3F0F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54-439D-9D39-CC1E5E9B3F0F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A54-439D-9D39-CC1E5E9B3F0F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200</c:v>
                </c:pt>
                <c:pt idx="2699">
                  <c:v>-100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A54-439D-9D39-CC1E5E9B3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in val="44470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220953600"/>
        <c:crossesAt val="-1"/>
        <c:auto val="0"/>
        <c:lblOffset val="100"/>
        <c:baseTimeUnit val="days"/>
      </c:dateAx>
      <c:valAx>
        <c:axId val="220953600"/>
        <c:scaling>
          <c:orientation val="minMax"/>
          <c:max val="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20952064"/>
        <c:crosses val="autoZero"/>
        <c:crossBetween val="between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8: </a:t>
            </a:r>
            <a:r>
              <a:rPr lang="he-IL" sz="2000" dirty="0"/>
              <a:t>שערי החליפין שקל-דולר, שקל-אירו והשער הנומינלי האפקטיבי
</a:t>
            </a:r>
            <a:r>
              <a:rPr lang="he-IL" sz="2000" b="0" dirty="0" smtClean="0"/>
              <a:t>1/1/2015 </a:t>
            </a:r>
            <a:r>
              <a:rPr lang="he-IL" sz="2000" b="0" dirty="0"/>
              <a:t>= 100, </a:t>
            </a:r>
            <a:r>
              <a:rPr lang="he-IL" sz="2000" b="0" dirty="0" smtClean="0"/>
              <a:t>יולי 2020 </a:t>
            </a:r>
            <a:r>
              <a:rPr lang="he-IL" sz="2000" b="0" dirty="0"/>
              <a:t>עד </a:t>
            </a:r>
            <a:r>
              <a:rPr lang="he-IL" sz="2000" b="0" i="0" u="none" strike="noStrike" baseline="0" dirty="0" smtClean="0">
                <a:effectLst/>
              </a:rPr>
              <a:t>יולי</a:t>
            </a:r>
            <a:r>
              <a:rPr lang="he-IL" sz="2000" b="0" dirty="0" smtClean="0"/>
              <a:t> 2023</a:t>
            </a:r>
            <a:endParaRPr lang="he-IL" sz="20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9635095613048371E-2"/>
          <c:y val="0.12754409546322221"/>
          <c:w val="0.90541248593925761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44613</c:v>
                </c:pt>
                <c:pt idx="1">
                  <c:v>44614</c:v>
                </c:pt>
                <c:pt idx="2">
                  <c:v>44615</c:v>
                </c:pt>
                <c:pt idx="3">
                  <c:v>44616</c:v>
                </c:pt>
                <c:pt idx="4">
                  <c:v>44617</c:v>
                </c:pt>
                <c:pt idx="5">
                  <c:v>44618</c:v>
                </c:pt>
                <c:pt idx="6">
                  <c:v>44619</c:v>
                </c:pt>
                <c:pt idx="7">
                  <c:v>44620</c:v>
                </c:pt>
                <c:pt idx="8">
                  <c:v>44621</c:v>
                </c:pt>
                <c:pt idx="9">
                  <c:v>44622</c:v>
                </c:pt>
                <c:pt idx="10">
                  <c:v>44623</c:v>
                </c:pt>
                <c:pt idx="11">
                  <c:v>44624</c:v>
                </c:pt>
                <c:pt idx="12">
                  <c:v>44625</c:v>
                </c:pt>
                <c:pt idx="13">
                  <c:v>44626</c:v>
                </c:pt>
                <c:pt idx="14">
                  <c:v>44627</c:v>
                </c:pt>
                <c:pt idx="15">
                  <c:v>44628</c:v>
                </c:pt>
                <c:pt idx="16">
                  <c:v>44629</c:v>
                </c:pt>
                <c:pt idx="17">
                  <c:v>44630</c:v>
                </c:pt>
                <c:pt idx="18">
                  <c:v>44631</c:v>
                </c:pt>
                <c:pt idx="19">
                  <c:v>44632</c:v>
                </c:pt>
                <c:pt idx="20">
                  <c:v>44633</c:v>
                </c:pt>
                <c:pt idx="21">
                  <c:v>44634</c:v>
                </c:pt>
                <c:pt idx="22">
                  <c:v>44635</c:v>
                </c:pt>
                <c:pt idx="23">
                  <c:v>44636</c:v>
                </c:pt>
                <c:pt idx="24">
                  <c:v>44637</c:v>
                </c:pt>
                <c:pt idx="25">
                  <c:v>44638</c:v>
                </c:pt>
                <c:pt idx="26">
                  <c:v>44639</c:v>
                </c:pt>
                <c:pt idx="27">
                  <c:v>44640</c:v>
                </c:pt>
                <c:pt idx="28">
                  <c:v>44641</c:v>
                </c:pt>
                <c:pt idx="29">
                  <c:v>44642</c:v>
                </c:pt>
                <c:pt idx="30">
                  <c:v>44643</c:v>
                </c:pt>
                <c:pt idx="31">
                  <c:v>44644</c:v>
                </c:pt>
                <c:pt idx="32">
                  <c:v>44645</c:v>
                </c:pt>
                <c:pt idx="33">
                  <c:v>44646</c:v>
                </c:pt>
                <c:pt idx="34">
                  <c:v>44647</c:v>
                </c:pt>
                <c:pt idx="35">
                  <c:v>44648</c:v>
                </c:pt>
                <c:pt idx="36">
                  <c:v>44649</c:v>
                </c:pt>
                <c:pt idx="37">
                  <c:v>44650</c:v>
                </c:pt>
                <c:pt idx="38">
                  <c:v>44651</c:v>
                </c:pt>
                <c:pt idx="39">
                  <c:v>44652</c:v>
                </c:pt>
                <c:pt idx="40">
                  <c:v>44653</c:v>
                </c:pt>
                <c:pt idx="41">
                  <c:v>44654</c:v>
                </c:pt>
                <c:pt idx="42">
                  <c:v>44655</c:v>
                </c:pt>
                <c:pt idx="43">
                  <c:v>44656</c:v>
                </c:pt>
                <c:pt idx="44">
                  <c:v>44657</c:v>
                </c:pt>
                <c:pt idx="45">
                  <c:v>44658</c:v>
                </c:pt>
                <c:pt idx="46">
                  <c:v>44659</c:v>
                </c:pt>
                <c:pt idx="47">
                  <c:v>44660</c:v>
                </c:pt>
                <c:pt idx="48">
                  <c:v>44661</c:v>
                </c:pt>
                <c:pt idx="49">
                  <c:v>44662</c:v>
                </c:pt>
                <c:pt idx="50">
                  <c:v>44663</c:v>
                </c:pt>
                <c:pt idx="51">
                  <c:v>44664</c:v>
                </c:pt>
                <c:pt idx="52">
                  <c:v>44665</c:v>
                </c:pt>
                <c:pt idx="53">
                  <c:v>44666</c:v>
                </c:pt>
                <c:pt idx="54">
                  <c:v>44667</c:v>
                </c:pt>
                <c:pt idx="55">
                  <c:v>44668</c:v>
                </c:pt>
                <c:pt idx="56">
                  <c:v>44669</c:v>
                </c:pt>
                <c:pt idx="57">
                  <c:v>44670</c:v>
                </c:pt>
                <c:pt idx="58">
                  <c:v>44671</c:v>
                </c:pt>
                <c:pt idx="59">
                  <c:v>44672</c:v>
                </c:pt>
                <c:pt idx="60">
                  <c:v>44673</c:v>
                </c:pt>
                <c:pt idx="61">
                  <c:v>44674</c:v>
                </c:pt>
                <c:pt idx="62">
                  <c:v>44675</c:v>
                </c:pt>
                <c:pt idx="63">
                  <c:v>44676</c:v>
                </c:pt>
                <c:pt idx="64">
                  <c:v>44677</c:v>
                </c:pt>
                <c:pt idx="65">
                  <c:v>44678</c:v>
                </c:pt>
                <c:pt idx="66">
                  <c:v>44679</c:v>
                </c:pt>
                <c:pt idx="67">
                  <c:v>44680</c:v>
                </c:pt>
                <c:pt idx="68">
                  <c:v>44681</c:v>
                </c:pt>
                <c:pt idx="69">
                  <c:v>44682</c:v>
                </c:pt>
                <c:pt idx="70">
                  <c:v>44683</c:v>
                </c:pt>
                <c:pt idx="71">
                  <c:v>44684</c:v>
                </c:pt>
                <c:pt idx="72">
                  <c:v>44685</c:v>
                </c:pt>
                <c:pt idx="73">
                  <c:v>44686</c:v>
                </c:pt>
                <c:pt idx="74">
                  <c:v>44687</c:v>
                </c:pt>
                <c:pt idx="75">
                  <c:v>44688</c:v>
                </c:pt>
                <c:pt idx="76">
                  <c:v>44689</c:v>
                </c:pt>
                <c:pt idx="77">
                  <c:v>44690</c:v>
                </c:pt>
                <c:pt idx="78">
                  <c:v>44691</c:v>
                </c:pt>
                <c:pt idx="79">
                  <c:v>44692</c:v>
                </c:pt>
                <c:pt idx="80">
                  <c:v>44693</c:v>
                </c:pt>
                <c:pt idx="81">
                  <c:v>44694</c:v>
                </c:pt>
                <c:pt idx="82">
                  <c:v>44695</c:v>
                </c:pt>
                <c:pt idx="83">
                  <c:v>44696</c:v>
                </c:pt>
                <c:pt idx="84">
                  <c:v>44697</c:v>
                </c:pt>
                <c:pt idx="85">
                  <c:v>44698</c:v>
                </c:pt>
                <c:pt idx="86">
                  <c:v>44699</c:v>
                </c:pt>
                <c:pt idx="87">
                  <c:v>44700</c:v>
                </c:pt>
                <c:pt idx="88">
                  <c:v>44701</c:v>
                </c:pt>
                <c:pt idx="89">
                  <c:v>44702</c:v>
                </c:pt>
                <c:pt idx="90">
                  <c:v>44703</c:v>
                </c:pt>
                <c:pt idx="91">
                  <c:v>44704</c:v>
                </c:pt>
                <c:pt idx="92">
                  <c:v>44705</c:v>
                </c:pt>
                <c:pt idx="93">
                  <c:v>44706</c:v>
                </c:pt>
                <c:pt idx="94">
                  <c:v>44707</c:v>
                </c:pt>
                <c:pt idx="95">
                  <c:v>44708</c:v>
                </c:pt>
                <c:pt idx="96">
                  <c:v>44709</c:v>
                </c:pt>
                <c:pt idx="97">
                  <c:v>44710</c:v>
                </c:pt>
                <c:pt idx="98">
                  <c:v>44711</c:v>
                </c:pt>
                <c:pt idx="99">
                  <c:v>44712</c:v>
                </c:pt>
                <c:pt idx="100">
                  <c:v>44713</c:v>
                </c:pt>
                <c:pt idx="101">
                  <c:v>44714</c:v>
                </c:pt>
                <c:pt idx="102">
                  <c:v>44715</c:v>
                </c:pt>
                <c:pt idx="103">
                  <c:v>44716</c:v>
                </c:pt>
                <c:pt idx="104">
                  <c:v>44717</c:v>
                </c:pt>
                <c:pt idx="105">
                  <c:v>44718</c:v>
                </c:pt>
                <c:pt idx="106">
                  <c:v>44719</c:v>
                </c:pt>
                <c:pt idx="107">
                  <c:v>44720</c:v>
                </c:pt>
                <c:pt idx="108">
                  <c:v>44721</c:v>
                </c:pt>
                <c:pt idx="109">
                  <c:v>44722</c:v>
                </c:pt>
                <c:pt idx="110">
                  <c:v>44723</c:v>
                </c:pt>
                <c:pt idx="111">
                  <c:v>44724</c:v>
                </c:pt>
                <c:pt idx="112">
                  <c:v>44725</c:v>
                </c:pt>
                <c:pt idx="113">
                  <c:v>44726</c:v>
                </c:pt>
                <c:pt idx="114">
                  <c:v>44727</c:v>
                </c:pt>
                <c:pt idx="115">
                  <c:v>44728</c:v>
                </c:pt>
                <c:pt idx="116">
                  <c:v>44729</c:v>
                </c:pt>
                <c:pt idx="117">
                  <c:v>44730</c:v>
                </c:pt>
                <c:pt idx="118">
                  <c:v>44731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44735</c:v>
                </c:pt>
                <c:pt idx="123">
                  <c:v>44736</c:v>
                </c:pt>
                <c:pt idx="124">
                  <c:v>44737</c:v>
                </c:pt>
                <c:pt idx="125">
                  <c:v>44738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44744</c:v>
                </c:pt>
                <c:pt idx="132">
                  <c:v>44745</c:v>
                </c:pt>
                <c:pt idx="133">
                  <c:v>44746</c:v>
                </c:pt>
                <c:pt idx="134">
                  <c:v>44747</c:v>
                </c:pt>
                <c:pt idx="135">
                  <c:v>44748</c:v>
                </c:pt>
                <c:pt idx="136">
                  <c:v>44749</c:v>
                </c:pt>
                <c:pt idx="137">
                  <c:v>44750</c:v>
                </c:pt>
                <c:pt idx="138">
                  <c:v>44751</c:v>
                </c:pt>
                <c:pt idx="139">
                  <c:v>44752</c:v>
                </c:pt>
                <c:pt idx="140">
                  <c:v>44753</c:v>
                </c:pt>
                <c:pt idx="141">
                  <c:v>44754</c:v>
                </c:pt>
                <c:pt idx="142">
                  <c:v>44755</c:v>
                </c:pt>
                <c:pt idx="143">
                  <c:v>44756</c:v>
                </c:pt>
                <c:pt idx="144">
                  <c:v>44757</c:v>
                </c:pt>
                <c:pt idx="145">
                  <c:v>44758</c:v>
                </c:pt>
                <c:pt idx="146">
                  <c:v>44759</c:v>
                </c:pt>
                <c:pt idx="147">
                  <c:v>44760</c:v>
                </c:pt>
                <c:pt idx="148">
                  <c:v>44761</c:v>
                </c:pt>
                <c:pt idx="149">
                  <c:v>44762</c:v>
                </c:pt>
                <c:pt idx="150">
                  <c:v>44763</c:v>
                </c:pt>
                <c:pt idx="151">
                  <c:v>44764</c:v>
                </c:pt>
                <c:pt idx="152">
                  <c:v>44765</c:v>
                </c:pt>
                <c:pt idx="153">
                  <c:v>44766</c:v>
                </c:pt>
                <c:pt idx="154">
                  <c:v>44767</c:v>
                </c:pt>
                <c:pt idx="155">
                  <c:v>44768</c:v>
                </c:pt>
                <c:pt idx="156">
                  <c:v>44769</c:v>
                </c:pt>
                <c:pt idx="157">
                  <c:v>44770</c:v>
                </c:pt>
                <c:pt idx="158">
                  <c:v>44771</c:v>
                </c:pt>
                <c:pt idx="159">
                  <c:v>44772</c:v>
                </c:pt>
                <c:pt idx="160">
                  <c:v>44773</c:v>
                </c:pt>
                <c:pt idx="161">
                  <c:v>44774</c:v>
                </c:pt>
                <c:pt idx="162">
                  <c:v>44775</c:v>
                </c:pt>
                <c:pt idx="163">
                  <c:v>44776</c:v>
                </c:pt>
                <c:pt idx="164">
                  <c:v>44777</c:v>
                </c:pt>
                <c:pt idx="165">
                  <c:v>44778</c:v>
                </c:pt>
                <c:pt idx="166">
                  <c:v>44779</c:v>
                </c:pt>
                <c:pt idx="167">
                  <c:v>44780</c:v>
                </c:pt>
                <c:pt idx="168">
                  <c:v>44781</c:v>
                </c:pt>
                <c:pt idx="169">
                  <c:v>44782</c:v>
                </c:pt>
                <c:pt idx="170">
                  <c:v>44783</c:v>
                </c:pt>
                <c:pt idx="171">
                  <c:v>44784</c:v>
                </c:pt>
                <c:pt idx="172">
                  <c:v>44785</c:v>
                </c:pt>
                <c:pt idx="173">
                  <c:v>44786</c:v>
                </c:pt>
                <c:pt idx="174">
                  <c:v>44787</c:v>
                </c:pt>
                <c:pt idx="175">
                  <c:v>44788</c:v>
                </c:pt>
                <c:pt idx="176">
                  <c:v>44789</c:v>
                </c:pt>
                <c:pt idx="177">
                  <c:v>44790</c:v>
                </c:pt>
                <c:pt idx="178">
                  <c:v>44791</c:v>
                </c:pt>
                <c:pt idx="179">
                  <c:v>44792</c:v>
                </c:pt>
                <c:pt idx="180">
                  <c:v>44793</c:v>
                </c:pt>
                <c:pt idx="181">
                  <c:v>44794</c:v>
                </c:pt>
                <c:pt idx="182">
                  <c:v>44795</c:v>
                </c:pt>
                <c:pt idx="183">
                  <c:v>44796</c:v>
                </c:pt>
                <c:pt idx="184">
                  <c:v>44797</c:v>
                </c:pt>
                <c:pt idx="185">
                  <c:v>44798</c:v>
                </c:pt>
                <c:pt idx="186">
                  <c:v>44799</c:v>
                </c:pt>
                <c:pt idx="187">
                  <c:v>44800</c:v>
                </c:pt>
                <c:pt idx="188">
                  <c:v>44801</c:v>
                </c:pt>
                <c:pt idx="189">
                  <c:v>44802</c:v>
                </c:pt>
                <c:pt idx="190">
                  <c:v>44803</c:v>
                </c:pt>
                <c:pt idx="191">
                  <c:v>44804</c:v>
                </c:pt>
                <c:pt idx="192">
                  <c:v>44805</c:v>
                </c:pt>
                <c:pt idx="193">
                  <c:v>44806</c:v>
                </c:pt>
                <c:pt idx="194">
                  <c:v>44807</c:v>
                </c:pt>
                <c:pt idx="195">
                  <c:v>44808</c:v>
                </c:pt>
                <c:pt idx="196">
                  <c:v>44809</c:v>
                </c:pt>
                <c:pt idx="197">
                  <c:v>44810</c:v>
                </c:pt>
                <c:pt idx="198">
                  <c:v>44811</c:v>
                </c:pt>
                <c:pt idx="199">
                  <c:v>44812</c:v>
                </c:pt>
                <c:pt idx="200">
                  <c:v>44813</c:v>
                </c:pt>
                <c:pt idx="201">
                  <c:v>44814</c:v>
                </c:pt>
                <c:pt idx="202">
                  <c:v>44815</c:v>
                </c:pt>
                <c:pt idx="203">
                  <c:v>44816</c:v>
                </c:pt>
                <c:pt idx="204">
                  <c:v>44817</c:v>
                </c:pt>
                <c:pt idx="205">
                  <c:v>44818</c:v>
                </c:pt>
                <c:pt idx="206">
                  <c:v>44819</c:v>
                </c:pt>
                <c:pt idx="207">
                  <c:v>44820</c:v>
                </c:pt>
                <c:pt idx="208">
                  <c:v>44821</c:v>
                </c:pt>
                <c:pt idx="209">
                  <c:v>44822</c:v>
                </c:pt>
                <c:pt idx="210">
                  <c:v>44823</c:v>
                </c:pt>
                <c:pt idx="211">
                  <c:v>44824</c:v>
                </c:pt>
                <c:pt idx="212">
                  <c:v>44825</c:v>
                </c:pt>
                <c:pt idx="213">
                  <c:v>44826</c:v>
                </c:pt>
                <c:pt idx="214">
                  <c:v>44827</c:v>
                </c:pt>
                <c:pt idx="215">
                  <c:v>44828</c:v>
                </c:pt>
                <c:pt idx="216">
                  <c:v>44829</c:v>
                </c:pt>
                <c:pt idx="217">
                  <c:v>44830</c:v>
                </c:pt>
                <c:pt idx="218">
                  <c:v>44831</c:v>
                </c:pt>
                <c:pt idx="219">
                  <c:v>44832</c:v>
                </c:pt>
                <c:pt idx="220">
                  <c:v>44833</c:v>
                </c:pt>
                <c:pt idx="221">
                  <c:v>44834</c:v>
                </c:pt>
                <c:pt idx="222">
                  <c:v>44835</c:v>
                </c:pt>
                <c:pt idx="223">
                  <c:v>44836</c:v>
                </c:pt>
                <c:pt idx="224">
                  <c:v>44837</c:v>
                </c:pt>
                <c:pt idx="225">
                  <c:v>44838</c:v>
                </c:pt>
                <c:pt idx="226">
                  <c:v>44839</c:v>
                </c:pt>
                <c:pt idx="227">
                  <c:v>44840</c:v>
                </c:pt>
                <c:pt idx="228">
                  <c:v>44841</c:v>
                </c:pt>
                <c:pt idx="229">
                  <c:v>44842</c:v>
                </c:pt>
                <c:pt idx="230">
                  <c:v>44843</c:v>
                </c:pt>
                <c:pt idx="231">
                  <c:v>44844</c:v>
                </c:pt>
                <c:pt idx="232">
                  <c:v>44845</c:v>
                </c:pt>
                <c:pt idx="233">
                  <c:v>44846</c:v>
                </c:pt>
                <c:pt idx="234">
                  <c:v>44847</c:v>
                </c:pt>
                <c:pt idx="235">
                  <c:v>44848</c:v>
                </c:pt>
                <c:pt idx="236">
                  <c:v>44849</c:v>
                </c:pt>
                <c:pt idx="237">
                  <c:v>44850</c:v>
                </c:pt>
                <c:pt idx="238">
                  <c:v>44851</c:v>
                </c:pt>
                <c:pt idx="239">
                  <c:v>44852</c:v>
                </c:pt>
                <c:pt idx="240">
                  <c:v>44853</c:v>
                </c:pt>
                <c:pt idx="241">
                  <c:v>44854</c:v>
                </c:pt>
                <c:pt idx="242">
                  <c:v>44855</c:v>
                </c:pt>
                <c:pt idx="243">
                  <c:v>44856</c:v>
                </c:pt>
                <c:pt idx="244">
                  <c:v>44857</c:v>
                </c:pt>
                <c:pt idx="245">
                  <c:v>44858</c:v>
                </c:pt>
                <c:pt idx="246">
                  <c:v>44859</c:v>
                </c:pt>
                <c:pt idx="247">
                  <c:v>44860</c:v>
                </c:pt>
                <c:pt idx="248">
                  <c:v>44861</c:v>
                </c:pt>
                <c:pt idx="249">
                  <c:v>44862</c:v>
                </c:pt>
                <c:pt idx="250">
                  <c:v>44863</c:v>
                </c:pt>
                <c:pt idx="251">
                  <c:v>44864</c:v>
                </c:pt>
                <c:pt idx="252">
                  <c:v>44865</c:v>
                </c:pt>
                <c:pt idx="253">
                  <c:v>44866</c:v>
                </c:pt>
                <c:pt idx="254">
                  <c:v>44867</c:v>
                </c:pt>
                <c:pt idx="255">
                  <c:v>44868</c:v>
                </c:pt>
                <c:pt idx="256">
                  <c:v>44869</c:v>
                </c:pt>
                <c:pt idx="257">
                  <c:v>44870</c:v>
                </c:pt>
                <c:pt idx="258">
                  <c:v>44871</c:v>
                </c:pt>
                <c:pt idx="259">
                  <c:v>44872</c:v>
                </c:pt>
                <c:pt idx="260">
                  <c:v>44873</c:v>
                </c:pt>
                <c:pt idx="261">
                  <c:v>44874</c:v>
                </c:pt>
                <c:pt idx="262">
                  <c:v>44875</c:v>
                </c:pt>
                <c:pt idx="263">
                  <c:v>44876</c:v>
                </c:pt>
                <c:pt idx="264">
                  <c:v>44877</c:v>
                </c:pt>
                <c:pt idx="265">
                  <c:v>44878</c:v>
                </c:pt>
                <c:pt idx="266">
                  <c:v>44879</c:v>
                </c:pt>
                <c:pt idx="267">
                  <c:v>44880</c:v>
                </c:pt>
                <c:pt idx="268">
                  <c:v>44881</c:v>
                </c:pt>
                <c:pt idx="269">
                  <c:v>44882</c:v>
                </c:pt>
                <c:pt idx="270">
                  <c:v>44883</c:v>
                </c:pt>
                <c:pt idx="271">
                  <c:v>44884</c:v>
                </c:pt>
                <c:pt idx="272">
                  <c:v>44885</c:v>
                </c:pt>
                <c:pt idx="273">
                  <c:v>44886</c:v>
                </c:pt>
                <c:pt idx="274">
                  <c:v>44887</c:v>
                </c:pt>
                <c:pt idx="275">
                  <c:v>44888</c:v>
                </c:pt>
                <c:pt idx="276">
                  <c:v>44889</c:v>
                </c:pt>
                <c:pt idx="277">
                  <c:v>44890</c:v>
                </c:pt>
                <c:pt idx="278">
                  <c:v>44891</c:v>
                </c:pt>
                <c:pt idx="279">
                  <c:v>44892</c:v>
                </c:pt>
                <c:pt idx="280">
                  <c:v>44893</c:v>
                </c:pt>
                <c:pt idx="281">
                  <c:v>44894</c:v>
                </c:pt>
                <c:pt idx="282">
                  <c:v>44895</c:v>
                </c:pt>
                <c:pt idx="283">
                  <c:v>44896</c:v>
                </c:pt>
                <c:pt idx="284">
                  <c:v>44897</c:v>
                </c:pt>
                <c:pt idx="285">
                  <c:v>44898</c:v>
                </c:pt>
                <c:pt idx="286">
                  <c:v>44899</c:v>
                </c:pt>
                <c:pt idx="287">
                  <c:v>44900</c:v>
                </c:pt>
                <c:pt idx="288">
                  <c:v>44901</c:v>
                </c:pt>
                <c:pt idx="289">
                  <c:v>44902</c:v>
                </c:pt>
                <c:pt idx="290">
                  <c:v>44903</c:v>
                </c:pt>
                <c:pt idx="291">
                  <c:v>44904</c:v>
                </c:pt>
                <c:pt idx="292">
                  <c:v>44905</c:v>
                </c:pt>
                <c:pt idx="293">
                  <c:v>44906</c:v>
                </c:pt>
                <c:pt idx="294">
                  <c:v>44907</c:v>
                </c:pt>
                <c:pt idx="295">
                  <c:v>44908</c:v>
                </c:pt>
                <c:pt idx="296">
                  <c:v>44909</c:v>
                </c:pt>
                <c:pt idx="297">
                  <c:v>44910</c:v>
                </c:pt>
                <c:pt idx="298">
                  <c:v>44911</c:v>
                </c:pt>
                <c:pt idx="299">
                  <c:v>44912</c:v>
                </c:pt>
                <c:pt idx="300">
                  <c:v>44913</c:v>
                </c:pt>
                <c:pt idx="301">
                  <c:v>44914</c:v>
                </c:pt>
                <c:pt idx="302">
                  <c:v>44915</c:v>
                </c:pt>
                <c:pt idx="303">
                  <c:v>44916</c:v>
                </c:pt>
                <c:pt idx="304">
                  <c:v>44917</c:v>
                </c:pt>
                <c:pt idx="305">
                  <c:v>44918</c:v>
                </c:pt>
                <c:pt idx="306">
                  <c:v>44919</c:v>
                </c:pt>
                <c:pt idx="307">
                  <c:v>44920</c:v>
                </c:pt>
                <c:pt idx="308">
                  <c:v>44921</c:v>
                </c:pt>
                <c:pt idx="309">
                  <c:v>44922</c:v>
                </c:pt>
                <c:pt idx="310">
                  <c:v>44923</c:v>
                </c:pt>
                <c:pt idx="311">
                  <c:v>44924</c:v>
                </c:pt>
                <c:pt idx="312">
                  <c:v>44925</c:v>
                </c:pt>
                <c:pt idx="313">
                  <c:v>44926</c:v>
                </c:pt>
                <c:pt idx="314">
                  <c:v>44927</c:v>
                </c:pt>
                <c:pt idx="315">
                  <c:v>44928</c:v>
                </c:pt>
                <c:pt idx="316">
                  <c:v>44929</c:v>
                </c:pt>
                <c:pt idx="317">
                  <c:v>44930</c:v>
                </c:pt>
                <c:pt idx="318">
                  <c:v>44931</c:v>
                </c:pt>
                <c:pt idx="319">
                  <c:v>44932</c:v>
                </c:pt>
                <c:pt idx="320">
                  <c:v>44933</c:v>
                </c:pt>
                <c:pt idx="321">
                  <c:v>44934</c:v>
                </c:pt>
                <c:pt idx="322">
                  <c:v>44935</c:v>
                </c:pt>
                <c:pt idx="323">
                  <c:v>44936</c:v>
                </c:pt>
                <c:pt idx="324">
                  <c:v>44937</c:v>
                </c:pt>
                <c:pt idx="325">
                  <c:v>44938</c:v>
                </c:pt>
                <c:pt idx="326">
                  <c:v>44939</c:v>
                </c:pt>
                <c:pt idx="327">
                  <c:v>44940</c:v>
                </c:pt>
                <c:pt idx="328">
                  <c:v>44941</c:v>
                </c:pt>
                <c:pt idx="329">
                  <c:v>44942</c:v>
                </c:pt>
                <c:pt idx="330">
                  <c:v>44943</c:v>
                </c:pt>
                <c:pt idx="331">
                  <c:v>44944</c:v>
                </c:pt>
                <c:pt idx="332">
                  <c:v>44945</c:v>
                </c:pt>
                <c:pt idx="333">
                  <c:v>44946</c:v>
                </c:pt>
                <c:pt idx="334">
                  <c:v>44947</c:v>
                </c:pt>
                <c:pt idx="335">
                  <c:v>44948</c:v>
                </c:pt>
                <c:pt idx="336">
                  <c:v>44949</c:v>
                </c:pt>
                <c:pt idx="337">
                  <c:v>44950</c:v>
                </c:pt>
                <c:pt idx="338">
                  <c:v>44951</c:v>
                </c:pt>
                <c:pt idx="339">
                  <c:v>44952</c:v>
                </c:pt>
                <c:pt idx="340">
                  <c:v>44953</c:v>
                </c:pt>
                <c:pt idx="341">
                  <c:v>44954</c:v>
                </c:pt>
                <c:pt idx="342">
                  <c:v>44955</c:v>
                </c:pt>
                <c:pt idx="343">
                  <c:v>44956</c:v>
                </c:pt>
                <c:pt idx="344">
                  <c:v>44957</c:v>
                </c:pt>
                <c:pt idx="345">
                  <c:v>44958</c:v>
                </c:pt>
                <c:pt idx="346">
                  <c:v>44959</c:v>
                </c:pt>
                <c:pt idx="347">
                  <c:v>44960</c:v>
                </c:pt>
                <c:pt idx="348">
                  <c:v>44961</c:v>
                </c:pt>
                <c:pt idx="349">
                  <c:v>44962</c:v>
                </c:pt>
                <c:pt idx="350">
                  <c:v>44963</c:v>
                </c:pt>
                <c:pt idx="351">
                  <c:v>44964</c:v>
                </c:pt>
                <c:pt idx="352">
                  <c:v>44965</c:v>
                </c:pt>
                <c:pt idx="353">
                  <c:v>44966</c:v>
                </c:pt>
                <c:pt idx="354">
                  <c:v>44967</c:v>
                </c:pt>
                <c:pt idx="355">
                  <c:v>44968</c:v>
                </c:pt>
                <c:pt idx="356">
                  <c:v>44969</c:v>
                </c:pt>
                <c:pt idx="357">
                  <c:v>44970</c:v>
                </c:pt>
                <c:pt idx="358">
                  <c:v>44971</c:v>
                </c:pt>
                <c:pt idx="359">
                  <c:v>44972</c:v>
                </c:pt>
                <c:pt idx="360">
                  <c:v>44973</c:v>
                </c:pt>
                <c:pt idx="361">
                  <c:v>44974</c:v>
                </c:pt>
                <c:pt idx="362">
                  <c:v>44975</c:v>
                </c:pt>
                <c:pt idx="363">
                  <c:v>44976</c:v>
                </c:pt>
                <c:pt idx="364">
                  <c:v>44977</c:v>
                </c:pt>
                <c:pt idx="365">
                  <c:v>44978</c:v>
                </c:pt>
                <c:pt idx="366">
                  <c:v>44979</c:v>
                </c:pt>
                <c:pt idx="367">
                  <c:v>44980</c:v>
                </c:pt>
                <c:pt idx="368">
                  <c:v>44981</c:v>
                </c:pt>
                <c:pt idx="369">
                  <c:v>44982</c:v>
                </c:pt>
                <c:pt idx="370">
                  <c:v>44983</c:v>
                </c:pt>
                <c:pt idx="371">
                  <c:v>44984</c:v>
                </c:pt>
                <c:pt idx="372">
                  <c:v>44985</c:v>
                </c:pt>
                <c:pt idx="373">
                  <c:v>44986</c:v>
                </c:pt>
                <c:pt idx="374">
                  <c:v>44987</c:v>
                </c:pt>
                <c:pt idx="375">
                  <c:v>44988</c:v>
                </c:pt>
                <c:pt idx="376">
                  <c:v>44989</c:v>
                </c:pt>
                <c:pt idx="377">
                  <c:v>44990</c:v>
                </c:pt>
                <c:pt idx="378">
                  <c:v>44991</c:v>
                </c:pt>
                <c:pt idx="379">
                  <c:v>44992</c:v>
                </c:pt>
                <c:pt idx="380">
                  <c:v>44993</c:v>
                </c:pt>
                <c:pt idx="381">
                  <c:v>44994</c:v>
                </c:pt>
                <c:pt idx="382">
                  <c:v>44995</c:v>
                </c:pt>
                <c:pt idx="383">
                  <c:v>44996</c:v>
                </c:pt>
                <c:pt idx="384">
                  <c:v>44997</c:v>
                </c:pt>
                <c:pt idx="385">
                  <c:v>44998</c:v>
                </c:pt>
                <c:pt idx="386">
                  <c:v>44999</c:v>
                </c:pt>
                <c:pt idx="387">
                  <c:v>45000</c:v>
                </c:pt>
                <c:pt idx="388">
                  <c:v>45001</c:v>
                </c:pt>
                <c:pt idx="389">
                  <c:v>45002</c:v>
                </c:pt>
                <c:pt idx="390">
                  <c:v>45003</c:v>
                </c:pt>
                <c:pt idx="391">
                  <c:v>45004</c:v>
                </c:pt>
                <c:pt idx="392">
                  <c:v>45005</c:v>
                </c:pt>
                <c:pt idx="393">
                  <c:v>45006</c:v>
                </c:pt>
                <c:pt idx="394">
                  <c:v>45007</c:v>
                </c:pt>
                <c:pt idx="395">
                  <c:v>45008</c:v>
                </c:pt>
                <c:pt idx="396">
                  <c:v>45009</c:v>
                </c:pt>
                <c:pt idx="397">
                  <c:v>45010</c:v>
                </c:pt>
                <c:pt idx="398">
                  <c:v>45011</c:v>
                </c:pt>
                <c:pt idx="399">
                  <c:v>45012</c:v>
                </c:pt>
                <c:pt idx="400">
                  <c:v>45013</c:v>
                </c:pt>
                <c:pt idx="401">
                  <c:v>45014</c:v>
                </c:pt>
                <c:pt idx="402">
                  <c:v>45015</c:v>
                </c:pt>
                <c:pt idx="403">
                  <c:v>45016</c:v>
                </c:pt>
                <c:pt idx="404">
                  <c:v>45017</c:v>
                </c:pt>
                <c:pt idx="405">
                  <c:v>45018</c:v>
                </c:pt>
                <c:pt idx="406">
                  <c:v>45019</c:v>
                </c:pt>
                <c:pt idx="407">
                  <c:v>45020</c:v>
                </c:pt>
                <c:pt idx="408">
                  <c:v>45021</c:v>
                </c:pt>
                <c:pt idx="409">
                  <c:v>45022</c:v>
                </c:pt>
                <c:pt idx="410">
                  <c:v>45023</c:v>
                </c:pt>
                <c:pt idx="411">
                  <c:v>45024</c:v>
                </c:pt>
                <c:pt idx="412">
                  <c:v>45025</c:v>
                </c:pt>
                <c:pt idx="413">
                  <c:v>45026</c:v>
                </c:pt>
                <c:pt idx="414">
                  <c:v>45027</c:v>
                </c:pt>
                <c:pt idx="415">
                  <c:v>45028</c:v>
                </c:pt>
                <c:pt idx="416">
                  <c:v>45029</c:v>
                </c:pt>
                <c:pt idx="417">
                  <c:v>45030</c:v>
                </c:pt>
                <c:pt idx="418">
                  <c:v>45031</c:v>
                </c:pt>
                <c:pt idx="419">
                  <c:v>45032</c:v>
                </c:pt>
                <c:pt idx="420">
                  <c:v>45033</c:v>
                </c:pt>
                <c:pt idx="421">
                  <c:v>45034</c:v>
                </c:pt>
                <c:pt idx="422">
                  <c:v>45035</c:v>
                </c:pt>
                <c:pt idx="423">
                  <c:v>45036</c:v>
                </c:pt>
                <c:pt idx="424">
                  <c:v>45037</c:v>
                </c:pt>
                <c:pt idx="425">
                  <c:v>45038</c:v>
                </c:pt>
                <c:pt idx="426">
                  <c:v>45039</c:v>
                </c:pt>
                <c:pt idx="427">
                  <c:v>45040</c:v>
                </c:pt>
                <c:pt idx="428">
                  <c:v>45041</c:v>
                </c:pt>
                <c:pt idx="429">
                  <c:v>45042</c:v>
                </c:pt>
                <c:pt idx="430">
                  <c:v>45043</c:v>
                </c:pt>
                <c:pt idx="431">
                  <c:v>45044</c:v>
                </c:pt>
                <c:pt idx="432">
                  <c:v>45045</c:v>
                </c:pt>
                <c:pt idx="433">
                  <c:v>45046</c:v>
                </c:pt>
                <c:pt idx="434">
                  <c:v>45047</c:v>
                </c:pt>
                <c:pt idx="435">
                  <c:v>45048</c:v>
                </c:pt>
                <c:pt idx="436">
                  <c:v>45049</c:v>
                </c:pt>
                <c:pt idx="437">
                  <c:v>45050</c:v>
                </c:pt>
                <c:pt idx="438">
                  <c:v>45051</c:v>
                </c:pt>
                <c:pt idx="439">
                  <c:v>45052</c:v>
                </c:pt>
                <c:pt idx="440">
                  <c:v>45053</c:v>
                </c:pt>
                <c:pt idx="441">
                  <c:v>45054</c:v>
                </c:pt>
                <c:pt idx="442">
                  <c:v>45055</c:v>
                </c:pt>
                <c:pt idx="443">
                  <c:v>45056</c:v>
                </c:pt>
                <c:pt idx="444">
                  <c:v>45057</c:v>
                </c:pt>
                <c:pt idx="445">
                  <c:v>45058</c:v>
                </c:pt>
                <c:pt idx="446">
                  <c:v>45059</c:v>
                </c:pt>
                <c:pt idx="447">
                  <c:v>45060</c:v>
                </c:pt>
                <c:pt idx="448">
                  <c:v>45061</c:v>
                </c:pt>
                <c:pt idx="449">
                  <c:v>45062</c:v>
                </c:pt>
                <c:pt idx="450">
                  <c:v>45063</c:v>
                </c:pt>
                <c:pt idx="451">
                  <c:v>45064</c:v>
                </c:pt>
                <c:pt idx="452">
                  <c:v>45065</c:v>
                </c:pt>
                <c:pt idx="453">
                  <c:v>45066</c:v>
                </c:pt>
                <c:pt idx="454">
                  <c:v>45067</c:v>
                </c:pt>
                <c:pt idx="455">
                  <c:v>45068</c:v>
                </c:pt>
                <c:pt idx="456">
                  <c:v>45069</c:v>
                </c:pt>
                <c:pt idx="457">
                  <c:v>45070</c:v>
                </c:pt>
                <c:pt idx="458">
                  <c:v>45071</c:v>
                </c:pt>
                <c:pt idx="459">
                  <c:v>45072</c:v>
                </c:pt>
                <c:pt idx="460">
                  <c:v>45073</c:v>
                </c:pt>
                <c:pt idx="461">
                  <c:v>45074</c:v>
                </c:pt>
                <c:pt idx="462">
                  <c:v>45075</c:v>
                </c:pt>
                <c:pt idx="463">
                  <c:v>45076</c:v>
                </c:pt>
                <c:pt idx="464">
                  <c:v>45077</c:v>
                </c:pt>
                <c:pt idx="465">
                  <c:v>45078</c:v>
                </c:pt>
                <c:pt idx="466">
                  <c:v>45079</c:v>
                </c:pt>
                <c:pt idx="467">
                  <c:v>45080</c:v>
                </c:pt>
                <c:pt idx="468">
                  <c:v>45081</c:v>
                </c:pt>
                <c:pt idx="469">
                  <c:v>45082</c:v>
                </c:pt>
                <c:pt idx="470">
                  <c:v>45083</c:v>
                </c:pt>
                <c:pt idx="471">
                  <c:v>45084</c:v>
                </c:pt>
                <c:pt idx="472">
                  <c:v>45085</c:v>
                </c:pt>
                <c:pt idx="473">
                  <c:v>45086</c:v>
                </c:pt>
                <c:pt idx="474">
                  <c:v>45087</c:v>
                </c:pt>
                <c:pt idx="475">
                  <c:v>45088</c:v>
                </c:pt>
                <c:pt idx="476">
                  <c:v>45089</c:v>
                </c:pt>
                <c:pt idx="477">
                  <c:v>45090</c:v>
                </c:pt>
                <c:pt idx="478">
                  <c:v>45091</c:v>
                </c:pt>
                <c:pt idx="479">
                  <c:v>45092</c:v>
                </c:pt>
                <c:pt idx="480">
                  <c:v>45093</c:v>
                </c:pt>
                <c:pt idx="481">
                  <c:v>45094</c:v>
                </c:pt>
                <c:pt idx="482">
                  <c:v>45095</c:v>
                </c:pt>
                <c:pt idx="483">
                  <c:v>45096</c:v>
                </c:pt>
                <c:pt idx="484">
                  <c:v>45097</c:v>
                </c:pt>
                <c:pt idx="485">
                  <c:v>45098</c:v>
                </c:pt>
                <c:pt idx="486">
                  <c:v>45099</c:v>
                </c:pt>
                <c:pt idx="487">
                  <c:v>45100</c:v>
                </c:pt>
                <c:pt idx="488">
                  <c:v>45101</c:v>
                </c:pt>
                <c:pt idx="489">
                  <c:v>45102</c:v>
                </c:pt>
                <c:pt idx="490">
                  <c:v>45103</c:v>
                </c:pt>
                <c:pt idx="491">
                  <c:v>45104</c:v>
                </c:pt>
                <c:pt idx="492">
                  <c:v>45105</c:v>
                </c:pt>
                <c:pt idx="493">
                  <c:v>45106</c:v>
                </c:pt>
                <c:pt idx="494">
                  <c:v>45107</c:v>
                </c:pt>
                <c:pt idx="495">
                  <c:v>45108</c:v>
                </c:pt>
                <c:pt idx="496">
                  <c:v>45109</c:v>
                </c:pt>
                <c:pt idx="497">
                  <c:v>45110</c:v>
                </c:pt>
                <c:pt idx="498">
                  <c:v>45111</c:v>
                </c:pt>
                <c:pt idx="499">
                  <c:v>45112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72.722034846</c:v>
                </c:pt>
                <c:pt idx="1">
                  <c:v>72.844103150600006</c:v>
                </c:pt>
                <c:pt idx="2">
                  <c:v>72.946038139799995</c:v>
                </c:pt>
                <c:pt idx="3">
                  <c:v>73.278185462699994</c:v>
                </c:pt>
                <c:pt idx="4">
                  <c:v>73.109916170899993</c:v>
                </c:pt>
                <c:pt idx="5">
                  <c:v>73.109916170899993</c:v>
                </c:pt>
                <c:pt idx="6">
                  <c:v>73.109916170899993</c:v>
                </c:pt>
                <c:pt idx="7">
                  <c:v>72.493534123800003</c:v>
                </c:pt>
                <c:pt idx="8">
                  <c:v>72.123724687000006</c:v>
                </c:pt>
                <c:pt idx="9">
                  <c:v>71.766073926299995</c:v>
                </c:pt>
                <c:pt idx="10">
                  <c:v>71.730293641100005</c:v>
                </c:pt>
                <c:pt idx="11">
                  <c:v>71.837610519400002</c:v>
                </c:pt>
                <c:pt idx="12">
                  <c:v>71.837610519400002</c:v>
                </c:pt>
                <c:pt idx="13">
                  <c:v>71.837610519400002</c:v>
                </c:pt>
                <c:pt idx="14">
                  <c:v>71.614184413700002</c:v>
                </c:pt>
                <c:pt idx="15">
                  <c:v>72.193604914600002</c:v>
                </c:pt>
                <c:pt idx="16">
                  <c:v>72.264083260999996</c:v>
                </c:pt>
                <c:pt idx="17">
                  <c:v>72.114205880200004</c:v>
                </c:pt>
                <c:pt idx="18">
                  <c:v>71.751351410200002</c:v>
                </c:pt>
                <c:pt idx="19">
                  <c:v>71.751351410200002</c:v>
                </c:pt>
                <c:pt idx="20">
                  <c:v>71.751351410200002</c:v>
                </c:pt>
                <c:pt idx="21">
                  <c:v>71.744991744000004</c:v>
                </c:pt>
                <c:pt idx="22">
                  <c:v>72.309754513599998</c:v>
                </c:pt>
                <c:pt idx="23">
                  <c:v>71.927910257799994</c:v>
                </c:pt>
                <c:pt idx="24">
                  <c:v>71.927910257799994</c:v>
                </c:pt>
                <c:pt idx="25">
                  <c:v>71.927910257799994</c:v>
                </c:pt>
                <c:pt idx="26">
                  <c:v>71.927910257799994</c:v>
                </c:pt>
                <c:pt idx="27">
                  <c:v>71.927910257799994</c:v>
                </c:pt>
                <c:pt idx="28">
                  <c:v>71.589992930500003</c:v>
                </c:pt>
                <c:pt idx="29">
                  <c:v>71.2396010641</c:v>
                </c:pt>
                <c:pt idx="30">
                  <c:v>71.318136592299993</c:v>
                </c:pt>
                <c:pt idx="31">
                  <c:v>71.248481750500005</c:v>
                </c:pt>
                <c:pt idx="32">
                  <c:v>71.3222555814</c:v>
                </c:pt>
                <c:pt idx="33">
                  <c:v>71.3222555814</c:v>
                </c:pt>
                <c:pt idx="34">
                  <c:v>71.3222555814</c:v>
                </c:pt>
                <c:pt idx="35">
                  <c:v>71.1752504536</c:v>
                </c:pt>
                <c:pt idx="36">
                  <c:v>71.412738212799994</c:v>
                </c:pt>
                <c:pt idx="37">
                  <c:v>71.145143629100005</c:v>
                </c:pt>
                <c:pt idx="38">
                  <c:v>70.868178968500004</c:v>
                </c:pt>
                <c:pt idx="39">
                  <c:v>71.349644688599994</c:v>
                </c:pt>
                <c:pt idx="40">
                  <c:v>71.349644688599994</c:v>
                </c:pt>
                <c:pt idx="41">
                  <c:v>71.349644688599994</c:v>
                </c:pt>
                <c:pt idx="42">
                  <c:v>71.341384971400004</c:v>
                </c:pt>
                <c:pt idx="43">
                  <c:v>71.242850756199999</c:v>
                </c:pt>
                <c:pt idx="44">
                  <c:v>71.516395825499998</c:v>
                </c:pt>
                <c:pt idx="45">
                  <c:v>71.610441084000001</c:v>
                </c:pt>
                <c:pt idx="46">
                  <c:v>71.432684654499994</c:v>
                </c:pt>
                <c:pt idx="47">
                  <c:v>71.432684654499994</c:v>
                </c:pt>
                <c:pt idx="48">
                  <c:v>71.432684654499994</c:v>
                </c:pt>
                <c:pt idx="49">
                  <c:v>71.106145928800004</c:v>
                </c:pt>
                <c:pt idx="50">
                  <c:v>71.072892781700006</c:v>
                </c:pt>
                <c:pt idx="51">
                  <c:v>70.927399759699995</c:v>
                </c:pt>
                <c:pt idx="52">
                  <c:v>70.921871097999997</c:v>
                </c:pt>
                <c:pt idx="53">
                  <c:v>70.921871097999997</c:v>
                </c:pt>
                <c:pt idx="54">
                  <c:v>70.921871097999997</c:v>
                </c:pt>
                <c:pt idx="55">
                  <c:v>70.921871097999997</c:v>
                </c:pt>
                <c:pt idx="56">
                  <c:v>70.921871097999997</c:v>
                </c:pt>
                <c:pt idx="57">
                  <c:v>71.461922910499993</c:v>
                </c:pt>
                <c:pt idx="58">
                  <c:v>71.391780578500004</c:v>
                </c:pt>
                <c:pt idx="59">
                  <c:v>71.1865134082</c:v>
                </c:pt>
                <c:pt idx="60">
                  <c:v>71.1865134082</c:v>
                </c:pt>
                <c:pt idx="61">
                  <c:v>71.1865134082</c:v>
                </c:pt>
                <c:pt idx="62">
                  <c:v>71.1865134082</c:v>
                </c:pt>
                <c:pt idx="63">
                  <c:v>72.115069550400008</c:v>
                </c:pt>
                <c:pt idx="64">
                  <c:v>72.066506313299996</c:v>
                </c:pt>
                <c:pt idx="65">
                  <c:v>72.467575674499997</c:v>
                </c:pt>
                <c:pt idx="66">
                  <c:v>72.078724376699995</c:v>
                </c:pt>
                <c:pt idx="67">
                  <c:v>72.354100480200003</c:v>
                </c:pt>
                <c:pt idx="68">
                  <c:v>72.354100480200003</c:v>
                </c:pt>
                <c:pt idx="69">
                  <c:v>72.354100480200003</c:v>
                </c:pt>
                <c:pt idx="70">
                  <c:v>72.9090922675</c:v>
                </c:pt>
                <c:pt idx="71">
                  <c:v>73.239272001499998</c:v>
                </c:pt>
                <c:pt idx="72">
                  <c:v>73.131979081099999</c:v>
                </c:pt>
                <c:pt idx="73">
                  <c:v>73.131979081099999</c:v>
                </c:pt>
                <c:pt idx="74">
                  <c:v>74.188093326100002</c:v>
                </c:pt>
                <c:pt idx="75">
                  <c:v>74.188093326100002</c:v>
                </c:pt>
                <c:pt idx="76">
                  <c:v>74.188093326100002</c:v>
                </c:pt>
                <c:pt idx="77">
                  <c:v>74.410085881699999</c:v>
                </c:pt>
                <c:pt idx="78">
                  <c:v>74.965339175899999</c:v>
                </c:pt>
                <c:pt idx="79">
                  <c:v>74.201878373900001</c:v>
                </c:pt>
                <c:pt idx="80">
                  <c:v>74.762120774699994</c:v>
                </c:pt>
                <c:pt idx="81">
                  <c:v>73.608357622100002</c:v>
                </c:pt>
                <c:pt idx="82">
                  <c:v>73.608357622100002</c:v>
                </c:pt>
                <c:pt idx="83">
                  <c:v>73.608357622100002</c:v>
                </c:pt>
                <c:pt idx="84">
                  <c:v>73.757992226900001</c:v>
                </c:pt>
                <c:pt idx="85">
                  <c:v>72.899106274800005</c:v>
                </c:pt>
                <c:pt idx="86">
                  <c:v>72.691869241700005</c:v>
                </c:pt>
                <c:pt idx="87">
                  <c:v>73.566725593100003</c:v>
                </c:pt>
                <c:pt idx="88">
                  <c:v>73.2371695617</c:v>
                </c:pt>
                <c:pt idx="89">
                  <c:v>73.2371695617</c:v>
                </c:pt>
                <c:pt idx="90">
                  <c:v>73.2371695617</c:v>
                </c:pt>
                <c:pt idx="91">
                  <c:v>73.557219768799996</c:v>
                </c:pt>
                <c:pt idx="92">
                  <c:v>73.419619923599996</c:v>
                </c:pt>
                <c:pt idx="93">
                  <c:v>73.5208690969</c:v>
                </c:pt>
                <c:pt idx="94">
                  <c:v>73.465560814900002</c:v>
                </c:pt>
                <c:pt idx="95">
                  <c:v>73.265254494700002</c:v>
                </c:pt>
                <c:pt idx="96">
                  <c:v>73.265254494700002</c:v>
                </c:pt>
                <c:pt idx="97">
                  <c:v>73.265254494700002</c:v>
                </c:pt>
                <c:pt idx="98">
                  <c:v>72.768935912499998</c:v>
                </c:pt>
                <c:pt idx="99">
                  <c:v>73.019121629899999</c:v>
                </c:pt>
                <c:pt idx="100">
                  <c:v>72.737193769000001</c:v>
                </c:pt>
                <c:pt idx="101">
                  <c:v>72.989533871500001</c:v>
                </c:pt>
                <c:pt idx="102">
                  <c:v>72.989533871500001</c:v>
                </c:pt>
                <c:pt idx="103">
                  <c:v>72.989533871500001</c:v>
                </c:pt>
                <c:pt idx="104">
                  <c:v>72.989533871500001</c:v>
                </c:pt>
                <c:pt idx="105">
                  <c:v>72.921682792799999</c:v>
                </c:pt>
                <c:pt idx="106">
                  <c:v>72.771931032099999</c:v>
                </c:pt>
                <c:pt idx="107">
                  <c:v>72.850888112899995</c:v>
                </c:pt>
                <c:pt idx="108">
                  <c:v>72.882550159499999</c:v>
                </c:pt>
                <c:pt idx="109">
                  <c:v>73.3781490856</c:v>
                </c:pt>
                <c:pt idx="110">
                  <c:v>73.3781490856</c:v>
                </c:pt>
                <c:pt idx="111">
                  <c:v>73.3781490856</c:v>
                </c:pt>
                <c:pt idx="112">
                  <c:v>74.198592893899999</c:v>
                </c:pt>
                <c:pt idx="113">
                  <c:v>74.195390697699992</c:v>
                </c:pt>
                <c:pt idx="114">
                  <c:v>74.49332854970001</c:v>
                </c:pt>
                <c:pt idx="115">
                  <c:v>74.551169491799996</c:v>
                </c:pt>
                <c:pt idx="116">
                  <c:v>74.850681311000002</c:v>
                </c:pt>
                <c:pt idx="117">
                  <c:v>74.850681311000002</c:v>
                </c:pt>
                <c:pt idx="118">
                  <c:v>74.850681311000002</c:v>
                </c:pt>
                <c:pt idx="119">
                  <c:v>74.730785367600006</c:v>
                </c:pt>
                <c:pt idx="120">
                  <c:v>74.840384514299998</c:v>
                </c:pt>
                <c:pt idx="121">
                  <c:v>74.947360422199992</c:v>
                </c:pt>
                <c:pt idx="122">
                  <c:v>74.512229216099996</c:v>
                </c:pt>
                <c:pt idx="123">
                  <c:v>74.497341323600011</c:v>
                </c:pt>
                <c:pt idx="124">
                  <c:v>74.497341323600011</c:v>
                </c:pt>
                <c:pt idx="125">
                  <c:v>74.497341323600011</c:v>
                </c:pt>
                <c:pt idx="126">
                  <c:v>73.795282720499998</c:v>
                </c:pt>
                <c:pt idx="127">
                  <c:v>74.627352592499989</c:v>
                </c:pt>
                <c:pt idx="128">
                  <c:v>74.797112674700003</c:v>
                </c:pt>
                <c:pt idx="129">
                  <c:v>75.537357811600003</c:v>
                </c:pt>
                <c:pt idx="130">
                  <c:v>76.171039586799992</c:v>
                </c:pt>
                <c:pt idx="131">
                  <c:v>76.171039586799992</c:v>
                </c:pt>
                <c:pt idx="132">
                  <c:v>76.171039586799992</c:v>
                </c:pt>
                <c:pt idx="133">
                  <c:v>75.491362139800003</c:v>
                </c:pt>
                <c:pt idx="134">
                  <c:v>75.305426452600003</c:v>
                </c:pt>
                <c:pt idx="135">
                  <c:v>74.737049830199993</c:v>
                </c:pt>
                <c:pt idx="136">
                  <c:v>74.295201812599998</c:v>
                </c:pt>
                <c:pt idx="137">
                  <c:v>73.9205272377</c:v>
                </c:pt>
                <c:pt idx="138">
                  <c:v>73.9205272377</c:v>
                </c:pt>
                <c:pt idx="139">
                  <c:v>73.9205272377</c:v>
                </c:pt>
                <c:pt idx="140">
                  <c:v>73.747376492299992</c:v>
                </c:pt>
                <c:pt idx="141">
                  <c:v>73.819273707099995</c:v>
                </c:pt>
                <c:pt idx="142">
                  <c:v>73.592847027600001</c:v>
                </c:pt>
                <c:pt idx="143">
                  <c:v>73.427855274099997</c:v>
                </c:pt>
                <c:pt idx="144">
                  <c:v>73.603499306900005</c:v>
                </c:pt>
                <c:pt idx="145">
                  <c:v>73.603499306900005</c:v>
                </c:pt>
                <c:pt idx="146">
                  <c:v>73.603499306900005</c:v>
                </c:pt>
                <c:pt idx="147">
                  <c:v>73.451352134800004</c:v>
                </c:pt>
                <c:pt idx="148">
                  <c:v>73.410665727500003</c:v>
                </c:pt>
                <c:pt idx="149">
                  <c:v>73.500495351500007</c:v>
                </c:pt>
                <c:pt idx="150">
                  <c:v>73.31456872679999</c:v>
                </c:pt>
                <c:pt idx="151">
                  <c:v>73.078566382399998</c:v>
                </c:pt>
                <c:pt idx="152">
                  <c:v>73.078566382399998</c:v>
                </c:pt>
                <c:pt idx="153">
                  <c:v>73.078566382399998</c:v>
                </c:pt>
                <c:pt idx="154">
                  <c:v>73.246074689899999</c:v>
                </c:pt>
                <c:pt idx="155">
                  <c:v>73.014783799</c:v>
                </c:pt>
                <c:pt idx="156">
                  <c:v>72.656766661399999</c:v>
                </c:pt>
                <c:pt idx="157">
                  <c:v>72.815190599100006</c:v>
                </c:pt>
                <c:pt idx="158">
                  <c:v>72.293324785099998</c:v>
                </c:pt>
                <c:pt idx="159">
                  <c:v>72.293324785099998</c:v>
                </c:pt>
                <c:pt idx="160">
                  <c:v>72.293324785099998</c:v>
                </c:pt>
                <c:pt idx="161">
                  <c:v>72.072820831599998</c:v>
                </c:pt>
                <c:pt idx="162">
                  <c:v>71.836251616699997</c:v>
                </c:pt>
                <c:pt idx="163">
                  <c:v>71.57439349149999</c:v>
                </c:pt>
                <c:pt idx="164">
                  <c:v>71.163163908900003</c:v>
                </c:pt>
                <c:pt idx="165">
                  <c:v>71.043464762599996</c:v>
                </c:pt>
                <c:pt idx="166">
                  <c:v>71.043464762599996</c:v>
                </c:pt>
                <c:pt idx="167">
                  <c:v>71.043464762599996</c:v>
                </c:pt>
                <c:pt idx="168">
                  <c:v>70.731635445899997</c:v>
                </c:pt>
                <c:pt idx="169">
                  <c:v>70.416707365099995</c:v>
                </c:pt>
                <c:pt idx="170">
                  <c:v>70.057116184400002</c:v>
                </c:pt>
                <c:pt idx="171">
                  <c:v>69.7439190897</c:v>
                </c:pt>
                <c:pt idx="172">
                  <c:v>69.286044923399999</c:v>
                </c:pt>
                <c:pt idx="173">
                  <c:v>69.286044923399999</c:v>
                </c:pt>
                <c:pt idx="174">
                  <c:v>69.286044923399999</c:v>
                </c:pt>
                <c:pt idx="175">
                  <c:v>69.447779372300005</c:v>
                </c:pt>
                <c:pt idx="176">
                  <c:v>69.4123378675</c:v>
                </c:pt>
                <c:pt idx="177">
                  <c:v>69.211946167299999</c:v>
                </c:pt>
                <c:pt idx="178">
                  <c:v>68.8362895291</c:v>
                </c:pt>
                <c:pt idx="179">
                  <c:v>68.823436409899998</c:v>
                </c:pt>
                <c:pt idx="180">
                  <c:v>68.823436409899998</c:v>
                </c:pt>
                <c:pt idx="181">
                  <c:v>68.823436409899998</c:v>
                </c:pt>
                <c:pt idx="182">
                  <c:v>69.072883425800001</c:v>
                </c:pt>
                <c:pt idx="183">
                  <c:v>68.863808615799996</c:v>
                </c:pt>
                <c:pt idx="184">
                  <c:v>68.800923246599993</c:v>
                </c:pt>
                <c:pt idx="185">
                  <c:v>69.1673299781</c:v>
                </c:pt>
                <c:pt idx="186">
                  <c:v>68.525842741199995</c:v>
                </c:pt>
                <c:pt idx="187">
                  <c:v>68.525842741199995</c:v>
                </c:pt>
                <c:pt idx="188">
                  <c:v>68.525842741199995</c:v>
                </c:pt>
                <c:pt idx="189">
                  <c:v>69.629101829299998</c:v>
                </c:pt>
                <c:pt idx="190">
                  <c:v>69.449764601499993</c:v>
                </c:pt>
                <c:pt idx="191">
                  <c:v>70.050861321399992</c:v>
                </c:pt>
                <c:pt idx="192">
                  <c:v>70.5354005632</c:v>
                </c:pt>
                <c:pt idx="193">
                  <c:v>70.665645942699996</c:v>
                </c:pt>
                <c:pt idx="194">
                  <c:v>70.665645942699996</c:v>
                </c:pt>
                <c:pt idx="195">
                  <c:v>70.665645942699996</c:v>
                </c:pt>
                <c:pt idx="196">
                  <c:v>71.281379193500001</c:v>
                </c:pt>
                <c:pt idx="197">
                  <c:v>71.305397322199994</c:v>
                </c:pt>
                <c:pt idx="198">
                  <c:v>71.441406843400003</c:v>
                </c:pt>
                <c:pt idx="199">
                  <c:v>71.644961557199991</c:v>
                </c:pt>
                <c:pt idx="200">
                  <c:v>71.768022354899998</c:v>
                </c:pt>
                <c:pt idx="201">
                  <c:v>71.768022354899998</c:v>
                </c:pt>
                <c:pt idx="202">
                  <c:v>71.768022354899998</c:v>
                </c:pt>
                <c:pt idx="203">
                  <c:v>71.347204791300001</c:v>
                </c:pt>
                <c:pt idx="204">
                  <c:v>70.681056112199997</c:v>
                </c:pt>
                <c:pt idx="205">
                  <c:v>71.812745991900002</c:v>
                </c:pt>
                <c:pt idx="206">
                  <c:v>71.832786042199999</c:v>
                </c:pt>
                <c:pt idx="207">
                  <c:v>71.703930249799996</c:v>
                </c:pt>
                <c:pt idx="208">
                  <c:v>71.703930249799996</c:v>
                </c:pt>
                <c:pt idx="209">
                  <c:v>71.703930249799996</c:v>
                </c:pt>
                <c:pt idx="210">
                  <c:v>71.833332302599999</c:v>
                </c:pt>
                <c:pt idx="211">
                  <c:v>71.751623242999997</c:v>
                </c:pt>
                <c:pt idx="212">
                  <c:v>71.921442269799996</c:v>
                </c:pt>
                <c:pt idx="213">
                  <c:v>71.9711696926</c:v>
                </c:pt>
                <c:pt idx="214">
                  <c:v>72.032872030600004</c:v>
                </c:pt>
                <c:pt idx="215">
                  <c:v>72.032872030600004</c:v>
                </c:pt>
                <c:pt idx="216">
                  <c:v>72.032872030600004</c:v>
                </c:pt>
                <c:pt idx="217">
                  <c:v>72.032872030600004</c:v>
                </c:pt>
                <c:pt idx="218">
                  <c:v>72.032872030600004</c:v>
                </c:pt>
                <c:pt idx="219">
                  <c:v>71.985508035500004</c:v>
                </c:pt>
                <c:pt idx="220">
                  <c:v>72.476098180700006</c:v>
                </c:pt>
                <c:pt idx="221">
                  <c:v>73.1376216739</c:v>
                </c:pt>
                <c:pt idx="222">
                  <c:v>73.1376216739</c:v>
                </c:pt>
                <c:pt idx="223">
                  <c:v>73.1376216739</c:v>
                </c:pt>
                <c:pt idx="224">
                  <c:v>73.748540051800006</c:v>
                </c:pt>
                <c:pt idx="225">
                  <c:v>73.748540051800006</c:v>
                </c:pt>
                <c:pt idx="226">
                  <c:v>73.748540051800006</c:v>
                </c:pt>
                <c:pt idx="227">
                  <c:v>73.102506558100004</c:v>
                </c:pt>
                <c:pt idx="228">
                  <c:v>72.5463595664</c:v>
                </c:pt>
                <c:pt idx="229">
                  <c:v>72.5463595664</c:v>
                </c:pt>
                <c:pt idx="230">
                  <c:v>72.5463595664</c:v>
                </c:pt>
                <c:pt idx="231">
                  <c:v>72.5463595664</c:v>
                </c:pt>
                <c:pt idx="232">
                  <c:v>73.188640434299998</c:v>
                </c:pt>
                <c:pt idx="233">
                  <c:v>72.849743531499996</c:v>
                </c:pt>
                <c:pt idx="234">
                  <c:v>73.058274108199996</c:v>
                </c:pt>
                <c:pt idx="235">
                  <c:v>72.645088785900001</c:v>
                </c:pt>
                <c:pt idx="236">
                  <c:v>72.645088785900001</c:v>
                </c:pt>
                <c:pt idx="237">
                  <c:v>72.645088785900001</c:v>
                </c:pt>
                <c:pt idx="238">
                  <c:v>72.645088785900001</c:v>
                </c:pt>
                <c:pt idx="239">
                  <c:v>72.609419568500002</c:v>
                </c:pt>
                <c:pt idx="240">
                  <c:v>72.532599492499997</c:v>
                </c:pt>
                <c:pt idx="241">
                  <c:v>72.738746555600002</c:v>
                </c:pt>
                <c:pt idx="242">
                  <c:v>72.837617059599992</c:v>
                </c:pt>
                <c:pt idx="243">
                  <c:v>72.837617059599992</c:v>
                </c:pt>
                <c:pt idx="244">
                  <c:v>72.837617059599992</c:v>
                </c:pt>
                <c:pt idx="245">
                  <c:v>72.99994880540001</c:v>
                </c:pt>
                <c:pt idx="246">
                  <c:v>73.011415561299998</c:v>
                </c:pt>
                <c:pt idx="247">
                  <c:v>72.582475613300005</c:v>
                </c:pt>
                <c:pt idx="248">
                  <c:v>72.9904667948</c:v>
                </c:pt>
                <c:pt idx="249">
                  <c:v>73.150218334399995</c:v>
                </c:pt>
                <c:pt idx="250">
                  <c:v>73.150218334399995</c:v>
                </c:pt>
                <c:pt idx="251">
                  <c:v>73.150218334399995</c:v>
                </c:pt>
                <c:pt idx="252">
                  <c:v>72.656110918099998</c:v>
                </c:pt>
                <c:pt idx="253">
                  <c:v>72.656110918099998</c:v>
                </c:pt>
                <c:pt idx="254">
                  <c:v>72.937327478900002</c:v>
                </c:pt>
                <c:pt idx="255">
                  <c:v>73.003084070299991</c:v>
                </c:pt>
                <c:pt idx="256">
                  <c:v>73.095823766700008</c:v>
                </c:pt>
                <c:pt idx="257">
                  <c:v>73.095823766700008</c:v>
                </c:pt>
                <c:pt idx="258">
                  <c:v>73.095823766700008</c:v>
                </c:pt>
                <c:pt idx="259">
                  <c:v>73.312870432700009</c:v>
                </c:pt>
                <c:pt idx="260">
                  <c:v>73.181024457599989</c:v>
                </c:pt>
                <c:pt idx="261">
                  <c:v>73.578957370200001</c:v>
                </c:pt>
                <c:pt idx="262">
                  <c:v>73.624782278200001</c:v>
                </c:pt>
                <c:pt idx="263">
                  <c:v>72.572876394699989</c:v>
                </c:pt>
                <c:pt idx="264">
                  <c:v>72.572876394699989</c:v>
                </c:pt>
                <c:pt idx="265">
                  <c:v>72.572876394699989</c:v>
                </c:pt>
                <c:pt idx="266">
                  <c:v>72.382883605200007</c:v>
                </c:pt>
                <c:pt idx="267">
                  <c:v>72.7620144479</c:v>
                </c:pt>
                <c:pt idx="268">
                  <c:v>72.386854449400005</c:v>
                </c:pt>
                <c:pt idx="269">
                  <c:v>72.778485300100002</c:v>
                </c:pt>
                <c:pt idx="270">
                  <c:v>73.245048382600004</c:v>
                </c:pt>
                <c:pt idx="271">
                  <c:v>73.245048382600004</c:v>
                </c:pt>
                <c:pt idx="272">
                  <c:v>73.245048382600004</c:v>
                </c:pt>
                <c:pt idx="273">
                  <c:v>72.629532488199999</c:v>
                </c:pt>
                <c:pt idx="274">
                  <c:v>73.007786019099996</c:v>
                </c:pt>
                <c:pt idx="275">
                  <c:v>72.6700922136</c:v>
                </c:pt>
                <c:pt idx="276">
                  <c:v>72.3207447379</c:v>
                </c:pt>
                <c:pt idx="277">
                  <c:v>72.238838673999993</c:v>
                </c:pt>
                <c:pt idx="278">
                  <c:v>72.238838673999993</c:v>
                </c:pt>
                <c:pt idx="279">
                  <c:v>72.238838673999993</c:v>
                </c:pt>
                <c:pt idx="280">
                  <c:v>72.752617593699995</c:v>
                </c:pt>
                <c:pt idx="281">
                  <c:v>72.456568641399997</c:v>
                </c:pt>
                <c:pt idx="282">
                  <c:v>72.741835128999995</c:v>
                </c:pt>
                <c:pt idx="283">
                  <c:v>72.503403392799996</c:v>
                </c:pt>
                <c:pt idx="284">
                  <c:v>72.094350063700006</c:v>
                </c:pt>
                <c:pt idx="285">
                  <c:v>72.094350063700006</c:v>
                </c:pt>
                <c:pt idx="286">
                  <c:v>72.094350063700006</c:v>
                </c:pt>
                <c:pt idx="287">
                  <c:v>72.340830479299996</c:v>
                </c:pt>
                <c:pt idx="288">
                  <c:v>72.433882451900004</c:v>
                </c:pt>
                <c:pt idx="289">
                  <c:v>73.265610530399996</c:v>
                </c:pt>
                <c:pt idx="290">
                  <c:v>73.223808511300007</c:v>
                </c:pt>
                <c:pt idx="291">
                  <c:v>72.967457864899998</c:v>
                </c:pt>
                <c:pt idx="292">
                  <c:v>72.967457864899998</c:v>
                </c:pt>
                <c:pt idx="293">
                  <c:v>72.967457864899998</c:v>
                </c:pt>
                <c:pt idx="294">
                  <c:v>73.080642402300001</c:v>
                </c:pt>
                <c:pt idx="295">
                  <c:v>73.102636075700005</c:v>
                </c:pt>
                <c:pt idx="296">
                  <c:v>72.973071411199996</c:v>
                </c:pt>
                <c:pt idx="297">
                  <c:v>73.124732722999994</c:v>
                </c:pt>
                <c:pt idx="298">
                  <c:v>73.598338480100011</c:v>
                </c:pt>
                <c:pt idx="299">
                  <c:v>73.598338480100011</c:v>
                </c:pt>
                <c:pt idx="300">
                  <c:v>73.598338480100011</c:v>
                </c:pt>
                <c:pt idx="301">
                  <c:v>73.301138404699998</c:v>
                </c:pt>
                <c:pt idx="302">
                  <c:v>73.841655548899993</c:v>
                </c:pt>
                <c:pt idx="303">
                  <c:v>74.068062755699998</c:v>
                </c:pt>
                <c:pt idx="304">
                  <c:v>74.009269410100003</c:v>
                </c:pt>
                <c:pt idx="305">
                  <c:v>74.439932633599994</c:v>
                </c:pt>
                <c:pt idx="306">
                  <c:v>74.439932633599994</c:v>
                </c:pt>
                <c:pt idx="307">
                  <c:v>74.439932633599994</c:v>
                </c:pt>
                <c:pt idx="308">
                  <c:v>74.439932633599994</c:v>
                </c:pt>
                <c:pt idx="309">
                  <c:v>74.840996513799993</c:v>
                </c:pt>
                <c:pt idx="310">
                  <c:v>75.06134516329999</c:v>
                </c:pt>
                <c:pt idx="311">
                  <c:v>75.183723890099998</c:v>
                </c:pt>
                <c:pt idx="312">
                  <c:v>75.117439162300002</c:v>
                </c:pt>
                <c:pt idx="313">
                  <c:v>75.117439162300002</c:v>
                </c:pt>
                <c:pt idx="314">
                  <c:v>75.117439162300002</c:v>
                </c:pt>
                <c:pt idx="315">
                  <c:v>75.117439162300002</c:v>
                </c:pt>
                <c:pt idx="316">
                  <c:v>74.9666609593</c:v>
                </c:pt>
                <c:pt idx="317">
                  <c:v>75.17687169429999</c:v>
                </c:pt>
                <c:pt idx="318">
                  <c:v>75.219501023800007</c:v>
                </c:pt>
                <c:pt idx="319">
                  <c:v>75.48067316640001</c:v>
                </c:pt>
                <c:pt idx="320">
                  <c:v>75.48067316640001</c:v>
                </c:pt>
                <c:pt idx="321">
                  <c:v>75.48067316640001</c:v>
                </c:pt>
                <c:pt idx="322">
                  <c:v>74.994087050600001</c:v>
                </c:pt>
                <c:pt idx="323">
                  <c:v>74.709037520699994</c:v>
                </c:pt>
                <c:pt idx="324">
                  <c:v>74.303363775199998</c:v>
                </c:pt>
                <c:pt idx="325">
                  <c:v>73.848229274700003</c:v>
                </c:pt>
                <c:pt idx="326">
                  <c:v>73.805681425399996</c:v>
                </c:pt>
                <c:pt idx="327">
                  <c:v>73.805681425399996</c:v>
                </c:pt>
                <c:pt idx="328">
                  <c:v>73.805681425399996</c:v>
                </c:pt>
                <c:pt idx="329">
                  <c:v>73.831034999899998</c:v>
                </c:pt>
                <c:pt idx="330">
                  <c:v>73.794631304799992</c:v>
                </c:pt>
                <c:pt idx="331">
                  <c:v>73.159259879499999</c:v>
                </c:pt>
                <c:pt idx="332">
                  <c:v>73.579129983900003</c:v>
                </c:pt>
                <c:pt idx="333">
                  <c:v>73.649512307099997</c:v>
                </c:pt>
                <c:pt idx="334">
                  <c:v>73.649512307099997</c:v>
                </c:pt>
                <c:pt idx="335">
                  <c:v>73.649512307099997</c:v>
                </c:pt>
                <c:pt idx="336">
                  <c:v>73.111377681199997</c:v>
                </c:pt>
                <c:pt idx="337">
                  <c:v>72.880168736200005</c:v>
                </c:pt>
                <c:pt idx="338">
                  <c:v>72.895087470299998</c:v>
                </c:pt>
                <c:pt idx="339">
                  <c:v>73.613188929900005</c:v>
                </c:pt>
                <c:pt idx="340">
                  <c:v>74.3848130521</c:v>
                </c:pt>
                <c:pt idx="341">
                  <c:v>74.3848130521</c:v>
                </c:pt>
                <c:pt idx="342">
                  <c:v>74.3848130521</c:v>
                </c:pt>
                <c:pt idx="343">
                  <c:v>75.118807355499996</c:v>
                </c:pt>
                <c:pt idx="344">
                  <c:v>75.036041116700005</c:v>
                </c:pt>
                <c:pt idx="345">
                  <c:v>74.844068013300003</c:v>
                </c:pt>
                <c:pt idx="346">
                  <c:v>74.376224525200001</c:v>
                </c:pt>
                <c:pt idx="347">
                  <c:v>73.64797693540001</c:v>
                </c:pt>
                <c:pt idx="348">
                  <c:v>73.64797693540001</c:v>
                </c:pt>
                <c:pt idx="349">
                  <c:v>73.64797693540001</c:v>
                </c:pt>
                <c:pt idx="350">
                  <c:v>74.594372383100009</c:v>
                </c:pt>
                <c:pt idx="351">
                  <c:v>74.425432490900008</c:v>
                </c:pt>
                <c:pt idx="352">
                  <c:v>74.737356611099997</c:v>
                </c:pt>
                <c:pt idx="353">
                  <c:v>74.995496783500002</c:v>
                </c:pt>
                <c:pt idx="354">
                  <c:v>75.179256793999997</c:v>
                </c:pt>
                <c:pt idx="355">
                  <c:v>75.179256793999997</c:v>
                </c:pt>
                <c:pt idx="356">
                  <c:v>75.179256793999997</c:v>
                </c:pt>
                <c:pt idx="357">
                  <c:v>75.734749713400006</c:v>
                </c:pt>
                <c:pt idx="358">
                  <c:v>75.17116098919999</c:v>
                </c:pt>
                <c:pt idx="359">
                  <c:v>75.471393231500002</c:v>
                </c:pt>
                <c:pt idx="360">
                  <c:v>75.612734701099996</c:v>
                </c:pt>
                <c:pt idx="361">
                  <c:v>75.910844253500002</c:v>
                </c:pt>
                <c:pt idx="362">
                  <c:v>75.910844253500002</c:v>
                </c:pt>
                <c:pt idx="363">
                  <c:v>75.910844253500002</c:v>
                </c:pt>
                <c:pt idx="364">
                  <c:v>76.086870651599995</c:v>
                </c:pt>
                <c:pt idx="365">
                  <c:v>77.825245651800003</c:v>
                </c:pt>
                <c:pt idx="366">
                  <c:v>78.022671653900005</c:v>
                </c:pt>
                <c:pt idx="367">
                  <c:v>76.916075906399996</c:v>
                </c:pt>
                <c:pt idx="368">
                  <c:v>77.740705456299992</c:v>
                </c:pt>
                <c:pt idx="369">
                  <c:v>77.740705456299992</c:v>
                </c:pt>
                <c:pt idx="370">
                  <c:v>77.740705456299992</c:v>
                </c:pt>
                <c:pt idx="371">
                  <c:v>77.872571356199998</c:v>
                </c:pt>
                <c:pt idx="372">
                  <c:v>77.934150978699989</c:v>
                </c:pt>
                <c:pt idx="373">
                  <c:v>77.543504801500006</c:v>
                </c:pt>
                <c:pt idx="374">
                  <c:v>77.4572597608</c:v>
                </c:pt>
                <c:pt idx="375">
                  <c:v>77.920380541900002</c:v>
                </c:pt>
                <c:pt idx="376">
                  <c:v>77.920380541900002</c:v>
                </c:pt>
                <c:pt idx="377">
                  <c:v>77.920380541900002</c:v>
                </c:pt>
                <c:pt idx="378">
                  <c:v>76.343844005600005</c:v>
                </c:pt>
                <c:pt idx="379">
                  <c:v>76.343844005600005</c:v>
                </c:pt>
                <c:pt idx="380">
                  <c:v>76.343844005600005</c:v>
                </c:pt>
                <c:pt idx="381">
                  <c:v>76.264659884699995</c:v>
                </c:pt>
                <c:pt idx="382">
                  <c:v>76.201721720099997</c:v>
                </c:pt>
                <c:pt idx="383">
                  <c:v>76.201721720099997</c:v>
                </c:pt>
                <c:pt idx="384">
                  <c:v>76.201721720099997</c:v>
                </c:pt>
                <c:pt idx="385">
                  <c:v>77.34048356209999</c:v>
                </c:pt>
                <c:pt idx="386">
                  <c:v>77.532746261200003</c:v>
                </c:pt>
                <c:pt idx="387">
                  <c:v>77.331695324199998</c:v>
                </c:pt>
                <c:pt idx="388">
                  <c:v>77.884268488499998</c:v>
                </c:pt>
                <c:pt idx="389">
                  <c:v>78.068713322899995</c:v>
                </c:pt>
                <c:pt idx="390">
                  <c:v>78.068713322899995</c:v>
                </c:pt>
                <c:pt idx="391">
                  <c:v>78.068713322899995</c:v>
                </c:pt>
                <c:pt idx="392">
                  <c:v>78.441282632099998</c:v>
                </c:pt>
                <c:pt idx="393">
                  <c:v>78.084518954400011</c:v>
                </c:pt>
                <c:pt idx="394">
                  <c:v>77.933890809699989</c:v>
                </c:pt>
                <c:pt idx="395">
                  <c:v>77.6366698378</c:v>
                </c:pt>
                <c:pt idx="396">
                  <c:v>77.718331639100001</c:v>
                </c:pt>
                <c:pt idx="397">
                  <c:v>77.718331639100001</c:v>
                </c:pt>
                <c:pt idx="398">
                  <c:v>77.718331639100001</c:v>
                </c:pt>
                <c:pt idx="399">
                  <c:v>76.1349835388</c:v>
                </c:pt>
                <c:pt idx="400">
                  <c:v>75.776379222900005</c:v>
                </c:pt>
                <c:pt idx="401">
                  <c:v>76.470460154400001</c:v>
                </c:pt>
                <c:pt idx="402">
                  <c:v>76.971050459099999</c:v>
                </c:pt>
                <c:pt idx="403">
                  <c:v>77.619140868100004</c:v>
                </c:pt>
                <c:pt idx="404">
                  <c:v>77.619140868100004</c:v>
                </c:pt>
                <c:pt idx="405">
                  <c:v>77.619140868100004</c:v>
                </c:pt>
                <c:pt idx="406">
                  <c:v>77.091374406699998</c:v>
                </c:pt>
                <c:pt idx="407">
                  <c:v>76.599396780299998</c:v>
                </c:pt>
                <c:pt idx="408">
                  <c:v>76.599396780299998</c:v>
                </c:pt>
                <c:pt idx="409">
                  <c:v>76.599396780299998</c:v>
                </c:pt>
                <c:pt idx="410">
                  <c:v>76.599396780299998</c:v>
                </c:pt>
                <c:pt idx="411">
                  <c:v>76.599396780299998</c:v>
                </c:pt>
                <c:pt idx="412">
                  <c:v>76.599396780299998</c:v>
                </c:pt>
                <c:pt idx="413">
                  <c:v>76.599396780299998</c:v>
                </c:pt>
                <c:pt idx="414">
                  <c:v>77.733607700500002</c:v>
                </c:pt>
                <c:pt idx="415">
                  <c:v>77.733607700500002</c:v>
                </c:pt>
                <c:pt idx="416">
                  <c:v>78.799622510500001</c:v>
                </c:pt>
                <c:pt idx="417">
                  <c:v>79.07948476819999</c:v>
                </c:pt>
                <c:pt idx="418">
                  <c:v>79.07948476819999</c:v>
                </c:pt>
                <c:pt idx="419">
                  <c:v>79.07948476819999</c:v>
                </c:pt>
                <c:pt idx="420">
                  <c:v>78.473937423899997</c:v>
                </c:pt>
                <c:pt idx="421">
                  <c:v>78.460636169400004</c:v>
                </c:pt>
                <c:pt idx="422">
                  <c:v>78.48707727019999</c:v>
                </c:pt>
                <c:pt idx="423">
                  <c:v>78.52911788290001</c:v>
                </c:pt>
                <c:pt idx="424">
                  <c:v>78.492917591699992</c:v>
                </c:pt>
                <c:pt idx="425">
                  <c:v>78.492917591699992</c:v>
                </c:pt>
                <c:pt idx="426">
                  <c:v>78.492917591699992</c:v>
                </c:pt>
                <c:pt idx="427">
                  <c:v>78.726179362099998</c:v>
                </c:pt>
                <c:pt idx="428">
                  <c:v>78.282966483999999</c:v>
                </c:pt>
                <c:pt idx="429">
                  <c:v>78.282966483999999</c:v>
                </c:pt>
                <c:pt idx="430">
                  <c:v>78.211055062599996</c:v>
                </c:pt>
                <c:pt idx="431">
                  <c:v>78.215115454699998</c:v>
                </c:pt>
                <c:pt idx="432">
                  <c:v>78.215115454699998</c:v>
                </c:pt>
                <c:pt idx="433">
                  <c:v>78.215115454699998</c:v>
                </c:pt>
                <c:pt idx="434">
                  <c:v>77.8362789042</c:v>
                </c:pt>
                <c:pt idx="435">
                  <c:v>77.758013725399991</c:v>
                </c:pt>
                <c:pt idx="436">
                  <c:v>78.3190850031</c:v>
                </c:pt>
                <c:pt idx="437">
                  <c:v>78.495069691200001</c:v>
                </c:pt>
                <c:pt idx="438">
                  <c:v>78.720845781999998</c:v>
                </c:pt>
                <c:pt idx="439">
                  <c:v>78.720845781999998</c:v>
                </c:pt>
                <c:pt idx="440">
                  <c:v>78.720845781999998</c:v>
                </c:pt>
                <c:pt idx="441">
                  <c:v>78.464110369599993</c:v>
                </c:pt>
                <c:pt idx="442">
                  <c:v>78.821949589500008</c:v>
                </c:pt>
                <c:pt idx="443">
                  <c:v>79.153689707200002</c:v>
                </c:pt>
                <c:pt idx="444">
                  <c:v>78.406514572000006</c:v>
                </c:pt>
                <c:pt idx="445">
                  <c:v>78.314598792400005</c:v>
                </c:pt>
                <c:pt idx="446">
                  <c:v>78.314598792400005</c:v>
                </c:pt>
                <c:pt idx="447">
                  <c:v>78.314598792400005</c:v>
                </c:pt>
                <c:pt idx="448">
                  <c:v>78.169581292999993</c:v>
                </c:pt>
                <c:pt idx="449">
                  <c:v>78.485439746400004</c:v>
                </c:pt>
                <c:pt idx="450">
                  <c:v>77.982736239200008</c:v>
                </c:pt>
                <c:pt idx="451">
                  <c:v>77.646200104800002</c:v>
                </c:pt>
                <c:pt idx="452">
                  <c:v>77.678422640899996</c:v>
                </c:pt>
                <c:pt idx="453">
                  <c:v>77.678422640899996</c:v>
                </c:pt>
                <c:pt idx="454">
                  <c:v>77.678422640899996</c:v>
                </c:pt>
                <c:pt idx="455">
                  <c:v>77.9241231126</c:v>
                </c:pt>
                <c:pt idx="456">
                  <c:v>78.163966737400003</c:v>
                </c:pt>
                <c:pt idx="457">
                  <c:v>79.365921094900003</c:v>
                </c:pt>
                <c:pt idx="458">
                  <c:v>79.205369776600008</c:v>
                </c:pt>
                <c:pt idx="459">
                  <c:v>79.205369776600008</c:v>
                </c:pt>
                <c:pt idx="460">
                  <c:v>79.205369776600008</c:v>
                </c:pt>
                <c:pt idx="461">
                  <c:v>79.205369776600008</c:v>
                </c:pt>
                <c:pt idx="462">
                  <c:v>79.205369776600008</c:v>
                </c:pt>
                <c:pt idx="463">
                  <c:v>78.720509753900004</c:v>
                </c:pt>
                <c:pt idx="464">
                  <c:v>78.568213486900007</c:v>
                </c:pt>
                <c:pt idx="465">
                  <c:v>79.109868381499993</c:v>
                </c:pt>
                <c:pt idx="466">
                  <c:v>79.618554115899997</c:v>
                </c:pt>
                <c:pt idx="467">
                  <c:v>79.618554115899997</c:v>
                </c:pt>
                <c:pt idx="468">
                  <c:v>79.618554115899997</c:v>
                </c:pt>
                <c:pt idx="469">
                  <c:v>79.003060272300004</c:v>
                </c:pt>
                <c:pt idx="470">
                  <c:v>78.594693221</c:v>
                </c:pt>
                <c:pt idx="471">
                  <c:v>77.232078812899999</c:v>
                </c:pt>
                <c:pt idx="472">
                  <c:v>77.320780007699994</c:v>
                </c:pt>
                <c:pt idx="473">
                  <c:v>76.789884183799998</c:v>
                </c:pt>
                <c:pt idx="474">
                  <c:v>76.789884183799998</c:v>
                </c:pt>
                <c:pt idx="475">
                  <c:v>76.789884183799998</c:v>
                </c:pt>
                <c:pt idx="476">
                  <c:v>75.866840849499994</c:v>
                </c:pt>
                <c:pt idx="477">
                  <c:v>75.251970598900002</c:v>
                </c:pt>
                <c:pt idx="478">
                  <c:v>76.503991529700002</c:v>
                </c:pt>
                <c:pt idx="479">
                  <c:v>75.904012784800003</c:v>
                </c:pt>
                <c:pt idx="480">
                  <c:v>75.627705884400001</c:v>
                </c:pt>
                <c:pt idx="481">
                  <c:v>75.627705884400001</c:v>
                </c:pt>
                <c:pt idx="482">
                  <c:v>75.627705884400001</c:v>
                </c:pt>
                <c:pt idx="483">
                  <c:v>76.512223742299994</c:v>
                </c:pt>
                <c:pt idx="484">
                  <c:v>76.612737347999996</c:v>
                </c:pt>
                <c:pt idx="485">
                  <c:v>76.463554040199995</c:v>
                </c:pt>
                <c:pt idx="486">
                  <c:v>77.073584453300001</c:v>
                </c:pt>
                <c:pt idx="487">
                  <c:v>76.655979256600006</c:v>
                </c:pt>
                <c:pt idx="488">
                  <c:v>76.655979256600006</c:v>
                </c:pt>
                <c:pt idx="489">
                  <c:v>76.655979256600006</c:v>
                </c:pt>
                <c:pt idx="490">
                  <c:v>76.518068742800011</c:v>
                </c:pt>
                <c:pt idx="491">
                  <c:v>76.856614939400004</c:v>
                </c:pt>
                <c:pt idx="492">
                  <c:v>77.622080808099994</c:v>
                </c:pt>
                <c:pt idx="493">
                  <c:v>77.779304444199994</c:v>
                </c:pt>
                <c:pt idx="494">
                  <c:v>77.734959989200007</c:v>
                </c:pt>
                <c:pt idx="495">
                  <c:v>77.734959989200007</c:v>
                </c:pt>
                <c:pt idx="496">
                  <c:v>77.734959989200007</c:v>
                </c:pt>
                <c:pt idx="497">
                  <c:v>78.096222217100006</c:v>
                </c:pt>
                <c:pt idx="498">
                  <c:v>78.053764534199999</c:v>
                </c:pt>
                <c:pt idx="499">
                  <c:v>77.714565153599992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5A-41E0-B7EC-4164DB35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44613</c:v>
                </c:pt>
                <c:pt idx="1">
                  <c:v>44614</c:v>
                </c:pt>
                <c:pt idx="2">
                  <c:v>44615</c:v>
                </c:pt>
                <c:pt idx="3">
                  <c:v>44616</c:v>
                </c:pt>
                <c:pt idx="4">
                  <c:v>44617</c:v>
                </c:pt>
                <c:pt idx="5">
                  <c:v>44618</c:v>
                </c:pt>
                <c:pt idx="6">
                  <c:v>44619</c:v>
                </c:pt>
                <c:pt idx="7">
                  <c:v>44620</c:v>
                </c:pt>
                <c:pt idx="8">
                  <c:v>44621</c:v>
                </c:pt>
                <c:pt idx="9">
                  <c:v>44622</c:v>
                </c:pt>
                <c:pt idx="10">
                  <c:v>44623</c:v>
                </c:pt>
                <c:pt idx="11">
                  <c:v>44624</c:v>
                </c:pt>
                <c:pt idx="12">
                  <c:v>44625</c:v>
                </c:pt>
                <c:pt idx="13">
                  <c:v>44626</c:v>
                </c:pt>
                <c:pt idx="14">
                  <c:v>44627</c:v>
                </c:pt>
                <c:pt idx="15">
                  <c:v>44628</c:v>
                </c:pt>
                <c:pt idx="16">
                  <c:v>44629</c:v>
                </c:pt>
                <c:pt idx="17">
                  <c:v>44630</c:v>
                </c:pt>
                <c:pt idx="18">
                  <c:v>44631</c:v>
                </c:pt>
                <c:pt idx="19">
                  <c:v>44632</c:v>
                </c:pt>
                <c:pt idx="20">
                  <c:v>44633</c:v>
                </c:pt>
                <c:pt idx="21">
                  <c:v>44634</c:v>
                </c:pt>
                <c:pt idx="22">
                  <c:v>44635</c:v>
                </c:pt>
                <c:pt idx="23">
                  <c:v>44636</c:v>
                </c:pt>
                <c:pt idx="24">
                  <c:v>44637</c:v>
                </c:pt>
                <c:pt idx="25">
                  <c:v>44638</c:v>
                </c:pt>
                <c:pt idx="26">
                  <c:v>44639</c:v>
                </c:pt>
                <c:pt idx="27">
                  <c:v>44640</c:v>
                </c:pt>
                <c:pt idx="28">
                  <c:v>44641</c:v>
                </c:pt>
                <c:pt idx="29">
                  <c:v>44642</c:v>
                </c:pt>
                <c:pt idx="30">
                  <c:v>44643</c:v>
                </c:pt>
                <c:pt idx="31">
                  <c:v>44644</c:v>
                </c:pt>
                <c:pt idx="32">
                  <c:v>44645</c:v>
                </c:pt>
                <c:pt idx="33">
                  <c:v>44646</c:v>
                </c:pt>
                <c:pt idx="34">
                  <c:v>44647</c:v>
                </c:pt>
                <c:pt idx="35">
                  <c:v>44648</c:v>
                </c:pt>
                <c:pt idx="36">
                  <c:v>44649</c:v>
                </c:pt>
                <c:pt idx="37">
                  <c:v>44650</c:v>
                </c:pt>
                <c:pt idx="38">
                  <c:v>44651</c:v>
                </c:pt>
                <c:pt idx="39">
                  <c:v>44652</c:v>
                </c:pt>
                <c:pt idx="40">
                  <c:v>44653</c:v>
                </c:pt>
                <c:pt idx="41">
                  <c:v>44654</c:v>
                </c:pt>
                <c:pt idx="42">
                  <c:v>44655</c:v>
                </c:pt>
                <c:pt idx="43">
                  <c:v>44656</c:v>
                </c:pt>
                <c:pt idx="44">
                  <c:v>44657</c:v>
                </c:pt>
                <c:pt idx="45">
                  <c:v>44658</c:v>
                </c:pt>
                <c:pt idx="46">
                  <c:v>44659</c:v>
                </c:pt>
                <c:pt idx="47">
                  <c:v>44660</c:v>
                </c:pt>
                <c:pt idx="48">
                  <c:v>44661</c:v>
                </c:pt>
                <c:pt idx="49">
                  <c:v>44662</c:v>
                </c:pt>
                <c:pt idx="50">
                  <c:v>44663</c:v>
                </c:pt>
                <c:pt idx="51">
                  <c:v>44664</c:v>
                </c:pt>
                <c:pt idx="52">
                  <c:v>44665</c:v>
                </c:pt>
                <c:pt idx="53">
                  <c:v>44666</c:v>
                </c:pt>
                <c:pt idx="54">
                  <c:v>44667</c:v>
                </c:pt>
                <c:pt idx="55">
                  <c:v>44668</c:v>
                </c:pt>
                <c:pt idx="56">
                  <c:v>44669</c:v>
                </c:pt>
                <c:pt idx="57">
                  <c:v>44670</c:v>
                </c:pt>
                <c:pt idx="58">
                  <c:v>44671</c:v>
                </c:pt>
                <c:pt idx="59">
                  <c:v>44672</c:v>
                </c:pt>
                <c:pt idx="60">
                  <c:v>44673</c:v>
                </c:pt>
                <c:pt idx="61">
                  <c:v>44674</c:v>
                </c:pt>
                <c:pt idx="62">
                  <c:v>44675</c:v>
                </c:pt>
                <c:pt idx="63">
                  <c:v>44676</c:v>
                </c:pt>
                <c:pt idx="64">
                  <c:v>44677</c:v>
                </c:pt>
                <c:pt idx="65">
                  <c:v>44678</c:v>
                </c:pt>
                <c:pt idx="66">
                  <c:v>44679</c:v>
                </c:pt>
                <c:pt idx="67">
                  <c:v>44680</c:v>
                </c:pt>
                <c:pt idx="68">
                  <c:v>44681</c:v>
                </c:pt>
                <c:pt idx="69">
                  <c:v>44682</c:v>
                </c:pt>
                <c:pt idx="70">
                  <c:v>44683</c:v>
                </c:pt>
                <c:pt idx="71">
                  <c:v>44684</c:v>
                </c:pt>
                <c:pt idx="72">
                  <c:v>44685</c:v>
                </c:pt>
                <c:pt idx="73">
                  <c:v>44686</c:v>
                </c:pt>
                <c:pt idx="74">
                  <c:v>44687</c:v>
                </c:pt>
                <c:pt idx="75">
                  <c:v>44688</c:v>
                </c:pt>
                <c:pt idx="76">
                  <c:v>44689</c:v>
                </c:pt>
                <c:pt idx="77">
                  <c:v>44690</c:v>
                </c:pt>
                <c:pt idx="78">
                  <c:v>44691</c:v>
                </c:pt>
                <c:pt idx="79">
                  <c:v>44692</c:v>
                </c:pt>
                <c:pt idx="80">
                  <c:v>44693</c:v>
                </c:pt>
                <c:pt idx="81">
                  <c:v>44694</c:v>
                </c:pt>
                <c:pt idx="82">
                  <c:v>44695</c:v>
                </c:pt>
                <c:pt idx="83">
                  <c:v>44696</c:v>
                </c:pt>
                <c:pt idx="84">
                  <c:v>44697</c:v>
                </c:pt>
                <c:pt idx="85">
                  <c:v>44698</c:v>
                </c:pt>
                <c:pt idx="86">
                  <c:v>44699</c:v>
                </c:pt>
                <c:pt idx="87">
                  <c:v>44700</c:v>
                </c:pt>
                <c:pt idx="88">
                  <c:v>44701</c:v>
                </c:pt>
                <c:pt idx="89">
                  <c:v>44702</c:v>
                </c:pt>
                <c:pt idx="90">
                  <c:v>44703</c:v>
                </c:pt>
                <c:pt idx="91">
                  <c:v>44704</c:v>
                </c:pt>
                <c:pt idx="92">
                  <c:v>44705</c:v>
                </c:pt>
                <c:pt idx="93">
                  <c:v>44706</c:v>
                </c:pt>
                <c:pt idx="94">
                  <c:v>44707</c:v>
                </c:pt>
                <c:pt idx="95">
                  <c:v>44708</c:v>
                </c:pt>
                <c:pt idx="96">
                  <c:v>44709</c:v>
                </c:pt>
                <c:pt idx="97">
                  <c:v>44710</c:v>
                </c:pt>
                <c:pt idx="98">
                  <c:v>44711</c:v>
                </c:pt>
                <c:pt idx="99">
                  <c:v>44712</c:v>
                </c:pt>
                <c:pt idx="100">
                  <c:v>44713</c:v>
                </c:pt>
                <c:pt idx="101">
                  <c:v>44714</c:v>
                </c:pt>
                <c:pt idx="102">
                  <c:v>44715</c:v>
                </c:pt>
                <c:pt idx="103">
                  <c:v>44716</c:v>
                </c:pt>
                <c:pt idx="104">
                  <c:v>44717</c:v>
                </c:pt>
                <c:pt idx="105">
                  <c:v>44718</c:v>
                </c:pt>
                <c:pt idx="106">
                  <c:v>44719</c:v>
                </c:pt>
                <c:pt idx="107">
                  <c:v>44720</c:v>
                </c:pt>
                <c:pt idx="108">
                  <c:v>44721</c:v>
                </c:pt>
                <c:pt idx="109">
                  <c:v>44722</c:v>
                </c:pt>
                <c:pt idx="110">
                  <c:v>44723</c:v>
                </c:pt>
                <c:pt idx="111">
                  <c:v>44724</c:v>
                </c:pt>
                <c:pt idx="112">
                  <c:v>44725</c:v>
                </c:pt>
                <c:pt idx="113">
                  <c:v>44726</c:v>
                </c:pt>
                <c:pt idx="114">
                  <c:v>44727</c:v>
                </c:pt>
                <c:pt idx="115">
                  <c:v>44728</c:v>
                </c:pt>
                <c:pt idx="116">
                  <c:v>44729</c:v>
                </c:pt>
                <c:pt idx="117">
                  <c:v>44730</c:v>
                </c:pt>
                <c:pt idx="118">
                  <c:v>44731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44735</c:v>
                </c:pt>
                <c:pt idx="123">
                  <c:v>44736</c:v>
                </c:pt>
                <c:pt idx="124">
                  <c:v>44737</c:v>
                </c:pt>
                <c:pt idx="125">
                  <c:v>44738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44744</c:v>
                </c:pt>
                <c:pt idx="132">
                  <c:v>44745</c:v>
                </c:pt>
                <c:pt idx="133">
                  <c:v>44746</c:v>
                </c:pt>
                <c:pt idx="134">
                  <c:v>44747</c:v>
                </c:pt>
                <c:pt idx="135">
                  <c:v>44748</c:v>
                </c:pt>
                <c:pt idx="136">
                  <c:v>44749</c:v>
                </c:pt>
                <c:pt idx="137">
                  <c:v>44750</c:v>
                </c:pt>
                <c:pt idx="138">
                  <c:v>44751</c:v>
                </c:pt>
                <c:pt idx="139">
                  <c:v>44752</c:v>
                </c:pt>
                <c:pt idx="140">
                  <c:v>44753</c:v>
                </c:pt>
                <c:pt idx="141">
                  <c:v>44754</c:v>
                </c:pt>
                <c:pt idx="142">
                  <c:v>44755</c:v>
                </c:pt>
                <c:pt idx="143">
                  <c:v>44756</c:v>
                </c:pt>
                <c:pt idx="144">
                  <c:v>44757</c:v>
                </c:pt>
                <c:pt idx="145">
                  <c:v>44758</c:v>
                </c:pt>
                <c:pt idx="146">
                  <c:v>44759</c:v>
                </c:pt>
                <c:pt idx="147">
                  <c:v>44760</c:v>
                </c:pt>
                <c:pt idx="148">
                  <c:v>44761</c:v>
                </c:pt>
                <c:pt idx="149">
                  <c:v>44762</c:v>
                </c:pt>
                <c:pt idx="150">
                  <c:v>44763</c:v>
                </c:pt>
                <c:pt idx="151">
                  <c:v>44764</c:v>
                </c:pt>
                <c:pt idx="152">
                  <c:v>44765</c:v>
                </c:pt>
                <c:pt idx="153">
                  <c:v>44766</c:v>
                </c:pt>
                <c:pt idx="154">
                  <c:v>44767</c:v>
                </c:pt>
                <c:pt idx="155">
                  <c:v>44768</c:v>
                </c:pt>
                <c:pt idx="156">
                  <c:v>44769</c:v>
                </c:pt>
                <c:pt idx="157">
                  <c:v>44770</c:v>
                </c:pt>
                <c:pt idx="158">
                  <c:v>44771</c:v>
                </c:pt>
                <c:pt idx="159">
                  <c:v>44772</c:v>
                </c:pt>
                <c:pt idx="160">
                  <c:v>44773</c:v>
                </c:pt>
                <c:pt idx="161">
                  <c:v>44774</c:v>
                </c:pt>
                <c:pt idx="162">
                  <c:v>44775</c:v>
                </c:pt>
                <c:pt idx="163">
                  <c:v>44776</c:v>
                </c:pt>
                <c:pt idx="164">
                  <c:v>44777</c:v>
                </c:pt>
                <c:pt idx="165">
                  <c:v>44778</c:v>
                </c:pt>
                <c:pt idx="166">
                  <c:v>44779</c:v>
                </c:pt>
                <c:pt idx="167">
                  <c:v>44780</c:v>
                </c:pt>
                <c:pt idx="168">
                  <c:v>44781</c:v>
                </c:pt>
                <c:pt idx="169">
                  <c:v>44782</c:v>
                </c:pt>
                <c:pt idx="170">
                  <c:v>44783</c:v>
                </c:pt>
                <c:pt idx="171">
                  <c:v>44784</c:v>
                </c:pt>
                <c:pt idx="172">
                  <c:v>44785</c:v>
                </c:pt>
                <c:pt idx="173">
                  <c:v>44786</c:v>
                </c:pt>
                <c:pt idx="174">
                  <c:v>44787</c:v>
                </c:pt>
                <c:pt idx="175">
                  <c:v>44788</c:v>
                </c:pt>
                <c:pt idx="176">
                  <c:v>44789</c:v>
                </c:pt>
                <c:pt idx="177">
                  <c:v>44790</c:v>
                </c:pt>
                <c:pt idx="178">
                  <c:v>44791</c:v>
                </c:pt>
                <c:pt idx="179">
                  <c:v>44792</c:v>
                </c:pt>
                <c:pt idx="180">
                  <c:v>44793</c:v>
                </c:pt>
                <c:pt idx="181">
                  <c:v>44794</c:v>
                </c:pt>
                <c:pt idx="182">
                  <c:v>44795</c:v>
                </c:pt>
                <c:pt idx="183">
                  <c:v>44796</c:v>
                </c:pt>
                <c:pt idx="184">
                  <c:v>44797</c:v>
                </c:pt>
                <c:pt idx="185">
                  <c:v>44798</c:v>
                </c:pt>
                <c:pt idx="186">
                  <c:v>44799</c:v>
                </c:pt>
                <c:pt idx="187">
                  <c:v>44800</c:v>
                </c:pt>
                <c:pt idx="188">
                  <c:v>44801</c:v>
                </c:pt>
                <c:pt idx="189">
                  <c:v>44802</c:v>
                </c:pt>
                <c:pt idx="190">
                  <c:v>44803</c:v>
                </c:pt>
                <c:pt idx="191">
                  <c:v>44804</c:v>
                </c:pt>
                <c:pt idx="192">
                  <c:v>44805</c:v>
                </c:pt>
                <c:pt idx="193">
                  <c:v>44806</c:v>
                </c:pt>
                <c:pt idx="194">
                  <c:v>44807</c:v>
                </c:pt>
                <c:pt idx="195">
                  <c:v>44808</c:v>
                </c:pt>
                <c:pt idx="196">
                  <c:v>44809</c:v>
                </c:pt>
                <c:pt idx="197">
                  <c:v>44810</c:v>
                </c:pt>
                <c:pt idx="198">
                  <c:v>44811</c:v>
                </c:pt>
                <c:pt idx="199">
                  <c:v>44812</c:v>
                </c:pt>
                <c:pt idx="200">
                  <c:v>44813</c:v>
                </c:pt>
                <c:pt idx="201">
                  <c:v>44814</c:v>
                </c:pt>
                <c:pt idx="202">
                  <c:v>44815</c:v>
                </c:pt>
                <c:pt idx="203">
                  <c:v>44816</c:v>
                </c:pt>
                <c:pt idx="204">
                  <c:v>44817</c:v>
                </c:pt>
                <c:pt idx="205">
                  <c:v>44818</c:v>
                </c:pt>
                <c:pt idx="206">
                  <c:v>44819</c:v>
                </c:pt>
                <c:pt idx="207">
                  <c:v>44820</c:v>
                </c:pt>
                <c:pt idx="208">
                  <c:v>44821</c:v>
                </c:pt>
                <c:pt idx="209">
                  <c:v>44822</c:v>
                </c:pt>
                <c:pt idx="210">
                  <c:v>44823</c:v>
                </c:pt>
                <c:pt idx="211">
                  <c:v>44824</c:v>
                </c:pt>
                <c:pt idx="212">
                  <c:v>44825</c:v>
                </c:pt>
                <c:pt idx="213">
                  <c:v>44826</c:v>
                </c:pt>
                <c:pt idx="214">
                  <c:v>44827</c:v>
                </c:pt>
                <c:pt idx="215">
                  <c:v>44828</c:v>
                </c:pt>
                <c:pt idx="216">
                  <c:v>44829</c:v>
                </c:pt>
                <c:pt idx="217">
                  <c:v>44830</c:v>
                </c:pt>
                <c:pt idx="218">
                  <c:v>44831</c:v>
                </c:pt>
                <c:pt idx="219">
                  <c:v>44832</c:v>
                </c:pt>
                <c:pt idx="220">
                  <c:v>44833</c:v>
                </c:pt>
                <c:pt idx="221">
                  <c:v>44834</c:v>
                </c:pt>
                <c:pt idx="222">
                  <c:v>44835</c:v>
                </c:pt>
                <c:pt idx="223">
                  <c:v>44836</c:v>
                </c:pt>
                <c:pt idx="224">
                  <c:v>44837</c:v>
                </c:pt>
                <c:pt idx="225">
                  <c:v>44838</c:v>
                </c:pt>
                <c:pt idx="226">
                  <c:v>44839</c:v>
                </c:pt>
                <c:pt idx="227">
                  <c:v>44840</c:v>
                </c:pt>
                <c:pt idx="228">
                  <c:v>44841</c:v>
                </c:pt>
                <c:pt idx="229">
                  <c:v>44842</c:v>
                </c:pt>
                <c:pt idx="230">
                  <c:v>44843</c:v>
                </c:pt>
                <c:pt idx="231">
                  <c:v>44844</c:v>
                </c:pt>
                <c:pt idx="232">
                  <c:v>44845</c:v>
                </c:pt>
                <c:pt idx="233">
                  <c:v>44846</c:v>
                </c:pt>
                <c:pt idx="234">
                  <c:v>44847</c:v>
                </c:pt>
                <c:pt idx="235">
                  <c:v>44848</c:v>
                </c:pt>
                <c:pt idx="236">
                  <c:v>44849</c:v>
                </c:pt>
                <c:pt idx="237">
                  <c:v>44850</c:v>
                </c:pt>
                <c:pt idx="238">
                  <c:v>44851</c:v>
                </c:pt>
                <c:pt idx="239">
                  <c:v>44852</c:v>
                </c:pt>
                <c:pt idx="240">
                  <c:v>44853</c:v>
                </c:pt>
                <c:pt idx="241">
                  <c:v>44854</c:v>
                </c:pt>
                <c:pt idx="242">
                  <c:v>44855</c:v>
                </c:pt>
                <c:pt idx="243">
                  <c:v>44856</c:v>
                </c:pt>
                <c:pt idx="244">
                  <c:v>44857</c:v>
                </c:pt>
                <c:pt idx="245">
                  <c:v>44858</c:v>
                </c:pt>
                <c:pt idx="246">
                  <c:v>44859</c:v>
                </c:pt>
                <c:pt idx="247">
                  <c:v>44860</c:v>
                </c:pt>
                <c:pt idx="248">
                  <c:v>44861</c:v>
                </c:pt>
                <c:pt idx="249">
                  <c:v>44862</c:v>
                </c:pt>
                <c:pt idx="250">
                  <c:v>44863</c:v>
                </c:pt>
                <c:pt idx="251">
                  <c:v>44864</c:v>
                </c:pt>
                <c:pt idx="252">
                  <c:v>44865</c:v>
                </c:pt>
                <c:pt idx="253">
                  <c:v>44866</c:v>
                </c:pt>
                <c:pt idx="254">
                  <c:v>44867</c:v>
                </c:pt>
                <c:pt idx="255">
                  <c:v>44868</c:v>
                </c:pt>
                <c:pt idx="256">
                  <c:v>44869</c:v>
                </c:pt>
                <c:pt idx="257">
                  <c:v>44870</c:v>
                </c:pt>
                <c:pt idx="258">
                  <c:v>44871</c:v>
                </c:pt>
                <c:pt idx="259">
                  <c:v>44872</c:v>
                </c:pt>
                <c:pt idx="260">
                  <c:v>44873</c:v>
                </c:pt>
                <c:pt idx="261">
                  <c:v>44874</c:v>
                </c:pt>
                <c:pt idx="262">
                  <c:v>44875</c:v>
                </c:pt>
                <c:pt idx="263">
                  <c:v>44876</c:v>
                </c:pt>
                <c:pt idx="264">
                  <c:v>44877</c:v>
                </c:pt>
                <c:pt idx="265">
                  <c:v>44878</c:v>
                </c:pt>
                <c:pt idx="266">
                  <c:v>44879</c:v>
                </c:pt>
                <c:pt idx="267">
                  <c:v>44880</c:v>
                </c:pt>
                <c:pt idx="268">
                  <c:v>44881</c:v>
                </c:pt>
                <c:pt idx="269">
                  <c:v>44882</c:v>
                </c:pt>
                <c:pt idx="270">
                  <c:v>44883</c:v>
                </c:pt>
                <c:pt idx="271">
                  <c:v>44884</c:v>
                </c:pt>
                <c:pt idx="272">
                  <c:v>44885</c:v>
                </c:pt>
                <c:pt idx="273">
                  <c:v>44886</c:v>
                </c:pt>
                <c:pt idx="274">
                  <c:v>44887</c:v>
                </c:pt>
                <c:pt idx="275">
                  <c:v>44888</c:v>
                </c:pt>
                <c:pt idx="276">
                  <c:v>44889</c:v>
                </c:pt>
                <c:pt idx="277">
                  <c:v>44890</c:v>
                </c:pt>
                <c:pt idx="278">
                  <c:v>44891</c:v>
                </c:pt>
                <c:pt idx="279">
                  <c:v>44892</c:v>
                </c:pt>
                <c:pt idx="280">
                  <c:v>44893</c:v>
                </c:pt>
                <c:pt idx="281">
                  <c:v>44894</c:v>
                </c:pt>
                <c:pt idx="282">
                  <c:v>44895</c:v>
                </c:pt>
                <c:pt idx="283">
                  <c:v>44896</c:v>
                </c:pt>
                <c:pt idx="284">
                  <c:v>44897</c:v>
                </c:pt>
                <c:pt idx="285">
                  <c:v>44898</c:v>
                </c:pt>
                <c:pt idx="286">
                  <c:v>44899</c:v>
                </c:pt>
                <c:pt idx="287">
                  <c:v>44900</c:v>
                </c:pt>
                <c:pt idx="288">
                  <c:v>44901</c:v>
                </c:pt>
                <c:pt idx="289">
                  <c:v>44902</c:v>
                </c:pt>
                <c:pt idx="290">
                  <c:v>44903</c:v>
                </c:pt>
                <c:pt idx="291">
                  <c:v>44904</c:v>
                </c:pt>
                <c:pt idx="292">
                  <c:v>44905</c:v>
                </c:pt>
                <c:pt idx="293">
                  <c:v>44906</c:v>
                </c:pt>
                <c:pt idx="294">
                  <c:v>44907</c:v>
                </c:pt>
                <c:pt idx="295">
                  <c:v>44908</c:v>
                </c:pt>
                <c:pt idx="296">
                  <c:v>44909</c:v>
                </c:pt>
                <c:pt idx="297">
                  <c:v>44910</c:v>
                </c:pt>
                <c:pt idx="298">
                  <c:v>44911</c:v>
                </c:pt>
                <c:pt idx="299">
                  <c:v>44912</c:v>
                </c:pt>
                <c:pt idx="300">
                  <c:v>44913</c:v>
                </c:pt>
                <c:pt idx="301">
                  <c:v>44914</c:v>
                </c:pt>
                <c:pt idx="302">
                  <c:v>44915</c:v>
                </c:pt>
                <c:pt idx="303">
                  <c:v>44916</c:v>
                </c:pt>
                <c:pt idx="304">
                  <c:v>44917</c:v>
                </c:pt>
                <c:pt idx="305">
                  <c:v>44918</c:v>
                </c:pt>
                <c:pt idx="306">
                  <c:v>44919</c:v>
                </c:pt>
                <c:pt idx="307">
                  <c:v>44920</c:v>
                </c:pt>
                <c:pt idx="308">
                  <c:v>44921</c:v>
                </c:pt>
                <c:pt idx="309">
                  <c:v>44922</c:v>
                </c:pt>
                <c:pt idx="310">
                  <c:v>44923</c:v>
                </c:pt>
                <c:pt idx="311">
                  <c:v>44924</c:v>
                </c:pt>
                <c:pt idx="312">
                  <c:v>44925</c:v>
                </c:pt>
                <c:pt idx="313">
                  <c:v>44926</c:v>
                </c:pt>
                <c:pt idx="314">
                  <c:v>44927</c:v>
                </c:pt>
                <c:pt idx="315">
                  <c:v>44928</c:v>
                </c:pt>
                <c:pt idx="316">
                  <c:v>44929</c:v>
                </c:pt>
                <c:pt idx="317">
                  <c:v>44930</c:v>
                </c:pt>
                <c:pt idx="318">
                  <c:v>44931</c:v>
                </c:pt>
                <c:pt idx="319">
                  <c:v>44932</c:v>
                </c:pt>
                <c:pt idx="320">
                  <c:v>44933</c:v>
                </c:pt>
                <c:pt idx="321">
                  <c:v>44934</c:v>
                </c:pt>
                <c:pt idx="322">
                  <c:v>44935</c:v>
                </c:pt>
                <c:pt idx="323">
                  <c:v>44936</c:v>
                </c:pt>
                <c:pt idx="324">
                  <c:v>44937</c:v>
                </c:pt>
                <c:pt idx="325">
                  <c:v>44938</c:v>
                </c:pt>
                <c:pt idx="326">
                  <c:v>44939</c:v>
                </c:pt>
                <c:pt idx="327">
                  <c:v>44940</c:v>
                </c:pt>
                <c:pt idx="328">
                  <c:v>44941</c:v>
                </c:pt>
                <c:pt idx="329">
                  <c:v>44942</c:v>
                </c:pt>
                <c:pt idx="330">
                  <c:v>44943</c:v>
                </c:pt>
                <c:pt idx="331">
                  <c:v>44944</c:v>
                </c:pt>
                <c:pt idx="332">
                  <c:v>44945</c:v>
                </c:pt>
                <c:pt idx="333">
                  <c:v>44946</c:v>
                </c:pt>
                <c:pt idx="334">
                  <c:v>44947</c:v>
                </c:pt>
                <c:pt idx="335">
                  <c:v>44948</c:v>
                </c:pt>
                <c:pt idx="336">
                  <c:v>44949</c:v>
                </c:pt>
                <c:pt idx="337">
                  <c:v>44950</c:v>
                </c:pt>
                <c:pt idx="338">
                  <c:v>44951</c:v>
                </c:pt>
                <c:pt idx="339">
                  <c:v>44952</c:v>
                </c:pt>
                <c:pt idx="340">
                  <c:v>44953</c:v>
                </c:pt>
                <c:pt idx="341">
                  <c:v>44954</c:v>
                </c:pt>
                <c:pt idx="342">
                  <c:v>44955</c:v>
                </c:pt>
                <c:pt idx="343">
                  <c:v>44956</c:v>
                </c:pt>
                <c:pt idx="344">
                  <c:v>44957</c:v>
                </c:pt>
                <c:pt idx="345">
                  <c:v>44958</c:v>
                </c:pt>
                <c:pt idx="346">
                  <c:v>44959</c:v>
                </c:pt>
                <c:pt idx="347">
                  <c:v>44960</c:v>
                </c:pt>
                <c:pt idx="348">
                  <c:v>44961</c:v>
                </c:pt>
                <c:pt idx="349">
                  <c:v>44962</c:v>
                </c:pt>
                <c:pt idx="350">
                  <c:v>44963</c:v>
                </c:pt>
                <c:pt idx="351">
                  <c:v>44964</c:v>
                </c:pt>
                <c:pt idx="352">
                  <c:v>44965</c:v>
                </c:pt>
                <c:pt idx="353">
                  <c:v>44966</c:v>
                </c:pt>
                <c:pt idx="354">
                  <c:v>44967</c:v>
                </c:pt>
                <c:pt idx="355">
                  <c:v>44968</c:v>
                </c:pt>
                <c:pt idx="356">
                  <c:v>44969</c:v>
                </c:pt>
                <c:pt idx="357">
                  <c:v>44970</c:v>
                </c:pt>
                <c:pt idx="358">
                  <c:v>44971</c:v>
                </c:pt>
                <c:pt idx="359">
                  <c:v>44972</c:v>
                </c:pt>
                <c:pt idx="360">
                  <c:v>44973</c:v>
                </c:pt>
                <c:pt idx="361">
                  <c:v>44974</c:v>
                </c:pt>
                <c:pt idx="362">
                  <c:v>44975</c:v>
                </c:pt>
                <c:pt idx="363">
                  <c:v>44976</c:v>
                </c:pt>
                <c:pt idx="364">
                  <c:v>44977</c:v>
                </c:pt>
                <c:pt idx="365">
                  <c:v>44978</c:v>
                </c:pt>
                <c:pt idx="366">
                  <c:v>44979</c:v>
                </c:pt>
                <c:pt idx="367">
                  <c:v>44980</c:v>
                </c:pt>
                <c:pt idx="368">
                  <c:v>44981</c:v>
                </c:pt>
                <c:pt idx="369">
                  <c:v>44982</c:v>
                </c:pt>
                <c:pt idx="370">
                  <c:v>44983</c:v>
                </c:pt>
                <c:pt idx="371">
                  <c:v>44984</c:v>
                </c:pt>
                <c:pt idx="372">
                  <c:v>44985</c:v>
                </c:pt>
                <c:pt idx="373">
                  <c:v>44986</c:v>
                </c:pt>
                <c:pt idx="374">
                  <c:v>44987</c:v>
                </c:pt>
                <c:pt idx="375">
                  <c:v>44988</c:v>
                </c:pt>
                <c:pt idx="376">
                  <c:v>44989</c:v>
                </c:pt>
                <c:pt idx="377">
                  <c:v>44990</c:v>
                </c:pt>
                <c:pt idx="378">
                  <c:v>44991</c:v>
                </c:pt>
                <c:pt idx="379">
                  <c:v>44992</c:v>
                </c:pt>
                <c:pt idx="380">
                  <c:v>44993</c:v>
                </c:pt>
                <c:pt idx="381">
                  <c:v>44994</c:v>
                </c:pt>
                <c:pt idx="382">
                  <c:v>44995</c:v>
                </c:pt>
                <c:pt idx="383">
                  <c:v>44996</c:v>
                </c:pt>
                <c:pt idx="384">
                  <c:v>44997</c:v>
                </c:pt>
                <c:pt idx="385">
                  <c:v>44998</c:v>
                </c:pt>
                <c:pt idx="386">
                  <c:v>44999</c:v>
                </c:pt>
                <c:pt idx="387">
                  <c:v>45000</c:v>
                </c:pt>
                <c:pt idx="388">
                  <c:v>45001</c:v>
                </c:pt>
                <c:pt idx="389">
                  <c:v>45002</c:v>
                </c:pt>
                <c:pt idx="390">
                  <c:v>45003</c:v>
                </c:pt>
                <c:pt idx="391">
                  <c:v>45004</c:v>
                </c:pt>
                <c:pt idx="392">
                  <c:v>45005</c:v>
                </c:pt>
                <c:pt idx="393">
                  <c:v>45006</c:v>
                </c:pt>
                <c:pt idx="394">
                  <c:v>45007</c:v>
                </c:pt>
                <c:pt idx="395">
                  <c:v>45008</c:v>
                </c:pt>
                <c:pt idx="396">
                  <c:v>45009</c:v>
                </c:pt>
                <c:pt idx="397">
                  <c:v>45010</c:v>
                </c:pt>
                <c:pt idx="398">
                  <c:v>45011</c:v>
                </c:pt>
                <c:pt idx="399">
                  <c:v>45012</c:v>
                </c:pt>
                <c:pt idx="400">
                  <c:v>45013</c:v>
                </c:pt>
                <c:pt idx="401">
                  <c:v>45014</c:v>
                </c:pt>
                <c:pt idx="402">
                  <c:v>45015</c:v>
                </c:pt>
                <c:pt idx="403">
                  <c:v>45016</c:v>
                </c:pt>
                <c:pt idx="404">
                  <c:v>45017</c:v>
                </c:pt>
                <c:pt idx="405">
                  <c:v>45018</c:v>
                </c:pt>
                <c:pt idx="406">
                  <c:v>45019</c:v>
                </c:pt>
                <c:pt idx="407">
                  <c:v>45020</c:v>
                </c:pt>
                <c:pt idx="408">
                  <c:v>45021</c:v>
                </c:pt>
                <c:pt idx="409">
                  <c:v>45022</c:v>
                </c:pt>
                <c:pt idx="410">
                  <c:v>45023</c:v>
                </c:pt>
                <c:pt idx="411">
                  <c:v>45024</c:v>
                </c:pt>
                <c:pt idx="412">
                  <c:v>45025</c:v>
                </c:pt>
                <c:pt idx="413">
                  <c:v>45026</c:v>
                </c:pt>
                <c:pt idx="414">
                  <c:v>45027</c:v>
                </c:pt>
                <c:pt idx="415">
                  <c:v>45028</c:v>
                </c:pt>
                <c:pt idx="416">
                  <c:v>45029</c:v>
                </c:pt>
                <c:pt idx="417">
                  <c:v>45030</c:v>
                </c:pt>
                <c:pt idx="418">
                  <c:v>45031</c:v>
                </c:pt>
                <c:pt idx="419">
                  <c:v>45032</c:v>
                </c:pt>
                <c:pt idx="420">
                  <c:v>45033</c:v>
                </c:pt>
                <c:pt idx="421">
                  <c:v>45034</c:v>
                </c:pt>
                <c:pt idx="422">
                  <c:v>45035</c:v>
                </c:pt>
                <c:pt idx="423">
                  <c:v>45036</c:v>
                </c:pt>
                <c:pt idx="424">
                  <c:v>45037</c:v>
                </c:pt>
                <c:pt idx="425">
                  <c:v>45038</c:v>
                </c:pt>
                <c:pt idx="426">
                  <c:v>45039</c:v>
                </c:pt>
                <c:pt idx="427">
                  <c:v>45040</c:v>
                </c:pt>
                <c:pt idx="428">
                  <c:v>45041</c:v>
                </c:pt>
                <c:pt idx="429">
                  <c:v>45042</c:v>
                </c:pt>
                <c:pt idx="430">
                  <c:v>45043</c:v>
                </c:pt>
                <c:pt idx="431">
                  <c:v>45044</c:v>
                </c:pt>
                <c:pt idx="432">
                  <c:v>45045</c:v>
                </c:pt>
                <c:pt idx="433">
                  <c:v>45046</c:v>
                </c:pt>
                <c:pt idx="434">
                  <c:v>45047</c:v>
                </c:pt>
                <c:pt idx="435">
                  <c:v>45048</c:v>
                </c:pt>
                <c:pt idx="436">
                  <c:v>45049</c:v>
                </c:pt>
                <c:pt idx="437">
                  <c:v>45050</c:v>
                </c:pt>
                <c:pt idx="438">
                  <c:v>45051</c:v>
                </c:pt>
                <c:pt idx="439">
                  <c:v>45052</c:v>
                </c:pt>
                <c:pt idx="440">
                  <c:v>45053</c:v>
                </c:pt>
                <c:pt idx="441">
                  <c:v>45054</c:v>
                </c:pt>
                <c:pt idx="442">
                  <c:v>45055</c:v>
                </c:pt>
                <c:pt idx="443">
                  <c:v>45056</c:v>
                </c:pt>
                <c:pt idx="444">
                  <c:v>45057</c:v>
                </c:pt>
                <c:pt idx="445">
                  <c:v>45058</c:v>
                </c:pt>
                <c:pt idx="446">
                  <c:v>45059</c:v>
                </c:pt>
                <c:pt idx="447">
                  <c:v>45060</c:v>
                </c:pt>
                <c:pt idx="448">
                  <c:v>45061</c:v>
                </c:pt>
                <c:pt idx="449">
                  <c:v>45062</c:v>
                </c:pt>
                <c:pt idx="450">
                  <c:v>45063</c:v>
                </c:pt>
                <c:pt idx="451">
                  <c:v>45064</c:v>
                </c:pt>
                <c:pt idx="452">
                  <c:v>45065</c:v>
                </c:pt>
                <c:pt idx="453">
                  <c:v>45066</c:v>
                </c:pt>
                <c:pt idx="454">
                  <c:v>45067</c:v>
                </c:pt>
                <c:pt idx="455">
                  <c:v>45068</c:v>
                </c:pt>
                <c:pt idx="456">
                  <c:v>45069</c:v>
                </c:pt>
                <c:pt idx="457">
                  <c:v>45070</c:v>
                </c:pt>
                <c:pt idx="458">
                  <c:v>45071</c:v>
                </c:pt>
                <c:pt idx="459">
                  <c:v>45072</c:v>
                </c:pt>
                <c:pt idx="460">
                  <c:v>45073</c:v>
                </c:pt>
                <c:pt idx="461">
                  <c:v>45074</c:v>
                </c:pt>
                <c:pt idx="462">
                  <c:v>45075</c:v>
                </c:pt>
                <c:pt idx="463">
                  <c:v>45076</c:v>
                </c:pt>
                <c:pt idx="464">
                  <c:v>45077</c:v>
                </c:pt>
                <c:pt idx="465">
                  <c:v>45078</c:v>
                </c:pt>
                <c:pt idx="466">
                  <c:v>45079</c:v>
                </c:pt>
                <c:pt idx="467">
                  <c:v>45080</c:v>
                </c:pt>
                <c:pt idx="468">
                  <c:v>45081</c:v>
                </c:pt>
                <c:pt idx="469">
                  <c:v>45082</c:v>
                </c:pt>
                <c:pt idx="470">
                  <c:v>45083</c:v>
                </c:pt>
                <c:pt idx="471">
                  <c:v>45084</c:v>
                </c:pt>
                <c:pt idx="472">
                  <c:v>45085</c:v>
                </c:pt>
                <c:pt idx="473">
                  <c:v>45086</c:v>
                </c:pt>
                <c:pt idx="474">
                  <c:v>45087</c:v>
                </c:pt>
                <c:pt idx="475">
                  <c:v>45088</c:v>
                </c:pt>
                <c:pt idx="476">
                  <c:v>45089</c:v>
                </c:pt>
                <c:pt idx="477">
                  <c:v>45090</c:v>
                </c:pt>
                <c:pt idx="478">
                  <c:v>45091</c:v>
                </c:pt>
                <c:pt idx="479">
                  <c:v>45092</c:v>
                </c:pt>
                <c:pt idx="480">
                  <c:v>45093</c:v>
                </c:pt>
                <c:pt idx="481">
                  <c:v>45094</c:v>
                </c:pt>
                <c:pt idx="482">
                  <c:v>45095</c:v>
                </c:pt>
                <c:pt idx="483">
                  <c:v>45096</c:v>
                </c:pt>
                <c:pt idx="484">
                  <c:v>45097</c:v>
                </c:pt>
                <c:pt idx="485">
                  <c:v>45098</c:v>
                </c:pt>
                <c:pt idx="486">
                  <c:v>45099</c:v>
                </c:pt>
                <c:pt idx="487">
                  <c:v>45100</c:v>
                </c:pt>
                <c:pt idx="488">
                  <c:v>45101</c:v>
                </c:pt>
                <c:pt idx="489">
                  <c:v>45102</c:v>
                </c:pt>
                <c:pt idx="490">
                  <c:v>45103</c:v>
                </c:pt>
                <c:pt idx="491">
                  <c:v>45104</c:v>
                </c:pt>
                <c:pt idx="492">
                  <c:v>45105</c:v>
                </c:pt>
                <c:pt idx="493">
                  <c:v>45106</c:v>
                </c:pt>
                <c:pt idx="494">
                  <c:v>45107</c:v>
                </c:pt>
                <c:pt idx="495">
                  <c:v>45108</c:v>
                </c:pt>
                <c:pt idx="496">
                  <c:v>45109</c:v>
                </c:pt>
                <c:pt idx="497">
                  <c:v>45110</c:v>
                </c:pt>
                <c:pt idx="498">
                  <c:v>45111</c:v>
                </c:pt>
                <c:pt idx="499">
                  <c:v>45112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3.6425999999999998</c:v>
                </c:pt>
                <c:pt idx="1">
                  <c:v>3.6530999999999998</c:v>
                </c:pt>
                <c:pt idx="2">
                  <c:v>3.6564999999999999</c:v>
                </c:pt>
                <c:pt idx="3">
                  <c:v>3.6497000000000002</c:v>
                </c:pt>
                <c:pt idx="4">
                  <c:v>3.6431</c:v>
                </c:pt>
                <c:pt idx="5">
                  <c:v>3.6431</c:v>
                </c:pt>
                <c:pt idx="6">
                  <c:v>3.6431</c:v>
                </c:pt>
                <c:pt idx="7">
                  <c:v>3.6273</c:v>
                </c:pt>
                <c:pt idx="8">
                  <c:v>3.6069</c:v>
                </c:pt>
                <c:pt idx="9">
                  <c:v>3.5884999999999998</c:v>
                </c:pt>
                <c:pt idx="10">
                  <c:v>3.59</c:v>
                </c:pt>
                <c:pt idx="11">
                  <c:v>3.5769000000000002</c:v>
                </c:pt>
                <c:pt idx="12">
                  <c:v>3.5769000000000002</c:v>
                </c:pt>
                <c:pt idx="13">
                  <c:v>3.5769000000000002</c:v>
                </c:pt>
                <c:pt idx="14">
                  <c:v>3.5558999999999998</c:v>
                </c:pt>
                <c:pt idx="15">
                  <c:v>3.5985</c:v>
                </c:pt>
                <c:pt idx="16">
                  <c:v>3.6025</c:v>
                </c:pt>
                <c:pt idx="17">
                  <c:v>3.6124000000000001</c:v>
                </c:pt>
                <c:pt idx="18">
                  <c:v>3.5840999999999998</c:v>
                </c:pt>
                <c:pt idx="19">
                  <c:v>3.5840999999999998</c:v>
                </c:pt>
                <c:pt idx="20">
                  <c:v>3.5840999999999998</c:v>
                </c:pt>
                <c:pt idx="21">
                  <c:v>3.581</c:v>
                </c:pt>
                <c:pt idx="22">
                  <c:v>3.6113</c:v>
                </c:pt>
                <c:pt idx="23">
                  <c:v>3.5872999999999999</c:v>
                </c:pt>
                <c:pt idx="24">
                  <c:v>3.5872999999999999</c:v>
                </c:pt>
                <c:pt idx="25">
                  <c:v>3.5872999999999999</c:v>
                </c:pt>
                <c:pt idx="26">
                  <c:v>3.5872999999999999</c:v>
                </c:pt>
                <c:pt idx="27">
                  <c:v>3.5872999999999999</c:v>
                </c:pt>
                <c:pt idx="28">
                  <c:v>3.5735000000000001</c:v>
                </c:pt>
                <c:pt idx="29">
                  <c:v>3.5488</c:v>
                </c:pt>
                <c:pt idx="30">
                  <c:v>3.5484</c:v>
                </c:pt>
                <c:pt idx="31">
                  <c:v>3.5402999999999998</c:v>
                </c:pt>
                <c:pt idx="32">
                  <c:v>3.5501999999999998</c:v>
                </c:pt>
                <c:pt idx="33">
                  <c:v>3.5501999999999998</c:v>
                </c:pt>
                <c:pt idx="34">
                  <c:v>3.5501999999999998</c:v>
                </c:pt>
                <c:pt idx="35">
                  <c:v>3.5404</c:v>
                </c:pt>
                <c:pt idx="36">
                  <c:v>3.5531000000000001</c:v>
                </c:pt>
                <c:pt idx="37">
                  <c:v>3.5478999999999998</c:v>
                </c:pt>
                <c:pt idx="38">
                  <c:v>3.5236000000000001</c:v>
                </c:pt>
                <c:pt idx="39">
                  <c:v>3.5404</c:v>
                </c:pt>
                <c:pt idx="40">
                  <c:v>3.5404</c:v>
                </c:pt>
                <c:pt idx="41">
                  <c:v>3.5404</c:v>
                </c:pt>
                <c:pt idx="42">
                  <c:v>3.5310000000000001</c:v>
                </c:pt>
                <c:pt idx="43">
                  <c:v>3.5146999999999999</c:v>
                </c:pt>
                <c:pt idx="44">
                  <c:v>3.5211999999999999</c:v>
                </c:pt>
                <c:pt idx="45">
                  <c:v>3.5182000000000002</c:v>
                </c:pt>
                <c:pt idx="46">
                  <c:v>3.5057</c:v>
                </c:pt>
                <c:pt idx="47">
                  <c:v>3.5057</c:v>
                </c:pt>
                <c:pt idx="48">
                  <c:v>3.5057</c:v>
                </c:pt>
                <c:pt idx="49">
                  <c:v>3.5005999999999999</c:v>
                </c:pt>
                <c:pt idx="50">
                  <c:v>3.4933999999999998</c:v>
                </c:pt>
                <c:pt idx="51">
                  <c:v>3.4763000000000002</c:v>
                </c:pt>
                <c:pt idx="52">
                  <c:v>3.4916</c:v>
                </c:pt>
                <c:pt idx="53">
                  <c:v>3.4916</c:v>
                </c:pt>
                <c:pt idx="54">
                  <c:v>3.4916</c:v>
                </c:pt>
                <c:pt idx="55">
                  <c:v>3.4916</c:v>
                </c:pt>
                <c:pt idx="56">
                  <c:v>3.4916</c:v>
                </c:pt>
                <c:pt idx="57">
                  <c:v>3.4973999999999998</c:v>
                </c:pt>
                <c:pt idx="58">
                  <c:v>3.5004</c:v>
                </c:pt>
                <c:pt idx="59">
                  <c:v>3.5131999999999999</c:v>
                </c:pt>
                <c:pt idx="60">
                  <c:v>3.5131999999999999</c:v>
                </c:pt>
                <c:pt idx="61">
                  <c:v>3.5131999999999999</c:v>
                </c:pt>
                <c:pt idx="62">
                  <c:v>3.5131999999999999</c:v>
                </c:pt>
                <c:pt idx="63">
                  <c:v>3.5291999999999999</c:v>
                </c:pt>
                <c:pt idx="64">
                  <c:v>3.5142000000000002</c:v>
                </c:pt>
                <c:pt idx="65">
                  <c:v>3.5207000000000002</c:v>
                </c:pt>
                <c:pt idx="66">
                  <c:v>3.4882</c:v>
                </c:pt>
                <c:pt idx="67">
                  <c:v>3.5127000000000002</c:v>
                </c:pt>
                <c:pt idx="68">
                  <c:v>3.5127000000000002</c:v>
                </c:pt>
                <c:pt idx="69">
                  <c:v>3.5127000000000002</c:v>
                </c:pt>
                <c:pt idx="70">
                  <c:v>3.5282</c:v>
                </c:pt>
                <c:pt idx="71">
                  <c:v>3.5411999999999999</c:v>
                </c:pt>
                <c:pt idx="72">
                  <c:v>3.5329000000000002</c:v>
                </c:pt>
                <c:pt idx="73">
                  <c:v>3.5329000000000002</c:v>
                </c:pt>
                <c:pt idx="74">
                  <c:v>3.5876999999999999</c:v>
                </c:pt>
                <c:pt idx="75">
                  <c:v>3.5876999999999999</c:v>
                </c:pt>
                <c:pt idx="76">
                  <c:v>3.5876999999999999</c:v>
                </c:pt>
                <c:pt idx="77">
                  <c:v>3.6240000000000001</c:v>
                </c:pt>
                <c:pt idx="78">
                  <c:v>3.6556000000000002</c:v>
                </c:pt>
                <c:pt idx="79">
                  <c:v>3.6154000000000002</c:v>
                </c:pt>
                <c:pt idx="80">
                  <c:v>3.6189</c:v>
                </c:pt>
                <c:pt idx="81">
                  <c:v>3.5514000000000001</c:v>
                </c:pt>
                <c:pt idx="82">
                  <c:v>3.5514000000000001</c:v>
                </c:pt>
                <c:pt idx="83">
                  <c:v>3.5514000000000001</c:v>
                </c:pt>
                <c:pt idx="84">
                  <c:v>3.5646</c:v>
                </c:pt>
                <c:pt idx="85">
                  <c:v>3.5375999999999999</c:v>
                </c:pt>
                <c:pt idx="86">
                  <c:v>3.5242</c:v>
                </c:pt>
                <c:pt idx="87">
                  <c:v>3.5666000000000002</c:v>
                </c:pt>
                <c:pt idx="88">
                  <c:v>3.5489999999999999</c:v>
                </c:pt>
                <c:pt idx="89">
                  <c:v>3.5489999999999999</c:v>
                </c:pt>
                <c:pt idx="90">
                  <c:v>3.5489999999999999</c:v>
                </c:pt>
                <c:pt idx="91">
                  <c:v>3.5819000000000001</c:v>
                </c:pt>
                <c:pt idx="92">
                  <c:v>3.5853999999999999</c:v>
                </c:pt>
                <c:pt idx="93">
                  <c:v>3.5834999999999999</c:v>
                </c:pt>
                <c:pt idx="94">
                  <c:v>3.6046999999999998</c:v>
                </c:pt>
                <c:pt idx="95">
                  <c:v>3.6029</c:v>
                </c:pt>
                <c:pt idx="96">
                  <c:v>3.6029</c:v>
                </c:pt>
                <c:pt idx="97">
                  <c:v>3.6029</c:v>
                </c:pt>
                <c:pt idx="98">
                  <c:v>3.5727000000000002</c:v>
                </c:pt>
                <c:pt idx="99">
                  <c:v>3.5756999999999999</c:v>
                </c:pt>
                <c:pt idx="100">
                  <c:v>3.5632000000000001</c:v>
                </c:pt>
                <c:pt idx="101">
                  <c:v>3.5710999999999999</c:v>
                </c:pt>
                <c:pt idx="102">
                  <c:v>3.5710999999999999</c:v>
                </c:pt>
                <c:pt idx="103">
                  <c:v>3.5710999999999999</c:v>
                </c:pt>
                <c:pt idx="104">
                  <c:v>3.5710999999999999</c:v>
                </c:pt>
                <c:pt idx="105">
                  <c:v>3.5739000000000001</c:v>
                </c:pt>
                <c:pt idx="106">
                  <c:v>3.5613999999999999</c:v>
                </c:pt>
                <c:pt idx="107">
                  <c:v>3.5853000000000002</c:v>
                </c:pt>
                <c:pt idx="108">
                  <c:v>3.5838999999999999</c:v>
                </c:pt>
                <c:pt idx="109">
                  <c:v>3.5827</c:v>
                </c:pt>
                <c:pt idx="110">
                  <c:v>3.5827</c:v>
                </c:pt>
                <c:pt idx="111">
                  <c:v>3.5827</c:v>
                </c:pt>
                <c:pt idx="112">
                  <c:v>3.5988000000000002</c:v>
                </c:pt>
                <c:pt idx="113">
                  <c:v>3.5941999999999998</c:v>
                </c:pt>
                <c:pt idx="114">
                  <c:v>3.6217000000000001</c:v>
                </c:pt>
                <c:pt idx="115">
                  <c:v>3.5998999999999999</c:v>
                </c:pt>
                <c:pt idx="116">
                  <c:v>3.6431</c:v>
                </c:pt>
                <c:pt idx="117">
                  <c:v>3.6431</c:v>
                </c:pt>
                <c:pt idx="118">
                  <c:v>3.6431</c:v>
                </c:pt>
                <c:pt idx="119">
                  <c:v>3.6364999999999998</c:v>
                </c:pt>
                <c:pt idx="120">
                  <c:v>3.6484000000000001</c:v>
                </c:pt>
                <c:pt idx="121">
                  <c:v>3.6440000000000001</c:v>
                </c:pt>
                <c:pt idx="122">
                  <c:v>3.6198999999999999</c:v>
                </c:pt>
                <c:pt idx="123">
                  <c:v>3.6227</c:v>
                </c:pt>
                <c:pt idx="124">
                  <c:v>3.6227</c:v>
                </c:pt>
                <c:pt idx="125">
                  <c:v>3.6227</c:v>
                </c:pt>
                <c:pt idx="126">
                  <c:v>3.5956000000000001</c:v>
                </c:pt>
                <c:pt idx="127">
                  <c:v>3.6349999999999998</c:v>
                </c:pt>
                <c:pt idx="128">
                  <c:v>3.6328</c:v>
                </c:pt>
                <c:pt idx="129">
                  <c:v>3.6364000000000001</c:v>
                </c:pt>
                <c:pt idx="130">
                  <c:v>3.6850000000000001</c:v>
                </c:pt>
                <c:pt idx="131">
                  <c:v>3.6850000000000001</c:v>
                </c:pt>
                <c:pt idx="132">
                  <c:v>3.6850000000000001</c:v>
                </c:pt>
                <c:pt idx="133">
                  <c:v>3.6568000000000001</c:v>
                </c:pt>
                <c:pt idx="134">
                  <c:v>3.6248999999999998</c:v>
                </c:pt>
                <c:pt idx="135">
                  <c:v>3.5815999999999999</c:v>
                </c:pt>
                <c:pt idx="136">
                  <c:v>3.5581999999999998</c:v>
                </c:pt>
                <c:pt idx="137">
                  <c:v>3.5175999999999998</c:v>
                </c:pt>
                <c:pt idx="138">
                  <c:v>3.5175999999999998</c:v>
                </c:pt>
                <c:pt idx="139">
                  <c:v>3.5175999999999998</c:v>
                </c:pt>
                <c:pt idx="140">
                  <c:v>3.5110999999999999</c:v>
                </c:pt>
                <c:pt idx="141">
                  <c:v>3.4973999999999998</c:v>
                </c:pt>
                <c:pt idx="142">
                  <c:v>3.4904000000000002</c:v>
                </c:pt>
                <c:pt idx="143">
                  <c:v>3.4790000000000001</c:v>
                </c:pt>
                <c:pt idx="144">
                  <c:v>3.4903</c:v>
                </c:pt>
                <c:pt idx="145">
                  <c:v>3.4903</c:v>
                </c:pt>
                <c:pt idx="146">
                  <c:v>3.4903</c:v>
                </c:pt>
                <c:pt idx="147">
                  <c:v>3.5005000000000002</c:v>
                </c:pt>
                <c:pt idx="148">
                  <c:v>3.5238999999999998</c:v>
                </c:pt>
                <c:pt idx="149">
                  <c:v>3.5165000000000002</c:v>
                </c:pt>
                <c:pt idx="150">
                  <c:v>3.5175000000000001</c:v>
                </c:pt>
                <c:pt idx="151">
                  <c:v>3.5053999999999998</c:v>
                </c:pt>
                <c:pt idx="152">
                  <c:v>3.5053999999999998</c:v>
                </c:pt>
                <c:pt idx="153">
                  <c:v>3.5053999999999998</c:v>
                </c:pt>
                <c:pt idx="154">
                  <c:v>3.5249000000000001</c:v>
                </c:pt>
                <c:pt idx="155">
                  <c:v>3.4891000000000001</c:v>
                </c:pt>
                <c:pt idx="156">
                  <c:v>3.4777</c:v>
                </c:pt>
                <c:pt idx="157">
                  <c:v>3.4779</c:v>
                </c:pt>
                <c:pt idx="158">
                  <c:v>3.4710000000000001</c:v>
                </c:pt>
                <c:pt idx="159">
                  <c:v>3.4710000000000001</c:v>
                </c:pt>
                <c:pt idx="160">
                  <c:v>3.4710000000000001</c:v>
                </c:pt>
                <c:pt idx="161">
                  <c:v>3.4643999999999999</c:v>
                </c:pt>
                <c:pt idx="162">
                  <c:v>3.4472</c:v>
                </c:pt>
                <c:pt idx="163">
                  <c:v>3.4308000000000001</c:v>
                </c:pt>
                <c:pt idx="164">
                  <c:v>3.4064999999999999</c:v>
                </c:pt>
                <c:pt idx="165">
                  <c:v>3.4095</c:v>
                </c:pt>
                <c:pt idx="166">
                  <c:v>3.4095</c:v>
                </c:pt>
                <c:pt idx="167">
                  <c:v>3.4095</c:v>
                </c:pt>
                <c:pt idx="168">
                  <c:v>3.3898000000000001</c:v>
                </c:pt>
                <c:pt idx="169">
                  <c:v>3.3834</c:v>
                </c:pt>
                <c:pt idx="170">
                  <c:v>3.3654000000000002</c:v>
                </c:pt>
                <c:pt idx="171">
                  <c:v>3.3685999999999998</c:v>
                </c:pt>
                <c:pt idx="172">
                  <c:v>3.3401999999999998</c:v>
                </c:pt>
                <c:pt idx="173">
                  <c:v>3.3401999999999998</c:v>
                </c:pt>
                <c:pt idx="174">
                  <c:v>3.3401999999999998</c:v>
                </c:pt>
                <c:pt idx="175">
                  <c:v>3.3296999999999999</c:v>
                </c:pt>
                <c:pt idx="176">
                  <c:v>3.3161999999999998</c:v>
                </c:pt>
                <c:pt idx="177">
                  <c:v>3.3132000000000001</c:v>
                </c:pt>
                <c:pt idx="178">
                  <c:v>3.2987000000000002</c:v>
                </c:pt>
                <c:pt idx="179">
                  <c:v>3.2845</c:v>
                </c:pt>
                <c:pt idx="180">
                  <c:v>3.2845</c:v>
                </c:pt>
                <c:pt idx="181">
                  <c:v>3.2845</c:v>
                </c:pt>
                <c:pt idx="182">
                  <c:v>3.2839</c:v>
                </c:pt>
                <c:pt idx="183">
                  <c:v>3.2572000000000001</c:v>
                </c:pt>
                <c:pt idx="184">
                  <c:v>3.2542</c:v>
                </c:pt>
                <c:pt idx="185">
                  <c:v>3.2808000000000002</c:v>
                </c:pt>
                <c:pt idx="186">
                  <c:v>3.2523</c:v>
                </c:pt>
                <c:pt idx="187">
                  <c:v>3.2523</c:v>
                </c:pt>
                <c:pt idx="188">
                  <c:v>3.2523</c:v>
                </c:pt>
                <c:pt idx="189">
                  <c:v>3.3176999999999999</c:v>
                </c:pt>
                <c:pt idx="190">
                  <c:v>3.3132000000000001</c:v>
                </c:pt>
                <c:pt idx="191">
                  <c:v>3.3348</c:v>
                </c:pt>
                <c:pt idx="192">
                  <c:v>3.3690000000000002</c:v>
                </c:pt>
                <c:pt idx="193">
                  <c:v>3.3721999999999999</c:v>
                </c:pt>
                <c:pt idx="194">
                  <c:v>3.3721999999999999</c:v>
                </c:pt>
                <c:pt idx="195">
                  <c:v>3.3721999999999999</c:v>
                </c:pt>
                <c:pt idx="196">
                  <c:v>3.3873000000000002</c:v>
                </c:pt>
                <c:pt idx="197">
                  <c:v>3.3936000000000002</c:v>
                </c:pt>
                <c:pt idx="198">
                  <c:v>3.3999000000000001</c:v>
                </c:pt>
                <c:pt idx="199">
                  <c:v>3.4319999999999999</c:v>
                </c:pt>
                <c:pt idx="200">
                  <c:v>3.4493</c:v>
                </c:pt>
                <c:pt idx="201">
                  <c:v>3.4493</c:v>
                </c:pt>
                <c:pt idx="202">
                  <c:v>3.4493</c:v>
                </c:pt>
                <c:pt idx="203">
                  <c:v>3.4388000000000001</c:v>
                </c:pt>
                <c:pt idx="204">
                  <c:v>3.411</c:v>
                </c:pt>
                <c:pt idx="205">
                  <c:v>3.4331</c:v>
                </c:pt>
                <c:pt idx="206">
                  <c:v>3.4354</c:v>
                </c:pt>
                <c:pt idx="207">
                  <c:v>3.4306999999999999</c:v>
                </c:pt>
                <c:pt idx="208">
                  <c:v>3.4306999999999999</c:v>
                </c:pt>
                <c:pt idx="209">
                  <c:v>3.4306999999999999</c:v>
                </c:pt>
                <c:pt idx="210">
                  <c:v>3.4407000000000001</c:v>
                </c:pt>
                <c:pt idx="211">
                  <c:v>3.4411999999999998</c:v>
                </c:pt>
                <c:pt idx="212">
                  <c:v>3.4348000000000001</c:v>
                </c:pt>
                <c:pt idx="213">
                  <c:v>3.4268000000000001</c:v>
                </c:pt>
                <c:pt idx="214">
                  <c:v>3.411</c:v>
                </c:pt>
                <c:pt idx="215">
                  <c:v>3.411</c:v>
                </c:pt>
                <c:pt idx="216">
                  <c:v>3.411</c:v>
                </c:pt>
                <c:pt idx="217">
                  <c:v>3.411</c:v>
                </c:pt>
                <c:pt idx="218">
                  <c:v>3.411</c:v>
                </c:pt>
                <c:pt idx="219">
                  <c:v>3.3854000000000002</c:v>
                </c:pt>
                <c:pt idx="220">
                  <c:v>3.4283999999999999</c:v>
                </c:pt>
                <c:pt idx="221">
                  <c:v>3.4857999999999998</c:v>
                </c:pt>
                <c:pt idx="222">
                  <c:v>3.4857999999999998</c:v>
                </c:pt>
                <c:pt idx="223">
                  <c:v>3.4857999999999998</c:v>
                </c:pt>
                <c:pt idx="224">
                  <c:v>3.4998</c:v>
                </c:pt>
                <c:pt idx="225">
                  <c:v>3.4998</c:v>
                </c:pt>
                <c:pt idx="226">
                  <c:v>3.4998</c:v>
                </c:pt>
                <c:pt idx="227">
                  <c:v>3.4982000000000002</c:v>
                </c:pt>
                <c:pt idx="228">
                  <c:v>3.4559000000000002</c:v>
                </c:pt>
                <c:pt idx="229">
                  <c:v>3.4559000000000002</c:v>
                </c:pt>
                <c:pt idx="230">
                  <c:v>3.4559000000000002</c:v>
                </c:pt>
                <c:pt idx="231">
                  <c:v>3.4559000000000002</c:v>
                </c:pt>
                <c:pt idx="232">
                  <c:v>3.4773999999999998</c:v>
                </c:pt>
                <c:pt idx="233">
                  <c:v>3.4601000000000002</c:v>
                </c:pt>
                <c:pt idx="234">
                  <c:v>3.4710999999999999</c:v>
                </c:pt>
                <c:pt idx="235">
                  <c:v>3.4571000000000001</c:v>
                </c:pt>
                <c:pt idx="236">
                  <c:v>3.4571000000000001</c:v>
                </c:pt>
                <c:pt idx="237">
                  <c:v>3.4571000000000001</c:v>
                </c:pt>
                <c:pt idx="238">
                  <c:v>3.4571000000000001</c:v>
                </c:pt>
                <c:pt idx="239">
                  <c:v>3.4773000000000001</c:v>
                </c:pt>
                <c:pt idx="240">
                  <c:v>3.4603000000000002</c:v>
                </c:pt>
                <c:pt idx="241">
                  <c:v>3.4727999999999999</c:v>
                </c:pt>
                <c:pt idx="242">
                  <c:v>3.4796999999999998</c:v>
                </c:pt>
                <c:pt idx="243">
                  <c:v>3.4796999999999998</c:v>
                </c:pt>
                <c:pt idx="244">
                  <c:v>3.4796999999999998</c:v>
                </c:pt>
                <c:pt idx="245">
                  <c:v>3.4969000000000001</c:v>
                </c:pt>
                <c:pt idx="246">
                  <c:v>3.5087999999999999</c:v>
                </c:pt>
                <c:pt idx="247">
                  <c:v>3.5106000000000002</c:v>
                </c:pt>
                <c:pt idx="248">
                  <c:v>3.5386000000000002</c:v>
                </c:pt>
                <c:pt idx="249">
                  <c:v>3.5257999999999998</c:v>
                </c:pt>
                <c:pt idx="250">
                  <c:v>3.5257999999999998</c:v>
                </c:pt>
                <c:pt idx="251">
                  <c:v>3.5257999999999998</c:v>
                </c:pt>
                <c:pt idx="252">
                  <c:v>3.4980000000000002</c:v>
                </c:pt>
                <c:pt idx="253">
                  <c:v>3.4980000000000002</c:v>
                </c:pt>
                <c:pt idx="254">
                  <c:v>3.5009999999999999</c:v>
                </c:pt>
                <c:pt idx="255">
                  <c:v>3.4824000000000002</c:v>
                </c:pt>
                <c:pt idx="256">
                  <c:v>3.4849999999999999</c:v>
                </c:pt>
                <c:pt idx="257">
                  <c:v>3.4849999999999999</c:v>
                </c:pt>
                <c:pt idx="258">
                  <c:v>3.4849999999999999</c:v>
                </c:pt>
                <c:pt idx="259">
                  <c:v>3.5324</c:v>
                </c:pt>
                <c:pt idx="260">
                  <c:v>3.5333999999999999</c:v>
                </c:pt>
                <c:pt idx="261">
                  <c:v>3.5649999999999999</c:v>
                </c:pt>
                <c:pt idx="262">
                  <c:v>3.5451999999999999</c:v>
                </c:pt>
                <c:pt idx="263">
                  <c:v>3.5400999999999998</c:v>
                </c:pt>
                <c:pt idx="264">
                  <c:v>3.5400999999999998</c:v>
                </c:pt>
                <c:pt idx="265">
                  <c:v>3.5400999999999998</c:v>
                </c:pt>
                <c:pt idx="266">
                  <c:v>3.5327999999999999</c:v>
                </c:pt>
                <c:pt idx="267">
                  <c:v>3.58</c:v>
                </c:pt>
                <c:pt idx="268">
                  <c:v>3.5619999999999998</c:v>
                </c:pt>
                <c:pt idx="269">
                  <c:v>3.5760000000000001</c:v>
                </c:pt>
                <c:pt idx="270">
                  <c:v>3.5964999999999998</c:v>
                </c:pt>
                <c:pt idx="271">
                  <c:v>3.5964999999999998</c:v>
                </c:pt>
                <c:pt idx="272">
                  <c:v>3.5964999999999998</c:v>
                </c:pt>
                <c:pt idx="273">
                  <c:v>3.5482</c:v>
                </c:pt>
                <c:pt idx="274">
                  <c:v>3.5670999999999999</c:v>
                </c:pt>
                <c:pt idx="275">
                  <c:v>3.5653999999999999</c:v>
                </c:pt>
                <c:pt idx="276">
                  <c:v>3.5577999999999999</c:v>
                </c:pt>
                <c:pt idx="277">
                  <c:v>3.5558000000000001</c:v>
                </c:pt>
                <c:pt idx="278">
                  <c:v>3.5558000000000001</c:v>
                </c:pt>
                <c:pt idx="279">
                  <c:v>3.5558000000000001</c:v>
                </c:pt>
                <c:pt idx="280">
                  <c:v>3.601</c:v>
                </c:pt>
                <c:pt idx="281">
                  <c:v>3.5608</c:v>
                </c:pt>
                <c:pt idx="282">
                  <c:v>3.5642</c:v>
                </c:pt>
                <c:pt idx="283">
                  <c:v>3.5672999999999999</c:v>
                </c:pt>
                <c:pt idx="284">
                  <c:v>3.5607000000000002</c:v>
                </c:pt>
                <c:pt idx="285">
                  <c:v>3.5607000000000002</c:v>
                </c:pt>
                <c:pt idx="286">
                  <c:v>3.5607000000000002</c:v>
                </c:pt>
                <c:pt idx="287">
                  <c:v>3.5785999999999998</c:v>
                </c:pt>
                <c:pt idx="288">
                  <c:v>3.5798000000000001</c:v>
                </c:pt>
                <c:pt idx="289">
                  <c:v>3.6240000000000001</c:v>
                </c:pt>
                <c:pt idx="290">
                  <c:v>3.6190000000000002</c:v>
                </c:pt>
                <c:pt idx="291">
                  <c:v>3.6122000000000001</c:v>
                </c:pt>
                <c:pt idx="292">
                  <c:v>3.6122000000000001</c:v>
                </c:pt>
                <c:pt idx="293">
                  <c:v>3.6122000000000001</c:v>
                </c:pt>
                <c:pt idx="294">
                  <c:v>3.6208999999999998</c:v>
                </c:pt>
                <c:pt idx="295">
                  <c:v>3.6187999999999998</c:v>
                </c:pt>
                <c:pt idx="296">
                  <c:v>3.6303999999999998</c:v>
                </c:pt>
                <c:pt idx="297">
                  <c:v>3.6362999999999999</c:v>
                </c:pt>
                <c:pt idx="298">
                  <c:v>3.6720999999999999</c:v>
                </c:pt>
                <c:pt idx="299">
                  <c:v>3.6720999999999999</c:v>
                </c:pt>
                <c:pt idx="300">
                  <c:v>3.6720999999999999</c:v>
                </c:pt>
                <c:pt idx="301">
                  <c:v>3.6514000000000002</c:v>
                </c:pt>
                <c:pt idx="302">
                  <c:v>3.6753999999999998</c:v>
                </c:pt>
                <c:pt idx="303">
                  <c:v>3.6951999999999998</c:v>
                </c:pt>
                <c:pt idx="304">
                  <c:v>3.6932999999999998</c:v>
                </c:pt>
                <c:pt idx="305">
                  <c:v>3.7054999999999998</c:v>
                </c:pt>
                <c:pt idx="306">
                  <c:v>3.7054999999999998</c:v>
                </c:pt>
                <c:pt idx="307">
                  <c:v>3.7054999999999998</c:v>
                </c:pt>
                <c:pt idx="308">
                  <c:v>3.7054999999999998</c:v>
                </c:pt>
                <c:pt idx="309">
                  <c:v>3.7401</c:v>
                </c:pt>
                <c:pt idx="310">
                  <c:v>3.7524000000000002</c:v>
                </c:pt>
                <c:pt idx="311">
                  <c:v>3.7566999999999999</c:v>
                </c:pt>
                <c:pt idx="312">
                  <c:v>3.7530000000000001</c:v>
                </c:pt>
                <c:pt idx="313">
                  <c:v>3.7530000000000001</c:v>
                </c:pt>
                <c:pt idx="314">
                  <c:v>3.7530000000000001</c:v>
                </c:pt>
                <c:pt idx="315">
                  <c:v>3.7530000000000001</c:v>
                </c:pt>
                <c:pt idx="316">
                  <c:v>3.7187999999999999</c:v>
                </c:pt>
                <c:pt idx="317">
                  <c:v>3.7408999999999999</c:v>
                </c:pt>
                <c:pt idx="318">
                  <c:v>3.7439</c:v>
                </c:pt>
                <c:pt idx="319">
                  <c:v>3.7355</c:v>
                </c:pt>
                <c:pt idx="320">
                  <c:v>3.7355</c:v>
                </c:pt>
                <c:pt idx="321">
                  <c:v>3.7355</c:v>
                </c:pt>
                <c:pt idx="322">
                  <c:v>3.7347000000000001</c:v>
                </c:pt>
                <c:pt idx="323">
                  <c:v>3.7288000000000001</c:v>
                </c:pt>
                <c:pt idx="324">
                  <c:v>3.7124999999999999</c:v>
                </c:pt>
                <c:pt idx="325">
                  <c:v>3.6884999999999999</c:v>
                </c:pt>
                <c:pt idx="326">
                  <c:v>3.6972999999999998</c:v>
                </c:pt>
                <c:pt idx="327">
                  <c:v>3.6972999999999998</c:v>
                </c:pt>
                <c:pt idx="328">
                  <c:v>3.6972999999999998</c:v>
                </c:pt>
                <c:pt idx="329">
                  <c:v>3.6985000000000001</c:v>
                </c:pt>
                <c:pt idx="330">
                  <c:v>3.6996000000000002</c:v>
                </c:pt>
                <c:pt idx="331">
                  <c:v>3.6638999999999999</c:v>
                </c:pt>
                <c:pt idx="332">
                  <c:v>3.6871</c:v>
                </c:pt>
                <c:pt idx="333">
                  <c:v>3.6947999999999999</c:v>
                </c:pt>
                <c:pt idx="334">
                  <c:v>3.6947999999999999</c:v>
                </c:pt>
                <c:pt idx="335">
                  <c:v>3.6947999999999999</c:v>
                </c:pt>
                <c:pt idx="336">
                  <c:v>3.6777000000000002</c:v>
                </c:pt>
                <c:pt idx="337">
                  <c:v>3.6629</c:v>
                </c:pt>
                <c:pt idx="338">
                  <c:v>3.6642000000000001</c:v>
                </c:pt>
                <c:pt idx="339">
                  <c:v>3.7044999999999999</c:v>
                </c:pt>
                <c:pt idx="340">
                  <c:v>3.7374000000000001</c:v>
                </c:pt>
                <c:pt idx="341">
                  <c:v>3.7374000000000001</c:v>
                </c:pt>
                <c:pt idx="342">
                  <c:v>3.7374000000000001</c:v>
                </c:pt>
                <c:pt idx="343">
                  <c:v>3.7789999999999999</c:v>
                </c:pt>
                <c:pt idx="344">
                  <c:v>3.7646000000000002</c:v>
                </c:pt>
                <c:pt idx="345">
                  <c:v>3.7639</c:v>
                </c:pt>
                <c:pt idx="346">
                  <c:v>3.7621000000000002</c:v>
                </c:pt>
                <c:pt idx="347">
                  <c:v>3.7128000000000001</c:v>
                </c:pt>
                <c:pt idx="348">
                  <c:v>3.7128000000000001</c:v>
                </c:pt>
                <c:pt idx="349">
                  <c:v>3.7128000000000001</c:v>
                </c:pt>
                <c:pt idx="350">
                  <c:v>3.7385999999999999</c:v>
                </c:pt>
                <c:pt idx="351">
                  <c:v>3.7176</c:v>
                </c:pt>
                <c:pt idx="352">
                  <c:v>3.7378999999999998</c:v>
                </c:pt>
                <c:pt idx="353">
                  <c:v>3.7570000000000001</c:v>
                </c:pt>
                <c:pt idx="354">
                  <c:v>3.7578</c:v>
                </c:pt>
                <c:pt idx="355">
                  <c:v>3.7578</c:v>
                </c:pt>
                <c:pt idx="356">
                  <c:v>3.7578</c:v>
                </c:pt>
                <c:pt idx="357">
                  <c:v>3.7820999999999998</c:v>
                </c:pt>
                <c:pt idx="358">
                  <c:v>3.7665999999999999</c:v>
                </c:pt>
                <c:pt idx="359">
                  <c:v>3.7801999999999998</c:v>
                </c:pt>
                <c:pt idx="360">
                  <c:v>3.7877000000000001</c:v>
                </c:pt>
                <c:pt idx="361">
                  <c:v>3.7936999999999999</c:v>
                </c:pt>
                <c:pt idx="362">
                  <c:v>3.7936999999999999</c:v>
                </c:pt>
                <c:pt idx="363">
                  <c:v>3.7936999999999999</c:v>
                </c:pt>
                <c:pt idx="364">
                  <c:v>3.8069999999999999</c:v>
                </c:pt>
                <c:pt idx="365">
                  <c:v>3.8885999999999998</c:v>
                </c:pt>
                <c:pt idx="366">
                  <c:v>3.8944999999999999</c:v>
                </c:pt>
                <c:pt idx="367">
                  <c:v>3.8363999999999998</c:v>
                </c:pt>
                <c:pt idx="368">
                  <c:v>3.8752</c:v>
                </c:pt>
                <c:pt idx="369">
                  <c:v>3.8752</c:v>
                </c:pt>
                <c:pt idx="370">
                  <c:v>3.8752</c:v>
                </c:pt>
                <c:pt idx="371">
                  <c:v>3.8788</c:v>
                </c:pt>
                <c:pt idx="372">
                  <c:v>3.8913000000000002</c:v>
                </c:pt>
                <c:pt idx="373">
                  <c:v>3.8795000000000002</c:v>
                </c:pt>
                <c:pt idx="374">
                  <c:v>3.8715999999999999</c:v>
                </c:pt>
                <c:pt idx="375">
                  <c:v>3.8873000000000002</c:v>
                </c:pt>
                <c:pt idx="376">
                  <c:v>3.8873000000000002</c:v>
                </c:pt>
                <c:pt idx="377">
                  <c:v>3.8873000000000002</c:v>
                </c:pt>
                <c:pt idx="378">
                  <c:v>3.8172999999999999</c:v>
                </c:pt>
                <c:pt idx="379">
                  <c:v>3.8172999999999999</c:v>
                </c:pt>
                <c:pt idx="380">
                  <c:v>3.8172999999999999</c:v>
                </c:pt>
                <c:pt idx="381">
                  <c:v>3.8056999999999999</c:v>
                </c:pt>
                <c:pt idx="382">
                  <c:v>3.8037000000000001</c:v>
                </c:pt>
                <c:pt idx="383">
                  <c:v>3.8037000000000001</c:v>
                </c:pt>
                <c:pt idx="384">
                  <c:v>3.8037000000000001</c:v>
                </c:pt>
                <c:pt idx="385">
                  <c:v>3.8751000000000002</c:v>
                </c:pt>
                <c:pt idx="386">
                  <c:v>3.8969999999999998</c:v>
                </c:pt>
                <c:pt idx="387">
                  <c:v>3.8582999999999998</c:v>
                </c:pt>
                <c:pt idx="388">
                  <c:v>3.8828</c:v>
                </c:pt>
                <c:pt idx="389">
                  <c:v>3.9026000000000001</c:v>
                </c:pt>
                <c:pt idx="390">
                  <c:v>3.9026000000000001</c:v>
                </c:pt>
                <c:pt idx="391">
                  <c:v>3.9026000000000001</c:v>
                </c:pt>
                <c:pt idx="392">
                  <c:v>3.9344999999999999</c:v>
                </c:pt>
                <c:pt idx="393">
                  <c:v>3.9350999999999998</c:v>
                </c:pt>
                <c:pt idx="394">
                  <c:v>3.9325000000000001</c:v>
                </c:pt>
                <c:pt idx="395">
                  <c:v>3.9283999999999999</c:v>
                </c:pt>
                <c:pt idx="396">
                  <c:v>3.9142999999999999</c:v>
                </c:pt>
                <c:pt idx="397">
                  <c:v>3.9142999999999999</c:v>
                </c:pt>
                <c:pt idx="398">
                  <c:v>3.9142999999999999</c:v>
                </c:pt>
                <c:pt idx="399">
                  <c:v>3.8336000000000001</c:v>
                </c:pt>
                <c:pt idx="400">
                  <c:v>3.8254999999999999</c:v>
                </c:pt>
                <c:pt idx="401">
                  <c:v>3.8671000000000002</c:v>
                </c:pt>
                <c:pt idx="402">
                  <c:v>3.8961999999999999</c:v>
                </c:pt>
                <c:pt idx="403">
                  <c:v>3.9321999999999999</c:v>
                </c:pt>
                <c:pt idx="404">
                  <c:v>3.9321999999999999</c:v>
                </c:pt>
                <c:pt idx="405">
                  <c:v>3.9321999999999999</c:v>
                </c:pt>
                <c:pt idx="406">
                  <c:v>3.9037000000000002</c:v>
                </c:pt>
                <c:pt idx="407">
                  <c:v>3.8879000000000001</c:v>
                </c:pt>
                <c:pt idx="408">
                  <c:v>3.8879000000000001</c:v>
                </c:pt>
                <c:pt idx="409">
                  <c:v>3.8879000000000001</c:v>
                </c:pt>
                <c:pt idx="410">
                  <c:v>3.8879000000000001</c:v>
                </c:pt>
                <c:pt idx="411">
                  <c:v>3.8879000000000001</c:v>
                </c:pt>
                <c:pt idx="412">
                  <c:v>3.8879000000000001</c:v>
                </c:pt>
                <c:pt idx="413">
                  <c:v>3.8879000000000001</c:v>
                </c:pt>
                <c:pt idx="414">
                  <c:v>3.9489000000000001</c:v>
                </c:pt>
                <c:pt idx="415">
                  <c:v>3.9489000000000001</c:v>
                </c:pt>
                <c:pt idx="416">
                  <c:v>4.0285000000000002</c:v>
                </c:pt>
                <c:pt idx="417">
                  <c:v>4.0491999999999999</c:v>
                </c:pt>
                <c:pt idx="418">
                  <c:v>4.0491999999999999</c:v>
                </c:pt>
                <c:pt idx="419">
                  <c:v>4.0491999999999999</c:v>
                </c:pt>
                <c:pt idx="420">
                  <c:v>4.0026999999999999</c:v>
                </c:pt>
                <c:pt idx="421">
                  <c:v>4.0026999999999999</c:v>
                </c:pt>
                <c:pt idx="422">
                  <c:v>3.9984999999999999</c:v>
                </c:pt>
                <c:pt idx="423">
                  <c:v>4.0091999999999999</c:v>
                </c:pt>
                <c:pt idx="424">
                  <c:v>4.0023</c:v>
                </c:pt>
                <c:pt idx="425">
                  <c:v>4.0023</c:v>
                </c:pt>
                <c:pt idx="426">
                  <c:v>4.0023</c:v>
                </c:pt>
                <c:pt idx="427">
                  <c:v>4.0286</c:v>
                </c:pt>
                <c:pt idx="428">
                  <c:v>4.0138999999999996</c:v>
                </c:pt>
                <c:pt idx="429">
                  <c:v>4.0138999999999996</c:v>
                </c:pt>
                <c:pt idx="430">
                  <c:v>4.0149999999999997</c:v>
                </c:pt>
                <c:pt idx="431">
                  <c:v>4.0021000000000004</c:v>
                </c:pt>
                <c:pt idx="432">
                  <c:v>4.0021000000000004</c:v>
                </c:pt>
                <c:pt idx="433">
                  <c:v>4.0021000000000004</c:v>
                </c:pt>
                <c:pt idx="434">
                  <c:v>3.984</c:v>
                </c:pt>
                <c:pt idx="435">
                  <c:v>3.9706999999999999</c:v>
                </c:pt>
                <c:pt idx="436">
                  <c:v>4.0148999999999999</c:v>
                </c:pt>
                <c:pt idx="437">
                  <c:v>4.0267999999999997</c:v>
                </c:pt>
                <c:pt idx="438">
                  <c:v>4.0220000000000002</c:v>
                </c:pt>
                <c:pt idx="439">
                  <c:v>4.0220000000000002</c:v>
                </c:pt>
                <c:pt idx="440">
                  <c:v>4.0220000000000002</c:v>
                </c:pt>
                <c:pt idx="441">
                  <c:v>4.0129000000000001</c:v>
                </c:pt>
                <c:pt idx="442">
                  <c:v>4.0148000000000001</c:v>
                </c:pt>
                <c:pt idx="443">
                  <c:v>4.0232999999999999</c:v>
                </c:pt>
                <c:pt idx="444">
                  <c:v>3.9817999999999998</c:v>
                </c:pt>
                <c:pt idx="445">
                  <c:v>3.9807000000000001</c:v>
                </c:pt>
                <c:pt idx="446">
                  <c:v>3.9807000000000001</c:v>
                </c:pt>
                <c:pt idx="447">
                  <c:v>3.9807000000000001</c:v>
                </c:pt>
                <c:pt idx="448">
                  <c:v>3.9653</c:v>
                </c:pt>
                <c:pt idx="449">
                  <c:v>3.9872000000000001</c:v>
                </c:pt>
                <c:pt idx="450">
                  <c:v>3.9535999999999998</c:v>
                </c:pt>
                <c:pt idx="451">
                  <c:v>3.9355000000000002</c:v>
                </c:pt>
                <c:pt idx="452">
                  <c:v>3.9297</c:v>
                </c:pt>
                <c:pt idx="453">
                  <c:v>3.9297</c:v>
                </c:pt>
                <c:pt idx="454">
                  <c:v>3.9297</c:v>
                </c:pt>
                <c:pt idx="455">
                  <c:v>3.9523999999999999</c:v>
                </c:pt>
                <c:pt idx="456">
                  <c:v>3.9575</c:v>
                </c:pt>
                <c:pt idx="457">
                  <c:v>4.0122999999999998</c:v>
                </c:pt>
                <c:pt idx="458">
                  <c:v>3.9990000000000001</c:v>
                </c:pt>
                <c:pt idx="459">
                  <c:v>3.9990000000000001</c:v>
                </c:pt>
                <c:pt idx="460">
                  <c:v>3.9990000000000001</c:v>
                </c:pt>
                <c:pt idx="461">
                  <c:v>3.9990000000000001</c:v>
                </c:pt>
                <c:pt idx="462">
                  <c:v>3.9990000000000001</c:v>
                </c:pt>
                <c:pt idx="463">
                  <c:v>3.9817</c:v>
                </c:pt>
                <c:pt idx="464">
                  <c:v>3.9672000000000001</c:v>
                </c:pt>
                <c:pt idx="465">
                  <c:v>3.9967999999999999</c:v>
                </c:pt>
                <c:pt idx="466">
                  <c:v>4.0347</c:v>
                </c:pt>
                <c:pt idx="467">
                  <c:v>4.0347</c:v>
                </c:pt>
                <c:pt idx="468">
                  <c:v>4.0347</c:v>
                </c:pt>
                <c:pt idx="469">
                  <c:v>3.9922</c:v>
                </c:pt>
                <c:pt idx="470">
                  <c:v>3.9687000000000001</c:v>
                </c:pt>
                <c:pt idx="471">
                  <c:v>3.9178999999999999</c:v>
                </c:pt>
                <c:pt idx="472">
                  <c:v>3.9291</c:v>
                </c:pt>
                <c:pt idx="473">
                  <c:v>3.9114</c:v>
                </c:pt>
                <c:pt idx="474">
                  <c:v>3.9114</c:v>
                </c:pt>
                <c:pt idx="475">
                  <c:v>3.9114</c:v>
                </c:pt>
                <c:pt idx="476">
                  <c:v>3.8637999999999999</c:v>
                </c:pt>
                <c:pt idx="477">
                  <c:v>3.8407</c:v>
                </c:pt>
                <c:pt idx="478">
                  <c:v>3.9056999999999999</c:v>
                </c:pt>
                <c:pt idx="479">
                  <c:v>3.8845999999999998</c:v>
                </c:pt>
                <c:pt idx="480">
                  <c:v>3.8917000000000002</c:v>
                </c:pt>
                <c:pt idx="481">
                  <c:v>3.8917000000000002</c:v>
                </c:pt>
                <c:pt idx="482">
                  <c:v>3.8917000000000002</c:v>
                </c:pt>
                <c:pt idx="483">
                  <c:v>3.9344000000000001</c:v>
                </c:pt>
                <c:pt idx="484">
                  <c:v>3.9430000000000001</c:v>
                </c:pt>
                <c:pt idx="485">
                  <c:v>3.9352999999999998</c:v>
                </c:pt>
                <c:pt idx="486">
                  <c:v>3.9855999999999998</c:v>
                </c:pt>
                <c:pt idx="487">
                  <c:v>3.9439000000000002</c:v>
                </c:pt>
                <c:pt idx="488">
                  <c:v>3.9439000000000002</c:v>
                </c:pt>
                <c:pt idx="489">
                  <c:v>3.9439000000000002</c:v>
                </c:pt>
                <c:pt idx="490">
                  <c:v>3.9527999999999999</c:v>
                </c:pt>
                <c:pt idx="491">
                  <c:v>3.9817999999999998</c:v>
                </c:pt>
                <c:pt idx="492">
                  <c:v>4.0308999999999999</c:v>
                </c:pt>
                <c:pt idx="493">
                  <c:v>4.0334000000000003</c:v>
                </c:pt>
                <c:pt idx="494">
                  <c:v>4.0185000000000004</c:v>
                </c:pt>
                <c:pt idx="495">
                  <c:v>4.0185000000000004</c:v>
                </c:pt>
                <c:pt idx="496">
                  <c:v>4.0185000000000004</c:v>
                </c:pt>
                <c:pt idx="497">
                  <c:v>4.0464000000000002</c:v>
                </c:pt>
                <c:pt idx="498">
                  <c:v>4.0393999999999997</c:v>
                </c:pt>
                <c:pt idx="499">
                  <c:v>4.0217999999999998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5A-41E0-B7EC-4164DB351FC2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44613</c:v>
                </c:pt>
                <c:pt idx="1">
                  <c:v>44614</c:v>
                </c:pt>
                <c:pt idx="2">
                  <c:v>44615</c:v>
                </c:pt>
                <c:pt idx="3">
                  <c:v>44616</c:v>
                </c:pt>
                <c:pt idx="4">
                  <c:v>44617</c:v>
                </c:pt>
                <c:pt idx="5">
                  <c:v>44618</c:v>
                </c:pt>
                <c:pt idx="6">
                  <c:v>44619</c:v>
                </c:pt>
                <c:pt idx="7">
                  <c:v>44620</c:v>
                </c:pt>
                <c:pt idx="8">
                  <c:v>44621</c:v>
                </c:pt>
                <c:pt idx="9">
                  <c:v>44622</c:v>
                </c:pt>
                <c:pt idx="10">
                  <c:v>44623</c:v>
                </c:pt>
                <c:pt idx="11">
                  <c:v>44624</c:v>
                </c:pt>
                <c:pt idx="12">
                  <c:v>44625</c:v>
                </c:pt>
                <c:pt idx="13">
                  <c:v>44626</c:v>
                </c:pt>
                <c:pt idx="14">
                  <c:v>44627</c:v>
                </c:pt>
                <c:pt idx="15">
                  <c:v>44628</c:v>
                </c:pt>
                <c:pt idx="16">
                  <c:v>44629</c:v>
                </c:pt>
                <c:pt idx="17">
                  <c:v>44630</c:v>
                </c:pt>
                <c:pt idx="18">
                  <c:v>44631</c:v>
                </c:pt>
                <c:pt idx="19">
                  <c:v>44632</c:v>
                </c:pt>
                <c:pt idx="20">
                  <c:v>44633</c:v>
                </c:pt>
                <c:pt idx="21">
                  <c:v>44634</c:v>
                </c:pt>
                <c:pt idx="22">
                  <c:v>44635</c:v>
                </c:pt>
                <c:pt idx="23">
                  <c:v>44636</c:v>
                </c:pt>
                <c:pt idx="24">
                  <c:v>44637</c:v>
                </c:pt>
                <c:pt idx="25">
                  <c:v>44638</c:v>
                </c:pt>
                <c:pt idx="26">
                  <c:v>44639</c:v>
                </c:pt>
                <c:pt idx="27">
                  <c:v>44640</c:v>
                </c:pt>
                <c:pt idx="28">
                  <c:v>44641</c:v>
                </c:pt>
                <c:pt idx="29">
                  <c:v>44642</c:v>
                </c:pt>
                <c:pt idx="30">
                  <c:v>44643</c:v>
                </c:pt>
                <c:pt idx="31">
                  <c:v>44644</c:v>
                </c:pt>
                <c:pt idx="32">
                  <c:v>44645</c:v>
                </c:pt>
                <c:pt idx="33">
                  <c:v>44646</c:v>
                </c:pt>
                <c:pt idx="34">
                  <c:v>44647</c:v>
                </c:pt>
                <c:pt idx="35">
                  <c:v>44648</c:v>
                </c:pt>
                <c:pt idx="36">
                  <c:v>44649</c:v>
                </c:pt>
                <c:pt idx="37">
                  <c:v>44650</c:v>
                </c:pt>
                <c:pt idx="38">
                  <c:v>44651</c:v>
                </c:pt>
                <c:pt idx="39">
                  <c:v>44652</c:v>
                </c:pt>
                <c:pt idx="40">
                  <c:v>44653</c:v>
                </c:pt>
                <c:pt idx="41">
                  <c:v>44654</c:v>
                </c:pt>
                <c:pt idx="42">
                  <c:v>44655</c:v>
                </c:pt>
                <c:pt idx="43">
                  <c:v>44656</c:v>
                </c:pt>
                <c:pt idx="44">
                  <c:v>44657</c:v>
                </c:pt>
                <c:pt idx="45">
                  <c:v>44658</c:v>
                </c:pt>
                <c:pt idx="46">
                  <c:v>44659</c:v>
                </c:pt>
                <c:pt idx="47">
                  <c:v>44660</c:v>
                </c:pt>
                <c:pt idx="48">
                  <c:v>44661</c:v>
                </c:pt>
                <c:pt idx="49">
                  <c:v>44662</c:v>
                </c:pt>
                <c:pt idx="50">
                  <c:v>44663</c:v>
                </c:pt>
                <c:pt idx="51">
                  <c:v>44664</c:v>
                </c:pt>
                <c:pt idx="52">
                  <c:v>44665</c:v>
                </c:pt>
                <c:pt idx="53">
                  <c:v>44666</c:v>
                </c:pt>
                <c:pt idx="54">
                  <c:v>44667</c:v>
                </c:pt>
                <c:pt idx="55">
                  <c:v>44668</c:v>
                </c:pt>
                <c:pt idx="56">
                  <c:v>44669</c:v>
                </c:pt>
                <c:pt idx="57">
                  <c:v>44670</c:v>
                </c:pt>
                <c:pt idx="58">
                  <c:v>44671</c:v>
                </c:pt>
                <c:pt idx="59">
                  <c:v>44672</c:v>
                </c:pt>
                <c:pt idx="60">
                  <c:v>44673</c:v>
                </c:pt>
                <c:pt idx="61">
                  <c:v>44674</c:v>
                </c:pt>
                <c:pt idx="62">
                  <c:v>44675</c:v>
                </c:pt>
                <c:pt idx="63">
                  <c:v>44676</c:v>
                </c:pt>
                <c:pt idx="64">
                  <c:v>44677</c:v>
                </c:pt>
                <c:pt idx="65">
                  <c:v>44678</c:v>
                </c:pt>
                <c:pt idx="66">
                  <c:v>44679</c:v>
                </c:pt>
                <c:pt idx="67">
                  <c:v>44680</c:v>
                </c:pt>
                <c:pt idx="68">
                  <c:v>44681</c:v>
                </c:pt>
                <c:pt idx="69">
                  <c:v>44682</c:v>
                </c:pt>
                <c:pt idx="70">
                  <c:v>44683</c:v>
                </c:pt>
                <c:pt idx="71">
                  <c:v>44684</c:v>
                </c:pt>
                <c:pt idx="72">
                  <c:v>44685</c:v>
                </c:pt>
                <c:pt idx="73">
                  <c:v>44686</c:v>
                </c:pt>
                <c:pt idx="74">
                  <c:v>44687</c:v>
                </c:pt>
                <c:pt idx="75">
                  <c:v>44688</c:v>
                </c:pt>
                <c:pt idx="76">
                  <c:v>44689</c:v>
                </c:pt>
                <c:pt idx="77">
                  <c:v>44690</c:v>
                </c:pt>
                <c:pt idx="78">
                  <c:v>44691</c:v>
                </c:pt>
                <c:pt idx="79">
                  <c:v>44692</c:v>
                </c:pt>
                <c:pt idx="80">
                  <c:v>44693</c:v>
                </c:pt>
                <c:pt idx="81">
                  <c:v>44694</c:v>
                </c:pt>
                <c:pt idx="82">
                  <c:v>44695</c:v>
                </c:pt>
                <c:pt idx="83">
                  <c:v>44696</c:v>
                </c:pt>
                <c:pt idx="84">
                  <c:v>44697</c:v>
                </c:pt>
                <c:pt idx="85">
                  <c:v>44698</c:v>
                </c:pt>
                <c:pt idx="86">
                  <c:v>44699</c:v>
                </c:pt>
                <c:pt idx="87">
                  <c:v>44700</c:v>
                </c:pt>
                <c:pt idx="88">
                  <c:v>44701</c:v>
                </c:pt>
                <c:pt idx="89">
                  <c:v>44702</c:v>
                </c:pt>
                <c:pt idx="90">
                  <c:v>44703</c:v>
                </c:pt>
                <c:pt idx="91">
                  <c:v>44704</c:v>
                </c:pt>
                <c:pt idx="92">
                  <c:v>44705</c:v>
                </c:pt>
                <c:pt idx="93">
                  <c:v>44706</c:v>
                </c:pt>
                <c:pt idx="94">
                  <c:v>44707</c:v>
                </c:pt>
                <c:pt idx="95">
                  <c:v>44708</c:v>
                </c:pt>
                <c:pt idx="96">
                  <c:v>44709</c:v>
                </c:pt>
                <c:pt idx="97">
                  <c:v>44710</c:v>
                </c:pt>
                <c:pt idx="98">
                  <c:v>44711</c:v>
                </c:pt>
                <c:pt idx="99">
                  <c:v>44712</c:v>
                </c:pt>
                <c:pt idx="100">
                  <c:v>44713</c:v>
                </c:pt>
                <c:pt idx="101">
                  <c:v>44714</c:v>
                </c:pt>
                <c:pt idx="102">
                  <c:v>44715</c:v>
                </c:pt>
                <c:pt idx="103">
                  <c:v>44716</c:v>
                </c:pt>
                <c:pt idx="104">
                  <c:v>44717</c:v>
                </c:pt>
                <c:pt idx="105">
                  <c:v>44718</c:v>
                </c:pt>
                <c:pt idx="106">
                  <c:v>44719</c:v>
                </c:pt>
                <c:pt idx="107">
                  <c:v>44720</c:v>
                </c:pt>
                <c:pt idx="108">
                  <c:v>44721</c:v>
                </c:pt>
                <c:pt idx="109">
                  <c:v>44722</c:v>
                </c:pt>
                <c:pt idx="110">
                  <c:v>44723</c:v>
                </c:pt>
                <c:pt idx="111">
                  <c:v>44724</c:v>
                </c:pt>
                <c:pt idx="112">
                  <c:v>44725</c:v>
                </c:pt>
                <c:pt idx="113">
                  <c:v>44726</c:v>
                </c:pt>
                <c:pt idx="114">
                  <c:v>44727</c:v>
                </c:pt>
                <c:pt idx="115">
                  <c:v>44728</c:v>
                </c:pt>
                <c:pt idx="116">
                  <c:v>44729</c:v>
                </c:pt>
                <c:pt idx="117">
                  <c:v>44730</c:v>
                </c:pt>
                <c:pt idx="118">
                  <c:v>44731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44735</c:v>
                </c:pt>
                <c:pt idx="123">
                  <c:v>44736</c:v>
                </c:pt>
                <c:pt idx="124">
                  <c:v>44737</c:v>
                </c:pt>
                <c:pt idx="125">
                  <c:v>44738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44744</c:v>
                </c:pt>
                <c:pt idx="132">
                  <c:v>44745</c:v>
                </c:pt>
                <c:pt idx="133">
                  <c:v>44746</c:v>
                </c:pt>
                <c:pt idx="134">
                  <c:v>44747</c:v>
                </c:pt>
                <c:pt idx="135">
                  <c:v>44748</c:v>
                </c:pt>
                <c:pt idx="136">
                  <c:v>44749</c:v>
                </c:pt>
                <c:pt idx="137">
                  <c:v>44750</c:v>
                </c:pt>
                <c:pt idx="138">
                  <c:v>44751</c:v>
                </c:pt>
                <c:pt idx="139">
                  <c:v>44752</c:v>
                </c:pt>
                <c:pt idx="140">
                  <c:v>44753</c:v>
                </c:pt>
                <c:pt idx="141">
                  <c:v>44754</c:v>
                </c:pt>
                <c:pt idx="142">
                  <c:v>44755</c:v>
                </c:pt>
                <c:pt idx="143">
                  <c:v>44756</c:v>
                </c:pt>
                <c:pt idx="144">
                  <c:v>44757</c:v>
                </c:pt>
                <c:pt idx="145">
                  <c:v>44758</c:v>
                </c:pt>
                <c:pt idx="146">
                  <c:v>44759</c:v>
                </c:pt>
                <c:pt idx="147">
                  <c:v>44760</c:v>
                </c:pt>
                <c:pt idx="148">
                  <c:v>44761</c:v>
                </c:pt>
                <c:pt idx="149">
                  <c:v>44762</c:v>
                </c:pt>
                <c:pt idx="150">
                  <c:v>44763</c:v>
                </c:pt>
                <c:pt idx="151">
                  <c:v>44764</c:v>
                </c:pt>
                <c:pt idx="152">
                  <c:v>44765</c:v>
                </c:pt>
                <c:pt idx="153">
                  <c:v>44766</c:v>
                </c:pt>
                <c:pt idx="154">
                  <c:v>44767</c:v>
                </c:pt>
                <c:pt idx="155">
                  <c:v>44768</c:v>
                </c:pt>
                <c:pt idx="156">
                  <c:v>44769</c:v>
                </c:pt>
                <c:pt idx="157">
                  <c:v>44770</c:v>
                </c:pt>
                <c:pt idx="158">
                  <c:v>44771</c:v>
                </c:pt>
                <c:pt idx="159">
                  <c:v>44772</c:v>
                </c:pt>
                <c:pt idx="160">
                  <c:v>44773</c:v>
                </c:pt>
                <c:pt idx="161">
                  <c:v>44774</c:v>
                </c:pt>
                <c:pt idx="162">
                  <c:v>44775</c:v>
                </c:pt>
                <c:pt idx="163">
                  <c:v>44776</c:v>
                </c:pt>
                <c:pt idx="164">
                  <c:v>44777</c:v>
                </c:pt>
                <c:pt idx="165">
                  <c:v>44778</c:v>
                </c:pt>
                <c:pt idx="166">
                  <c:v>44779</c:v>
                </c:pt>
                <c:pt idx="167">
                  <c:v>44780</c:v>
                </c:pt>
                <c:pt idx="168">
                  <c:v>44781</c:v>
                </c:pt>
                <c:pt idx="169">
                  <c:v>44782</c:v>
                </c:pt>
                <c:pt idx="170">
                  <c:v>44783</c:v>
                </c:pt>
                <c:pt idx="171">
                  <c:v>44784</c:v>
                </c:pt>
                <c:pt idx="172">
                  <c:v>44785</c:v>
                </c:pt>
                <c:pt idx="173">
                  <c:v>44786</c:v>
                </c:pt>
                <c:pt idx="174">
                  <c:v>44787</c:v>
                </c:pt>
                <c:pt idx="175">
                  <c:v>44788</c:v>
                </c:pt>
                <c:pt idx="176">
                  <c:v>44789</c:v>
                </c:pt>
                <c:pt idx="177">
                  <c:v>44790</c:v>
                </c:pt>
                <c:pt idx="178">
                  <c:v>44791</c:v>
                </c:pt>
                <c:pt idx="179">
                  <c:v>44792</c:v>
                </c:pt>
                <c:pt idx="180">
                  <c:v>44793</c:v>
                </c:pt>
                <c:pt idx="181">
                  <c:v>44794</c:v>
                </c:pt>
                <c:pt idx="182">
                  <c:v>44795</c:v>
                </c:pt>
                <c:pt idx="183">
                  <c:v>44796</c:v>
                </c:pt>
                <c:pt idx="184">
                  <c:v>44797</c:v>
                </c:pt>
                <c:pt idx="185">
                  <c:v>44798</c:v>
                </c:pt>
                <c:pt idx="186">
                  <c:v>44799</c:v>
                </c:pt>
                <c:pt idx="187">
                  <c:v>44800</c:v>
                </c:pt>
                <c:pt idx="188">
                  <c:v>44801</c:v>
                </c:pt>
                <c:pt idx="189">
                  <c:v>44802</c:v>
                </c:pt>
                <c:pt idx="190">
                  <c:v>44803</c:v>
                </c:pt>
                <c:pt idx="191">
                  <c:v>44804</c:v>
                </c:pt>
                <c:pt idx="192">
                  <c:v>44805</c:v>
                </c:pt>
                <c:pt idx="193">
                  <c:v>44806</c:v>
                </c:pt>
                <c:pt idx="194">
                  <c:v>44807</c:v>
                </c:pt>
                <c:pt idx="195">
                  <c:v>44808</c:v>
                </c:pt>
                <c:pt idx="196">
                  <c:v>44809</c:v>
                </c:pt>
                <c:pt idx="197">
                  <c:v>44810</c:v>
                </c:pt>
                <c:pt idx="198">
                  <c:v>44811</c:v>
                </c:pt>
                <c:pt idx="199">
                  <c:v>44812</c:v>
                </c:pt>
                <c:pt idx="200">
                  <c:v>44813</c:v>
                </c:pt>
                <c:pt idx="201">
                  <c:v>44814</c:v>
                </c:pt>
                <c:pt idx="202">
                  <c:v>44815</c:v>
                </c:pt>
                <c:pt idx="203">
                  <c:v>44816</c:v>
                </c:pt>
                <c:pt idx="204">
                  <c:v>44817</c:v>
                </c:pt>
                <c:pt idx="205">
                  <c:v>44818</c:v>
                </c:pt>
                <c:pt idx="206">
                  <c:v>44819</c:v>
                </c:pt>
                <c:pt idx="207">
                  <c:v>44820</c:v>
                </c:pt>
                <c:pt idx="208">
                  <c:v>44821</c:v>
                </c:pt>
                <c:pt idx="209">
                  <c:v>44822</c:v>
                </c:pt>
                <c:pt idx="210">
                  <c:v>44823</c:v>
                </c:pt>
                <c:pt idx="211">
                  <c:v>44824</c:v>
                </c:pt>
                <c:pt idx="212">
                  <c:v>44825</c:v>
                </c:pt>
                <c:pt idx="213">
                  <c:v>44826</c:v>
                </c:pt>
                <c:pt idx="214">
                  <c:v>44827</c:v>
                </c:pt>
                <c:pt idx="215">
                  <c:v>44828</c:v>
                </c:pt>
                <c:pt idx="216">
                  <c:v>44829</c:v>
                </c:pt>
                <c:pt idx="217">
                  <c:v>44830</c:v>
                </c:pt>
                <c:pt idx="218">
                  <c:v>44831</c:v>
                </c:pt>
                <c:pt idx="219">
                  <c:v>44832</c:v>
                </c:pt>
                <c:pt idx="220">
                  <c:v>44833</c:v>
                </c:pt>
                <c:pt idx="221">
                  <c:v>44834</c:v>
                </c:pt>
                <c:pt idx="222">
                  <c:v>44835</c:v>
                </c:pt>
                <c:pt idx="223">
                  <c:v>44836</c:v>
                </c:pt>
                <c:pt idx="224">
                  <c:v>44837</c:v>
                </c:pt>
                <c:pt idx="225">
                  <c:v>44838</c:v>
                </c:pt>
                <c:pt idx="226">
                  <c:v>44839</c:v>
                </c:pt>
                <c:pt idx="227">
                  <c:v>44840</c:v>
                </c:pt>
                <c:pt idx="228">
                  <c:v>44841</c:v>
                </c:pt>
                <c:pt idx="229">
                  <c:v>44842</c:v>
                </c:pt>
                <c:pt idx="230">
                  <c:v>44843</c:v>
                </c:pt>
                <c:pt idx="231">
                  <c:v>44844</c:v>
                </c:pt>
                <c:pt idx="232">
                  <c:v>44845</c:v>
                </c:pt>
                <c:pt idx="233">
                  <c:v>44846</c:v>
                </c:pt>
                <c:pt idx="234">
                  <c:v>44847</c:v>
                </c:pt>
                <c:pt idx="235">
                  <c:v>44848</c:v>
                </c:pt>
                <c:pt idx="236">
                  <c:v>44849</c:v>
                </c:pt>
                <c:pt idx="237">
                  <c:v>44850</c:v>
                </c:pt>
                <c:pt idx="238">
                  <c:v>44851</c:v>
                </c:pt>
                <c:pt idx="239">
                  <c:v>44852</c:v>
                </c:pt>
                <c:pt idx="240">
                  <c:v>44853</c:v>
                </c:pt>
                <c:pt idx="241">
                  <c:v>44854</c:v>
                </c:pt>
                <c:pt idx="242">
                  <c:v>44855</c:v>
                </c:pt>
                <c:pt idx="243">
                  <c:v>44856</c:v>
                </c:pt>
                <c:pt idx="244">
                  <c:v>44857</c:v>
                </c:pt>
                <c:pt idx="245">
                  <c:v>44858</c:v>
                </c:pt>
                <c:pt idx="246">
                  <c:v>44859</c:v>
                </c:pt>
                <c:pt idx="247">
                  <c:v>44860</c:v>
                </c:pt>
                <c:pt idx="248">
                  <c:v>44861</c:v>
                </c:pt>
                <c:pt idx="249">
                  <c:v>44862</c:v>
                </c:pt>
                <c:pt idx="250">
                  <c:v>44863</c:v>
                </c:pt>
                <c:pt idx="251">
                  <c:v>44864</c:v>
                </c:pt>
                <c:pt idx="252">
                  <c:v>44865</c:v>
                </c:pt>
                <c:pt idx="253">
                  <c:v>44866</c:v>
                </c:pt>
                <c:pt idx="254">
                  <c:v>44867</c:v>
                </c:pt>
                <c:pt idx="255">
                  <c:v>44868</c:v>
                </c:pt>
                <c:pt idx="256">
                  <c:v>44869</c:v>
                </c:pt>
                <c:pt idx="257">
                  <c:v>44870</c:v>
                </c:pt>
                <c:pt idx="258">
                  <c:v>44871</c:v>
                </c:pt>
                <c:pt idx="259">
                  <c:v>44872</c:v>
                </c:pt>
                <c:pt idx="260">
                  <c:v>44873</c:v>
                </c:pt>
                <c:pt idx="261">
                  <c:v>44874</c:v>
                </c:pt>
                <c:pt idx="262">
                  <c:v>44875</c:v>
                </c:pt>
                <c:pt idx="263">
                  <c:v>44876</c:v>
                </c:pt>
                <c:pt idx="264">
                  <c:v>44877</c:v>
                </c:pt>
                <c:pt idx="265">
                  <c:v>44878</c:v>
                </c:pt>
                <c:pt idx="266">
                  <c:v>44879</c:v>
                </c:pt>
                <c:pt idx="267">
                  <c:v>44880</c:v>
                </c:pt>
                <c:pt idx="268">
                  <c:v>44881</c:v>
                </c:pt>
                <c:pt idx="269">
                  <c:v>44882</c:v>
                </c:pt>
                <c:pt idx="270">
                  <c:v>44883</c:v>
                </c:pt>
                <c:pt idx="271">
                  <c:v>44884</c:v>
                </c:pt>
                <c:pt idx="272">
                  <c:v>44885</c:v>
                </c:pt>
                <c:pt idx="273">
                  <c:v>44886</c:v>
                </c:pt>
                <c:pt idx="274">
                  <c:v>44887</c:v>
                </c:pt>
                <c:pt idx="275">
                  <c:v>44888</c:v>
                </c:pt>
                <c:pt idx="276">
                  <c:v>44889</c:v>
                </c:pt>
                <c:pt idx="277">
                  <c:v>44890</c:v>
                </c:pt>
                <c:pt idx="278">
                  <c:v>44891</c:v>
                </c:pt>
                <c:pt idx="279">
                  <c:v>44892</c:v>
                </c:pt>
                <c:pt idx="280">
                  <c:v>44893</c:v>
                </c:pt>
                <c:pt idx="281">
                  <c:v>44894</c:v>
                </c:pt>
                <c:pt idx="282">
                  <c:v>44895</c:v>
                </c:pt>
                <c:pt idx="283">
                  <c:v>44896</c:v>
                </c:pt>
                <c:pt idx="284">
                  <c:v>44897</c:v>
                </c:pt>
                <c:pt idx="285">
                  <c:v>44898</c:v>
                </c:pt>
                <c:pt idx="286">
                  <c:v>44899</c:v>
                </c:pt>
                <c:pt idx="287">
                  <c:v>44900</c:v>
                </c:pt>
                <c:pt idx="288">
                  <c:v>44901</c:v>
                </c:pt>
                <c:pt idx="289">
                  <c:v>44902</c:v>
                </c:pt>
                <c:pt idx="290">
                  <c:v>44903</c:v>
                </c:pt>
                <c:pt idx="291">
                  <c:v>44904</c:v>
                </c:pt>
                <c:pt idx="292">
                  <c:v>44905</c:v>
                </c:pt>
                <c:pt idx="293">
                  <c:v>44906</c:v>
                </c:pt>
                <c:pt idx="294">
                  <c:v>44907</c:v>
                </c:pt>
                <c:pt idx="295">
                  <c:v>44908</c:v>
                </c:pt>
                <c:pt idx="296">
                  <c:v>44909</c:v>
                </c:pt>
                <c:pt idx="297">
                  <c:v>44910</c:v>
                </c:pt>
                <c:pt idx="298">
                  <c:v>44911</c:v>
                </c:pt>
                <c:pt idx="299">
                  <c:v>44912</c:v>
                </c:pt>
                <c:pt idx="300">
                  <c:v>44913</c:v>
                </c:pt>
                <c:pt idx="301">
                  <c:v>44914</c:v>
                </c:pt>
                <c:pt idx="302">
                  <c:v>44915</c:v>
                </c:pt>
                <c:pt idx="303">
                  <c:v>44916</c:v>
                </c:pt>
                <c:pt idx="304">
                  <c:v>44917</c:v>
                </c:pt>
                <c:pt idx="305">
                  <c:v>44918</c:v>
                </c:pt>
                <c:pt idx="306">
                  <c:v>44919</c:v>
                </c:pt>
                <c:pt idx="307">
                  <c:v>44920</c:v>
                </c:pt>
                <c:pt idx="308">
                  <c:v>44921</c:v>
                </c:pt>
                <c:pt idx="309">
                  <c:v>44922</c:v>
                </c:pt>
                <c:pt idx="310">
                  <c:v>44923</c:v>
                </c:pt>
                <c:pt idx="311">
                  <c:v>44924</c:v>
                </c:pt>
                <c:pt idx="312">
                  <c:v>44925</c:v>
                </c:pt>
                <c:pt idx="313">
                  <c:v>44926</c:v>
                </c:pt>
                <c:pt idx="314">
                  <c:v>44927</c:v>
                </c:pt>
                <c:pt idx="315">
                  <c:v>44928</c:v>
                </c:pt>
                <c:pt idx="316">
                  <c:v>44929</c:v>
                </c:pt>
                <c:pt idx="317">
                  <c:v>44930</c:v>
                </c:pt>
                <c:pt idx="318">
                  <c:v>44931</c:v>
                </c:pt>
                <c:pt idx="319">
                  <c:v>44932</c:v>
                </c:pt>
                <c:pt idx="320">
                  <c:v>44933</c:v>
                </c:pt>
                <c:pt idx="321">
                  <c:v>44934</c:v>
                </c:pt>
                <c:pt idx="322">
                  <c:v>44935</c:v>
                </c:pt>
                <c:pt idx="323">
                  <c:v>44936</c:v>
                </c:pt>
                <c:pt idx="324">
                  <c:v>44937</c:v>
                </c:pt>
                <c:pt idx="325">
                  <c:v>44938</c:v>
                </c:pt>
                <c:pt idx="326">
                  <c:v>44939</c:v>
                </c:pt>
                <c:pt idx="327">
                  <c:v>44940</c:v>
                </c:pt>
                <c:pt idx="328">
                  <c:v>44941</c:v>
                </c:pt>
                <c:pt idx="329">
                  <c:v>44942</c:v>
                </c:pt>
                <c:pt idx="330">
                  <c:v>44943</c:v>
                </c:pt>
                <c:pt idx="331">
                  <c:v>44944</c:v>
                </c:pt>
                <c:pt idx="332">
                  <c:v>44945</c:v>
                </c:pt>
                <c:pt idx="333">
                  <c:v>44946</c:v>
                </c:pt>
                <c:pt idx="334">
                  <c:v>44947</c:v>
                </c:pt>
                <c:pt idx="335">
                  <c:v>44948</c:v>
                </c:pt>
                <c:pt idx="336">
                  <c:v>44949</c:v>
                </c:pt>
                <c:pt idx="337">
                  <c:v>44950</c:v>
                </c:pt>
                <c:pt idx="338">
                  <c:v>44951</c:v>
                </c:pt>
                <c:pt idx="339">
                  <c:v>44952</c:v>
                </c:pt>
                <c:pt idx="340">
                  <c:v>44953</c:v>
                </c:pt>
                <c:pt idx="341">
                  <c:v>44954</c:v>
                </c:pt>
                <c:pt idx="342">
                  <c:v>44955</c:v>
                </c:pt>
                <c:pt idx="343">
                  <c:v>44956</c:v>
                </c:pt>
                <c:pt idx="344">
                  <c:v>44957</c:v>
                </c:pt>
                <c:pt idx="345">
                  <c:v>44958</c:v>
                </c:pt>
                <c:pt idx="346">
                  <c:v>44959</c:v>
                </c:pt>
                <c:pt idx="347">
                  <c:v>44960</c:v>
                </c:pt>
                <c:pt idx="348">
                  <c:v>44961</c:v>
                </c:pt>
                <c:pt idx="349">
                  <c:v>44962</c:v>
                </c:pt>
                <c:pt idx="350">
                  <c:v>44963</c:v>
                </c:pt>
                <c:pt idx="351">
                  <c:v>44964</c:v>
                </c:pt>
                <c:pt idx="352">
                  <c:v>44965</c:v>
                </c:pt>
                <c:pt idx="353">
                  <c:v>44966</c:v>
                </c:pt>
                <c:pt idx="354">
                  <c:v>44967</c:v>
                </c:pt>
                <c:pt idx="355">
                  <c:v>44968</c:v>
                </c:pt>
                <c:pt idx="356">
                  <c:v>44969</c:v>
                </c:pt>
                <c:pt idx="357">
                  <c:v>44970</c:v>
                </c:pt>
                <c:pt idx="358">
                  <c:v>44971</c:v>
                </c:pt>
                <c:pt idx="359">
                  <c:v>44972</c:v>
                </c:pt>
                <c:pt idx="360">
                  <c:v>44973</c:v>
                </c:pt>
                <c:pt idx="361">
                  <c:v>44974</c:v>
                </c:pt>
                <c:pt idx="362">
                  <c:v>44975</c:v>
                </c:pt>
                <c:pt idx="363">
                  <c:v>44976</c:v>
                </c:pt>
                <c:pt idx="364">
                  <c:v>44977</c:v>
                </c:pt>
                <c:pt idx="365">
                  <c:v>44978</c:v>
                </c:pt>
                <c:pt idx="366">
                  <c:v>44979</c:v>
                </c:pt>
                <c:pt idx="367">
                  <c:v>44980</c:v>
                </c:pt>
                <c:pt idx="368">
                  <c:v>44981</c:v>
                </c:pt>
                <c:pt idx="369">
                  <c:v>44982</c:v>
                </c:pt>
                <c:pt idx="370">
                  <c:v>44983</c:v>
                </c:pt>
                <c:pt idx="371">
                  <c:v>44984</c:v>
                </c:pt>
                <c:pt idx="372">
                  <c:v>44985</c:v>
                </c:pt>
                <c:pt idx="373">
                  <c:v>44986</c:v>
                </c:pt>
                <c:pt idx="374">
                  <c:v>44987</c:v>
                </c:pt>
                <c:pt idx="375">
                  <c:v>44988</c:v>
                </c:pt>
                <c:pt idx="376">
                  <c:v>44989</c:v>
                </c:pt>
                <c:pt idx="377">
                  <c:v>44990</c:v>
                </c:pt>
                <c:pt idx="378">
                  <c:v>44991</c:v>
                </c:pt>
                <c:pt idx="379">
                  <c:v>44992</c:v>
                </c:pt>
                <c:pt idx="380">
                  <c:v>44993</c:v>
                </c:pt>
                <c:pt idx="381">
                  <c:v>44994</c:v>
                </c:pt>
                <c:pt idx="382">
                  <c:v>44995</c:v>
                </c:pt>
                <c:pt idx="383">
                  <c:v>44996</c:v>
                </c:pt>
                <c:pt idx="384">
                  <c:v>44997</c:v>
                </c:pt>
                <c:pt idx="385">
                  <c:v>44998</c:v>
                </c:pt>
                <c:pt idx="386">
                  <c:v>44999</c:v>
                </c:pt>
                <c:pt idx="387">
                  <c:v>45000</c:v>
                </c:pt>
                <c:pt idx="388">
                  <c:v>45001</c:v>
                </c:pt>
                <c:pt idx="389">
                  <c:v>45002</c:v>
                </c:pt>
                <c:pt idx="390">
                  <c:v>45003</c:v>
                </c:pt>
                <c:pt idx="391">
                  <c:v>45004</c:v>
                </c:pt>
                <c:pt idx="392">
                  <c:v>45005</c:v>
                </c:pt>
                <c:pt idx="393">
                  <c:v>45006</c:v>
                </c:pt>
                <c:pt idx="394">
                  <c:v>45007</c:v>
                </c:pt>
                <c:pt idx="395">
                  <c:v>45008</c:v>
                </c:pt>
                <c:pt idx="396">
                  <c:v>45009</c:v>
                </c:pt>
                <c:pt idx="397">
                  <c:v>45010</c:v>
                </c:pt>
                <c:pt idx="398">
                  <c:v>45011</c:v>
                </c:pt>
                <c:pt idx="399">
                  <c:v>45012</c:v>
                </c:pt>
                <c:pt idx="400">
                  <c:v>45013</c:v>
                </c:pt>
                <c:pt idx="401">
                  <c:v>45014</c:v>
                </c:pt>
                <c:pt idx="402">
                  <c:v>45015</c:v>
                </c:pt>
                <c:pt idx="403">
                  <c:v>45016</c:v>
                </c:pt>
                <c:pt idx="404">
                  <c:v>45017</c:v>
                </c:pt>
                <c:pt idx="405">
                  <c:v>45018</c:v>
                </c:pt>
                <c:pt idx="406">
                  <c:v>45019</c:v>
                </c:pt>
                <c:pt idx="407">
                  <c:v>45020</c:v>
                </c:pt>
                <c:pt idx="408">
                  <c:v>45021</c:v>
                </c:pt>
                <c:pt idx="409">
                  <c:v>45022</c:v>
                </c:pt>
                <c:pt idx="410">
                  <c:v>45023</c:v>
                </c:pt>
                <c:pt idx="411">
                  <c:v>45024</c:v>
                </c:pt>
                <c:pt idx="412">
                  <c:v>45025</c:v>
                </c:pt>
                <c:pt idx="413">
                  <c:v>45026</c:v>
                </c:pt>
                <c:pt idx="414">
                  <c:v>45027</c:v>
                </c:pt>
                <c:pt idx="415">
                  <c:v>45028</c:v>
                </c:pt>
                <c:pt idx="416">
                  <c:v>45029</c:v>
                </c:pt>
                <c:pt idx="417">
                  <c:v>45030</c:v>
                </c:pt>
                <c:pt idx="418">
                  <c:v>45031</c:v>
                </c:pt>
                <c:pt idx="419">
                  <c:v>45032</c:v>
                </c:pt>
                <c:pt idx="420">
                  <c:v>45033</c:v>
                </c:pt>
                <c:pt idx="421">
                  <c:v>45034</c:v>
                </c:pt>
                <c:pt idx="422">
                  <c:v>45035</c:v>
                </c:pt>
                <c:pt idx="423">
                  <c:v>45036</c:v>
                </c:pt>
                <c:pt idx="424">
                  <c:v>45037</c:v>
                </c:pt>
                <c:pt idx="425">
                  <c:v>45038</c:v>
                </c:pt>
                <c:pt idx="426">
                  <c:v>45039</c:v>
                </c:pt>
                <c:pt idx="427">
                  <c:v>45040</c:v>
                </c:pt>
                <c:pt idx="428">
                  <c:v>45041</c:v>
                </c:pt>
                <c:pt idx="429">
                  <c:v>45042</c:v>
                </c:pt>
                <c:pt idx="430">
                  <c:v>45043</c:v>
                </c:pt>
                <c:pt idx="431">
                  <c:v>45044</c:v>
                </c:pt>
                <c:pt idx="432">
                  <c:v>45045</c:v>
                </c:pt>
                <c:pt idx="433">
                  <c:v>45046</c:v>
                </c:pt>
                <c:pt idx="434">
                  <c:v>45047</c:v>
                </c:pt>
                <c:pt idx="435">
                  <c:v>45048</c:v>
                </c:pt>
                <c:pt idx="436">
                  <c:v>45049</c:v>
                </c:pt>
                <c:pt idx="437">
                  <c:v>45050</c:v>
                </c:pt>
                <c:pt idx="438">
                  <c:v>45051</c:v>
                </c:pt>
                <c:pt idx="439">
                  <c:v>45052</c:v>
                </c:pt>
                <c:pt idx="440">
                  <c:v>45053</c:v>
                </c:pt>
                <c:pt idx="441">
                  <c:v>45054</c:v>
                </c:pt>
                <c:pt idx="442">
                  <c:v>45055</c:v>
                </c:pt>
                <c:pt idx="443">
                  <c:v>45056</c:v>
                </c:pt>
                <c:pt idx="444">
                  <c:v>45057</c:v>
                </c:pt>
                <c:pt idx="445">
                  <c:v>45058</c:v>
                </c:pt>
                <c:pt idx="446">
                  <c:v>45059</c:v>
                </c:pt>
                <c:pt idx="447">
                  <c:v>45060</c:v>
                </c:pt>
                <c:pt idx="448">
                  <c:v>45061</c:v>
                </c:pt>
                <c:pt idx="449">
                  <c:v>45062</c:v>
                </c:pt>
                <c:pt idx="450">
                  <c:v>45063</c:v>
                </c:pt>
                <c:pt idx="451">
                  <c:v>45064</c:v>
                </c:pt>
                <c:pt idx="452">
                  <c:v>45065</c:v>
                </c:pt>
                <c:pt idx="453">
                  <c:v>45066</c:v>
                </c:pt>
                <c:pt idx="454">
                  <c:v>45067</c:v>
                </c:pt>
                <c:pt idx="455">
                  <c:v>45068</c:v>
                </c:pt>
                <c:pt idx="456">
                  <c:v>45069</c:v>
                </c:pt>
                <c:pt idx="457">
                  <c:v>45070</c:v>
                </c:pt>
                <c:pt idx="458">
                  <c:v>45071</c:v>
                </c:pt>
                <c:pt idx="459">
                  <c:v>45072</c:v>
                </c:pt>
                <c:pt idx="460">
                  <c:v>45073</c:v>
                </c:pt>
                <c:pt idx="461">
                  <c:v>45074</c:v>
                </c:pt>
                <c:pt idx="462">
                  <c:v>45075</c:v>
                </c:pt>
                <c:pt idx="463">
                  <c:v>45076</c:v>
                </c:pt>
                <c:pt idx="464">
                  <c:v>45077</c:v>
                </c:pt>
                <c:pt idx="465">
                  <c:v>45078</c:v>
                </c:pt>
                <c:pt idx="466">
                  <c:v>45079</c:v>
                </c:pt>
                <c:pt idx="467">
                  <c:v>45080</c:v>
                </c:pt>
                <c:pt idx="468">
                  <c:v>45081</c:v>
                </c:pt>
                <c:pt idx="469">
                  <c:v>45082</c:v>
                </c:pt>
                <c:pt idx="470">
                  <c:v>45083</c:v>
                </c:pt>
                <c:pt idx="471">
                  <c:v>45084</c:v>
                </c:pt>
                <c:pt idx="472">
                  <c:v>45085</c:v>
                </c:pt>
                <c:pt idx="473">
                  <c:v>45086</c:v>
                </c:pt>
                <c:pt idx="474">
                  <c:v>45087</c:v>
                </c:pt>
                <c:pt idx="475">
                  <c:v>45088</c:v>
                </c:pt>
                <c:pt idx="476">
                  <c:v>45089</c:v>
                </c:pt>
                <c:pt idx="477">
                  <c:v>45090</c:v>
                </c:pt>
                <c:pt idx="478">
                  <c:v>45091</c:v>
                </c:pt>
                <c:pt idx="479">
                  <c:v>45092</c:v>
                </c:pt>
                <c:pt idx="480">
                  <c:v>45093</c:v>
                </c:pt>
                <c:pt idx="481">
                  <c:v>45094</c:v>
                </c:pt>
                <c:pt idx="482">
                  <c:v>45095</c:v>
                </c:pt>
                <c:pt idx="483">
                  <c:v>45096</c:v>
                </c:pt>
                <c:pt idx="484">
                  <c:v>45097</c:v>
                </c:pt>
                <c:pt idx="485">
                  <c:v>45098</c:v>
                </c:pt>
                <c:pt idx="486">
                  <c:v>45099</c:v>
                </c:pt>
                <c:pt idx="487">
                  <c:v>45100</c:v>
                </c:pt>
                <c:pt idx="488">
                  <c:v>45101</c:v>
                </c:pt>
                <c:pt idx="489">
                  <c:v>45102</c:v>
                </c:pt>
                <c:pt idx="490">
                  <c:v>45103</c:v>
                </c:pt>
                <c:pt idx="491">
                  <c:v>45104</c:v>
                </c:pt>
                <c:pt idx="492">
                  <c:v>45105</c:v>
                </c:pt>
                <c:pt idx="493">
                  <c:v>45106</c:v>
                </c:pt>
                <c:pt idx="494">
                  <c:v>45107</c:v>
                </c:pt>
                <c:pt idx="495">
                  <c:v>45108</c:v>
                </c:pt>
                <c:pt idx="496">
                  <c:v>45109</c:v>
                </c:pt>
                <c:pt idx="497">
                  <c:v>45110</c:v>
                </c:pt>
                <c:pt idx="498">
                  <c:v>45111</c:v>
                </c:pt>
                <c:pt idx="499">
                  <c:v>45112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3.21</c:v>
                </c:pt>
                <c:pt idx="1">
                  <c:v>3.2189999999999999</c:v>
                </c:pt>
                <c:pt idx="2">
                  <c:v>3.2229999999999999</c:v>
                </c:pt>
                <c:pt idx="3">
                  <c:v>3.2709999999999999</c:v>
                </c:pt>
                <c:pt idx="4">
                  <c:v>3.2589999999999999</c:v>
                </c:pt>
                <c:pt idx="5">
                  <c:v>3.2589999999999999</c:v>
                </c:pt>
                <c:pt idx="6">
                  <c:v>3.2589999999999999</c:v>
                </c:pt>
                <c:pt idx="7">
                  <c:v>3.238</c:v>
                </c:pt>
                <c:pt idx="8">
                  <c:v>3.23</c:v>
                </c:pt>
                <c:pt idx="9">
                  <c:v>3.2330000000000001</c:v>
                </c:pt>
                <c:pt idx="10">
                  <c:v>3.24</c:v>
                </c:pt>
                <c:pt idx="11">
                  <c:v>3.2450000000000001</c:v>
                </c:pt>
                <c:pt idx="12">
                  <c:v>3.2450000000000001</c:v>
                </c:pt>
                <c:pt idx="13">
                  <c:v>3.2450000000000001</c:v>
                </c:pt>
                <c:pt idx="14">
                  <c:v>3.282</c:v>
                </c:pt>
                <c:pt idx="15">
                  <c:v>3.3</c:v>
                </c:pt>
                <c:pt idx="16">
                  <c:v>3.2839999999999998</c:v>
                </c:pt>
                <c:pt idx="17">
                  <c:v>3.2709999999999999</c:v>
                </c:pt>
                <c:pt idx="18">
                  <c:v>3.2639999999999998</c:v>
                </c:pt>
                <c:pt idx="19">
                  <c:v>3.2639999999999998</c:v>
                </c:pt>
                <c:pt idx="20">
                  <c:v>3.2639999999999998</c:v>
                </c:pt>
                <c:pt idx="21">
                  <c:v>3.2679999999999998</c:v>
                </c:pt>
                <c:pt idx="22">
                  <c:v>3.2869999999999999</c:v>
                </c:pt>
                <c:pt idx="23">
                  <c:v>3.2629999999999999</c:v>
                </c:pt>
                <c:pt idx="24">
                  <c:v>3.2629999999999999</c:v>
                </c:pt>
                <c:pt idx="25">
                  <c:v>3.2629999999999999</c:v>
                </c:pt>
                <c:pt idx="26">
                  <c:v>3.2629999999999999</c:v>
                </c:pt>
                <c:pt idx="27">
                  <c:v>3.2629999999999999</c:v>
                </c:pt>
                <c:pt idx="28">
                  <c:v>3.2389999999999999</c:v>
                </c:pt>
                <c:pt idx="29">
                  <c:v>3.2250000000000001</c:v>
                </c:pt>
                <c:pt idx="30">
                  <c:v>3.2309999999999999</c:v>
                </c:pt>
                <c:pt idx="31">
                  <c:v>3.2210000000000001</c:v>
                </c:pt>
                <c:pt idx="32">
                  <c:v>3.2229999999999999</c:v>
                </c:pt>
                <c:pt idx="33">
                  <c:v>3.2229999999999999</c:v>
                </c:pt>
                <c:pt idx="34">
                  <c:v>3.2229999999999999</c:v>
                </c:pt>
                <c:pt idx="35">
                  <c:v>3.222</c:v>
                </c:pt>
                <c:pt idx="36">
                  <c:v>3.2170000000000001</c:v>
                </c:pt>
                <c:pt idx="37">
                  <c:v>3.1880000000000002</c:v>
                </c:pt>
                <c:pt idx="38">
                  <c:v>3.1760000000000002</c:v>
                </c:pt>
                <c:pt idx="39">
                  <c:v>3.2029999999999998</c:v>
                </c:pt>
                <c:pt idx="40">
                  <c:v>3.2029999999999998</c:v>
                </c:pt>
                <c:pt idx="41">
                  <c:v>3.2029999999999998</c:v>
                </c:pt>
                <c:pt idx="42">
                  <c:v>3.2090000000000001</c:v>
                </c:pt>
                <c:pt idx="43">
                  <c:v>3.2050000000000001</c:v>
                </c:pt>
                <c:pt idx="44">
                  <c:v>3.2250000000000001</c:v>
                </c:pt>
                <c:pt idx="45">
                  <c:v>3.2280000000000002</c:v>
                </c:pt>
                <c:pt idx="46">
                  <c:v>3.2250000000000001</c:v>
                </c:pt>
                <c:pt idx="47">
                  <c:v>3.2250000000000001</c:v>
                </c:pt>
                <c:pt idx="48">
                  <c:v>3.2250000000000001</c:v>
                </c:pt>
                <c:pt idx="49">
                  <c:v>3.2109999999999999</c:v>
                </c:pt>
                <c:pt idx="50">
                  <c:v>3.2149999999999999</c:v>
                </c:pt>
                <c:pt idx="51">
                  <c:v>3.2069999999999999</c:v>
                </c:pt>
                <c:pt idx="52">
                  <c:v>3.1989999999999998</c:v>
                </c:pt>
                <c:pt idx="53">
                  <c:v>3.1989999999999998</c:v>
                </c:pt>
                <c:pt idx="54">
                  <c:v>3.1989999999999998</c:v>
                </c:pt>
                <c:pt idx="55">
                  <c:v>3.1989999999999998</c:v>
                </c:pt>
                <c:pt idx="56">
                  <c:v>3.1989999999999998</c:v>
                </c:pt>
                <c:pt idx="57">
                  <c:v>3.2360000000000002</c:v>
                </c:pt>
                <c:pt idx="58">
                  <c:v>3.2349999999999999</c:v>
                </c:pt>
                <c:pt idx="59">
                  <c:v>3.2170000000000001</c:v>
                </c:pt>
                <c:pt idx="60">
                  <c:v>3.2170000000000001</c:v>
                </c:pt>
                <c:pt idx="61">
                  <c:v>3.2170000000000001</c:v>
                </c:pt>
                <c:pt idx="62">
                  <c:v>3.2170000000000001</c:v>
                </c:pt>
                <c:pt idx="63">
                  <c:v>3.2909999999999999</c:v>
                </c:pt>
                <c:pt idx="64">
                  <c:v>3.2919999999999998</c:v>
                </c:pt>
                <c:pt idx="65">
                  <c:v>3.3250000000000002</c:v>
                </c:pt>
                <c:pt idx="66">
                  <c:v>3.32</c:v>
                </c:pt>
                <c:pt idx="67">
                  <c:v>3.3170000000000002</c:v>
                </c:pt>
                <c:pt idx="68">
                  <c:v>3.3170000000000002</c:v>
                </c:pt>
                <c:pt idx="69">
                  <c:v>3.3170000000000002</c:v>
                </c:pt>
                <c:pt idx="70">
                  <c:v>3.3519999999999999</c:v>
                </c:pt>
                <c:pt idx="71">
                  <c:v>3.3690000000000002</c:v>
                </c:pt>
                <c:pt idx="72">
                  <c:v>3.3559999999999999</c:v>
                </c:pt>
                <c:pt idx="73">
                  <c:v>3.3559999999999999</c:v>
                </c:pt>
                <c:pt idx="74">
                  <c:v>3.419</c:v>
                </c:pt>
                <c:pt idx="75">
                  <c:v>3.419</c:v>
                </c:pt>
                <c:pt idx="76">
                  <c:v>3.419</c:v>
                </c:pt>
                <c:pt idx="77">
                  <c:v>3.4380000000000002</c:v>
                </c:pt>
                <c:pt idx="78">
                  <c:v>3.4630000000000001</c:v>
                </c:pt>
                <c:pt idx="79">
                  <c:v>3.4249999999999998</c:v>
                </c:pt>
                <c:pt idx="80">
                  <c:v>3.4660000000000002</c:v>
                </c:pt>
                <c:pt idx="81">
                  <c:v>3.4119999999999999</c:v>
                </c:pt>
                <c:pt idx="82">
                  <c:v>3.4119999999999999</c:v>
                </c:pt>
                <c:pt idx="83">
                  <c:v>3.4119999999999999</c:v>
                </c:pt>
                <c:pt idx="84">
                  <c:v>3.419</c:v>
                </c:pt>
                <c:pt idx="85">
                  <c:v>3.363</c:v>
                </c:pt>
                <c:pt idx="86">
                  <c:v>3.3540000000000001</c:v>
                </c:pt>
                <c:pt idx="87">
                  <c:v>3.391</c:v>
                </c:pt>
                <c:pt idx="88">
                  <c:v>3.359</c:v>
                </c:pt>
                <c:pt idx="89">
                  <c:v>3.359</c:v>
                </c:pt>
                <c:pt idx="90">
                  <c:v>3.359</c:v>
                </c:pt>
                <c:pt idx="91">
                  <c:v>3.3559999999999999</c:v>
                </c:pt>
                <c:pt idx="92">
                  <c:v>3.3490000000000002</c:v>
                </c:pt>
                <c:pt idx="93">
                  <c:v>3.359</c:v>
                </c:pt>
                <c:pt idx="94">
                  <c:v>3.363</c:v>
                </c:pt>
                <c:pt idx="95">
                  <c:v>3.355</c:v>
                </c:pt>
                <c:pt idx="96">
                  <c:v>3.355</c:v>
                </c:pt>
                <c:pt idx="97">
                  <c:v>3.355</c:v>
                </c:pt>
                <c:pt idx="98">
                  <c:v>3.3159999999999998</c:v>
                </c:pt>
                <c:pt idx="99">
                  <c:v>3.3380000000000001</c:v>
                </c:pt>
                <c:pt idx="100">
                  <c:v>3.3250000000000002</c:v>
                </c:pt>
                <c:pt idx="101">
                  <c:v>3.34</c:v>
                </c:pt>
                <c:pt idx="102">
                  <c:v>3.34</c:v>
                </c:pt>
                <c:pt idx="103">
                  <c:v>3.34</c:v>
                </c:pt>
                <c:pt idx="104">
                  <c:v>3.34</c:v>
                </c:pt>
                <c:pt idx="105">
                  <c:v>3.3319999999999999</c:v>
                </c:pt>
                <c:pt idx="106">
                  <c:v>3.3380000000000001</c:v>
                </c:pt>
                <c:pt idx="107">
                  <c:v>3.339</c:v>
                </c:pt>
                <c:pt idx="108">
                  <c:v>3.3380000000000001</c:v>
                </c:pt>
                <c:pt idx="109">
                  <c:v>3.375</c:v>
                </c:pt>
                <c:pt idx="110">
                  <c:v>3.375</c:v>
                </c:pt>
                <c:pt idx="111">
                  <c:v>3.375</c:v>
                </c:pt>
                <c:pt idx="112">
                  <c:v>3.44</c:v>
                </c:pt>
                <c:pt idx="113">
                  <c:v>3.4460000000000002</c:v>
                </c:pt>
                <c:pt idx="114">
                  <c:v>3.4540000000000002</c:v>
                </c:pt>
                <c:pt idx="115">
                  <c:v>3.4630000000000001</c:v>
                </c:pt>
                <c:pt idx="116">
                  <c:v>3.46</c:v>
                </c:pt>
                <c:pt idx="117">
                  <c:v>3.46</c:v>
                </c:pt>
                <c:pt idx="118">
                  <c:v>3.46</c:v>
                </c:pt>
                <c:pt idx="119">
                  <c:v>3.4550000000000001</c:v>
                </c:pt>
                <c:pt idx="120">
                  <c:v>3.4540000000000002</c:v>
                </c:pt>
                <c:pt idx="121">
                  <c:v>3.464</c:v>
                </c:pt>
                <c:pt idx="122">
                  <c:v>3.4470000000000001</c:v>
                </c:pt>
                <c:pt idx="123">
                  <c:v>3.4420000000000002</c:v>
                </c:pt>
                <c:pt idx="124">
                  <c:v>3.4420000000000002</c:v>
                </c:pt>
                <c:pt idx="125">
                  <c:v>3.4420000000000002</c:v>
                </c:pt>
                <c:pt idx="126">
                  <c:v>3.3969999999999998</c:v>
                </c:pt>
                <c:pt idx="127">
                  <c:v>3.4359999999999999</c:v>
                </c:pt>
                <c:pt idx="128">
                  <c:v>3.45</c:v>
                </c:pt>
                <c:pt idx="129">
                  <c:v>3.5</c:v>
                </c:pt>
                <c:pt idx="130">
                  <c:v>3.5259999999999998</c:v>
                </c:pt>
                <c:pt idx="131">
                  <c:v>3.5259999999999998</c:v>
                </c:pt>
                <c:pt idx="132">
                  <c:v>3.5259999999999998</c:v>
                </c:pt>
                <c:pt idx="133">
                  <c:v>3.496</c:v>
                </c:pt>
                <c:pt idx="134">
                  <c:v>3.5190000000000001</c:v>
                </c:pt>
                <c:pt idx="135">
                  <c:v>3.5129999999999999</c:v>
                </c:pt>
                <c:pt idx="136">
                  <c:v>3.4910000000000001</c:v>
                </c:pt>
                <c:pt idx="137">
                  <c:v>3.48</c:v>
                </c:pt>
                <c:pt idx="138">
                  <c:v>3.48</c:v>
                </c:pt>
                <c:pt idx="139">
                  <c:v>3.48</c:v>
                </c:pt>
                <c:pt idx="140">
                  <c:v>3.4740000000000002</c:v>
                </c:pt>
                <c:pt idx="141">
                  <c:v>3.484</c:v>
                </c:pt>
                <c:pt idx="142">
                  <c:v>3.47</c:v>
                </c:pt>
                <c:pt idx="143">
                  <c:v>3.472</c:v>
                </c:pt>
                <c:pt idx="144">
                  <c:v>3.4820000000000002</c:v>
                </c:pt>
                <c:pt idx="145">
                  <c:v>3.4820000000000002</c:v>
                </c:pt>
                <c:pt idx="146">
                  <c:v>3.4820000000000002</c:v>
                </c:pt>
                <c:pt idx="147">
                  <c:v>3.4550000000000001</c:v>
                </c:pt>
                <c:pt idx="148">
                  <c:v>3.4350000000000001</c:v>
                </c:pt>
                <c:pt idx="149">
                  <c:v>3.4470000000000001</c:v>
                </c:pt>
                <c:pt idx="150">
                  <c:v>3.4550000000000001</c:v>
                </c:pt>
                <c:pt idx="151">
                  <c:v>3.4409999999999998</c:v>
                </c:pt>
                <c:pt idx="152">
                  <c:v>3.4409999999999998</c:v>
                </c:pt>
                <c:pt idx="153">
                  <c:v>3.4409999999999998</c:v>
                </c:pt>
                <c:pt idx="154">
                  <c:v>3.44</c:v>
                </c:pt>
                <c:pt idx="155">
                  <c:v>3.4449999999999998</c:v>
                </c:pt>
                <c:pt idx="156">
                  <c:v>3.427</c:v>
                </c:pt>
                <c:pt idx="157">
                  <c:v>3.4329999999999998</c:v>
                </c:pt>
                <c:pt idx="158">
                  <c:v>3.391</c:v>
                </c:pt>
                <c:pt idx="159">
                  <c:v>3.391</c:v>
                </c:pt>
                <c:pt idx="160">
                  <c:v>3.391</c:v>
                </c:pt>
                <c:pt idx="161">
                  <c:v>3.3820000000000001</c:v>
                </c:pt>
                <c:pt idx="162">
                  <c:v>3.367</c:v>
                </c:pt>
                <c:pt idx="163">
                  <c:v>3.3660000000000001</c:v>
                </c:pt>
                <c:pt idx="164">
                  <c:v>3.35</c:v>
                </c:pt>
                <c:pt idx="165">
                  <c:v>3.335</c:v>
                </c:pt>
                <c:pt idx="166">
                  <c:v>3.335</c:v>
                </c:pt>
                <c:pt idx="167">
                  <c:v>3.335</c:v>
                </c:pt>
                <c:pt idx="168">
                  <c:v>3.327</c:v>
                </c:pt>
                <c:pt idx="169">
                  <c:v>3.3069999999999999</c:v>
                </c:pt>
                <c:pt idx="170">
                  <c:v>3.2909999999999999</c:v>
                </c:pt>
                <c:pt idx="171">
                  <c:v>3.2589999999999999</c:v>
                </c:pt>
                <c:pt idx="172">
                  <c:v>3.2410000000000001</c:v>
                </c:pt>
                <c:pt idx="173">
                  <c:v>3.2410000000000001</c:v>
                </c:pt>
                <c:pt idx="174">
                  <c:v>3.2410000000000001</c:v>
                </c:pt>
                <c:pt idx="175">
                  <c:v>3.2650000000000001</c:v>
                </c:pt>
                <c:pt idx="176">
                  <c:v>3.2730000000000001</c:v>
                </c:pt>
                <c:pt idx="177">
                  <c:v>3.2589999999999999</c:v>
                </c:pt>
                <c:pt idx="178">
                  <c:v>3.2429999999999999</c:v>
                </c:pt>
                <c:pt idx="179">
                  <c:v>3.2559999999999998</c:v>
                </c:pt>
                <c:pt idx="180">
                  <c:v>3.2559999999999998</c:v>
                </c:pt>
                <c:pt idx="181">
                  <c:v>3.2559999999999998</c:v>
                </c:pt>
                <c:pt idx="182">
                  <c:v>3.282</c:v>
                </c:pt>
                <c:pt idx="183">
                  <c:v>3.2810000000000001</c:v>
                </c:pt>
                <c:pt idx="184">
                  <c:v>3.278</c:v>
                </c:pt>
                <c:pt idx="185">
                  <c:v>3.2869999999999999</c:v>
                </c:pt>
                <c:pt idx="186">
                  <c:v>3.2589999999999999</c:v>
                </c:pt>
                <c:pt idx="187">
                  <c:v>3.2589999999999999</c:v>
                </c:pt>
                <c:pt idx="188">
                  <c:v>3.2589999999999999</c:v>
                </c:pt>
                <c:pt idx="189">
                  <c:v>3.319</c:v>
                </c:pt>
                <c:pt idx="190">
                  <c:v>3.3050000000000002</c:v>
                </c:pt>
                <c:pt idx="191">
                  <c:v>3.3410000000000002</c:v>
                </c:pt>
                <c:pt idx="192">
                  <c:v>3.3639999999999999</c:v>
                </c:pt>
                <c:pt idx="193">
                  <c:v>3.375</c:v>
                </c:pt>
                <c:pt idx="194">
                  <c:v>3.375</c:v>
                </c:pt>
                <c:pt idx="195">
                  <c:v>3.375</c:v>
                </c:pt>
                <c:pt idx="196">
                  <c:v>3.415</c:v>
                </c:pt>
                <c:pt idx="197">
                  <c:v>3.4159999999999999</c:v>
                </c:pt>
                <c:pt idx="198">
                  <c:v>3.4340000000000002</c:v>
                </c:pt>
                <c:pt idx="199">
                  <c:v>3.4249999999999998</c:v>
                </c:pt>
                <c:pt idx="200">
                  <c:v>3.4169999999999998</c:v>
                </c:pt>
                <c:pt idx="201">
                  <c:v>3.4169999999999998</c:v>
                </c:pt>
                <c:pt idx="202">
                  <c:v>3.4169999999999998</c:v>
                </c:pt>
                <c:pt idx="203">
                  <c:v>3.3919999999999999</c:v>
                </c:pt>
                <c:pt idx="204">
                  <c:v>3.3540000000000001</c:v>
                </c:pt>
                <c:pt idx="205">
                  <c:v>3.4359999999999999</c:v>
                </c:pt>
                <c:pt idx="206">
                  <c:v>3.4420000000000002</c:v>
                </c:pt>
                <c:pt idx="207">
                  <c:v>3.444</c:v>
                </c:pt>
                <c:pt idx="208">
                  <c:v>3.444</c:v>
                </c:pt>
                <c:pt idx="209">
                  <c:v>3.444</c:v>
                </c:pt>
                <c:pt idx="210">
                  <c:v>3.4489999999999998</c:v>
                </c:pt>
                <c:pt idx="211">
                  <c:v>3.4390000000000001</c:v>
                </c:pt>
                <c:pt idx="212">
                  <c:v>3.464</c:v>
                </c:pt>
                <c:pt idx="213">
                  <c:v>3.4740000000000002</c:v>
                </c:pt>
                <c:pt idx="214">
                  <c:v>3.4889999999999999</c:v>
                </c:pt>
                <c:pt idx="215">
                  <c:v>3.4889999999999999</c:v>
                </c:pt>
                <c:pt idx="216">
                  <c:v>3.4889999999999999</c:v>
                </c:pt>
                <c:pt idx="217">
                  <c:v>3.4889999999999999</c:v>
                </c:pt>
                <c:pt idx="218">
                  <c:v>3.4889999999999999</c:v>
                </c:pt>
                <c:pt idx="219">
                  <c:v>3.536</c:v>
                </c:pt>
                <c:pt idx="220">
                  <c:v>3.536</c:v>
                </c:pt>
                <c:pt idx="221">
                  <c:v>3.5430000000000001</c:v>
                </c:pt>
                <c:pt idx="222">
                  <c:v>3.5430000000000001</c:v>
                </c:pt>
                <c:pt idx="223">
                  <c:v>3.5430000000000001</c:v>
                </c:pt>
                <c:pt idx="224">
                  <c:v>3.5830000000000002</c:v>
                </c:pt>
                <c:pt idx="225">
                  <c:v>3.5830000000000002</c:v>
                </c:pt>
                <c:pt idx="226">
                  <c:v>3.5830000000000002</c:v>
                </c:pt>
                <c:pt idx="227">
                  <c:v>3.5379999999999998</c:v>
                </c:pt>
                <c:pt idx="228">
                  <c:v>3.5249999999999999</c:v>
                </c:pt>
                <c:pt idx="229">
                  <c:v>3.5249999999999999</c:v>
                </c:pt>
                <c:pt idx="230">
                  <c:v>3.5249999999999999</c:v>
                </c:pt>
                <c:pt idx="231">
                  <c:v>3.5249999999999999</c:v>
                </c:pt>
                <c:pt idx="232">
                  <c:v>3.58</c:v>
                </c:pt>
                <c:pt idx="233">
                  <c:v>3.5649999999999999</c:v>
                </c:pt>
                <c:pt idx="234">
                  <c:v>3.5760000000000001</c:v>
                </c:pt>
                <c:pt idx="235">
                  <c:v>3.5470000000000002</c:v>
                </c:pt>
                <c:pt idx="236">
                  <c:v>3.5470000000000002</c:v>
                </c:pt>
                <c:pt idx="237">
                  <c:v>3.5470000000000002</c:v>
                </c:pt>
                <c:pt idx="238">
                  <c:v>3.5470000000000002</c:v>
                </c:pt>
                <c:pt idx="239">
                  <c:v>3.5329999999999999</c:v>
                </c:pt>
                <c:pt idx="240">
                  <c:v>3.5409999999999999</c:v>
                </c:pt>
                <c:pt idx="241">
                  <c:v>3.5510000000000002</c:v>
                </c:pt>
                <c:pt idx="242">
                  <c:v>3.56</c:v>
                </c:pt>
                <c:pt idx="243">
                  <c:v>3.56</c:v>
                </c:pt>
                <c:pt idx="244">
                  <c:v>3.56</c:v>
                </c:pt>
                <c:pt idx="245">
                  <c:v>3.5569999999999999</c:v>
                </c:pt>
                <c:pt idx="246">
                  <c:v>3.5590000000000002</c:v>
                </c:pt>
                <c:pt idx="247">
                  <c:v>3.5009999999999999</c:v>
                </c:pt>
                <c:pt idx="248">
                  <c:v>3.5249999999999999</c:v>
                </c:pt>
                <c:pt idx="249">
                  <c:v>3.544</c:v>
                </c:pt>
                <c:pt idx="250">
                  <c:v>3.544</c:v>
                </c:pt>
                <c:pt idx="251">
                  <c:v>3.544</c:v>
                </c:pt>
                <c:pt idx="252">
                  <c:v>3.53</c:v>
                </c:pt>
                <c:pt idx="253">
                  <c:v>3.53</c:v>
                </c:pt>
                <c:pt idx="254">
                  <c:v>3.54</c:v>
                </c:pt>
                <c:pt idx="255">
                  <c:v>3.569</c:v>
                </c:pt>
                <c:pt idx="256">
                  <c:v>3.5640000000000001</c:v>
                </c:pt>
                <c:pt idx="257">
                  <c:v>3.5640000000000001</c:v>
                </c:pt>
                <c:pt idx="258">
                  <c:v>3.5640000000000001</c:v>
                </c:pt>
                <c:pt idx="259">
                  <c:v>3.54</c:v>
                </c:pt>
                <c:pt idx="260">
                  <c:v>3.532</c:v>
                </c:pt>
                <c:pt idx="261">
                  <c:v>3.5430000000000001</c:v>
                </c:pt>
                <c:pt idx="262">
                  <c:v>3.5630000000000002</c:v>
                </c:pt>
                <c:pt idx="263">
                  <c:v>3.4510000000000001</c:v>
                </c:pt>
                <c:pt idx="264">
                  <c:v>3.4510000000000001</c:v>
                </c:pt>
                <c:pt idx="265">
                  <c:v>3.4510000000000001</c:v>
                </c:pt>
                <c:pt idx="266">
                  <c:v>3.4380000000000002</c:v>
                </c:pt>
                <c:pt idx="267">
                  <c:v>3.4350000000000001</c:v>
                </c:pt>
                <c:pt idx="268">
                  <c:v>3.4209999999999998</c:v>
                </c:pt>
                <c:pt idx="269">
                  <c:v>3.4569999999999999</c:v>
                </c:pt>
                <c:pt idx="270">
                  <c:v>3.4769999999999999</c:v>
                </c:pt>
                <c:pt idx="271">
                  <c:v>3.4769999999999999</c:v>
                </c:pt>
                <c:pt idx="272">
                  <c:v>3.4769999999999999</c:v>
                </c:pt>
                <c:pt idx="273">
                  <c:v>3.464</c:v>
                </c:pt>
                <c:pt idx="274">
                  <c:v>3.4750000000000001</c:v>
                </c:pt>
                <c:pt idx="275">
                  <c:v>3.4529999999999998</c:v>
                </c:pt>
                <c:pt idx="276">
                  <c:v>3.42</c:v>
                </c:pt>
                <c:pt idx="277">
                  <c:v>3.419</c:v>
                </c:pt>
                <c:pt idx="278">
                  <c:v>3.419</c:v>
                </c:pt>
                <c:pt idx="279">
                  <c:v>3.419</c:v>
                </c:pt>
                <c:pt idx="280">
                  <c:v>3.4380000000000002</c:v>
                </c:pt>
                <c:pt idx="281">
                  <c:v>3.431</c:v>
                </c:pt>
                <c:pt idx="282">
                  <c:v>3.4409999999999998</c:v>
                </c:pt>
                <c:pt idx="283">
                  <c:v>3.4140000000000001</c:v>
                </c:pt>
                <c:pt idx="284">
                  <c:v>3.379</c:v>
                </c:pt>
                <c:pt idx="285">
                  <c:v>3.379</c:v>
                </c:pt>
                <c:pt idx="286">
                  <c:v>3.379</c:v>
                </c:pt>
                <c:pt idx="287">
                  <c:v>3.3860000000000001</c:v>
                </c:pt>
                <c:pt idx="288">
                  <c:v>3.4079999999999999</c:v>
                </c:pt>
                <c:pt idx="289">
                  <c:v>3.4449999999999998</c:v>
                </c:pt>
                <c:pt idx="290">
                  <c:v>3.4409999999999998</c:v>
                </c:pt>
                <c:pt idx="291">
                  <c:v>3.42</c:v>
                </c:pt>
                <c:pt idx="292">
                  <c:v>3.42</c:v>
                </c:pt>
                <c:pt idx="293">
                  <c:v>3.42</c:v>
                </c:pt>
                <c:pt idx="294">
                  <c:v>3.4279999999999999</c:v>
                </c:pt>
                <c:pt idx="295">
                  <c:v>3.4329999999999998</c:v>
                </c:pt>
                <c:pt idx="296">
                  <c:v>3.41</c:v>
                </c:pt>
                <c:pt idx="297">
                  <c:v>3.4249999999999998</c:v>
                </c:pt>
                <c:pt idx="298">
                  <c:v>3.4510000000000001</c:v>
                </c:pt>
                <c:pt idx="299">
                  <c:v>3.4510000000000001</c:v>
                </c:pt>
                <c:pt idx="300">
                  <c:v>3.4510000000000001</c:v>
                </c:pt>
                <c:pt idx="301">
                  <c:v>3.4409999999999998</c:v>
                </c:pt>
                <c:pt idx="302">
                  <c:v>3.4689999999999999</c:v>
                </c:pt>
                <c:pt idx="303">
                  <c:v>3.4769999999999999</c:v>
                </c:pt>
                <c:pt idx="304">
                  <c:v>3.4769999999999999</c:v>
                </c:pt>
                <c:pt idx="305">
                  <c:v>3.4929999999999999</c:v>
                </c:pt>
                <c:pt idx="306">
                  <c:v>3.4929999999999999</c:v>
                </c:pt>
                <c:pt idx="307">
                  <c:v>3.4929999999999999</c:v>
                </c:pt>
                <c:pt idx="308">
                  <c:v>3.4929999999999999</c:v>
                </c:pt>
                <c:pt idx="309">
                  <c:v>3.512</c:v>
                </c:pt>
                <c:pt idx="310">
                  <c:v>3.524</c:v>
                </c:pt>
                <c:pt idx="311">
                  <c:v>3.5310000000000001</c:v>
                </c:pt>
                <c:pt idx="312">
                  <c:v>3.5190000000000001</c:v>
                </c:pt>
                <c:pt idx="313">
                  <c:v>3.5190000000000001</c:v>
                </c:pt>
                <c:pt idx="314">
                  <c:v>3.5190000000000001</c:v>
                </c:pt>
                <c:pt idx="315">
                  <c:v>3.5190000000000001</c:v>
                </c:pt>
                <c:pt idx="316">
                  <c:v>3.532</c:v>
                </c:pt>
                <c:pt idx="317">
                  <c:v>3.5270000000000001</c:v>
                </c:pt>
                <c:pt idx="318">
                  <c:v>3.5289999999999999</c:v>
                </c:pt>
                <c:pt idx="319">
                  <c:v>3.556</c:v>
                </c:pt>
                <c:pt idx="320">
                  <c:v>3.556</c:v>
                </c:pt>
                <c:pt idx="321">
                  <c:v>3.556</c:v>
                </c:pt>
                <c:pt idx="322">
                  <c:v>3.496</c:v>
                </c:pt>
                <c:pt idx="323">
                  <c:v>3.48</c:v>
                </c:pt>
                <c:pt idx="324">
                  <c:v>3.4580000000000002</c:v>
                </c:pt>
                <c:pt idx="325">
                  <c:v>3.4289999999999998</c:v>
                </c:pt>
                <c:pt idx="326">
                  <c:v>3.41</c:v>
                </c:pt>
                <c:pt idx="327">
                  <c:v>3.41</c:v>
                </c:pt>
                <c:pt idx="328">
                  <c:v>3.41</c:v>
                </c:pt>
                <c:pt idx="329">
                  <c:v>3.4169999999999998</c:v>
                </c:pt>
                <c:pt idx="330">
                  <c:v>3.4180000000000001</c:v>
                </c:pt>
                <c:pt idx="331">
                  <c:v>3.3809999999999998</c:v>
                </c:pt>
                <c:pt idx="332">
                  <c:v>3.4079999999999999</c:v>
                </c:pt>
                <c:pt idx="333">
                  <c:v>3.407</c:v>
                </c:pt>
                <c:pt idx="334">
                  <c:v>3.407</c:v>
                </c:pt>
                <c:pt idx="335">
                  <c:v>3.407</c:v>
                </c:pt>
                <c:pt idx="336">
                  <c:v>3.38</c:v>
                </c:pt>
                <c:pt idx="337">
                  <c:v>3.3730000000000002</c:v>
                </c:pt>
                <c:pt idx="338">
                  <c:v>3.37</c:v>
                </c:pt>
                <c:pt idx="339">
                  <c:v>3.399</c:v>
                </c:pt>
                <c:pt idx="340">
                  <c:v>3.4380000000000002</c:v>
                </c:pt>
                <c:pt idx="341">
                  <c:v>3.4380000000000002</c:v>
                </c:pt>
                <c:pt idx="342">
                  <c:v>3.4380000000000002</c:v>
                </c:pt>
                <c:pt idx="343">
                  <c:v>3.468</c:v>
                </c:pt>
                <c:pt idx="344">
                  <c:v>3.4750000000000001</c:v>
                </c:pt>
                <c:pt idx="345">
                  <c:v>3.456</c:v>
                </c:pt>
                <c:pt idx="346">
                  <c:v>3.4220000000000002</c:v>
                </c:pt>
                <c:pt idx="347">
                  <c:v>3.3980000000000001</c:v>
                </c:pt>
                <c:pt idx="348">
                  <c:v>3.3980000000000001</c:v>
                </c:pt>
                <c:pt idx="349">
                  <c:v>3.3980000000000001</c:v>
                </c:pt>
                <c:pt idx="350">
                  <c:v>3.4740000000000002</c:v>
                </c:pt>
                <c:pt idx="351">
                  <c:v>3.4729999999999999</c:v>
                </c:pt>
                <c:pt idx="352">
                  <c:v>3.4809999999999999</c:v>
                </c:pt>
                <c:pt idx="353">
                  <c:v>3.4889999999999999</c:v>
                </c:pt>
                <c:pt idx="354">
                  <c:v>3.5070000000000001</c:v>
                </c:pt>
                <c:pt idx="355">
                  <c:v>3.5070000000000001</c:v>
                </c:pt>
                <c:pt idx="356">
                  <c:v>3.5070000000000001</c:v>
                </c:pt>
                <c:pt idx="357">
                  <c:v>3.54</c:v>
                </c:pt>
                <c:pt idx="358">
                  <c:v>3.5019999999999998</c:v>
                </c:pt>
                <c:pt idx="359">
                  <c:v>3.5289999999999999</c:v>
                </c:pt>
                <c:pt idx="360">
                  <c:v>3.5379999999999998</c:v>
                </c:pt>
                <c:pt idx="361">
                  <c:v>3.5659999999999998</c:v>
                </c:pt>
                <c:pt idx="362">
                  <c:v>3.5659999999999998</c:v>
                </c:pt>
                <c:pt idx="363">
                  <c:v>3.5659999999999998</c:v>
                </c:pt>
                <c:pt idx="364">
                  <c:v>3.5630000000000002</c:v>
                </c:pt>
                <c:pt idx="365">
                  <c:v>3.649</c:v>
                </c:pt>
                <c:pt idx="366">
                  <c:v>3.6629999999999998</c:v>
                </c:pt>
                <c:pt idx="367">
                  <c:v>3.613</c:v>
                </c:pt>
                <c:pt idx="368">
                  <c:v>3.6589999999999998</c:v>
                </c:pt>
                <c:pt idx="369">
                  <c:v>3.6589999999999998</c:v>
                </c:pt>
                <c:pt idx="370">
                  <c:v>3.6589999999999998</c:v>
                </c:pt>
                <c:pt idx="371">
                  <c:v>3.673</c:v>
                </c:pt>
                <c:pt idx="372">
                  <c:v>3.6680000000000001</c:v>
                </c:pt>
                <c:pt idx="373">
                  <c:v>3.6360000000000001</c:v>
                </c:pt>
                <c:pt idx="374">
                  <c:v>3.6419999999999999</c:v>
                </c:pt>
                <c:pt idx="375">
                  <c:v>3.6640000000000001</c:v>
                </c:pt>
                <c:pt idx="376">
                  <c:v>3.6640000000000001</c:v>
                </c:pt>
                <c:pt idx="377">
                  <c:v>3.6640000000000001</c:v>
                </c:pt>
                <c:pt idx="378">
                  <c:v>3.589</c:v>
                </c:pt>
                <c:pt idx="379">
                  <c:v>3.589</c:v>
                </c:pt>
                <c:pt idx="380">
                  <c:v>3.589</c:v>
                </c:pt>
                <c:pt idx="381">
                  <c:v>3.5979999999999999</c:v>
                </c:pt>
                <c:pt idx="382">
                  <c:v>3.5950000000000002</c:v>
                </c:pt>
                <c:pt idx="383">
                  <c:v>3.5950000000000002</c:v>
                </c:pt>
                <c:pt idx="384">
                  <c:v>3.5950000000000002</c:v>
                </c:pt>
                <c:pt idx="385">
                  <c:v>3.6259999999999999</c:v>
                </c:pt>
                <c:pt idx="386">
                  <c:v>3.6269999999999998</c:v>
                </c:pt>
                <c:pt idx="387">
                  <c:v>3.641</c:v>
                </c:pt>
                <c:pt idx="388">
                  <c:v>3.6669999999999998</c:v>
                </c:pt>
                <c:pt idx="389">
                  <c:v>3.6669999999999998</c:v>
                </c:pt>
                <c:pt idx="390">
                  <c:v>3.6669999999999998</c:v>
                </c:pt>
                <c:pt idx="391">
                  <c:v>3.6669999999999998</c:v>
                </c:pt>
                <c:pt idx="392">
                  <c:v>3.677</c:v>
                </c:pt>
                <c:pt idx="393">
                  <c:v>3.65</c:v>
                </c:pt>
                <c:pt idx="394">
                  <c:v>3.6419999999999999</c:v>
                </c:pt>
                <c:pt idx="395">
                  <c:v>3.6120000000000001</c:v>
                </c:pt>
                <c:pt idx="396">
                  <c:v>3.6280000000000001</c:v>
                </c:pt>
                <c:pt idx="397">
                  <c:v>3.6280000000000001</c:v>
                </c:pt>
                <c:pt idx="398">
                  <c:v>3.6280000000000001</c:v>
                </c:pt>
                <c:pt idx="399">
                  <c:v>3.5569999999999999</c:v>
                </c:pt>
                <c:pt idx="400">
                  <c:v>3.5339999999999998</c:v>
                </c:pt>
                <c:pt idx="401">
                  <c:v>3.5659999999999998</c:v>
                </c:pt>
                <c:pt idx="402">
                  <c:v>3.5859999999999999</c:v>
                </c:pt>
                <c:pt idx="403">
                  <c:v>3.6150000000000002</c:v>
                </c:pt>
                <c:pt idx="404">
                  <c:v>3.6150000000000002</c:v>
                </c:pt>
                <c:pt idx="405">
                  <c:v>3.6150000000000002</c:v>
                </c:pt>
                <c:pt idx="406">
                  <c:v>3.593</c:v>
                </c:pt>
                <c:pt idx="407">
                  <c:v>3.5640000000000001</c:v>
                </c:pt>
                <c:pt idx="408">
                  <c:v>3.5640000000000001</c:v>
                </c:pt>
                <c:pt idx="409">
                  <c:v>3.5640000000000001</c:v>
                </c:pt>
                <c:pt idx="410">
                  <c:v>3.5640000000000001</c:v>
                </c:pt>
                <c:pt idx="411">
                  <c:v>3.5640000000000001</c:v>
                </c:pt>
                <c:pt idx="412">
                  <c:v>3.5640000000000001</c:v>
                </c:pt>
                <c:pt idx="413">
                  <c:v>3.5640000000000001</c:v>
                </c:pt>
                <c:pt idx="414">
                  <c:v>3.6240000000000001</c:v>
                </c:pt>
                <c:pt idx="415">
                  <c:v>3.6240000000000001</c:v>
                </c:pt>
                <c:pt idx="416">
                  <c:v>3.6549999999999998</c:v>
                </c:pt>
                <c:pt idx="417">
                  <c:v>3.661</c:v>
                </c:pt>
                <c:pt idx="418">
                  <c:v>3.661</c:v>
                </c:pt>
                <c:pt idx="419">
                  <c:v>3.661</c:v>
                </c:pt>
                <c:pt idx="420">
                  <c:v>3.6469999999999998</c:v>
                </c:pt>
                <c:pt idx="421">
                  <c:v>3.6469999999999998</c:v>
                </c:pt>
                <c:pt idx="422">
                  <c:v>3.6589999999999998</c:v>
                </c:pt>
                <c:pt idx="423">
                  <c:v>3.6539999999999999</c:v>
                </c:pt>
                <c:pt idx="424">
                  <c:v>3.6560000000000001</c:v>
                </c:pt>
                <c:pt idx="425">
                  <c:v>3.6560000000000001</c:v>
                </c:pt>
                <c:pt idx="426">
                  <c:v>3.6560000000000001</c:v>
                </c:pt>
                <c:pt idx="427">
                  <c:v>3.661</c:v>
                </c:pt>
                <c:pt idx="428">
                  <c:v>3.6389999999999998</c:v>
                </c:pt>
                <c:pt idx="429">
                  <c:v>3.6389999999999998</c:v>
                </c:pt>
                <c:pt idx="430">
                  <c:v>3.6360000000000001</c:v>
                </c:pt>
                <c:pt idx="431">
                  <c:v>3.641</c:v>
                </c:pt>
                <c:pt idx="432">
                  <c:v>3.641</c:v>
                </c:pt>
                <c:pt idx="433">
                  <c:v>3.641</c:v>
                </c:pt>
                <c:pt idx="434">
                  <c:v>3.6190000000000002</c:v>
                </c:pt>
                <c:pt idx="435">
                  <c:v>3.62</c:v>
                </c:pt>
                <c:pt idx="436">
                  <c:v>3.637</c:v>
                </c:pt>
                <c:pt idx="437">
                  <c:v>3.6360000000000001</c:v>
                </c:pt>
                <c:pt idx="438">
                  <c:v>3.6469999999999998</c:v>
                </c:pt>
                <c:pt idx="439">
                  <c:v>3.6469999999999998</c:v>
                </c:pt>
                <c:pt idx="440">
                  <c:v>3.6469999999999998</c:v>
                </c:pt>
                <c:pt idx="441">
                  <c:v>3.633</c:v>
                </c:pt>
                <c:pt idx="442">
                  <c:v>3.6589999999999998</c:v>
                </c:pt>
                <c:pt idx="443">
                  <c:v>3.6749999999999998</c:v>
                </c:pt>
                <c:pt idx="444">
                  <c:v>3.6429999999999998</c:v>
                </c:pt>
                <c:pt idx="445">
                  <c:v>3.6419999999999999</c:v>
                </c:pt>
                <c:pt idx="446">
                  <c:v>3.6419999999999999</c:v>
                </c:pt>
                <c:pt idx="447">
                  <c:v>3.6419999999999999</c:v>
                </c:pt>
                <c:pt idx="448">
                  <c:v>3.6480000000000001</c:v>
                </c:pt>
                <c:pt idx="449">
                  <c:v>3.661</c:v>
                </c:pt>
                <c:pt idx="450">
                  <c:v>3.65</c:v>
                </c:pt>
                <c:pt idx="451">
                  <c:v>3.6389999999999998</c:v>
                </c:pt>
                <c:pt idx="452">
                  <c:v>3.645</c:v>
                </c:pt>
                <c:pt idx="453">
                  <c:v>3.645</c:v>
                </c:pt>
                <c:pt idx="454">
                  <c:v>3.645</c:v>
                </c:pt>
                <c:pt idx="455">
                  <c:v>3.6509999999999998</c:v>
                </c:pt>
                <c:pt idx="456">
                  <c:v>3.6720000000000002</c:v>
                </c:pt>
                <c:pt idx="457">
                  <c:v>3.7309999999999999</c:v>
                </c:pt>
                <c:pt idx="458">
                  <c:v>3.73</c:v>
                </c:pt>
                <c:pt idx="459">
                  <c:v>3.73</c:v>
                </c:pt>
                <c:pt idx="460">
                  <c:v>3.73</c:v>
                </c:pt>
                <c:pt idx="461">
                  <c:v>3.73</c:v>
                </c:pt>
                <c:pt idx="462">
                  <c:v>3.73</c:v>
                </c:pt>
                <c:pt idx="463">
                  <c:v>3.7090000000000001</c:v>
                </c:pt>
                <c:pt idx="464">
                  <c:v>3.7149999999999999</c:v>
                </c:pt>
                <c:pt idx="465">
                  <c:v>3.7360000000000002</c:v>
                </c:pt>
                <c:pt idx="466">
                  <c:v>3.7450000000000001</c:v>
                </c:pt>
                <c:pt idx="467">
                  <c:v>3.7450000000000001</c:v>
                </c:pt>
                <c:pt idx="468">
                  <c:v>3.7450000000000001</c:v>
                </c:pt>
                <c:pt idx="469">
                  <c:v>3.7349999999999999</c:v>
                </c:pt>
                <c:pt idx="470">
                  <c:v>3.7149999999999999</c:v>
                </c:pt>
                <c:pt idx="471">
                  <c:v>3.6549999999999998</c:v>
                </c:pt>
                <c:pt idx="472">
                  <c:v>3.6629999999999998</c:v>
                </c:pt>
                <c:pt idx="473">
                  <c:v>3.63</c:v>
                </c:pt>
                <c:pt idx="474">
                  <c:v>3.63</c:v>
                </c:pt>
                <c:pt idx="475">
                  <c:v>3.63</c:v>
                </c:pt>
                <c:pt idx="476">
                  <c:v>3.5880000000000001</c:v>
                </c:pt>
                <c:pt idx="477">
                  <c:v>3.5579999999999998</c:v>
                </c:pt>
                <c:pt idx="478">
                  <c:v>3.6150000000000002</c:v>
                </c:pt>
                <c:pt idx="479">
                  <c:v>3.5840000000000001</c:v>
                </c:pt>
                <c:pt idx="480">
                  <c:v>3.5529999999999999</c:v>
                </c:pt>
                <c:pt idx="481">
                  <c:v>3.5529999999999999</c:v>
                </c:pt>
                <c:pt idx="482">
                  <c:v>3.5529999999999999</c:v>
                </c:pt>
                <c:pt idx="483">
                  <c:v>3.6019999999999999</c:v>
                </c:pt>
                <c:pt idx="484">
                  <c:v>3.609</c:v>
                </c:pt>
                <c:pt idx="485">
                  <c:v>3.6040000000000001</c:v>
                </c:pt>
                <c:pt idx="486">
                  <c:v>3.6280000000000001</c:v>
                </c:pt>
                <c:pt idx="487">
                  <c:v>3.6280000000000001</c:v>
                </c:pt>
                <c:pt idx="488">
                  <c:v>3.6280000000000001</c:v>
                </c:pt>
                <c:pt idx="489">
                  <c:v>3.6280000000000001</c:v>
                </c:pt>
                <c:pt idx="490">
                  <c:v>3.625</c:v>
                </c:pt>
                <c:pt idx="491">
                  <c:v>3.6379999999999999</c:v>
                </c:pt>
                <c:pt idx="492">
                  <c:v>3.6789999999999998</c:v>
                </c:pt>
                <c:pt idx="493">
                  <c:v>3.6920000000000002</c:v>
                </c:pt>
                <c:pt idx="494">
                  <c:v>3.7</c:v>
                </c:pt>
                <c:pt idx="495">
                  <c:v>3.7</c:v>
                </c:pt>
                <c:pt idx="496">
                  <c:v>3.7</c:v>
                </c:pt>
                <c:pt idx="497">
                  <c:v>3.7130000000000001</c:v>
                </c:pt>
                <c:pt idx="498">
                  <c:v>3.706</c:v>
                </c:pt>
                <c:pt idx="499">
                  <c:v>3.698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5A-41E0-B7EC-4164DB351FC2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44613</c:v>
                </c:pt>
                <c:pt idx="1">
                  <c:v>44614</c:v>
                </c:pt>
                <c:pt idx="2">
                  <c:v>44615</c:v>
                </c:pt>
                <c:pt idx="3">
                  <c:v>44616</c:v>
                </c:pt>
                <c:pt idx="4">
                  <c:v>44617</c:v>
                </c:pt>
                <c:pt idx="5">
                  <c:v>44618</c:v>
                </c:pt>
                <c:pt idx="6">
                  <c:v>44619</c:v>
                </c:pt>
                <c:pt idx="7">
                  <c:v>44620</c:v>
                </c:pt>
                <c:pt idx="8">
                  <c:v>44621</c:v>
                </c:pt>
                <c:pt idx="9">
                  <c:v>44622</c:v>
                </c:pt>
                <c:pt idx="10">
                  <c:v>44623</c:v>
                </c:pt>
                <c:pt idx="11">
                  <c:v>44624</c:v>
                </c:pt>
                <c:pt idx="12">
                  <c:v>44625</c:v>
                </c:pt>
                <c:pt idx="13">
                  <c:v>44626</c:v>
                </c:pt>
                <c:pt idx="14">
                  <c:v>44627</c:v>
                </c:pt>
                <c:pt idx="15">
                  <c:v>44628</c:v>
                </c:pt>
                <c:pt idx="16">
                  <c:v>44629</c:v>
                </c:pt>
                <c:pt idx="17">
                  <c:v>44630</c:v>
                </c:pt>
                <c:pt idx="18">
                  <c:v>44631</c:v>
                </c:pt>
                <c:pt idx="19">
                  <c:v>44632</c:v>
                </c:pt>
                <c:pt idx="20">
                  <c:v>44633</c:v>
                </c:pt>
                <c:pt idx="21">
                  <c:v>44634</c:v>
                </c:pt>
                <c:pt idx="22">
                  <c:v>44635</c:v>
                </c:pt>
                <c:pt idx="23">
                  <c:v>44636</c:v>
                </c:pt>
                <c:pt idx="24">
                  <c:v>44637</c:v>
                </c:pt>
                <c:pt idx="25">
                  <c:v>44638</c:v>
                </c:pt>
                <c:pt idx="26">
                  <c:v>44639</c:v>
                </c:pt>
                <c:pt idx="27">
                  <c:v>44640</c:v>
                </c:pt>
                <c:pt idx="28">
                  <c:v>44641</c:v>
                </c:pt>
                <c:pt idx="29">
                  <c:v>44642</c:v>
                </c:pt>
                <c:pt idx="30">
                  <c:v>44643</c:v>
                </c:pt>
                <c:pt idx="31">
                  <c:v>44644</c:v>
                </c:pt>
                <c:pt idx="32">
                  <c:v>44645</c:v>
                </c:pt>
                <c:pt idx="33">
                  <c:v>44646</c:v>
                </c:pt>
                <c:pt idx="34">
                  <c:v>44647</c:v>
                </c:pt>
                <c:pt idx="35">
                  <c:v>44648</c:v>
                </c:pt>
                <c:pt idx="36">
                  <c:v>44649</c:v>
                </c:pt>
                <c:pt idx="37">
                  <c:v>44650</c:v>
                </c:pt>
                <c:pt idx="38">
                  <c:v>44651</c:v>
                </c:pt>
                <c:pt idx="39">
                  <c:v>44652</c:v>
                </c:pt>
                <c:pt idx="40">
                  <c:v>44653</c:v>
                </c:pt>
                <c:pt idx="41">
                  <c:v>44654</c:v>
                </c:pt>
                <c:pt idx="42">
                  <c:v>44655</c:v>
                </c:pt>
                <c:pt idx="43">
                  <c:v>44656</c:v>
                </c:pt>
                <c:pt idx="44">
                  <c:v>44657</c:v>
                </c:pt>
                <c:pt idx="45">
                  <c:v>44658</c:v>
                </c:pt>
                <c:pt idx="46">
                  <c:v>44659</c:v>
                </c:pt>
                <c:pt idx="47">
                  <c:v>44660</c:v>
                </c:pt>
                <c:pt idx="48">
                  <c:v>44661</c:v>
                </c:pt>
                <c:pt idx="49">
                  <c:v>44662</c:v>
                </c:pt>
                <c:pt idx="50">
                  <c:v>44663</c:v>
                </c:pt>
                <c:pt idx="51">
                  <c:v>44664</c:v>
                </c:pt>
                <c:pt idx="52">
                  <c:v>44665</c:v>
                </c:pt>
                <c:pt idx="53">
                  <c:v>44666</c:v>
                </c:pt>
                <c:pt idx="54">
                  <c:v>44667</c:v>
                </c:pt>
                <c:pt idx="55">
                  <c:v>44668</c:v>
                </c:pt>
                <c:pt idx="56">
                  <c:v>44669</c:v>
                </c:pt>
                <c:pt idx="57">
                  <c:v>44670</c:v>
                </c:pt>
                <c:pt idx="58">
                  <c:v>44671</c:v>
                </c:pt>
                <c:pt idx="59">
                  <c:v>44672</c:v>
                </c:pt>
                <c:pt idx="60">
                  <c:v>44673</c:v>
                </c:pt>
                <c:pt idx="61">
                  <c:v>44674</c:v>
                </c:pt>
                <c:pt idx="62">
                  <c:v>44675</c:v>
                </c:pt>
                <c:pt idx="63">
                  <c:v>44676</c:v>
                </c:pt>
                <c:pt idx="64">
                  <c:v>44677</c:v>
                </c:pt>
                <c:pt idx="65">
                  <c:v>44678</c:v>
                </c:pt>
                <c:pt idx="66">
                  <c:v>44679</c:v>
                </c:pt>
                <c:pt idx="67">
                  <c:v>44680</c:v>
                </c:pt>
                <c:pt idx="68">
                  <c:v>44681</c:v>
                </c:pt>
                <c:pt idx="69">
                  <c:v>44682</c:v>
                </c:pt>
                <c:pt idx="70">
                  <c:v>44683</c:v>
                </c:pt>
                <c:pt idx="71">
                  <c:v>44684</c:v>
                </c:pt>
                <c:pt idx="72">
                  <c:v>44685</c:v>
                </c:pt>
                <c:pt idx="73">
                  <c:v>44686</c:v>
                </c:pt>
                <c:pt idx="74">
                  <c:v>44687</c:v>
                </c:pt>
                <c:pt idx="75">
                  <c:v>44688</c:v>
                </c:pt>
                <c:pt idx="76">
                  <c:v>44689</c:v>
                </c:pt>
                <c:pt idx="77">
                  <c:v>44690</c:v>
                </c:pt>
                <c:pt idx="78">
                  <c:v>44691</c:v>
                </c:pt>
                <c:pt idx="79">
                  <c:v>44692</c:v>
                </c:pt>
                <c:pt idx="80">
                  <c:v>44693</c:v>
                </c:pt>
                <c:pt idx="81">
                  <c:v>44694</c:v>
                </c:pt>
                <c:pt idx="82">
                  <c:v>44695</c:v>
                </c:pt>
                <c:pt idx="83">
                  <c:v>44696</c:v>
                </c:pt>
                <c:pt idx="84">
                  <c:v>44697</c:v>
                </c:pt>
                <c:pt idx="85">
                  <c:v>44698</c:v>
                </c:pt>
                <c:pt idx="86">
                  <c:v>44699</c:v>
                </c:pt>
                <c:pt idx="87">
                  <c:v>44700</c:v>
                </c:pt>
                <c:pt idx="88">
                  <c:v>44701</c:v>
                </c:pt>
                <c:pt idx="89">
                  <c:v>44702</c:v>
                </c:pt>
                <c:pt idx="90">
                  <c:v>44703</c:v>
                </c:pt>
                <c:pt idx="91">
                  <c:v>44704</c:v>
                </c:pt>
                <c:pt idx="92">
                  <c:v>44705</c:v>
                </c:pt>
                <c:pt idx="93">
                  <c:v>44706</c:v>
                </c:pt>
                <c:pt idx="94">
                  <c:v>44707</c:v>
                </c:pt>
                <c:pt idx="95">
                  <c:v>44708</c:v>
                </c:pt>
                <c:pt idx="96">
                  <c:v>44709</c:v>
                </c:pt>
                <c:pt idx="97">
                  <c:v>44710</c:v>
                </c:pt>
                <c:pt idx="98">
                  <c:v>44711</c:v>
                </c:pt>
                <c:pt idx="99">
                  <c:v>44712</c:v>
                </c:pt>
                <c:pt idx="100">
                  <c:v>44713</c:v>
                </c:pt>
                <c:pt idx="101">
                  <c:v>44714</c:v>
                </c:pt>
                <c:pt idx="102">
                  <c:v>44715</c:v>
                </c:pt>
                <c:pt idx="103">
                  <c:v>44716</c:v>
                </c:pt>
                <c:pt idx="104">
                  <c:v>44717</c:v>
                </c:pt>
                <c:pt idx="105">
                  <c:v>44718</c:v>
                </c:pt>
                <c:pt idx="106">
                  <c:v>44719</c:v>
                </c:pt>
                <c:pt idx="107">
                  <c:v>44720</c:v>
                </c:pt>
                <c:pt idx="108">
                  <c:v>44721</c:v>
                </c:pt>
                <c:pt idx="109">
                  <c:v>44722</c:v>
                </c:pt>
                <c:pt idx="110">
                  <c:v>44723</c:v>
                </c:pt>
                <c:pt idx="111">
                  <c:v>44724</c:v>
                </c:pt>
                <c:pt idx="112">
                  <c:v>44725</c:v>
                </c:pt>
                <c:pt idx="113">
                  <c:v>44726</c:v>
                </c:pt>
                <c:pt idx="114">
                  <c:v>44727</c:v>
                </c:pt>
                <c:pt idx="115">
                  <c:v>44728</c:v>
                </c:pt>
                <c:pt idx="116">
                  <c:v>44729</c:v>
                </c:pt>
                <c:pt idx="117">
                  <c:v>44730</c:v>
                </c:pt>
                <c:pt idx="118">
                  <c:v>44731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44735</c:v>
                </c:pt>
                <c:pt idx="123">
                  <c:v>44736</c:v>
                </c:pt>
                <c:pt idx="124">
                  <c:v>44737</c:v>
                </c:pt>
                <c:pt idx="125">
                  <c:v>44738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44744</c:v>
                </c:pt>
                <c:pt idx="132">
                  <c:v>44745</c:v>
                </c:pt>
                <c:pt idx="133">
                  <c:v>44746</c:v>
                </c:pt>
                <c:pt idx="134">
                  <c:v>44747</c:v>
                </c:pt>
                <c:pt idx="135">
                  <c:v>44748</c:v>
                </c:pt>
                <c:pt idx="136">
                  <c:v>44749</c:v>
                </c:pt>
                <c:pt idx="137">
                  <c:v>44750</c:v>
                </c:pt>
                <c:pt idx="138">
                  <c:v>44751</c:v>
                </c:pt>
                <c:pt idx="139">
                  <c:v>44752</c:v>
                </c:pt>
                <c:pt idx="140">
                  <c:v>44753</c:v>
                </c:pt>
                <c:pt idx="141">
                  <c:v>44754</c:v>
                </c:pt>
                <c:pt idx="142">
                  <c:v>44755</c:v>
                </c:pt>
                <c:pt idx="143">
                  <c:v>44756</c:v>
                </c:pt>
                <c:pt idx="144">
                  <c:v>44757</c:v>
                </c:pt>
                <c:pt idx="145">
                  <c:v>44758</c:v>
                </c:pt>
                <c:pt idx="146">
                  <c:v>44759</c:v>
                </c:pt>
                <c:pt idx="147">
                  <c:v>44760</c:v>
                </c:pt>
                <c:pt idx="148">
                  <c:v>44761</c:v>
                </c:pt>
                <c:pt idx="149">
                  <c:v>44762</c:v>
                </c:pt>
                <c:pt idx="150">
                  <c:v>44763</c:v>
                </c:pt>
                <c:pt idx="151">
                  <c:v>44764</c:v>
                </c:pt>
                <c:pt idx="152">
                  <c:v>44765</c:v>
                </c:pt>
                <c:pt idx="153">
                  <c:v>44766</c:v>
                </c:pt>
                <c:pt idx="154">
                  <c:v>44767</c:v>
                </c:pt>
                <c:pt idx="155">
                  <c:v>44768</c:v>
                </c:pt>
                <c:pt idx="156">
                  <c:v>44769</c:v>
                </c:pt>
                <c:pt idx="157">
                  <c:v>44770</c:v>
                </c:pt>
                <c:pt idx="158">
                  <c:v>44771</c:v>
                </c:pt>
                <c:pt idx="159">
                  <c:v>44772</c:v>
                </c:pt>
                <c:pt idx="160">
                  <c:v>44773</c:v>
                </c:pt>
                <c:pt idx="161">
                  <c:v>44774</c:v>
                </c:pt>
                <c:pt idx="162">
                  <c:v>44775</c:v>
                </c:pt>
                <c:pt idx="163">
                  <c:v>44776</c:v>
                </c:pt>
                <c:pt idx="164">
                  <c:v>44777</c:v>
                </c:pt>
                <c:pt idx="165">
                  <c:v>44778</c:v>
                </c:pt>
                <c:pt idx="166">
                  <c:v>44779</c:v>
                </c:pt>
                <c:pt idx="167">
                  <c:v>44780</c:v>
                </c:pt>
                <c:pt idx="168">
                  <c:v>44781</c:v>
                </c:pt>
                <c:pt idx="169">
                  <c:v>44782</c:v>
                </c:pt>
                <c:pt idx="170">
                  <c:v>44783</c:v>
                </c:pt>
                <c:pt idx="171">
                  <c:v>44784</c:v>
                </c:pt>
                <c:pt idx="172">
                  <c:v>44785</c:v>
                </c:pt>
                <c:pt idx="173">
                  <c:v>44786</c:v>
                </c:pt>
                <c:pt idx="174">
                  <c:v>44787</c:v>
                </c:pt>
                <c:pt idx="175">
                  <c:v>44788</c:v>
                </c:pt>
                <c:pt idx="176">
                  <c:v>44789</c:v>
                </c:pt>
                <c:pt idx="177">
                  <c:v>44790</c:v>
                </c:pt>
                <c:pt idx="178">
                  <c:v>44791</c:v>
                </c:pt>
                <c:pt idx="179">
                  <c:v>44792</c:v>
                </c:pt>
                <c:pt idx="180">
                  <c:v>44793</c:v>
                </c:pt>
                <c:pt idx="181">
                  <c:v>44794</c:v>
                </c:pt>
                <c:pt idx="182">
                  <c:v>44795</c:v>
                </c:pt>
                <c:pt idx="183">
                  <c:v>44796</c:v>
                </c:pt>
                <c:pt idx="184">
                  <c:v>44797</c:v>
                </c:pt>
                <c:pt idx="185">
                  <c:v>44798</c:v>
                </c:pt>
                <c:pt idx="186">
                  <c:v>44799</c:v>
                </c:pt>
                <c:pt idx="187">
                  <c:v>44800</c:v>
                </c:pt>
                <c:pt idx="188">
                  <c:v>44801</c:v>
                </c:pt>
                <c:pt idx="189">
                  <c:v>44802</c:v>
                </c:pt>
                <c:pt idx="190">
                  <c:v>44803</c:v>
                </c:pt>
                <c:pt idx="191">
                  <c:v>44804</c:v>
                </c:pt>
                <c:pt idx="192">
                  <c:v>44805</c:v>
                </c:pt>
                <c:pt idx="193">
                  <c:v>44806</c:v>
                </c:pt>
                <c:pt idx="194">
                  <c:v>44807</c:v>
                </c:pt>
                <c:pt idx="195">
                  <c:v>44808</c:v>
                </c:pt>
                <c:pt idx="196">
                  <c:v>44809</c:v>
                </c:pt>
                <c:pt idx="197">
                  <c:v>44810</c:v>
                </c:pt>
                <c:pt idx="198">
                  <c:v>44811</c:v>
                </c:pt>
                <c:pt idx="199">
                  <c:v>44812</c:v>
                </c:pt>
                <c:pt idx="200">
                  <c:v>44813</c:v>
                </c:pt>
                <c:pt idx="201">
                  <c:v>44814</c:v>
                </c:pt>
                <c:pt idx="202">
                  <c:v>44815</c:v>
                </c:pt>
                <c:pt idx="203">
                  <c:v>44816</c:v>
                </c:pt>
                <c:pt idx="204">
                  <c:v>44817</c:v>
                </c:pt>
                <c:pt idx="205">
                  <c:v>44818</c:v>
                </c:pt>
                <c:pt idx="206">
                  <c:v>44819</c:v>
                </c:pt>
                <c:pt idx="207">
                  <c:v>44820</c:v>
                </c:pt>
                <c:pt idx="208">
                  <c:v>44821</c:v>
                </c:pt>
                <c:pt idx="209">
                  <c:v>44822</c:v>
                </c:pt>
                <c:pt idx="210">
                  <c:v>44823</c:v>
                </c:pt>
                <c:pt idx="211">
                  <c:v>44824</c:v>
                </c:pt>
                <c:pt idx="212">
                  <c:v>44825</c:v>
                </c:pt>
                <c:pt idx="213">
                  <c:v>44826</c:v>
                </c:pt>
                <c:pt idx="214">
                  <c:v>44827</c:v>
                </c:pt>
                <c:pt idx="215">
                  <c:v>44828</c:v>
                </c:pt>
                <c:pt idx="216">
                  <c:v>44829</c:v>
                </c:pt>
                <c:pt idx="217">
                  <c:v>44830</c:v>
                </c:pt>
                <c:pt idx="218">
                  <c:v>44831</c:v>
                </c:pt>
                <c:pt idx="219">
                  <c:v>44832</c:v>
                </c:pt>
                <c:pt idx="220">
                  <c:v>44833</c:v>
                </c:pt>
                <c:pt idx="221">
                  <c:v>44834</c:v>
                </c:pt>
                <c:pt idx="222">
                  <c:v>44835</c:v>
                </c:pt>
                <c:pt idx="223">
                  <c:v>44836</c:v>
                </c:pt>
                <c:pt idx="224">
                  <c:v>44837</c:v>
                </c:pt>
                <c:pt idx="225">
                  <c:v>44838</c:v>
                </c:pt>
                <c:pt idx="226">
                  <c:v>44839</c:v>
                </c:pt>
                <c:pt idx="227">
                  <c:v>44840</c:v>
                </c:pt>
                <c:pt idx="228">
                  <c:v>44841</c:v>
                </c:pt>
                <c:pt idx="229">
                  <c:v>44842</c:v>
                </c:pt>
                <c:pt idx="230">
                  <c:v>44843</c:v>
                </c:pt>
                <c:pt idx="231">
                  <c:v>44844</c:v>
                </c:pt>
                <c:pt idx="232">
                  <c:v>44845</c:v>
                </c:pt>
                <c:pt idx="233">
                  <c:v>44846</c:v>
                </c:pt>
                <c:pt idx="234">
                  <c:v>44847</c:v>
                </c:pt>
                <c:pt idx="235">
                  <c:v>44848</c:v>
                </c:pt>
                <c:pt idx="236">
                  <c:v>44849</c:v>
                </c:pt>
                <c:pt idx="237">
                  <c:v>44850</c:v>
                </c:pt>
                <c:pt idx="238">
                  <c:v>44851</c:v>
                </c:pt>
                <c:pt idx="239">
                  <c:v>44852</c:v>
                </c:pt>
                <c:pt idx="240">
                  <c:v>44853</c:v>
                </c:pt>
                <c:pt idx="241">
                  <c:v>44854</c:v>
                </c:pt>
                <c:pt idx="242">
                  <c:v>44855</c:v>
                </c:pt>
                <c:pt idx="243">
                  <c:v>44856</c:v>
                </c:pt>
                <c:pt idx="244">
                  <c:v>44857</c:v>
                </c:pt>
                <c:pt idx="245">
                  <c:v>44858</c:v>
                </c:pt>
                <c:pt idx="246">
                  <c:v>44859</c:v>
                </c:pt>
                <c:pt idx="247">
                  <c:v>44860</c:v>
                </c:pt>
                <c:pt idx="248">
                  <c:v>44861</c:v>
                </c:pt>
                <c:pt idx="249">
                  <c:v>44862</c:v>
                </c:pt>
                <c:pt idx="250">
                  <c:v>44863</c:v>
                </c:pt>
                <c:pt idx="251">
                  <c:v>44864</c:v>
                </c:pt>
                <c:pt idx="252">
                  <c:v>44865</c:v>
                </c:pt>
                <c:pt idx="253">
                  <c:v>44866</c:v>
                </c:pt>
                <c:pt idx="254">
                  <c:v>44867</c:v>
                </c:pt>
                <c:pt idx="255">
                  <c:v>44868</c:v>
                </c:pt>
                <c:pt idx="256">
                  <c:v>44869</c:v>
                </c:pt>
                <c:pt idx="257">
                  <c:v>44870</c:v>
                </c:pt>
                <c:pt idx="258">
                  <c:v>44871</c:v>
                </c:pt>
                <c:pt idx="259">
                  <c:v>44872</c:v>
                </c:pt>
                <c:pt idx="260">
                  <c:v>44873</c:v>
                </c:pt>
                <c:pt idx="261">
                  <c:v>44874</c:v>
                </c:pt>
                <c:pt idx="262">
                  <c:v>44875</c:v>
                </c:pt>
                <c:pt idx="263">
                  <c:v>44876</c:v>
                </c:pt>
                <c:pt idx="264">
                  <c:v>44877</c:v>
                </c:pt>
                <c:pt idx="265">
                  <c:v>44878</c:v>
                </c:pt>
                <c:pt idx="266">
                  <c:v>44879</c:v>
                </c:pt>
                <c:pt idx="267">
                  <c:v>44880</c:v>
                </c:pt>
                <c:pt idx="268">
                  <c:v>44881</c:v>
                </c:pt>
                <c:pt idx="269">
                  <c:v>44882</c:v>
                </c:pt>
                <c:pt idx="270">
                  <c:v>44883</c:v>
                </c:pt>
                <c:pt idx="271">
                  <c:v>44884</c:v>
                </c:pt>
                <c:pt idx="272">
                  <c:v>44885</c:v>
                </c:pt>
                <c:pt idx="273">
                  <c:v>44886</c:v>
                </c:pt>
                <c:pt idx="274">
                  <c:v>44887</c:v>
                </c:pt>
                <c:pt idx="275">
                  <c:v>44888</c:v>
                </c:pt>
                <c:pt idx="276">
                  <c:v>44889</c:v>
                </c:pt>
                <c:pt idx="277">
                  <c:v>44890</c:v>
                </c:pt>
                <c:pt idx="278">
                  <c:v>44891</c:v>
                </c:pt>
                <c:pt idx="279">
                  <c:v>44892</c:v>
                </c:pt>
                <c:pt idx="280">
                  <c:v>44893</c:v>
                </c:pt>
                <c:pt idx="281">
                  <c:v>44894</c:v>
                </c:pt>
                <c:pt idx="282">
                  <c:v>44895</c:v>
                </c:pt>
                <c:pt idx="283">
                  <c:v>44896</c:v>
                </c:pt>
                <c:pt idx="284">
                  <c:v>44897</c:v>
                </c:pt>
                <c:pt idx="285">
                  <c:v>44898</c:v>
                </c:pt>
                <c:pt idx="286">
                  <c:v>44899</c:v>
                </c:pt>
                <c:pt idx="287">
                  <c:v>44900</c:v>
                </c:pt>
                <c:pt idx="288">
                  <c:v>44901</c:v>
                </c:pt>
                <c:pt idx="289">
                  <c:v>44902</c:v>
                </c:pt>
                <c:pt idx="290">
                  <c:v>44903</c:v>
                </c:pt>
                <c:pt idx="291">
                  <c:v>44904</c:v>
                </c:pt>
                <c:pt idx="292">
                  <c:v>44905</c:v>
                </c:pt>
                <c:pt idx="293">
                  <c:v>44906</c:v>
                </c:pt>
                <c:pt idx="294">
                  <c:v>44907</c:v>
                </c:pt>
                <c:pt idx="295">
                  <c:v>44908</c:v>
                </c:pt>
                <c:pt idx="296">
                  <c:v>44909</c:v>
                </c:pt>
                <c:pt idx="297">
                  <c:v>44910</c:v>
                </c:pt>
                <c:pt idx="298">
                  <c:v>44911</c:v>
                </c:pt>
                <c:pt idx="299">
                  <c:v>44912</c:v>
                </c:pt>
                <c:pt idx="300">
                  <c:v>44913</c:v>
                </c:pt>
                <c:pt idx="301">
                  <c:v>44914</c:v>
                </c:pt>
                <c:pt idx="302">
                  <c:v>44915</c:v>
                </c:pt>
                <c:pt idx="303">
                  <c:v>44916</c:v>
                </c:pt>
                <c:pt idx="304">
                  <c:v>44917</c:v>
                </c:pt>
                <c:pt idx="305">
                  <c:v>44918</c:v>
                </c:pt>
                <c:pt idx="306">
                  <c:v>44919</c:v>
                </c:pt>
                <c:pt idx="307">
                  <c:v>44920</c:v>
                </c:pt>
                <c:pt idx="308">
                  <c:v>44921</c:v>
                </c:pt>
                <c:pt idx="309">
                  <c:v>44922</c:v>
                </c:pt>
                <c:pt idx="310">
                  <c:v>44923</c:v>
                </c:pt>
                <c:pt idx="311">
                  <c:v>44924</c:v>
                </c:pt>
                <c:pt idx="312">
                  <c:v>44925</c:v>
                </c:pt>
                <c:pt idx="313">
                  <c:v>44926</c:v>
                </c:pt>
                <c:pt idx="314">
                  <c:v>44927</c:v>
                </c:pt>
                <c:pt idx="315">
                  <c:v>44928</c:v>
                </c:pt>
                <c:pt idx="316">
                  <c:v>44929</c:v>
                </c:pt>
                <c:pt idx="317">
                  <c:v>44930</c:v>
                </c:pt>
                <c:pt idx="318">
                  <c:v>44931</c:v>
                </c:pt>
                <c:pt idx="319">
                  <c:v>44932</c:v>
                </c:pt>
                <c:pt idx="320">
                  <c:v>44933</c:v>
                </c:pt>
                <c:pt idx="321">
                  <c:v>44934</c:v>
                </c:pt>
                <c:pt idx="322">
                  <c:v>44935</c:v>
                </c:pt>
                <c:pt idx="323">
                  <c:v>44936</c:v>
                </c:pt>
                <c:pt idx="324">
                  <c:v>44937</c:v>
                </c:pt>
                <c:pt idx="325">
                  <c:v>44938</c:v>
                </c:pt>
                <c:pt idx="326">
                  <c:v>44939</c:v>
                </c:pt>
                <c:pt idx="327">
                  <c:v>44940</c:v>
                </c:pt>
                <c:pt idx="328">
                  <c:v>44941</c:v>
                </c:pt>
                <c:pt idx="329">
                  <c:v>44942</c:v>
                </c:pt>
                <c:pt idx="330">
                  <c:v>44943</c:v>
                </c:pt>
                <c:pt idx="331">
                  <c:v>44944</c:v>
                </c:pt>
                <c:pt idx="332">
                  <c:v>44945</c:v>
                </c:pt>
                <c:pt idx="333">
                  <c:v>44946</c:v>
                </c:pt>
                <c:pt idx="334">
                  <c:v>44947</c:v>
                </c:pt>
                <c:pt idx="335">
                  <c:v>44948</c:v>
                </c:pt>
                <c:pt idx="336">
                  <c:v>44949</c:v>
                </c:pt>
                <c:pt idx="337">
                  <c:v>44950</c:v>
                </c:pt>
                <c:pt idx="338">
                  <c:v>44951</c:v>
                </c:pt>
                <c:pt idx="339">
                  <c:v>44952</c:v>
                </c:pt>
                <c:pt idx="340">
                  <c:v>44953</c:v>
                </c:pt>
                <c:pt idx="341">
                  <c:v>44954</c:v>
                </c:pt>
                <c:pt idx="342">
                  <c:v>44955</c:v>
                </c:pt>
                <c:pt idx="343">
                  <c:v>44956</c:v>
                </c:pt>
                <c:pt idx="344">
                  <c:v>44957</c:v>
                </c:pt>
                <c:pt idx="345">
                  <c:v>44958</c:v>
                </c:pt>
                <c:pt idx="346">
                  <c:v>44959</c:v>
                </c:pt>
                <c:pt idx="347">
                  <c:v>44960</c:v>
                </c:pt>
                <c:pt idx="348">
                  <c:v>44961</c:v>
                </c:pt>
                <c:pt idx="349">
                  <c:v>44962</c:v>
                </c:pt>
                <c:pt idx="350">
                  <c:v>44963</c:v>
                </c:pt>
                <c:pt idx="351">
                  <c:v>44964</c:v>
                </c:pt>
                <c:pt idx="352">
                  <c:v>44965</c:v>
                </c:pt>
                <c:pt idx="353">
                  <c:v>44966</c:v>
                </c:pt>
                <c:pt idx="354">
                  <c:v>44967</c:v>
                </c:pt>
                <c:pt idx="355">
                  <c:v>44968</c:v>
                </c:pt>
                <c:pt idx="356">
                  <c:v>44969</c:v>
                </c:pt>
                <c:pt idx="357">
                  <c:v>44970</c:v>
                </c:pt>
                <c:pt idx="358">
                  <c:v>44971</c:v>
                </c:pt>
                <c:pt idx="359">
                  <c:v>44972</c:v>
                </c:pt>
                <c:pt idx="360">
                  <c:v>44973</c:v>
                </c:pt>
                <c:pt idx="361">
                  <c:v>44974</c:v>
                </c:pt>
                <c:pt idx="362">
                  <c:v>44975</c:v>
                </c:pt>
                <c:pt idx="363">
                  <c:v>44976</c:v>
                </c:pt>
                <c:pt idx="364">
                  <c:v>44977</c:v>
                </c:pt>
                <c:pt idx="365">
                  <c:v>44978</c:v>
                </c:pt>
                <c:pt idx="366">
                  <c:v>44979</c:v>
                </c:pt>
                <c:pt idx="367">
                  <c:v>44980</c:v>
                </c:pt>
                <c:pt idx="368">
                  <c:v>44981</c:v>
                </c:pt>
                <c:pt idx="369">
                  <c:v>44982</c:v>
                </c:pt>
                <c:pt idx="370">
                  <c:v>44983</c:v>
                </c:pt>
                <c:pt idx="371">
                  <c:v>44984</c:v>
                </c:pt>
                <c:pt idx="372">
                  <c:v>44985</c:v>
                </c:pt>
                <c:pt idx="373">
                  <c:v>44986</c:v>
                </c:pt>
                <c:pt idx="374">
                  <c:v>44987</c:v>
                </c:pt>
                <c:pt idx="375">
                  <c:v>44988</c:v>
                </c:pt>
                <c:pt idx="376">
                  <c:v>44989</c:v>
                </c:pt>
                <c:pt idx="377">
                  <c:v>44990</c:v>
                </c:pt>
                <c:pt idx="378">
                  <c:v>44991</c:v>
                </c:pt>
                <c:pt idx="379">
                  <c:v>44992</c:v>
                </c:pt>
                <c:pt idx="380">
                  <c:v>44993</c:v>
                </c:pt>
                <c:pt idx="381">
                  <c:v>44994</c:v>
                </c:pt>
                <c:pt idx="382">
                  <c:v>44995</c:v>
                </c:pt>
                <c:pt idx="383">
                  <c:v>44996</c:v>
                </c:pt>
                <c:pt idx="384">
                  <c:v>44997</c:v>
                </c:pt>
                <c:pt idx="385">
                  <c:v>44998</c:v>
                </c:pt>
                <c:pt idx="386">
                  <c:v>44999</c:v>
                </c:pt>
                <c:pt idx="387">
                  <c:v>45000</c:v>
                </c:pt>
                <c:pt idx="388">
                  <c:v>45001</c:v>
                </c:pt>
                <c:pt idx="389">
                  <c:v>45002</c:v>
                </c:pt>
                <c:pt idx="390">
                  <c:v>45003</c:v>
                </c:pt>
                <c:pt idx="391">
                  <c:v>45004</c:v>
                </c:pt>
                <c:pt idx="392">
                  <c:v>45005</c:v>
                </c:pt>
                <c:pt idx="393">
                  <c:v>45006</c:v>
                </c:pt>
                <c:pt idx="394">
                  <c:v>45007</c:v>
                </c:pt>
                <c:pt idx="395">
                  <c:v>45008</c:v>
                </c:pt>
                <c:pt idx="396">
                  <c:v>45009</c:v>
                </c:pt>
                <c:pt idx="397">
                  <c:v>45010</c:v>
                </c:pt>
                <c:pt idx="398">
                  <c:v>45011</c:v>
                </c:pt>
                <c:pt idx="399">
                  <c:v>45012</c:v>
                </c:pt>
                <c:pt idx="400">
                  <c:v>45013</c:v>
                </c:pt>
                <c:pt idx="401">
                  <c:v>45014</c:v>
                </c:pt>
                <c:pt idx="402">
                  <c:v>45015</c:v>
                </c:pt>
                <c:pt idx="403">
                  <c:v>45016</c:v>
                </c:pt>
                <c:pt idx="404">
                  <c:v>45017</c:v>
                </c:pt>
                <c:pt idx="405">
                  <c:v>45018</c:v>
                </c:pt>
                <c:pt idx="406">
                  <c:v>45019</c:v>
                </c:pt>
                <c:pt idx="407">
                  <c:v>45020</c:v>
                </c:pt>
                <c:pt idx="408">
                  <c:v>45021</c:v>
                </c:pt>
                <c:pt idx="409">
                  <c:v>45022</c:v>
                </c:pt>
                <c:pt idx="410">
                  <c:v>45023</c:v>
                </c:pt>
                <c:pt idx="411">
                  <c:v>45024</c:v>
                </c:pt>
                <c:pt idx="412">
                  <c:v>45025</c:v>
                </c:pt>
                <c:pt idx="413">
                  <c:v>45026</c:v>
                </c:pt>
                <c:pt idx="414">
                  <c:v>45027</c:v>
                </c:pt>
                <c:pt idx="415">
                  <c:v>45028</c:v>
                </c:pt>
                <c:pt idx="416">
                  <c:v>45029</c:v>
                </c:pt>
                <c:pt idx="417">
                  <c:v>45030</c:v>
                </c:pt>
                <c:pt idx="418">
                  <c:v>45031</c:v>
                </c:pt>
                <c:pt idx="419">
                  <c:v>45032</c:v>
                </c:pt>
                <c:pt idx="420">
                  <c:v>45033</c:v>
                </c:pt>
                <c:pt idx="421">
                  <c:v>45034</c:v>
                </c:pt>
                <c:pt idx="422">
                  <c:v>45035</c:v>
                </c:pt>
                <c:pt idx="423">
                  <c:v>45036</c:v>
                </c:pt>
                <c:pt idx="424">
                  <c:v>45037</c:v>
                </c:pt>
                <c:pt idx="425">
                  <c:v>45038</c:v>
                </c:pt>
                <c:pt idx="426">
                  <c:v>45039</c:v>
                </c:pt>
                <c:pt idx="427">
                  <c:v>45040</c:v>
                </c:pt>
                <c:pt idx="428">
                  <c:v>45041</c:v>
                </c:pt>
                <c:pt idx="429">
                  <c:v>45042</c:v>
                </c:pt>
                <c:pt idx="430">
                  <c:v>45043</c:v>
                </c:pt>
                <c:pt idx="431">
                  <c:v>45044</c:v>
                </c:pt>
                <c:pt idx="432">
                  <c:v>45045</c:v>
                </c:pt>
                <c:pt idx="433">
                  <c:v>45046</c:v>
                </c:pt>
                <c:pt idx="434">
                  <c:v>45047</c:v>
                </c:pt>
                <c:pt idx="435">
                  <c:v>45048</c:v>
                </c:pt>
                <c:pt idx="436">
                  <c:v>45049</c:v>
                </c:pt>
                <c:pt idx="437">
                  <c:v>45050</c:v>
                </c:pt>
                <c:pt idx="438">
                  <c:v>45051</c:v>
                </c:pt>
                <c:pt idx="439">
                  <c:v>45052</c:v>
                </c:pt>
                <c:pt idx="440">
                  <c:v>45053</c:v>
                </c:pt>
                <c:pt idx="441">
                  <c:v>45054</c:v>
                </c:pt>
                <c:pt idx="442">
                  <c:v>45055</c:v>
                </c:pt>
                <c:pt idx="443">
                  <c:v>45056</c:v>
                </c:pt>
                <c:pt idx="444">
                  <c:v>45057</c:v>
                </c:pt>
                <c:pt idx="445">
                  <c:v>45058</c:v>
                </c:pt>
                <c:pt idx="446">
                  <c:v>45059</c:v>
                </c:pt>
                <c:pt idx="447">
                  <c:v>45060</c:v>
                </c:pt>
                <c:pt idx="448">
                  <c:v>45061</c:v>
                </c:pt>
                <c:pt idx="449">
                  <c:v>45062</c:v>
                </c:pt>
                <c:pt idx="450">
                  <c:v>45063</c:v>
                </c:pt>
                <c:pt idx="451">
                  <c:v>45064</c:v>
                </c:pt>
                <c:pt idx="452">
                  <c:v>45065</c:v>
                </c:pt>
                <c:pt idx="453">
                  <c:v>45066</c:v>
                </c:pt>
                <c:pt idx="454">
                  <c:v>45067</c:v>
                </c:pt>
                <c:pt idx="455">
                  <c:v>45068</c:v>
                </c:pt>
                <c:pt idx="456">
                  <c:v>45069</c:v>
                </c:pt>
                <c:pt idx="457">
                  <c:v>45070</c:v>
                </c:pt>
                <c:pt idx="458">
                  <c:v>45071</c:v>
                </c:pt>
                <c:pt idx="459">
                  <c:v>45072</c:v>
                </c:pt>
                <c:pt idx="460">
                  <c:v>45073</c:v>
                </c:pt>
                <c:pt idx="461">
                  <c:v>45074</c:v>
                </c:pt>
                <c:pt idx="462">
                  <c:v>45075</c:v>
                </c:pt>
                <c:pt idx="463">
                  <c:v>45076</c:v>
                </c:pt>
                <c:pt idx="464">
                  <c:v>45077</c:v>
                </c:pt>
                <c:pt idx="465">
                  <c:v>45078</c:v>
                </c:pt>
                <c:pt idx="466">
                  <c:v>45079</c:v>
                </c:pt>
                <c:pt idx="467">
                  <c:v>45080</c:v>
                </c:pt>
                <c:pt idx="468">
                  <c:v>45081</c:v>
                </c:pt>
                <c:pt idx="469">
                  <c:v>45082</c:v>
                </c:pt>
                <c:pt idx="470">
                  <c:v>45083</c:v>
                </c:pt>
                <c:pt idx="471">
                  <c:v>45084</c:v>
                </c:pt>
                <c:pt idx="472">
                  <c:v>45085</c:v>
                </c:pt>
                <c:pt idx="473">
                  <c:v>45086</c:v>
                </c:pt>
                <c:pt idx="474">
                  <c:v>45087</c:v>
                </c:pt>
                <c:pt idx="475">
                  <c:v>45088</c:v>
                </c:pt>
                <c:pt idx="476">
                  <c:v>45089</c:v>
                </c:pt>
                <c:pt idx="477">
                  <c:v>45090</c:v>
                </c:pt>
                <c:pt idx="478">
                  <c:v>45091</c:v>
                </c:pt>
                <c:pt idx="479">
                  <c:v>45092</c:v>
                </c:pt>
                <c:pt idx="480">
                  <c:v>45093</c:v>
                </c:pt>
                <c:pt idx="481">
                  <c:v>45094</c:v>
                </c:pt>
                <c:pt idx="482">
                  <c:v>45095</c:v>
                </c:pt>
                <c:pt idx="483">
                  <c:v>45096</c:v>
                </c:pt>
                <c:pt idx="484">
                  <c:v>45097</c:v>
                </c:pt>
                <c:pt idx="485">
                  <c:v>45098</c:v>
                </c:pt>
                <c:pt idx="486">
                  <c:v>45099</c:v>
                </c:pt>
                <c:pt idx="487">
                  <c:v>45100</c:v>
                </c:pt>
                <c:pt idx="488">
                  <c:v>45101</c:v>
                </c:pt>
                <c:pt idx="489">
                  <c:v>45102</c:v>
                </c:pt>
                <c:pt idx="490">
                  <c:v>45103</c:v>
                </c:pt>
                <c:pt idx="491">
                  <c:v>45104</c:v>
                </c:pt>
                <c:pt idx="492">
                  <c:v>45105</c:v>
                </c:pt>
                <c:pt idx="493">
                  <c:v>45106</c:v>
                </c:pt>
                <c:pt idx="494">
                  <c:v>45107</c:v>
                </c:pt>
                <c:pt idx="495">
                  <c:v>45108</c:v>
                </c:pt>
                <c:pt idx="496">
                  <c:v>45109</c:v>
                </c:pt>
                <c:pt idx="497">
                  <c:v>45110</c:v>
                </c:pt>
                <c:pt idx="498">
                  <c:v>45111</c:v>
                </c:pt>
                <c:pt idx="499">
                  <c:v>45112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200</c:v>
                </c:pt>
                <c:pt idx="456">
                  <c:v>-100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5A-41E0-B7EC-4164DB35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in val="6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</c:valAx>
      <c:valAx>
        <c:axId val="221246592"/>
        <c:scaling>
          <c:orientation val="minMax"/>
          <c:max val="4.4000000000000004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9: </a:t>
            </a:r>
            <a:r>
              <a:rPr lang="he-IL" sz="1800" dirty="0"/>
              <a:t>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 smtClean="0"/>
              <a:t>אוגוסט 2020 </a:t>
            </a:r>
            <a:r>
              <a:rPr lang="he-IL" sz="1800" b="0" dirty="0"/>
              <a:t>עד </a:t>
            </a:r>
            <a:r>
              <a:rPr lang="he-IL" sz="2000" b="0" i="0" u="none" strike="noStrike" baseline="0" dirty="0" smtClean="0">
                <a:effectLst/>
              </a:rPr>
              <a:t>יולי</a:t>
            </a:r>
            <a:r>
              <a:rPr lang="he-IL" sz="1800" b="0" dirty="0" smtClean="0"/>
              <a:t> 2023</a:t>
            </a:r>
            <a:endParaRPr lang="he-IL" sz="1800" b="0" dirty="0"/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44385</c:v>
                </c:pt>
                <c:pt idx="1">
                  <c:v>44386</c:v>
                </c:pt>
                <c:pt idx="2">
                  <c:v>44387</c:v>
                </c:pt>
                <c:pt idx="3">
                  <c:v>44388</c:v>
                </c:pt>
                <c:pt idx="4">
                  <c:v>44389</c:v>
                </c:pt>
                <c:pt idx="5">
                  <c:v>44390</c:v>
                </c:pt>
                <c:pt idx="6">
                  <c:v>44391</c:v>
                </c:pt>
                <c:pt idx="7">
                  <c:v>44392</c:v>
                </c:pt>
                <c:pt idx="8">
                  <c:v>44393</c:v>
                </c:pt>
                <c:pt idx="9">
                  <c:v>44394</c:v>
                </c:pt>
                <c:pt idx="10">
                  <c:v>44395</c:v>
                </c:pt>
                <c:pt idx="11">
                  <c:v>44396</c:v>
                </c:pt>
                <c:pt idx="12">
                  <c:v>44397</c:v>
                </c:pt>
                <c:pt idx="13">
                  <c:v>44398</c:v>
                </c:pt>
                <c:pt idx="14">
                  <c:v>44399</c:v>
                </c:pt>
                <c:pt idx="15">
                  <c:v>44400</c:v>
                </c:pt>
                <c:pt idx="16">
                  <c:v>44401</c:v>
                </c:pt>
                <c:pt idx="17">
                  <c:v>44402</c:v>
                </c:pt>
                <c:pt idx="18">
                  <c:v>44403</c:v>
                </c:pt>
                <c:pt idx="19">
                  <c:v>44404</c:v>
                </c:pt>
                <c:pt idx="20">
                  <c:v>44405</c:v>
                </c:pt>
                <c:pt idx="21">
                  <c:v>44406</c:v>
                </c:pt>
                <c:pt idx="22">
                  <c:v>44407</c:v>
                </c:pt>
                <c:pt idx="23">
                  <c:v>44408</c:v>
                </c:pt>
                <c:pt idx="24">
                  <c:v>44409</c:v>
                </c:pt>
                <c:pt idx="25">
                  <c:v>44410</c:v>
                </c:pt>
                <c:pt idx="26">
                  <c:v>44411</c:v>
                </c:pt>
                <c:pt idx="27">
                  <c:v>44412</c:v>
                </c:pt>
                <c:pt idx="28">
                  <c:v>44413</c:v>
                </c:pt>
                <c:pt idx="29">
                  <c:v>44414</c:v>
                </c:pt>
                <c:pt idx="30">
                  <c:v>44415</c:v>
                </c:pt>
                <c:pt idx="31">
                  <c:v>44416</c:v>
                </c:pt>
                <c:pt idx="32">
                  <c:v>44417</c:v>
                </c:pt>
                <c:pt idx="33">
                  <c:v>44418</c:v>
                </c:pt>
                <c:pt idx="34">
                  <c:v>44419</c:v>
                </c:pt>
                <c:pt idx="35">
                  <c:v>44420</c:v>
                </c:pt>
                <c:pt idx="36">
                  <c:v>44421</c:v>
                </c:pt>
                <c:pt idx="37">
                  <c:v>44422</c:v>
                </c:pt>
                <c:pt idx="38">
                  <c:v>44423</c:v>
                </c:pt>
                <c:pt idx="39">
                  <c:v>44424</c:v>
                </c:pt>
                <c:pt idx="40">
                  <c:v>44425</c:v>
                </c:pt>
                <c:pt idx="41">
                  <c:v>44426</c:v>
                </c:pt>
                <c:pt idx="42">
                  <c:v>44427</c:v>
                </c:pt>
                <c:pt idx="43">
                  <c:v>44428</c:v>
                </c:pt>
                <c:pt idx="44">
                  <c:v>44429</c:v>
                </c:pt>
                <c:pt idx="45">
                  <c:v>44430</c:v>
                </c:pt>
                <c:pt idx="46">
                  <c:v>44431</c:v>
                </c:pt>
                <c:pt idx="47">
                  <c:v>44432</c:v>
                </c:pt>
                <c:pt idx="48">
                  <c:v>44433</c:v>
                </c:pt>
                <c:pt idx="49">
                  <c:v>44434</c:v>
                </c:pt>
                <c:pt idx="50">
                  <c:v>44435</c:v>
                </c:pt>
                <c:pt idx="51">
                  <c:v>44436</c:v>
                </c:pt>
                <c:pt idx="52">
                  <c:v>44437</c:v>
                </c:pt>
                <c:pt idx="53">
                  <c:v>44438</c:v>
                </c:pt>
                <c:pt idx="54">
                  <c:v>44439</c:v>
                </c:pt>
                <c:pt idx="55">
                  <c:v>44440</c:v>
                </c:pt>
                <c:pt idx="56">
                  <c:v>44441</c:v>
                </c:pt>
                <c:pt idx="57">
                  <c:v>44442</c:v>
                </c:pt>
                <c:pt idx="58">
                  <c:v>44443</c:v>
                </c:pt>
                <c:pt idx="59">
                  <c:v>44444</c:v>
                </c:pt>
                <c:pt idx="60">
                  <c:v>44445</c:v>
                </c:pt>
                <c:pt idx="61">
                  <c:v>44446</c:v>
                </c:pt>
                <c:pt idx="62">
                  <c:v>44447</c:v>
                </c:pt>
                <c:pt idx="63">
                  <c:v>44448</c:v>
                </c:pt>
                <c:pt idx="64">
                  <c:v>44449</c:v>
                </c:pt>
                <c:pt idx="65">
                  <c:v>44450</c:v>
                </c:pt>
                <c:pt idx="66">
                  <c:v>44451</c:v>
                </c:pt>
                <c:pt idx="67">
                  <c:v>44452</c:v>
                </c:pt>
                <c:pt idx="68">
                  <c:v>44453</c:v>
                </c:pt>
                <c:pt idx="69">
                  <c:v>44454</c:v>
                </c:pt>
                <c:pt idx="70">
                  <c:v>44455</c:v>
                </c:pt>
                <c:pt idx="71">
                  <c:v>44456</c:v>
                </c:pt>
                <c:pt idx="72">
                  <c:v>44457</c:v>
                </c:pt>
                <c:pt idx="73">
                  <c:v>44458</c:v>
                </c:pt>
                <c:pt idx="74">
                  <c:v>44459</c:v>
                </c:pt>
                <c:pt idx="75">
                  <c:v>44460</c:v>
                </c:pt>
                <c:pt idx="76">
                  <c:v>44461</c:v>
                </c:pt>
                <c:pt idx="77">
                  <c:v>44462</c:v>
                </c:pt>
                <c:pt idx="78">
                  <c:v>44463</c:v>
                </c:pt>
                <c:pt idx="79">
                  <c:v>44464</c:v>
                </c:pt>
                <c:pt idx="80">
                  <c:v>44465</c:v>
                </c:pt>
                <c:pt idx="81">
                  <c:v>44466</c:v>
                </c:pt>
                <c:pt idx="82">
                  <c:v>44467</c:v>
                </c:pt>
                <c:pt idx="83">
                  <c:v>44468</c:v>
                </c:pt>
                <c:pt idx="84">
                  <c:v>44469</c:v>
                </c:pt>
                <c:pt idx="85">
                  <c:v>44470</c:v>
                </c:pt>
                <c:pt idx="86">
                  <c:v>44471</c:v>
                </c:pt>
                <c:pt idx="87">
                  <c:v>44472</c:v>
                </c:pt>
                <c:pt idx="88">
                  <c:v>44473</c:v>
                </c:pt>
                <c:pt idx="89">
                  <c:v>44474</c:v>
                </c:pt>
                <c:pt idx="90">
                  <c:v>44475</c:v>
                </c:pt>
                <c:pt idx="91">
                  <c:v>44476</c:v>
                </c:pt>
                <c:pt idx="92">
                  <c:v>44477</c:v>
                </c:pt>
                <c:pt idx="93">
                  <c:v>44478</c:v>
                </c:pt>
                <c:pt idx="94">
                  <c:v>44479</c:v>
                </c:pt>
                <c:pt idx="95">
                  <c:v>44480</c:v>
                </c:pt>
                <c:pt idx="96">
                  <c:v>44481</c:v>
                </c:pt>
                <c:pt idx="97">
                  <c:v>44482</c:v>
                </c:pt>
                <c:pt idx="98">
                  <c:v>44483</c:v>
                </c:pt>
                <c:pt idx="99">
                  <c:v>44484</c:v>
                </c:pt>
                <c:pt idx="100">
                  <c:v>44485</c:v>
                </c:pt>
                <c:pt idx="101">
                  <c:v>44486</c:v>
                </c:pt>
                <c:pt idx="102">
                  <c:v>44487</c:v>
                </c:pt>
                <c:pt idx="103">
                  <c:v>44488</c:v>
                </c:pt>
                <c:pt idx="104">
                  <c:v>44489</c:v>
                </c:pt>
                <c:pt idx="105">
                  <c:v>44490</c:v>
                </c:pt>
                <c:pt idx="106">
                  <c:v>44491</c:v>
                </c:pt>
                <c:pt idx="107">
                  <c:v>44492</c:v>
                </c:pt>
                <c:pt idx="108">
                  <c:v>44493</c:v>
                </c:pt>
                <c:pt idx="109">
                  <c:v>44494</c:v>
                </c:pt>
                <c:pt idx="110">
                  <c:v>44495</c:v>
                </c:pt>
                <c:pt idx="111">
                  <c:v>44496</c:v>
                </c:pt>
                <c:pt idx="112">
                  <c:v>44497</c:v>
                </c:pt>
                <c:pt idx="113">
                  <c:v>44498</c:v>
                </c:pt>
                <c:pt idx="114">
                  <c:v>44499</c:v>
                </c:pt>
                <c:pt idx="115">
                  <c:v>44500</c:v>
                </c:pt>
                <c:pt idx="116">
                  <c:v>44501</c:v>
                </c:pt>
                <c:pt idx="117">
                  <c:v>44502</c:v>
                </c:pt>
                <c:pt idx="118">
                  <c:v>44503</c:v>
                </c:pt>
                <c:pt idx="119">
                  <c:v>44504</c:v>
                </c:pt>
                <c:pt idx="120">
                  <c:v>44505</c:v>
                </c:pt>
                <c:pt idx="121">
                  <c:v>44506</c:v>
                </c:pt>
                <c:pt idx="122">
                  <c:v>44507</c:v>
                </c:pt>
                <c:pt idx="123">
                  <c:v>44508</c:v>
                </c:pt>
                <c:pt idx="124">
                  <c:v>44509</c:v>
                </c:pt>
                <c:pt idx="125">
                  <c:v>44510</c:v>
                </c:pt>
                <c:pt idx="126">
                  <c:v>44511</c:v>
                </c:pt>
                <c:pt idx="127">
                  <c:v>44512</c:v>
                </c:pt>
                <c:pt idx="128">
                  <c:v>44513</c:v>
                </c:pt>
                <c:pt idx="129">
                  <c:v>44514</c:v>
                </c:pt>
                <c:pt idx="130">
                  <c:v>44515</c:v>
                </c:pt>
                <c:pt idx="131">
                  <c:v>44516</c:v>
                </c:pt>
                <c:pt idx="132">
                  <c:v>44517</c:v>
                </c:pt>
                <c:pt idx="133">
                  <c:v>44518</c:v>
                </c:pt>
                <c:pt idx="134">
                  <c:v>44519</c:v>
                </c:pt>
                <c:pt idx="135">
                  <c:v>44520</c:v>
                </c:pt>
                <c:pt idx="136">
                  <c:v>44521</c:v>
                </c:pt>
                <c:pt idx="137">
                  <c:v>44522</c:v>
                </c:pt>
                <c:pt idx="138">
                  <c:v>44523</c:v>
                </c:pt>
                <c:pt idx="139">
                  <c:v>44524</c:v>
                </c:pt>
                <c:pt idx="140">
                  <c:v>44525</c:v>
                </c:pt>
                <c:pt idx="141">
                  <c:v>44526</c:v>
                </c:pt>
                <c:pt idx="142">
                  <c:v>44527</c:v>
                </c:pt>
                <c:pt idx="143">
                  <c:v>44528</c:v>
                </c:pt>
                <c:pt idx="144">
                  <c:v>44529</c:v>
                </c:pt>
                <c:pt idx="145">
                  <c:v>44530</c:v>
                </c:pt>
                <c:pt idx="146">
                  <c:v>44531</c:v>
                </c:pt>
                <c:pt idx="147">
                  <c:v>44532</c:v>
                </c:pt>
                <c:pt idx="148">
                  <c:v>44533</c:v>
                </c:pt>
                <c:pt idx="149">
                  <c:v>44534</c:v>
                </c:pt>
                <c:pt idx="150">
                  <c:v>44535</c:v>
                </c:pt>
                <c:pt idx="151">
                  <c:v>44536</c:v>
                </c:pt>
                <c:pt idx="152">
                  <c:v>44537</c:v>
                </c:pt>
                <c:pt idx="153">
                  <c:v>44538</c:v>
                </c:pt>
                <c:pt idx="154">
                  <c:v>44539</c:v>
                </c:pt>
                <c:pt idx="155">
                  <c:v>44540</c:v>
                </c:pt>
                <c:pt idx="156">
                  <c:v>44541</c:v>
                </c:pt>
                <c:pt idx="157">
                  <c:v>44542</c:v>
                </c:pt>
                <c:pt idx="158">
                  <c:v>44543</c:v>
                </c:pt>
                <c:pt idx="159">
                  <c:v>44544</c:v>
                </c:pt>
                <c:pt idx="160">
                  <c:v>44545</c:v>
                </c:pt>
                <c:pt idx="161">
                  <c:v>44546</c:v>
                </c:pt>
                <c:pt idx="162">
                  <c:v>44547</c:v>
                </c:pt>
                <c:pt idx="163">
                  <c:v>44548</c:v>
                </c:pt>
                <c:pt idx="164">
                  <c:v>44549</c:v>
                </c:pt>
                <c:pt idx="165">
                  <c:v>44550</c:v>
                </c:pt>
                <c:pt idx="166">
                  <c:v>44551</c:v>
                </c:pt>
                <c:pt idx="167">
                  <c:v>44552</c:v>
                </c:pt>
                <c:pt idx="168">
                  <c:v>44553</c:v>
                </c:pt>
                <c:pt idx="169">
                  <c:v>44554</c:v>
                </c:pt>
                <c:pt idx="170">
                  <c:v>44555</c:v>
                </c:pt>
                <c:pt idx="171">
                  <c:v>44556</c:v>
                </c:pt>
                <c:pt idx="172">
                  <c:v>44557</c:v>
                </c:pt>
                <c:pt idx="173">
                  <c:v>44558</c:v>
                </c:pt>
                <c:pt idx="174">
                  <c:v>44559</c:v>
                </c:pt>
                <c:pt idx="175">
                  <c:v>44560</c:v>
                </c:pt>
                <c:pt idx="176">
                  <c:v>44561</c:v>
                </c:pt>
                <c:pt idx="177">
                  <c:v>44562</c:v>
                </c:pt>
                <c:pt idx="178">
                  <c:v>44563</c:v>
                </c:pt>
                <c:pt idx="179">
                  <c:v>44564</c:v>
                </c:pt>
                <c:pt idx="180">
                  <c:v>44565</c:v>
                </c:pt>
                <c:pt idx="181">
                  <c:v>44566</c:v>
                </c:pt>
                <c:pt idx="182">
                  <c:v>44567</c:v>
                </c:pt>
                <c:pt idx="183">
                  <c:v>44568</c:v>
                </c:pt>
                <c:pt idx="184">
                  <c:v>44569</c:v>
                </c:pt>
                <c:pt idx="185">
                  <c:v>44570</c:v>
                </c:pt>
                <c:pt idx="186">
                  <c:v>44571</c:v>
                </c:pt>
                <c:pt idx="187">
                  <c:v>44572</c:v>
                </c:pt>
                <c:pt idx="188">
                  <c:v>44573</c:v>
                </c:pt>
                <c:pt idx="189">
                  <c:v>44574</c:v>
                </c:pt>
                <c:pt idx="190">
                  <c:v>44575</c:v>
                </c:pt>
                <c:pt idx="191">
                  <c:v>44576</c:v>
                </c:pt>
                <c:pt idx="192">
                  <c:v>44577</c:v>
                </c:pt>
                <c:pt idx="193">
                  <c:v>44578</c:v>
                </c:pt>
                <c:pt idx="194">
                  <c:v>44579</c:v>
                </c:pt>
                <c:pt idx="195">
                  <c:v>44580</c:v>
                </c:pt>
                <c:pt idx="196">
                  <c:v>44581</c:v>
                </c:pt>
                <c:pt idx="197">
                  <c:v>44582</c:v>
                </c:pt>
                <c:pt idx="198">
                  <c:v>44583</c:v>
                </c:pt>
                <c:pt idx="199">
                  <c:v>44584</c:v>
                </c:pt>
                <c:pt idx="200">
                  <c:v>44585</c:v>
                </c:pt>
                <c:pt idx="201">
                  <c:v>44586</c:v>
                </c:pt>
                <c:pt idx="202">
                  <c:v>44587</c:v>
                </c:pt>
                <c:pt idx="203">
                  <c:v>44588</c:v>
                </c:pt>
                <c:pt idx="204">
                  <c:v>44589</c:v>
                </c:pt>
                <c:pt idx="205">
                  <c:v>44590</c:v>
                </c:pt>
                <c:pt idx="206">
                  <c:v>44591</c:v>
                </c:pt>
                <c:pt idx="207">
                  <c:v>44592</c:v>
                </c:pt>
                <c:pt idx="208">
                  <c:v>44593</c:v>
                </c:pt>
                <c:pt idx="209">
                  <c:v>44594</c:v>
                </c:pt>
                <c:pt idx="210">
                  <c:v>44595</c:v>
                </c:pt>
                <c:pt idx="211">
                  <c:v>44596</c:v>
                </c:pt>
                <c:pt idx="212">
                  <c:v>44597</c:v>
                </c:pt>
                <c:pt idx="213">
                  <c:v>44598</c:v>
                </c:pt>
                <c:pt idx="214">
                  <c:v>44599</c:v>
                </c:pt>
                <c:pt idx="215">
                  <c:v>44600</c:v>
                </c:pt>
                <c:pt idx="216">
                  <c:v>44601</c:v>
                </c:pt>
                <c:pt idx="217">
                  <c:v>44602</c:v>
                </c:pt>
                <c:pt idx="218">
                  <c:v>44603</c:v>
                </c:pt>
                <c:pt idx="219">
                  <c:v>44604</c:v>
                </c:pt>
                <c:pt idx="220">
                  <c:v>44605</c:v>
                </c:pt>
                <c:pt idx="221">
                  <c:v>44606</c:v>
                </c:pt>
                <c:pt idx="222">
                  <c:v>44607</c:v>
                </c:pt>
                <c:pt idx="223">
                  <c:v>44608</c:v>
                </c:pt>
                <c:pt idx="224">
                  <c:v>44609</c:v>
                </c:pt>
                <c:pt idx="225">
                  <c:v>44610</c:v>
                </c:pt>
                <c:pt idx="226">
                  <c:v>44611</c:v>
                </c:pt>
                <c:pt idx="227">
                  <c:v>44612</c:v>
                </c:pt>
                <c:pt idx="228">
                  <c:v>44613</c:v>
                </c:pt>
                <c:pt idx="229">
                  <c:v>44614</c:v>
                </c:pt>
                <c:pt idx="230">
                  <c:v>44615</c:v>
                </c:pt>
                <c:pt idx="231">
                  <c:v>44616</c:v>
                </c:pt>
                <c:pt idx="232">
                  <c:v>44617</c:v>
                </c:pt>
                <c:pt idx="233">
                  <c:v>44618</c:v>
                </c:pt>
                <c:pt idx="234">
                  <c:v>44619</c:v>
                </c:pt>
                <c:pt idx="235">
                  <c:v>44620</c:v>
                </c:pt>
                <c:pt idx="236">
                  <c:v>44621</c:v>
                </c:pt>
                <c:pt idx="237">
                  <c:v>44622</c:v>
                </c:pt>
                <c:pt idx="238">
                  <c:v>44623</c:v>
                </c:pt>
                <c:pt idx="239">
                  <c:v>44624</c:v>
                </c:pt>
                <c:pt idx="240">
                  <c:v>44625</c:v>
                </c:pt>
                <c:pt idx="241">
                  <c:v>44626</c:v>
                </c:pt>
                <c:pt idx="242">
                  <c:v>44627</c:v>
                </c:pt>
                <c:pt idx="243">
                  <c:v>44628</c:v>
                </c:pt>
                <c:pt idx="244">
                  <c:v>44629</c:v>
                </c:pt>
                <c:pt idx="245">
                  <c:v>44630</c:v>
                </c:pt>
                <c:pt idx="246">
                  <c:v>44631</c:v>
                </c:pt>
                <c:pt idx="247">
                  <c:v>44632</c:v>
                </c:pt>
                <c:pt idx="248">
                  <c:v>44633</c:v>
                </c:pt>
                <c:pt idx="249">
                  <c:v>44634</c:v>
                </c:pt>
                <c:pt idx="250">
                  <c:v>44635</c:v>
                </c:pt>
                <c:pt idx="251">
                  <c:v>44636</c:v>
                </c:pt>
                <c:pt idx="252">
                  <c:v>44637</c:v>
                </c:pt>
                <c:pt idx="253">
                  <c:v>44638</c:v>
                </c:pt>
                <c:pt idx="254">
                  <c:v>44639</c:v>
                </c:pt>
                <c:pt idx="255">
                  <c:v>44640</c:v>
                </c:pt>
                <c:pt idx="256">
                  <c:v>44641</c:v>
                </c:pt>
                <c:pt idx="257">
                  <c:v>44642</c:v>
                </c:pt>
                <c:pt idx="258">
                  <c:v>44643</c:v>
                </c:pt>
                <c:pt idx="259">
                  <c:v>44644</c:v>
                </c:pt>
                <c:pt idx="260">
                  <c:v>44645</c:v>
                </c:pt>
                <c:pt idx="261">
                  <c:v>44646</c:v>
                </c:pt>
                <c:pt idx="262">
                  <c:v>44647</c:v>
                </c:pt>
                <c:pt idx="263">
                  <c:v>44648</c:v>
                </c:pt>
                <c:pt idx="264">
                  <c:v>44649</c:v>
                </c:pt>
                <c:pt idx="265">
                  <c:v>44650</c:v>
                </c:pt>
                <c:pt idx="266">
                  <c:v>44651</c:v>
                </c:pt>
                <c:pt idx="267">
                  <c:v>44652</c:v>
                </c:pt>
                <c:pt idx="268">
                  <c:v>44653</c:v>
                </c:pt>
                <c:pt idx="269">
                  <c:v>44654</c:v>
                </c:pt>
                <c:pt idx="270">
                  <c:v>44655</c:v>
                </c:pt>
                <c:pt idx="271">
                  <c:v>44656</c:v>
                </c:pt>
                <c:pt idx="272">
                  <c:v>44657</c:v>
                </c:pt>
                <c:pt idx="273">
                  <c:v>44658</c:v>
                </c:pt>
                <c:pt idx="274">
                  <c:v>44659</c:v>
                </c:pt>
                <c:pt idx="275">
                  <c:v>44660</c:v>
                </c:pt>
                <c:pt idx="276">
                  <c:v>44661</c:v>
                </c:pt>
                <c:pt idx="277">
                  <c:v>44662</c:v>
                </c:pt>
                <c:pt idx="278">
                  <c:v>44663</c:v>
                </c:pt>
                <c:pt idx="279">
                  <c:v>44664</c:v>
                </c:pt>
                <c:pt idx="280">
                  <c:v>44665</c:v>
                </c:pt>
                <c:pt idx="281">
                  <c:v>44666</c:v>
                </c:pt>
                <c:pt idx="282">
                  <c:v>44667</c:v>
                </c:pt>
                <c:pt idx="283">
                  <c:v>44668</c:v>
                </c:pt>
                <c:pt idx="284">
                  <c:v>44669</c:v>
                </c:pt>
                <c:pt idx="285">
                  <c:v>44670</c:v>
                </c:pt>
                <c:pt idx="286">
                  <c:v>44671</c:v>
                </c:pt>
                <c:pt idx="287">
                  <c:v>44672</c:v>
                </c:pt>
                <c:pt idx="288">
                  <c:v>44673</c:v>
                </c:pt>
                <c:pt idx="289">
                  <c:v>44674</c:v>
                </c:pt>
                <c:pt idx="290">
                  <c:v>44675</c:v>
                </c:pt>
                <c:pt idx="291">
                  <c:v>44676</c:v>
                </c:pt>
                <c:pt idx="292">
                  <c:v>44677</c:v>
                </c:pt>
                <c:pt idx="293">
                  <c:v>44678</c:v>
                </c:pt>
                <c:pt idx="294">
                  <c:v>44679</c:v>
                </c:pt>
                <c:pt idx="295">
                  <c:v>44680</c:v>
                </c:pt>
                <c:pt idx="296">
                  <c:v>44681</c:v>
                </c:pt>
                <c:pt idx="297">
                  <c:v>44682</c:v>
                </c:pt>
                <c:pt idx="298">
                  <c:v>44683</c:v>
                </c:pt>
                <c:pt idx="299">
                  <c:v>44684</c:v>
                </c:pt>
                <c:pt idx="300">
                  <c:v>44685</c:v>
                </c:pt>
                <c:pt idx="301">
                  <c:v>44686</c:v>
                </c:pt>
                <c:pt idx="302">
                  <c:v>44687</c:v>
                </c:pt>
                <c:pt idx="303">
                  <c:v>44688</c:v>
                </c:pt>
                <c:pt idx="304">
                  <c:v>44689</c:v>
                </c:pt>
                <c:pt idx="305">
                  <c:v>44690</c:v>
                </c:pt>
                <c:pt idx="306">
                  <c:v>44691</c:v>
                </c:pt>
                <c:pt idx="307">
                  <c:v>44692</c:v>
                </c:pt>
                <c:pt idx="308">
                  <c:v>44693</c:v>
                </c:pt>
                <c:pt idx="309">
                  <c:v>44694</c:v>
                </c:pt>
                <c:pt idx="310">
                  <c:v>44695</c:v>
                </c:pt>
                <c:pt idx="311">
                  <c:v>44696</c:v>
                </c:pt>
                <c:pt idx="312">
                  <c:v>44697</c:v>
                </c:pt>
                <c:pt idx="313">
                  <c:v>44698</c:v>
                </c:pt>
                <c:pt idx="314">
                  <c:v>44699</c:v>
                </c:pt>
                <c:pt idx="315">
                  <c:v>44700</c:v>
                </c:pt>
                <c:pt idx="316">
                  <c:v>44701</c:v>
                </c:pt>
                <c:pt idx="317">
                  <c:v>44702</c:v>
                </c:pt>
                <c:pt idx="318">
                  <c:v>44703</c:v>
                </c:pt>
                <c:pt idx="319">
                  <c:v>44704</c:v>
                </c:pt>
                <c:pt idx="320">
                  <c:v>44705</c:v>
                </c:pt>
                <c:pt idx="321">
                  <c:v>44706</c:v>
                </c:pt>
                <c:pt idx="322">
                  <c:v>44707</c:v>
                </c:pt>
                <c:pt idx="323">
                  <c:v>44708</c:v>
                </c:pt>
                <c:pt idx="324">
                  <c:v>44709</c:v>
                </c:pt>
                <c:pt idx="325">
                  <c:v>44710</c:v>
                </c:pt>
                <c:pt idx="326">
                  <c:v>44711</c:v>
                </c:pt>
                <c:pt idx="327">
                  <c:v>44712</c:v>
                </c:pt>
                <c:pt idx="328">
                  <c:v>44713</c:v>
                </c:pt>
                <c:pt idx="329">
                  <c:v>44714</c:v>
                </c:pt>
                <c:pt idx="330">
                  <c:v>44715</c:v>
                </c:pt>
                <c:pt idx="331">
                  <c:v>44716</c:v>
                </c:pt>
                <c:pt idx="332">
                  <c:v>44717</c:v>
                </c:pt>
                <c:pt idx="333">
                  <c:v>44718</c:v>
                </c:pt>
                <c:pt idx="334">
                  <c:v>44719</c:v>
                </c:pt>
                <c:pt idx="335">
                  <c:v>44720</c:v>
                </c:pt>
                <c:pt idx="336">
                  <c:v>44721</c:v>
                </c:pt>
                <c:pt idx="337">
                  <c:v>44722</c:v>
                </c:pt>
                <c:pt idx="338">
                  <c:v>44723</c:v>
                </c:pt>
                <c:pt idx="339">
                  <c:v>44724</c:v>
                </c:pt>
                <c:pt idx="340">
                  <c:v>44725</c:v>
                </c:pt>
                <c:pt idx="341">
                  <c:v>44726</c:v>
                </c:pt>
                <c:pt idx="342">
                  <c:v>44727</c:v>
                </c:pt>
                <c:pt idx="343">
                  <c:v>44728</c:v>
                </c:pt>
                <c:pt idx="344">
                  <c:v>44729</c:v>
                </c:pt>
                <c:pt idx="345">
                  <c:v>44730</c:v>
                </c:pt>
                <c:pt idx="346">
                  <c:v>44731</c:v>
                </c:pt>
                <c:pt idx="347">
                  <c:v>44732</c:v>
                </c:pt>
                <c:pt idx="348">
                  <c:v>44733</c:v>
                </c:pt>
                <c:pt idx="349">
                  <c:v>44734</c:v>
                </c:pt>
                <c:pt idx="350">
                  <c:v>44735</c:v>
                </c:pt>
                <c:pt idx="351">
                  <c:v>44736</c:v>
                </c:pt>
                <c:pt idx="352">
                  <c:v>44737</c:v>
                </c:pt>
                <c:pt idx="353">
                  <c:v>44738</c:v>
                </c:pt>
                <c:pt idx="354">
                  <c:v>44739</c:v>
                </c:pt>
                <c:pt idx="355">
                  <c:v>44740</c:v>
                </c:pt>
                <c:pt idx="356">
                  <c:v>44741</c:v>
                </c:pt>
                <c:pt idx="357">
                  <c:v>44742</c:v>
                </c:pt>
                <c:pt idx="358">
                  <c:v>44743</c:v>
                </c:pt>
                <c:pt idx="359">
                  <c:v>44744</c:v>
                </c:pt>
                <c:pt idx="360">
                  <c:v>44745</c:v>
                </c:pt>
                <c:pt idx="361">
                  <c:v>44746</c:v>
                </c:pt>
                <c:pt idx="362">
                  <c:v>44747</c:v>
                </c:pt>
                <c:pt idx="363">
                  <c:v>44748</c:v>
                </c:pt>
                <c:pt idx="364">
                  <c:v>44749</c:v>
                </c:pt>
                <c:pt idx="365">
                  <c:v>44750</c:v>
                </c:pt>
                <c:pt idx="366">
                  <c:v>44751</c:v>
                </c:pt>
                <c:pt idx="367">
                  <c:v>44752</c:v>
                </c:pt>
                <c:pt idx="368">
                  <c:v>44753</c:v>
                </c:pt>
                <c:pt idx="369">
                  <c:v>44754</c:v>
                </c:pt>
                <c:pt idx="370">
                  <c:v>44755</c:v>
                </c:pt>
                <c:pt idx="371">
                  <c:v>44756</c:v>
                </c:pt>
                <c:pt idx="372">
                  <c:v>44757</c:v>
                </c:pt>
                <c:pt idx="373">
                  <c:v>44758</c:v>
                </c:pt>
                <c:pt idx="374">
                  <c:v>44759</c:v>
                </c:pt>
                <c:pt idx="375">
                  <c:v>44760</c:v>
                </c:pt>
                <c:pt idx="376">
                  <c:v>44761</c:v>
                </c:pt>
                <c:pt idx="377">
                  <c:v>44762</c:v>
                </c:pt>
                <c:pt idx="378">
                  <c:v>44763</c:v>
                </c:pt>
                <c:pt idx="379">
                  <c:v>44764</c:v>
                </c:pt>
                <c:pt idx="380">
                  <c:v>44765</c:v>
                </c:pt>
                <c:pt idx="381">
                  <c:v>44766</c:v>
                </c:pt>
                <c:pt idx="382">
                  <c:v>44767</c:v>
                </c:pt>
                <c:pt idx="383">
                  <c:v>44768</c:v>
                </c:pt>
                <c:pt idx="384">
                  <c:v>44769</c:v>
                </c:pt>
                <c:pt idx="385">
                  <c:v>44770</c:v>
                </c:pt>
                <c:pt idx="386">
                  <c:v>44771</c:v>
                </c:pt>
                <c:pt idx="387">
                  <c:v>44772</c:v>
                </c:pt>
                <c:pt idx="388">
                  <c:v>44773</c:v>
                </c:pt>
                <c:pt idx="389">
                  <c:v>44774</c:v>
                </c:pt>
                <c:pt idx="390">
                  <c:v>44775</c:v>
                </c:pt>
                <c:pt idx="391">
                  <c:v>44776</c:v>
                </c:pt>
                <c:pt idx="392">
                  <c:v>44777</c:v>
                </c:pt>
                <c:pt idx="393">
                  <c:v>44778</c:v>
                </c:pt>
                <c:pt idx="394">
                  <c:v>44779</c:v>
                </c:pt>
                <c:pt idx="395">
                  <c:v>44780</c:v>
                </c:pt>
                <c:pt idx="396">
                  <c:v>44781</c:v>
                </c:pt>
                <c:pt idx="397">
                  <c:v>44782</c:v>
                </c:pt>
                <c:pt idx="398">
                  <c:v>44783</c:v>
                </c:pt>
                <c:pt idx="399">
                  <c:v>44784</c:v>
                </c:pt>
                <c:pt idx="400">
                  <c:v>44785</c:v>
                </c:pt>
                <c:pt idx="401">
                  <c:v>44786</c:v>
                </c:pt>
                <c:pt idx="402">
                  <c:v>44787</c:v>
                </c:pt>
                <c:pt idx="403">
                  <c:v>44788</c:v>
                </c:pt>
                <c:pt idx="404">
                  <c:v>44789</c:v>
                </c:pt>
                <c:pt idx="405">
                  <c:v>44790</c:v>
                </c:pt>
                <c:pt idx="406">
                  <c:v>44791</c:v>
                </c:pt>
                <c:pt idx="407">
                  <c:v>44792</c:v>
                </c:pt>
                <c:pt idx="408">
                  <c:v>44793</c:v>
                </c:pt>
                <c:pt idx="409">
                  <c:v>44794</c:v>
                </c:pt>
                <c:pt idx="410">
                  <c:v>44795</c:v>
                </c:pt>
                <c:pt idx="411">
                  <c:v>44796</c:v>
                </c:pt>
                <c:pt idx="412">
                  <c:v>44797</c:v>
                </c:pt>
                <c:pt idx="413">
                  <c:v>44798</c:v>
                </c:pt>
                <c:pt idx="414">
                  <c:v>44799</c:v>
                </c:pt>
                <c:pt idx="415">
                  <c:v>44800</c:v>
                </c:pt>
                <c:pt idx="416">
                  <c:v>44801</c:v>
                </c:pt>
                <c:pt idx="417">
                  <c:v>44802</c:v>
                </c:pt>
                <c:pt idx="418">
                  <c:v>44803</c:v>
                </c:pt>
                <c:pt idx="419">
                  <c:v>44804</c:v>
                </c:pt>
                <c:pt idx="420">
                  <c:v>44805</c:v>
                </c:pt>
                <c:pt idx="421">
                  <c:v>44806</c:v>
                </c:pt>
                <c:pt idx="422">
                  <c:v>44807</c:v>
                </c:pt>
                <c:pt idx="423">
                  <c:v>44808</c:v>
                </c:pt>
                <c:pt idx="424">
                  <c:v>44809</c:v>
                </c:pt>
                <c:pt idx="425">
                  <c:v>44810</c:v>
                </c:pt>
                <c:pt idx="426">
                  <c:v>44811</c:v>
                </c:pt>
                <c:pt idx="427">
                  <c:v>44812</c:v>
                </c:pt>
                <c:pt idx="428">
                  <c:v>44813</c:v>
                </c:pt>
                <c:pt idx="429">
                  <c:v>44814</c:v>
                </c:pt>
                <c:pt idx="430">
                  <c:v>44815</c:v>
                </c:pt>
                <c:pt idx="431">
                  <c:v>44816</c:v>
                </c:pt>
                <c:pt idx="432">
                  <c:v>44817</c:v>
                </c:pt>
                <c:pt idx="433">
                  <c:v>44818</c:v>
                </c:pt>
                <c:pt idx="434">
                  <c:v>44819</c:v>
                </c:pt>
                <c:pt idx="435">
                  <c:v>44820</c:v>
                </c:pt>
                <c:pt idx="436">
                  <c:v>44821</c:v>
                </c:pt>
                <c:pt idx="437">
                  <c:v>44822</c:v>
                </c:pt>
                <c:pt idx="438">
                  <c:v>44823</c:v>
                </c:pt>
                <c:pt idx="439">
                  <c:v>44824</c:v>
                </c:pt>
                <c:pt idx="440">
                  <c:v>44825</c:v>
                </c:pt>
                <c:pt idx="441">
                  <c:v>44826</c:v>
                </c:pt>
                <c:pt idx="442">
                  <c:v>44827</c:v>
                </c:pt>
                <c:pt idx="443">
                  <c:v>44828</c:v>
                </c:pt>
                <c:pt idx="444">
                  <c:v>44829</c:v>
                </c:pt>
                <c:pt idx="445">
                  <c:v>44830</c:v>
                </c:pt>
                <c:pt idx="446">
                  <c:v>44831</c:v>
                </c:pt>
                <c:pt idx="447">
                  <c:v>44832</c:v>
                </c:pt>
                <c:pt idx="448">
                  <c:v>44833</c:v>
                </c:pt>
                <c:pt idx="449">
                  <c:v>44834</c:v>
                </c:pt>
                <c:pt idx="450">
                  <c:v>44835</c:v>
                </c:pt>
                <c:pt idx="451">
                  <c:v>44836</c:v>
                </c:pt>
                <c:pt idx="452">
                  <c:v>44837</c:v>
                </c:pt>
                <c:pt idx="453">
                  <c:v>44838</c:v>
                </c:pt>
                <c:pt idx="454">
                  <c:v>44839</c:v>
                </c:pt>
                <c:pt idx="455">
                  <c:v>44840</c:v>
                </c:pt>
                <c:pt idx="456">
                  <c:v>44841</c:v>
                </c:pt>
                <c:pt idx="457">
                  <c:v>44842</c:v>
                </c:pt>
                <c:pt idx="458">
                  <c:v>44843</c:v>
                </c:pt>
                <c:pt idx="459">
                  <c:v>44844</c:v>
                </c:pt>
                <c:pt idx="460">
                  <c:v>44845</c:v>
                </c:pt>
                <c:pt idx="461">
                  <c:v>44846</c:v>
                </c:pt>
                <c:pt idx="462">
                  <c:v>44847</c:v>
                </c:pt>
                <c:pt idx="463">
                  <c:v>44848</c:v>
                </c:pt>
                <c:pt idx="464">
                  <c:v>44849</c:v>
                </c:pt>
                <c:pt idx="465">
                  <c:v>44850</c:v>
                </c:pt>
                <c:pt idx="466">
                  <c:v>44851</c:v>
                </c:pt>
                <c:pt idx="467">
                  <c:v>44852</c:v>
                </c:pt>
                <c:pt idx="468">
                  <c:v>44853</c:v>
                </c:pt>
                <c:pt idx="469">
                  <c:v>44854</c:v>
                </c:pt>
                <c:pt idx="470">
                  <c:v>44855</c:v>
                </c:pt>
                <c:pt idx="471">
                  <c:v>44856</c:v>
                </c:pt>
                <c:pt idx="472">
                  <c:v>44857</c:v>
                </c:pt>
                <c:pt idx="473">
                  <c:v>44858</c:v>
                </c:pt>
                <c:pt idx="474">
                  <c:v>44859</c:v>
                </c:pt>
                <c:pt idx="475">
                  <c:v>44860</c:v>
                </c:pt>
                <c:pt idx="476">
                  <c:v>44861</c:v>
                </c:pt>
                <c:pt idx="477">
                  <c:v>44862</c:v>
                </c:pt>
                <c:pt idx="478">
                  <c:v>44863</c:v>
                </c:pt>
                <c:pt idx="479">
                  <c:v>44864</c:v>
                </c:pt>
                <c:pt idx="480">
                  <c:v>44865</c:v>
                </c:pt>
                <c:pt idx="481">
                  <c:v>44866</c:v>
                </c:pt>
                <c:pt idx="482">
                  <c:v>44867</c:v>
                </c:pt>
                <c:pt idx="483">
                  <c:v>44868</c:v>
                </c:pt>
                <c:pt idx="484">
                  <c:v>44869</c:v>
                </c:pt>
                <c:pt idx="485">
                  <c:v>44870</c:v>
                </c:pt>
                <c:pt idx="486">
                  <c:v>44871</c:v>
                </c:pt>
                <c:pt idx="487">
                  <c:v>44872</c:v>
                </c:pt>
                <c:pt idx="488">
                  <c:v>44873</c:v>
                </c:pt>
                <c:pt idx="489">
                  <c:v>44874</c:v>
                </c:pt>
                <c:pt idx="490">
                  <c:v>44875</c:v>
                </c:pt>
                <c:pt idx="491">
                  <c:v>44876</c:v>
                </c:pt>
                <c:pt idx="492">
                  <c:v>44877</c:v>
                </c:pt>
                <c:pt idx="493">
                  <c:v>44878</c:v>
                </c:pt>
                <c:pt idx="494">
                  <c:v>44879</c:v>
                </c:pt>
                <c:pt idx="495">
                  <c:v>44880</c:v>
                </c:pt>
                <c:pt idx="496">
                  <c:v>44881</c:v>
                </c:pt>
                <c:pt idx="497">
                  <c:v>44882</c:v>
                </c:pt>
                <c:pt idx="498">
                  <c:v>44883</c:v>
                </c:pt>
                <c:pt idx="499">
                  <c:v>44884</c:v>
                </c:pt>
                <c:pt idx="500">
                  <c:v>44885</c:v>
                </c:pt>
                <c:pt idx="501">
                  <c:v>44886</c:v>
                </c:pt>
                <c:pt idx="502">
                  <c:v>44887</c:v>
                </c:pt>
                <c:pt idx="503">
                  <c:v>44888</c:v>
                </c:pt>
                <c:pt idx="504">
                  <c:v>44889</c:v>
                </c:pt>
                <c:pt idx="505">
                  <c:v>44890</c:v>
                </c:pt>
                <c:pt idx="506">
                  <c:v>44891</c:v>
                </c:pt>
                <c:pt idx="507">
                  <c:v>44892</c:v>
                </c:pt>
                <c:pt idx="508">
                  <c:v>44893</c:v>
                </c:pt>
                <c:pt idx="509">
                  <c:v>44894</c:v>
                </c:pt>
                <c:pt idx="510">
                  <c:v>44895</c:v>
                </c:pt>
                <c:pt idx="511">
                  <c:v>44896</c:v>
                </c:pt>
                <c:pt idx="512">
                  <c:v>44897</c:v>
                </c:pt>
                <c:pt idx="513">
                  <c:v>44898</c:v>
                </c:pt>
                <c:pt idx="514">
                  <c:v>44899</c:v>
                </c:pt>
                <c:pt idx="515">
                  <c:v>44900</c:v>
                </c:pt>
                <c:pt idx="516">
                  <c:v>44901</c:v>
                </c:pt>
                <c:pt idx="517">
                  <c:v>44902</c:v>
                </c:pt>
                <c:pt idx="518">
                  <c:v>44903</c:v>
                </c:pt>
                <c:pt idx="519">
                  <c:v>44904</c:v>
                </c:pt>
                <c:pt idx="520">
                  <c:v>44905</c:v>
                </c:pt>
                <c:pt idx="521">
                  <c:v>44906</c:v>
                </c:pt>
                <c:pt idx="522">
                  <c:v>44907</c:v>
                </c:pt>
                <c:pt idx="523">
                  <c:v>44908</c:v>
                </c:pt>
                <c:pt idx="524">
                  <c:v>44909</c:v>
                </c:pt>
                <c:pt idx="525">
                  <c:v>44910</c:v>
                </c:pt>
                <c:pt idx="526">
                  <c:v>44911</c:v>
                </c:pt>
                <c:pt idx="527">
                  <c:v>44912</c:v>
                </c:pt>
                <c:pt idx="528">
                  <c:v>44913</c:v>
                </c:pt>
                <c:pt idx="529">
                  <c:v>44914</c:v>
                </c:pt>
                <c:pt idx="530">
                  <c:v>44915</c:v>
                </c:pt>
                <c:pt idx="531">
                  <c:v>44916</c:v>
                </c:pt>
                <c:pt idx="532">
                  <c:v>44917</c:v>
                </c:pt>
                <c:pt idx="533">
                  <c:v>44918</c:v>
                </c:pt>
                <c:pt idx="534">
                  <c:v>44919</c:v>
                </c:pt>
                <c:pt idx="535">
                  <c:v>44920</c:v>
                </c:pt>
                <c:pt idx="536">
                  <c:v>44921</c:v>
                </c:pt>
                <c:pt idx="537">
                  <c:v>44922</c:v>
                </c:pt>
                <c:pt idx="538">
                  <c:v>44923</c:v>
                </c:pt>
                <c:pt idx="539">
                  <c:v>44924</c:v>
                </c:pt>
                <c:pt idx="540">
                  <c:v>44925</c:v>
                </c:pt>
                <c:pt idx="541">
                  <c:v>44926</c:v>
                </c:pt>
                <c:pt idx="542">
                  <c:v>44927</c:v>
                </c:pt>
                <c:pt idx="543">
                  <c:v>44928</c:v>
                </c:pt>
                <c:pt idx="544">
                  <c:v>44929</c:v>
                </c:pt>
                <c:pt idx="545">
                  <c:v>44930</c:v>
                </c:pt>
                <c:pt idx="546">
                  <c:v>44931</c:v>
                </c:pt>
                <c:pt idx="547">
                  <c:v>44932</c:v>
                </c:pt>
                <c:pt idx="548">
                  <c:v>44933</c:v>
                </c:pt>
                <c:pt idx="549">
                  <c:v>44934</c:v>
                </c:pt>
                <c:pt idx="550">
                  <c:v>44935</c:v>
                </c:pt>
                <c:pt idx="551">
                  <c:v>44936</c:v>
                </c:pt>
                <c:pt idx="552">
                  <c:v>44937</c:v>
                </c:pt>
                <c:pt idx="553">
                  <c:v>44938</c:v>
                </c:pt>
                <c:pt idx="554">
                  <c:v>44939</c:v>
                </c:pt>
                <c:pt idx="555">
                  <c:v>44940</c:v>
                </c:pt>
                <c:pt idx="556">
                  <c:v>44941</c:v>
                </c:pt>
                <c:pt idx="557">
                  <c:v>44942</c:v>
                </c:pt>
                <c:pt idx="558">
                  <c:v>44943</c:v>
                </c:pt>
                <c:pt idx="559">
                  <c:v>44944</c:v>
                </c:pt>
                <c:pt idx="560">
                  <c:v>44945</c:v>
                </c:pt>
                <c:pt idx="561">
                  <c:v>44946</c:v>
                </c:pt>
                <c:pt idx="562">
                  <c:v>44947</c:v>
                </c:pt>
                <c:pt idx="563">
                  <c:v>44948</c:v>
                </c:pt>
                <c:pt idx="564">
                  <c:v>44949</c:v>
                </c:pt>
                <c:pt idx="565">
                  <c:v>44950</c:v>
                </c:pt>
                <c:pt idx="566">
                  <c:v>44951</c:v>
                </c:pt>
                <c:pt idx="567">
                  <c:v>44952</c:v>
                </c:pt>
                <c:pt idx="568">
                  <c:v>44953</c:v>
                </c:pt>
                <c:pt idx="569">
                  <c:v>44954</c:v>
                </c:pt>
                <c:pt idx="570">
                  <c:v>44955</c:v>
                </c:pt>
                <c:pt idx="571">
                  <c:v>44956</c:v>
                </c:pt>
                <c:pt idx="572">
                  <c:v>44957</c:v>
                </c:pt>
                <c:pt idx="573">
                  <c:v>44958</c:v>
                </c:pt>
                <c:pt idx="574">
                  <c:v>44959</c:v>
                </c:pt>
                <c:pt idx="575">
                  <c:v>44960</c:v>
                </c:pt>
                <c:pt idx="576">
                  <c:v>44961</c:v>
                </c:pt>
                <c:pt idx="577">
                  <c:v>44962</c:v>
                </c:pt>
                <c:pt idx="578">
                  <c:v>44963</c:v>
                </c:pt>
                <c:pt idx="579">
                  <c:v>44964</c:v>
                </c:pt>
                <c:pt idx="580">
                  <c:v>44965</c:v>
                </c:pt>
                <c:pt idx="581">
                  <c:v>44966</c:v>
                </c:pt>
                <c:pt idx="582">
                  <c:v>44967</c:v>
                </c:pt>
                <c:pt idx="583">
                  <c:v>44968</c:v>
                </c:pt>
                <c:pt idx="584">
                  <c:v>44969</c:v>
                </c:pt>
                <c:pt idx="585">
                  <c:v>44970</c:v>
                </c:pt>
                <c:pt idx="586">
                  <c:v>44971</c:v>
                </c:pt>
                <c:pt idx="587">
                  <c:v>44972</c:v>
                </c:pt>
                <c:pt idx="588">
                  <c:v>44973</c:v>
                </c:pt>
                <c:pt idx="589">
                  <c:v>44974</c:v>
                </c:pt>
                <c:pt idx="590">
                  <c:v>44975</c:v>
                </c:pt>
                <c:pt idx="591">
                  <c:v>44976</c:v>
                </c:pt>
                <c:pt idx="592">
                  <c:v>44977</c:v>
                </c:pt>
                <c:pt idx="593">
                  <c:v>44978</c:v>
                </c:pt>
                <c:pt idx="594">
                  <c:v>44979</c:v>
                </c:pt>
                <c:pt idx="595">
                  <c:v>44980</c:v>
                </c:pt>
                <c:pt idx="596">
                  <c:v>44981</c:v>
                </c:pt>
                <c:pt idx="597">
                  <c:v>44982</c:v>
                </c:pt>
                <c:pt idx="598">
                  <c:v>44983</c:v>
                </c:pt>
                <c:pt idx="599">
                  <c:v>44984</c:v>
                </c:pt>
                <c:pt idx="600">
                  <c:v>44985</c:v>
                </c:pt>
                <c:pt idx="601">
                  <c:v>44986</c:v>
                </c:pt>
                <c:pt idx="602">
                  <c:v>44987</c:v>
                </c:pt>
                <c:pt idx="603">
                  <c:v>44988</c:v>
                </c:pt>
                <c:pt idx="604">
                  <c:v>44989</c:v>
                </c:pt>
                <c:pt idx="605">
                  <c:v>44990</c:v>
                </c:pt>
                <c:pt idx="606">
                  <c:v>44991</c:v>
                </c:pt>
                <c:pt idx="607">
                  <c:v>44992</c:v>
                </c:pt>
                <c:pt idx="608">
                  <c:v>44993</c:v>
                </c:pt>
                <c:pt idx="609">
                  <c:v>44994</c:v>
                </c:pt>
                <c:pt idx="610">
                  <c:v>44995</c:v>
                </c:pt>
                <c:pt idx="611">
                  <c:v>44996</c:v>
                </c:pt>
                <c:pt idx="612">
                  <c:v>44997</c:v>
                </c:pt>
                <c:pt idx="613">
                  <c:v>44998</c:v>
                </c:pt>
                <c:pt idx="614">
                  <c:v>44999</c:v>
                </c:pt>
                <c:pt idx="615">
                  <c:v>45000</c:v>
                </c:pt>
                <c:pt idx="616">
                  <c:v>45001</c:v>
                </c:pt>
                <c:pt idx="617">
                  <c:v>45002</c:v>
                </c:pt>
                <c:pt idx="618">
                  <c:v>45003</c:v>
                </c:pt>
                <c:pt idx="619">
                  <c:v>45004</c:v>
                </c:pt>
                <c:pt idx="620">
                  <c:v>45005</c:v>
                </c:pt>
                <c:pt idx="621">
                  <c:v>45006</c:v>
                </c:pt>
                <c:pt idx="622">
                  <c:v>45007</c:v>
                </c:pt>
                <c:pt idx="623">
                  <c:v>45008</c:v>
                </c:pt>
                <c:pt idx="624">
                  <c:v>45009</c:v>
                </c:pt>
                <c:pt idx="625">
                  <c:v>45010</c:v>
                </c:pt>
                <c:pt idx="626">
                  <c:v>45011</c:v>
                </c:pt>
                <c:pt idx="627">
                  <c:v>45012</c:v>
                </c:pt>
                <c:pt idx="628">
                  <c:v>45013</c:v>
                </c:pt>
                <c:pt idx="629">
                  <c:v>45014</c:v>
                </c:pt>
                <c:pt idx="630">
                  <c:v>45015</c:v>
                </c:pt>
                <c:pt idx="631">
                  <c:v>45016</c:v>
                </c:pt>
                <c:pt idx="632">
                  <c:v>45017</c:v>
                </c:pt>
                <c:pt idx="633">
                  <c:v>45018</c:v>
                </c:pt>
                <c:pt idx="634">
                  <c:v>45019</c:v>
                </c:pt>
                <c:pt idx="635">
                  <c:v>45020</c:v>
                </c:pt>
                <c:pt idx="636">
                  <c:v>45021</c:v>
                </c:pt>
                <c:pt idx="637">
                  <c:v>45022</c:v>
                </c:pt>
                <c:pt idx="638">
                  <c:v>45023</c:v>
                </c:pt>
                <c:pt idx="639">
                  <c:v>45024</c:v>
                </c:pt>
                <c:pt idx="640">
                  <c:v>45025</c:v>
                </c:pt>
                <c:pt idx="641">
                  <c:v>45026</c:v>
                </c:pt>
                <c:pt idx="642">
                  <c:v>45027</c:v>
                </c:pt>
                <c:pt idx="643">
                  <c:v>45028</c:v>
                </c:pt>
                <c:pt idx="644">
                  <c:v>45029</c:v>
                </c:pt>
                <c:pt idx="645">
                  <c:v>45030</c:v>
                </c:pt>
                <c:pt idx="646">
                  <c:v>45031</c:v>
                </c:pt>
                <c:pt idx="647">
                  <c:v>45032</c:v>
                </c:pt>
                <c:pt idx="648">
                  <c:v>45033</c:v>
                </c:pt>
                <c:pt idx="649">
                  <c:v>45034</c:v>
                </c:pt>
                <c:pt idx="650">
                  <c:v>45035</c:v>
                </c:pt>
                <c:pt idx="651">
                  <c:v>45036</c:v>
                </c:pt>
                <c:pt idx="652">
                  <c:v>45037</c:v>
                </c:pt>
                <c:pt idx="653">
                  <c:v>45038</c:v>
                </c:pt>
                <c:pt idx="654">
                  <c:v>45039</c:v>
                </c:pt>
                <c:pt idx="655">
                  <c:v>45040</c:v>
                </c:pt>
                <c:pt idx="656">
                  <c:v>45041</c:v>
                </c:pt>
                <c:pt idx="657">
                  <c:v>45042</c:v>
                </c:pt>
                <c:pt idx="658">
                  <c:v>45043</c:v>
                </c:pt>
                <c:pt idx="659">
                  <c:v>45044</c:v>
                </c:pt>
                <c:pt idx="660">
                  <c:v>45045</c:v>
                </c:pt>
                <c:pt idx="661">
                  <c:v>45046</c:v>
                </c:pt>
                <c:pt idx="662">
                  <c:v>45047</c:v>
                </c:pt>
                <c:pt idx="663">
                  <c:v>45048</c:v>
                </c:pt>
                <c:pt idx="664">
                  <c:v>45049</c:v>
                </c:pt>
                <c:pt idx="665">
                  <c:v>45050</c:v>
                </c:pt>
                <c:pt idx="666">
                  <c:v>45051</c:v>
                </c:pt>
                <c:pt idx="667">
                  <c:v>45052</c:v>
                </c:pt>
                <c:pt idx="668">
                  <c:v>45053</c:v>
                </c:pt>
                <c:pt idx="669">
                  <c:v>45054</c:v>
                </c:pt>
                <c:pt idx="670">
                  <c:v>45055</c:v>
                </c:pt>
                <c:pt idx="671">
                  <c:v>45056</c:v>
                </c:pt>
                <c:pt idx="672">
                  <c:v>45057</c:v>
                </c:pt>
                <c:pt idx="673">
                  <c:v>45058</c:v>
                </c:pt>
                <c:pt idx="674">
                  <c:v>45059</c:v>
                </c:pt>
                <c:pt idx="675">
                  <c:v>45060</c:v>
                </c:pt>
                <c:pt idx="676">
                  <c:v>45061</c:v>
                </c:pt>
                <c:pt idx="677">
                  <c:v>45062</c:v>
                </c:pt>
                <c:pt idx="678">
                  <c:v>45063</c:v>
                </c:pt>
                <c:pt idx="679">
                  <c:v>45064</c:v>
                </c:pt>
                <c:pt idx="680">
                  <c:v>45065</c:v>
                </c:pt>
                <c:pt idx="681">
                  <c:v>45066</c:v>
                </c:pt>
                <c:pt idx="682">
                  <c:v>45067</c:v>
                </c:pt>
                <c:pt idx="683">
                  <c:v>45068</c:v>
                </c:pt>
                <c:pt idx="684">
                  <c:v>45069</c:v>
                </c:pt>
                <c:pt idx="685">
                  <c:v>45070</c:v>
                </c:pt>
                <c:pt idx="686">
                  <c:v>45071</c:v>
                </c:pt>
                <c:pt idx="687">
                  <c:v>45072</c:v>
                </c:pt>
                <c:pt idx="688">
                  <c:v>45073</c:v>
                </c:pt>
                <c:pt idx="689">
                  <c:v>45074</c:v>
                </c:pt>
                <c:pt idx="690">
                  <c:v>45075</c:v>
                </c:pt>
                <c:pt idx="691">
                  <c:v>45076</c:v>
                </c:pt>
                <c:pt idx="692">
                  <c:v>45077</c:v>
                </c:pt>
                <c:pt idx="693">
                  <c:v>45078</c:v>
                </c:pt>
                <c:pt idx="694">
                  <c:v>45079</c:v>
                </c:pt>
                <c:pt idx="695">
                  <c:v>45080</c:v>
                </c:pt>
                <c:pt idx="696">
                  <c:v>45081</c:v>
                </c:pt>
                <c:pt idx="697">
                  <c:v>45082</c:v>
                </c:pt>
                <c:pt idx="698">
                  <c:v>45083</c:v>
                </c:pt>
                <c:pt idx="699">
                  <c:v>45084</c:v>
                </c:pt>
                <c:pt idx="700">
                  <c:v>45085</c:v>
                </c:pt>
                <c:pt idx="701">
                  <c:v>45086</c:v>
                </c:pt>
                <c:pt idx="702">
                  <c:v>45087</c:v>
                </c:pt>
                <c:pt idx="703">
                  <c:v>45088</c:v>
                </c:pt>
                <c:pt idx="704">
                  <c:v>45089</c:v>
                </c:pt>
                <c:pt idx="705">
                  <c:v>45090</c:v>
                </c:pt>
                <c:pt idx="706">
                  <c:v>45091</c:v>
                </c:pt>
                <c:pt idx="707">
                  <c:v>45092</c:v>
                </c:pt>
                <c:pt idx="708">
                  <c:v>45093</c:v>
                </c:pt>
                <c:pt idx="709">
                  <c:v>45094</c:v>
                </c:pt>
                <c:pt idx="710">
                  <c:v>45095</c:v>
                </c:pt>
                <c:pt idx="711">
                  <c:v>45096</c:v>
                </c:pt>
                <c:pt idx="712">
                  <c:v>45097</c:v>
                </c:pt>
                <c:pt idx="713">
                  <c:v>45098</c:v>
                </c:pt>
                <c:pt idx="714">
                  <c:v>45099</c:v>
                </c:pt>
                <c:pt idx="715">
                  <c:v>45100</c:v>
                </c:pt>
                <c:pt idx="716">
                  <c:v>45101</c:v>
                </c:pt>
                <c:pt idx="717">
                  <c:v>45102</c:v>
                </c:pt>
                <c:pt idx="718">
                  <c:v>45103</c:v>
                </c:pt>
                <c:pt idx="719">
                  <c:v>45104</c:v>
                </c:pt>
                <c:pt idx="720">
                  <c:v>45105</c:v>
                </c:pt>
                <c:pt idx="721">
                  <c:v>45106</c:v>
                </c:pt>
                <c:pt idx="722">
                  <c:v>45107</c:v>
                </c:pt>
                <c:pt idx="723">
                  <c:v>45108</c:v>
                </c:pt>
                <c:pt idx="724">
                  <c:v>45109</c:v>
                </c:pt>
                <c:pt idx="725">
                  <c:v>45110</c:v>
                </c:pt>
                <c:pt idx="726">
                  <c:v>45111</c:v>
                </c:pt>
                <c:pt idx="727">
                  <c:v>45112</c:v>
                </c:pt>
                <c:pt idx="728">
                  <c:v>45113</c:v>
                </c:pt>
                <c:pt idx="729">
                  <c:v>45114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1.2031098839409999</c:v>
                </c:pt>
                <c:pt idx="1">
                  <c:v>1.2031098839409999</c:v>
                </c:pt>
                <c:pt idx="2">
                  <c:v>1.2031098839409999</c:v>
                </c:pt>
                <c:pt idx="3">
                  <c:v>1.228050427006</c:v>
                </c:pt>
                <c:pt idx="4">
                  <c:v>1.2309955880650001</c:v>
                </c:pt>
                <c:pt idx="5">
                  <c:v>1.2582425744311501</c:v>
                </c:pt>
                <c:pt idx="6">
                  <c:v>1.26839388606743</c:v>
                </c:pt>
                <c:pt idx="7">
                  <c:v>1.2579583191743999</c:v>
                </c:pt>
                <c:pt idx="8">
                  <c:v>1.2579583191743999</c:v>
                </c:pt>
                <c:pt idx="9">
                  <c:v>1.2579583191743999</c:v>
                </c:pt>
                <c:pt idx="10">
                  <c:v>1.2579583191743999</c:v>
                </c:pt>
                <c:pt idx="11">
                  <c:v>1.211656785343</c:v>
                </c:pt>
                <c:pt idx="12">
                  <c:v>1.192220636177</c:v>
                </c:pt>
                <c:pt idx="13">
                  <c:v>1.2442443184480001</c:v>
                </c:pt>
                <c:pt idx="14">
                  <c:v>1.2268356214309999</c:v>
                </c:pt>
                <c:pt idx="15">
                  <c:v>1.2268356214309999</c:v>
                </c:pt>
                <c:pt idx="16">
                  <c:v>1.2268356214309999</c:v>
                </c:pt>
                <c:pt idx="17">
                  <c:v>1.2143451209480001</c:v>
                </c:pt>
                <c:pt idx="18">
                  <c:v>1.2167874762669999</c:v>
                </c:pt>
                <c:pt idx="19">
                  <c:v>1.217240557505</c:v>
                </c:pt>
                <c:pt idx="20">
                  <c:v>1.2028808286770001</c:v>
                </c:pt>
                <c:pt idx="21">
                  <c:v>1.2014404402159999</c:v>
                </c:pt>
                <c:pt idx="22">
                  <c:v>1.2014404402159999</c:v>
                </c:pt>
                <c:pt idx="23">
                  <c:v>1.2014404402159999</c:v>
                </c:pt>
                <c:pt idx="24">
                  <c:v>1.1929722682449999</c:v>
                </c:pt>
                <c:pt idx="25">
                  <c:v>1.1623275818850001</c:v>
                </c:pt>
                <c:pt idx="26">
                  <c:v>1.1621677776120001</c:v>
                </c:pt>
                <c:pt idx="27">
                  <c:v>1.1356785748639999</c:v>
                </c:pt>
                <c:pt idx="28">
                  <c:v>1.079361481771</c:v>
                </c:pt>
                <c:pt idx="29">
                  <c:v>1.079361481771</c:v>
                </c:pt>
                <c:pt idx="30">
                  <c:v>1.079361481771</c:v>
                </c:pt>
                <c:pt idx="31">
                  <c:v>1.1598638547660001</c:v>
                </c:pt>
                <c:pt idx="32">
                  <c:v>1.174070334979</c:v>
                </c:pt>
                <c:pt idx="33">
                  <c:v>1.2016826650429999</c:v>
                </c:pt>
                <c:pt idx="34">
                  <c:v>1.2431147131439999</c:v>
                </c:pt>
                <c:pt idx="35">
                  <c:v>1.2406761302710001</c:v>
                </c:pt>
                <c:pt idx="36">
                  <c:v>1.2406761302710001</c:v>
                </c:pt>
                <c:pt idx="37">
                  <c:v>1.2406761302710001</c:v>
                </c:pt>
                <c:pt idx="38">
                  <c:v>1.2457079561190001</c:v>
                </c:pt>
                <c:pt idx="39">
                  <c:v>1.210160935592</c:v>
                </c:pt>
                <c:pt idx="40">
                  <c:v>1.208873427965</c:v>
                </c:pt>
                <c:pt idx="41">
                  <c:v>1.1838493010419999</c:v>
                </c:pt>
                <c:pt idx="42">
                  <c:v>1.169163206208</c:v>
                </c:pt>
                <c:pt idx="43">
                  <c:v>1.169163206208</c:v>
                </c:pt>
                <c:pt idx="44">
                  <c:v>1.169163206208</c:v>
                </c:pt>
                <c:pt idx="45">
                  <c:v>1.159853334348</c:v>
                </c:pt>
                <c:pt idx="46">
                  <c:v>1.182973320676</c:v>
                </c:pt>
                <c:pt idx="47">
                  <c:v>1.1891597005000001</c:v>
                </c:pt>
                <c:pt idx="48">
                  <c:v>1.2073633391030001</c:v>
                </c:pt>
                <c:pt idx="49">
                  <c:v>1.1870669072219999</c:v>
                </c:pt>
                <c:pt idx="50">
                  <c:v>1.1870669072219999</c:v>
                </c:pt>
                <c:pt idx="51">
                  <c:v>1.1870669072219999</c:v>
                </c:pt>
                <c:pt idx="52">
                  <c:v>1.1381419394729999</c:v>
                </c:pt>
                <c:pt idx="53">
                  <c:v>1.1470664694479999</c:v>
                </c:pt>
                <c:pt idx="54">
                  <c:v>1.154729353941</c:v>
                </c:pt>
                <c:pt idx="55">
                  <c:v>1.2332806130709999</c:v>
                </c:pt>
                <c:pt idx="56">
                  <c:v>1.2386421610030001</c:v>
                </c:pt>
                <c:pt idx="57">
                  <c:v>1.2386421610030001</c:v>
                </c:pt>
                <c:pt idx="58">
                  <c:v>1.2386421610030001</c:v>
                </c:pt>
                <c:pt idx="59">
                  <c:v>1.2694506289030001</c:v>
                </c:pt>
                <c:pt idx="60">
                  <c:v>1.2694506289030001</c:v>
                </c:pt>
                <c:pt idx="61">
                  <c:v>1.2694506289030001</c:v>
                </c:pt>
                <c:pt idx="62">
                  <c:v>1.2694506289030001</c:v>
                </c:pt>
                <c:pt idx="63">
                  <c:v>1.292544771759</c:v>
                </c:pt>
                <c:pt idx="64">
                  <c:v>1.292544771759</c:v>
                </c:pt>
                <c:pt idx="65">
                  <c:v>1.292544771759</c:v>
                </c:pt>
                <c:pt idx="66">
                  <c:v>1.305986441458</c:v>
                </c:pt>
                <c:pt idx="67">
                  <c:v>1.275937839544</c:v>
                </c:pt>
                <c:pt idx="68">
                  <c:v>1.265831900032</c:v>
                </c:pt>
                <c:pt idx="69">
                  <c:v>1.265831900032</c:v>
                </c:pt>
                <c:pt idx="70">
                  <c:v>1.265831900032</c:v>
                </c:pt>
                <c:pt idx="71">
                  <c:v>1.265831900032</c:v>
                </c:pt>
                <c:pt idx="72">
                  <c:v>1.265831900032</c:v>
                </c:pt>
                <c:pt idx="73">
                  <c:v>1.337794744867</c:v>
                </c:pt>
                <c:pt idx="74">
                  <c:v>1.337794744867</c:v>
                </c:pt>
                <c:pt idx="75">
                  <c:v>1.337794744867</c:v>
                </c:pt>
                <c:pt idx="76">
                  <c:v>1.3304253809</c:v>
                </c:pt>
                <c:pt idx="77">
                  <c:v>1.3019468387340001</c:v>
                </c:pt>
                <c:pt idx="78">
                  <c:v>1.3019468387340001</c:v>
                </c:pt>
                <c:pt idx="79">
                  <c:v>1.3019468387340001</c:v>
                </c:pt>
                <c:pt idx="80">
                  <c:v>1.3516357783320001</c:v>
                </c:pt>
                <c:pt idx="81">
                  <c:v>1.3516357783320001</c:v>
                </c:pt>
                <c:pt idx="82">
                  <c:v>1.3516357783320001</c:v>
                </c:pt>
                <c:pt idx="83">
                  <c:v>1.3737137856349999</c:v>
                </c:pt>
                <c:pt idx="84">
                  <c:v>1.38933969351</c:v>
                </c:pt>
                <c:pt idx="85">
                  <c:v>1.38933969351</c:v>
                </c:pt>
                <c:pt idx="86">
                  <c:v>1.38933969351</c:v>
                </c:pt>
                <c:pt idx="87">
                  <c:v>1.345867219844</c:v>
                </c:pt>
                <c:pt idx="88">
                  <c:v>1.412607408725</c:v>
                </c:pt>
                <c:pt idx="89">
                  <c:v>1.4067414574299999</c:v>
                </c:pt>
                <c:pt idx="90">
                  <c:v>1.3985523618669999</c:v>
                </c:pt>
                <c:pt idx="91">
                  <c:v>1.340471976031</c:v>
                </c:pt>
                <c:pt idx="92">
                  <c:v>1.340471976031</c:v>
                </c:pt>
                <c:pt idx="93">
                  <c:v>1.340471976031</c:v>
                </c:pt>
                <c:pt idx="94">
                  <c:v>1.4294550491819999</c:v>
                </c:pt>
                <c:pt idx="95">
                  <c:v>1.392154362788</c:v>
                </c:pt>
                <c:pt idx="96">
                  <c:v>1.3681597113949999</c:v>
                </c:pt>
                <c:pt idx="97">
                  <c:v>1.3163017110270001</c:v>
                </c:pt>
                <c:pt idx="98">
                  <c:v>1.2903684668319999</c:v>
                </c:pt>
                <c:pt idx="99">
                  <c:v>1.2903684668319999</c:v>
                </c:pt>
                <c:pt idx="100">
                  <c:v>1.2903684668319999</c:v>
                </c:pt>
                <c:pt idx="101">
                  <c:v>1.3131127165050001</c:v>
                </c:pt>
                <c:pt idx="102">
                  <c:v>1.3819402797560001</c:v>
                </c:pt>
                <c:pt idx="103">
                  <c:v>1.3861076799409999</c:v>
                </c:pt>
                <c:pt idx="104">
                  <c:v>1.3712453403230001</c:v>
                </c:pt>
                <c:pt idx="105">
                  <c:v>1.393840090466</c:v>
                </c:pt>
                <c:pt idx="106">
                  <c:v>1.393840090466</c:v>
                </c:pt>
                <c:pt idx="107">
                  <c:v>1.393840090466</c:v>
                </c:pt>
                <c:pt idx="108">
                  <c:v>1.39314353595</c:v>
                </c:pt>
                <c:pt idx="109">
                  <c:v>1.420905914585</c:v>
                </c:pt>
                <c:pt idx="110">
                  <c:v>1.439877460086</c:v>
                </c:pt>
                <c:pt idx="111">
                  <c:v>1.4297998575990001</c:v>
                </c:pt>
                <c:pt idx="112">
                  <c:v>1.40237613573</c:v>
                </c:pt>
                <c:pt idx="113">
                  <c:v>1.40237613573</c:v>
                </c:pt>
                <c:pt idx="114">
                  <c:v>1.40237613573</c:v>
                </c:pt>
                <c:pt idx="115">
                  <c:v>1.400639961602</c:v>
                </c:pt>
                <c:pt idx="116">
                  <c:v>1.4361882387780001</c:v>
                </c:pt>
                <c:pt idx="117">
                  <c:v>1.406023982225</c:v>
                </c:pt>
                <c:pt idx="118">
                  <c:v>1.4236321804900001</c:v>
                </c:pt>
                <c:pt idx="119">
                  <c:v>1.388489643175</c:v>
                </c:pt>
                <c:pt idx="120">
                  <c:v>1.388489643175</c:v>
                </c:pt>
                <c:pt idx="121">
                  <c:v>1.388489643175</c:v>
                </c:pt>
                <c:pt idx="122">
                  <c:v>1.3644166666769999</c:v>
                </c:pt>
                <c:pt idx="123">
                  <c:v>1.3837641496940001</c:v>
                </c:pt>
                <c:pt idx="124">
                  <c:v>1.36012187048</c:v>
                </c:pt>
                <c:pt idx="125">
                  <c:v>1.3881975590989999</c:v>
                </c:pt>
                <c:pt idx="126">
                  <c:v>1.4114471840709999</c:v>
                </c:pt>
                <c:pt idx="127">
                  <c:v>1.4114471840709999</c:v>
                </c:pt>
                <c:pt idx="128">
                  <c:v>1.4114471840709999</c:v>
                </c:pt>
                <c:pt idx="129">
                  <c:v>1.406136948468</c:v>
                </c:pt>
                <c:pt idx="130">
                  <c:v>1.379144207458</c:v>
                </c:pt>
                <c:pt idx="131">
                  <c:v>1.3105491290369999</c:v>
                </c:pt>
                <c:pt idx="132">
                  <c:v>1.272694095166</c:v>
                </c:pt>
                <c:pt idx="133">
                  <c:v>1.2204130386259999</c:v>
                </c:pt>
                <c:pt idx="134">
                  <c:v>1.2204130386259999</c:v>
                </c:pt>
                <c:pt idx="135">
                  <c:v>1.2204130386259999</c:v>
                </c:pt>
                <c:pt idx="136">
                  <c:v>1.194869110245</c:v>
                </c:pt>
                <c:pt idx="137">
                  <c:v>1.205937792312</c:v>
                </c:pt>
                <c:pt idx="138">
                  <c:v>1.2389945766270001</c:v>
                </c:pt>
                <c:pt idx="139">
                  <c:v>1.240228547171</c:v>
                </c:pt>
                <c:pt idx="140">
                  <c:v>1.1773584094639999</c:v>
                </c:pt>
                <c:pt idx="141">
                  <c:v>1.1773584094639999</c:v>
                </c:pt>
                <c:pt idx="142">
                  <c:v>1.1773584094639999</c:v>
                </c:pt>
                <c:pt idx="143">
                  <c:v>1.1161458269560001</c:v>
                </c:pt>
                <c:pt idx="144">
                  <c:v>1.128195757961</c:v>
                </c:pt>
                <c:pt idx="145">
                  <c:v>1.0880805518409999</c:v>
                </c:pt>
                <c:pt idx="146">
                  <c:v>1.1316321244459999</c:v>
                </c:pt>
                <c:pt idx="147">
                  <c:v>1.105708207066</c:v>
                </c:pt>
                <c:pt idx="148">
                  <c:v>1.105708207066</c:v>
                </c:pt>
                <c:pt idx="149">
                  <c:v>1.105708207066</c:v>
                </c:pt>
                <c:pt idx="150">
                  <c:v>1.0759092837069999</c:v>
                </c:pt>
                <c:pt idx="151">
                  <c:v>1.0624205652630001</c:v>
                </c:pt>
                <c:pt idx="152">
                  <c:v>1.1241516092270001</c:v>
                </c:pt>
                <c:pt idx="153">
                  <c:v>1.158418895726</c:v>
                </c:pt>
                <c:pt idx="154">
                  <c:v>1.1210027066370001</c:v>
                </c:pt>
                <c:pt idx="155">
                  <c:v>1.1210027066370001</c:v>
                </c:pt>
                <c:pt idx="156">
                  <c:v>1.1210027066370001</c:v>
                </c:pt>
                <c:pt idx="157">
                  <c:v>1.1478317765149999</c:v>
                </c:pt>
                <c:pt idx="158">
                  <c:v>1.132350528903</c:v>
                </c:pt>
                <c:pt idx="159">
                  <c:v>1.1537336724759999</c:v>
                </c:pt>
                <c:pt idx="160">
                  <c:v>1.1938017148790001</c:v>
                </c:pt>
                <c:pt idx="161">
                  <c:v>1.148705814793</c:v>
                </c:pt>
                <c:pt idx="162">
                  <c:v>1.148705814793</c:v>
                </c:pt>
                <c:pt idx="163">
                  <c:v>1.148705814793</c:v>
                </c:pt>
                <c:pt idx="164">
                  <c:v>1.143194214163</c:v>
                </c:pt>
                <c:pt idx="165">
                  <c:v>1.1337370869400001</c:v>
                </c:pt>
                <c:pt idx="166">
                  <c:v>1.1857022681039999</c:v>
                </c:pt>
                <c:pt idx="167">
                  <c:v>1.2007675225879999</c:v>
                </c:pt>
                <c:pt idx="168">
                  <c:v>1.23688778816</c:v>
                </c:pt>
                <c:pt idx="169">
                  <c:v>1.23688778816</c:v>
                </c:pt>
                <c:pt idx="170">
                  <c:v>1.23688778816</c:v>
                </c:pt>
                <c:pt idx="171">
                  <c:v>1.232463954665</c:v>
                </c:pt>
                <c:pt idx="172">
                  <c:v>1.218838145464</c:v>
                </c:pt>
                <c:pt idx="173">
                  <c:v>1.2017226362310001</c:v>
                </c:pt>
                <c:pt idx="174">
                  <c:v>1.2415636219890001</c:v>
                </c:pt>
                <c:pt idx="175">
                  <c:v>1.24575913022</c:v>
                </c:pt>
                <c:pt idx="176">
                  <c:v>1.24575913022</c:v>
                </c:pt>
                <c:pt idx="177">
                  <c:v>1.24575913022</c:v>
                </c:pt>
                <c:pt idx="178">
                  <c:v>1.2201267903419999</c:v>
                </c:pt>
                <c:pt idx="179">
                  <c:v>1.2375795207369999</c:v>
                </c:pt>
                <c:pt idx="180">
                  <c:v>1.230898076668</c:v>
                </c:pt>
                <c:pt idx="181">
                  <c:v>1.2304530364240001</c:v>
                </c:pt>
                <c:pt idx="182">
                  <c:v>1.266989283489</c:v>
                </c:pt>
                <c:pt idx="183">
                  <c:v>1.266989283489</c:v>
                </c:pt>
                <c:pt idx="184">
                  <c:v>1.266989283489</c:v>
                </c:pt>
                <c:pt idx="185">
                  <c:v>1.3122777043689999</c:v>
                </c:pt>
                <c:pt idx="186">
                  <c:v>1.342896086384</c:v>
                </c:pt>
                <c:pt idx="187">
                  <c:v>1.349851532935</c:v>
                </c:pt>
                <c:pt idx="188">
                  <c:v>1.348646925495</c:v>
                </c:pt>
                <c:pt idx="189">
                  <c:v>1.3531431260060001</c:v>
                </c:pt>
                <c:pt idx="190">
                  <c:v>1.3531431260060001</c:v>
                </c:pt>
                <c:pt idx="191">
                  <c:v>1.3531431260060001</c:v>
                </c:pt>
                <c:pt idx="192">
                  <c:v>1.418491506039</c:v>
                </c:pt>
                <c:pt idx="193">
                  <c:v>1.4557428868919999</c:v>
                </c:pt>
                <c:pt idx="194">
                  <c:v>1.470042372487</c:v>
                </c:pt>
                <c:pt idx="195">
                  <c:v>1.4674357091300001</c:v>
                </c:pt>
                <c:pt idx="196">
                  <c:v>1.4329856620550001</c:v>
                </c:pt>
                <c:pt idx="197">
                  <c:v>1.4329856620550001</c:v>
                </c:pt>
                <c:pt idx="198">
                  <c:v>1.4329856620550001</c:v>
                </c:pt>
                <c:pt idx="199">
                  <c:v>1.4488458656309999</c:v>
                </c:pt>
                <c:pt idx="200">
                  <c:v>1.5078721561940001</c:v>
                </c:pt>
                <c:pt idx="201">
                  <c:v>1.5182374816999999</c:v>
                </c:pt>
                <c:pt idx="202">
                  <c:v>1.537260506592</c:v>
                </c:pt>
                <c:pt idx="203">
                  <c:v>1.5555813858780001</c:v>
                </c:pt>
                <c:pt idx="204">
                  <c:v>1.5555813858780001</c:v>
                </c:pt>
                <c:pt idx="205">
                  <c:v>1.5555813858780001</c:v>
                </c:pt>
                <c:pt idx="206">
                  <c:v>1.532655869444</c:v>
                </c:pt>
                <c:pt idx="207">
                  <c:v>1.600079184917</c:v>
                </c:pt>
                <c:pt idx="208">
                  <c:v>1.616452344761</c:v>
                </c:pt>
                <c:pt idx="209">
                  <c:v>1.6294847795159999</c:v>
                </c:pt>
                <c:pt idx="210">
                  <c:v>1.695728861454</c:v>
                </c:pt>
                <c:pt idx="211">
                  <c:v>1.695728861454</c:v>
                </c:pt>
                <c:pt idx="212">
                  <c:v>1.695728861454</c:v>
                </c:pt>
                <c:pt idx="213">
                  <c:v>1.776521607124</c:v>
                </c:pt>
                <c:pt idx="214">
                  <c:v>1.735492615531</c:v>
                </c:pt>
                <c:pt idx="215">
                  <c:v>1.7104881973699999</c:v>
                </c:pt>
                <c:pt idx="216">
                  <c:v>1.683290601068</c:v>
                </c:pt>
                <c:pt idx="217">
                  <c:v>1.70086028165</c:v>
                </c:pt>
                <c:pt idx="218">
                  <c:v>1.70086028165</c:v>
                </c:pt>
                <c:pt idx="219">
                  <c:v>1.70086028165</c:v>
                </c:pt>
                <c:pt idx="220">
                  <c:v>1.716256696281</c:v>
                </c:pt>
                <c:pt idx="221">
                  <c:v>1.7245515022040001</c:v>
                </c:pt>
                <c:pt idx="222">
                  <c:v>1.7102486106729999</c:v>
                </c:pt>
                <c:pt idx="223">
                  <c:v>1.711376833194</c:v>
                </c:pt>
                <c:pt idx="224">
                  <c:v>1.660635606399</c:v>
                </c:pt>
                <c:pt idx="225">
                  <c:v>1.660635606399</c:v>
                </c:pt>
                <c:pt idx="226">
                  <c:v>1.660635606399</c:v>
                </c:pt>
                <c:pt idx="227">
                  <c:v>1.659225070637</c:v>
                </c:pt>
                <c:pt idx="228">
                  <c:v>1.7174180358469999</c:v>
                </c:pt>
                <c:pt idx="229">
                  <c:v>1.7918157695970001</c:v>
                </c:pt>
                <c:pt idx="230">
                  <c:v>1.8854277754</c:v>
                </c:pt>
                <c:pt idx="231">
                  <c:v>1.8826961429469999</c:v>
                </c:pt>
                <c:pt idx="232">
                  <c:v>1.8826961429469999</c:v>
                </c:pt>
                <c:pt idx="233">
                  <c:v>1.8826961429469999</c:v>
                </c:pt>
                <c:pt idx="234">
                  <c:v>1.9223931536309999</c:v>
                </c:pt>
                <c:pt idx="235">
                  <c:v>1.909338996632</c:v>
                </c:pt>
                <c:pt idx="236">
                  <c:v>1.854992507942</c:v>
                </c:pt>
                <c:pt idx="237">
                  <c:v>1.8756189606639999</c:v>
                </c:pt>
                <c:pt idx="238">
                  <c:v>1.9276446313769999</c:v>
                </c:pt>
                <c:pt idx="239">
                  <c:v>1.9276446313769999</c:v>
                </c:pt>
                <c:pt idx="240">
                  <c:v>1.9276446313769999</c:v>
                </c:pt>
                <c:pt idx="241">
                  <c:v>1.925987650385</c:v>
                </c:pt>
                <c:pt idx="242">
                  <c:v>1.9659306691909999</c:v>
                </c:pt>
                <c:pt idx="243">
                  <c:v>1.966674344933</c:v>
                </c:pt>
                <c:pt idx="244">
                  <c:v>1.953553630034</c:v>
                </c:pt>
                <c:pt idx="245">
                  <c:v>2.0116245319949999</c:v>
                </c:pt>
                <c:pt idx="246">
                  <c:v>2.0116245319949999</c:v>
                </c:pt>
                <c:pt idx="247">
                  <c:v>2.0116245319949999</c:v>
                </c:pt>
                <c:pt idx="248">
                  <c:v>2.0741545252170002</c:v>
                </c:pt>
                <c:pt idx="249">
                  <c:v>2.0908657341289998</c:v>
                </c:pt>
                <c:pt idx="250">
                  <c:v>2.0740761539869998</c:v>
                </c:pt>
                <c:pt idx="251">
                  <c:v>2.1109907752049999</c:v>
                </c:pt>
                <c:pt idx="252">
                  <c:v>2.1109907752049999</c:v>
                </c:pt>
                <c:pt idx="253">
                  <c:v>2.1109907752049999</c:v>
                </c:pt>
                <c:pt idx="254">
                  <c:v>2.1109907752049999</c:v>
                </c:pt>
                <c:pt idx="255">
                  <c:v>2.0900919187749998</c:v>
                </c:pt>
                <c:pt idx="256">
                  <c:v>2.1362237359849998</c:v>
                </c:pt>
                <c:pt idx="257">
                  <c:v>2.2300848646150002</c:v>
                </c:pt>
                <c:pt idx="258">
                  <c:v>2.2075689760959998</c:v>
                </c:pt>
                <c:pt idx="259">
                  <c:v>2.2820688922140002</c:v>
                </c:pt>
                <c:pt idx="260">
                  <c:v>2.2820688922140002</c:v>
                </c:pt>
                <c:pt idx="261">
                  <c:v>2.2820688922140002</c:v>
                </c:pt>
                <c:pt idx="262">
                  <c:v>2.4020851660360001</c:v>
                </c:pt>
                <c:pt idx="263">
                  <c:v>2.3605954965209999</c:v>
                </c:pt>
                <c:pt idx="264">
                  <c:v>2.308984904401</c:v>
                </c:pt>
                <c:pt idx="265">
                  <c:v>2.239537686677</c:v>
                </c:pt>
                <c:pt idx="266">
                  <c:v>2.1704478742369999</c:v>
                </c:pt>
                <c:pt idx="267">
                  <c:v>2.1704478742369999</c:v>
                </c:pt>
                <c:pt idx="268">
                  <c:v>2.1704478742369999</c:v>
                </c:pt>
                <c:pt idx="269">
                  <c:v>2.1981105161259999</c:v>
                </c:pt>
                <c:pt idx="270">
                  <c:v>2.1601277259930001</c:v>
                </c:pt>
                <c:pt idx="271">
                  <c:v>2.1959235293520001</c:v>
                </c:pt>
                <c:pt idx="272">
                  <c:v>2.2305716771630002</c:v>
                </c:pt>
                <c:pt idx="273">
                  <c:v>2.2717314615780002</c:v>
                </c:pt>
                <c:pt idx="274">
                  <c:v>2.2717314615780002</c:v>
                </c:pt>
                <c:pt idx="275">
                  <c:v>2.2717314615780002</c:v>
                </c:pt>
                <c:pt idx="276">
                  <c:v>2.3125440677490001</c:v>
                </c:pt>
                <c:pt idx="277">
                  <c:v>2.3890376948159999</c:v>
                </c:pt>
                <c:pt idx="278">
                  <c:v>2.4309270177809998</c:v>
                </c:pt>
                <c:pt idx="279">
                  <c:v>2.4047248059220001</c:v>
                </c:pt>
                <c:pt idx="280">
                  <c:v>2.4148698472290002</c:v>
                </c:pt>
                <c:pt idx="281">
                  <c:v>2.4148698472290002</c:v>
                </c:pt>
                <c:pt idx="282">
                  <c:v>2.4148698472290002</c:v>
                </c:pt>
                <c:pt idx="283">
                  <c:v>2.4335081888040002</c:v>
                </c:pt>
                <c:pt idx="284">
                  <c:v>2.4103871086540001</c:v>
                </c:pt>
                <c:pt idx="285">
                  <c:v>2.435337146223</c:v>
                </c:pt>
                <c:pt idx="286">
                  <c:v>2.4251987842670002</c:v>
                </c:pt>
                <c:pt idx="287">
                  <c:v>2.4251987842670002</c:v>
                </c:pt>
                <c:pt idx="288">
                  <c:v>2.4251987842670002</c:v>
                </c:pt>
                <c:pt idx="289">
                  <c:v>2.4251987842670002</c:v>
                </c:pt>
                <c:pt idx="290">
                  <c:v>2.4745334432430002</c:v>
                </c:pt>
                <c:pt idx="291">
                  <c:v>2.424857328126</c:v>
                </c:pt>
                <c:pt idx="292">
                  <c:v>2.4089245248800002</c:v>
                </c:pt>
                <c:pt idx="293">
                  <c:v>2.426537350966</c:v>
                </c:pt>
                <c:pt idx="294">
                  <c:v>2.3648455316770001</c:v>
                </c:pt>
                <c:pt idx="295">
                  <c:v>2.3648455316770001</c:v>
                </c:pt>
                <c:pt idx="296">
                  <c:v>2.3648455316770001</c:v>
                </c:pt>
                <c:pt idx="297">
                  <c:v>2.4058902057489999</c:v>
                </c:pt>
                <c:pt idx="298">
                  <c:v>2.4527887335199998</c:v>
                </c:pt>
                <c:pt idx="299">
                  <c:v>2.4124355913939999</c:v>
                </c:pt>
                <c:pt idx="300">
                  <c:v>2.4124355913939999</c:v>
                </c:pt>
                <c:pt idx="301">
                  <c:v>2.4124355913939999</c:v>
                </c:pt>
                <c:pt idx="302">
                  <c:v>2.4124355913939999</c:v>
                </c:pt>
                <c:pt idx="303">
                  <c:v>2.4124355913939999</c:v>
                </c:pt>
                <c:pt idx="304">
                  <c:v>2.5090171253369999</c:v>
                </c:pt>
                <c:pt idx="305">
                  <c:v>2.6104819374330002</c:v>
                </c:pt>
                <c:pt idx="306">
                  <c:v>2.598045262471</c:v>
                </c:pt>
                <c:pt idx="307">
                  <c:v>2.59476796079</c:v>
                </c:pt>
                <c:pt idx="308">
                  <c:v>2.5855418882449999</c:v>
                </c:pt>
                <c:pt idx="309">
                  <c:v>2.5855418882449999</c:v>
                </c:pt>
                <c:pt idx="310">
                  <c:v>2.5855418882449999</c:v>
                </c:pt>
                <c:pt idx="311">
                  <c:v>2.6193740847189999</c:v>
                </c:pt>
                <c:pt idx="312">
                  <c:v>2.6070446207829998</c:v>
                </c:pt>
                <c:pt idx="313">
                  <c:v>2.6142606197660001</c:v>
                </c:pt>
                <c:pt idx="314">
                  <c:v>2.6002071800789999</c:v>
                </c:pt>
                <c:pt idx="315">
                  <c:v>2.534125779904</c:v>
                </c:pt>
                <c:pt idx="316">
                  <c:v>2.534125779904</c:v>
                </c:pt>
                <c:pt idx="317">
                  <c:v>2.534125779904</c:v>
                </c:pt>
                <c:pt idx="318">
                  <c:v>2.5356115552410001</c:v>
                </c:pt>
                <c:pt idx="319">
                  <c:v>2.6295930566269998</c:v>
                </c:pt>
                <c:pt idx="320">
                  <c:v>2.6202551385809998</c:v>
                </c:pt>
                <c:pt idx="321">
                  <c:v>2.5929695177609999</c:v>
                </c:pt>
                <c:pt idx="322">
                  <c:v>2.5453754281209999</c:v>
                </c:pt>
                <c:pt idx="323">
                  <c:v>2.5453754281209999</c:v>
                </c:pt>
                <c:pt idx="324">
                  <c:v>2.5453754281209999</c:v>
                </c:pt>
                <c:pt idx="325">
                  <c:v>2.5418030813530001</c:v>
                </c:pt>
                <c:pt idx="326">
                  <c:v>2.576060346032</c:v>
                </c:pt>
                <c:pt idx="327">
                  <c:v>2.6267326911010001</c:v>
                </c:pt>
                <c:pt idx="328">
                  <c:v>2.691454723738</c:v>
                </c:pt>
                <c:pt idx="329">
                  <c:v>2.7735348524319998</c:v>
                </c:pt>
                <c:pt idx="330">
                  <c:v>2.7735348524319998</c:v>
                </c:pt>
                <c:pt idx="331">
                  <c:v>2.7735348524319998</c:v>
                </c:pt>
                <c:pt idx="332">
                  <c:v>2.7735348524319998</c:v>
                </c:pt>
                <c:pt idx="333">
                  <c:v>2.856236876069</c:v>
                </c:pt>
                <c:pt idx="334">
                  <c:v>2.904277918304</c:v>
                </c:pt>
                <c:pt idx="335">
                  <c:v>2.9903759161950001</c:v>
                </c:pt>
                <c:pt idx="336">
                  <c:v>2.9941127260539999</c:v>
                </c:pt>
                <c:pt idx="337">
                  <c:v>2.9941127260539999</c:v>
                </c:pt>
                <c:pt idx="338">
                  <c:v>2.9941127260539999</c:v>
                </c:pt>
                <c:pt idx="339">
                  <c:v>3.1326333958850001</c:v>
                </c:pt>
                <c:pt idx="340">
                  <c:v>3.245769672212</c:v>
                </c:pt>
                <c:pt idx="341">
                  <c:v>3.244625993843</c:v>
                </c:pt>
                <c:pt idx="342">
                  <c:v>3.2381867683180001</c:v>
                </c:pt>
                <c:pt idx="343">
                  <c:v>3.2719540355649999</c:v>
                </c:pt>
                <c:pt idx="344">
                  <c:v>3.2719540355649999</c:v>
                </c:pt>
                <c:pt idx="345">
                  <c:v>3.2719540355649999</c:v>
                </c:pt>
                <c:pt idx="346">
                  <c:v>3.1691231102300002</c:v>
                </c:pt>
                <c:pt idx="347">
                  <c:v>3.1153778772190002</c:v>
                </c:pt>
                <c:pt idx="348">
                  <c:v>3.0913140545909998</c:v>
                </c:pt>
                <c:pt idx="349">
                  <c:v>2.9467332804140001</c:v>
                </c:pt>
                <c:pt idx="350">
                  <c:v>2.8156842774749999</c:v>
                </c:pt>
                <c:pt idx="351">
                  <c:v>2.8156842774749999</c:v>
                </c:pt>
                <c:pt idx="352">
                  <c:v>2.8156842774749999</c:v>
                </c:pt>
                <c:pt idx="353">
                  <c:v>2.852629859331</c:v>
                </c:pt>
                <c:pt idx="354">
                  <c:v>2.8503298416930001</c:v>
                </c:pt>
                <c:pt idx="355">
                  <c:v>2.882400365773</c:v>
                </c:pt>
                <c:pt idx="356">
                  <c:v>2.8118367174349999</c:v>
                </c:pt>
                <c:pt idx="357">
                  <c:v>2.7278966433599998</c:v>
                </c:pt>
                <c:pt idx="358">
                  <c:v>2.7278966433599998</c:v>
                </c:pt>
                <c:pt idx="359">
                  <c:v>2.7278966433599998</c:v>
                </c:pt>
                <c:pt idx="360">
                  <c:v>2.6241771015849999</c:v>
                </c:pt>
                <c:pt idx="361">
                  <c:v>2.6571983728799999</c:v>
                </c:pt>
                <c:pt idx="362">
                  <c:v>2.6035436418989999</c:v>
                </c:pt>
                <c:pt idx="363">
                  <c:v>2.6333264867490001</c:v>
                </c:pt>
                <c:pt idx="364">
                  <c:v>2.6914091851830002</c:v>
                </c:pt>
                <c:pt idx="365">
                  <c:v>2.6914091851830002</c:v>
                </c:pt>
                <c:pt idx="366">
                  <c:v>2.6914091851830002</c:v>
                </c:pt>
                <c:pt idx="367">
                  <c:v>2.8010629445399999</c:v>
                </c:pt>
                <c:pt idx="368">
                  <c:v>2.7256846614789998</c:v>
                </c:pt>
                <c:pt idx="369">
                  <c:v>2.6463802532480001</c:v>
                </c:pt>
                <c:pt idx="370">
                  <c:v>2.6736566214259998</c:v>
                </c:pt>
                <c:pt idx="371">
                  <c:v>2.6572644395579998</c:v>
                </c:pt>
                <c:pt idx="372">
                  <c:v>2.6572644395579998</c:v>
                </c:pt>
                <c:pt idx="373">
                  <c:v>2.6572644395579998</c:v>
                </c:pt>
                <c:pt idx="374">
                  <c:v>2.637838431419</c:v>
                </c:pt>
                <c:pt idx="375">
                  <c:v>2.6434986056900001</c:v>
                </c:pt>
                <c:pt idx="376">
                  <c:v>2.6158970989029999</c:v>
                </c:pt>
                <c:pt idx="377">
                  <c:v>2.6247119415150002</c:v>
                </c:pt>
                <c:pt idx="378">
                  <c:v>2.598211812133</c:v>
                </c:pt>
                <c:pt idx="379">
                  <c:v>2.598211812133</c:v>
                </c:pt>
                <c:pt idx="380">
                  <c:v>2.598211812133</c:v>
                </c:pt>
                <c:pt idx="381">
                  <c:v>2.527598193692</c:v>
                </c:pt>
                <c:pt idx="382">
                  <c:v>2.57278339417</c:v>
                </c:pt>
                <c:pt idx="383">
                  <c:v>2.5516852146639999</c:v>
                </c:pt>
                <c:pt idx="384">
                  <c:v>2.541322308906</c:v>
                </c:pt>
                <c:pt idx="385">
                  <c:v>2.4717135475009999</c:v>
                </c:pt>
                <c:pt idx="386">
                  <c:v>2.4717135475009999</c:v>
                </c:pt>
                <c:pt idx="387">
                  <c:v>2.4717135475009999</c:v>
                </c:pt>
                <c:pt idx="388">
                  <c:v>2.4474787839159999</c:v>
                </c:pt>
                <c:pt idx="389">
                  <c:v>2.4152073800520002</c:v>
                </c:pt>
                <c:pt idx="390">
                  <c:v>2.4492436389560002</c:v>
                </c:pt>
                <c:pt idx="391">
                  <c:v>2.5310955217419999</c:v>
                </c:pt>
                <c:pt idx="392">
                  <c:v>2.514733021349</c:v>
                </c:pt>
                <c:pt idx="393">
                  <c:v>2.514733021349</c:v>
                </c:pt>
                <c:pt idx="394">
                  <c:v>2.514733021349</c:v>
                </c:pt>
                <c:pt idx="395">
                  <c:v>2.514733021349</c:v>
                </c:pt>
                <c:pt idx="396">
                  <c:v>2.5065845196760002</c:v>
                </c:pt>
                <c:pt idx="397">
                  <c:v>2.5149968720459999</c:v>
                </c:pt>
                <c:pt idx="398">
                  <c:v>2.4496810393069999</c:v>
                </c:pt>
                <c:pt idx="399">
                  <c:v>2.3951680320870001</c:v>
                </c:pt>
                <c:pt idx="400">
                  <c:v>2.3951680320870001</c:v>
                </c:pt>
                <c:pt idx="401">
                  <c:v>2.3951680320870001</c:v>
                </c:pt>
                <c:pt idx="402">
                  <c:v>2.3945968094949999</c:v>
                </c:pt>
                <c:pt idx="403">
                  <c:v>2.3559514676600002</c:v>
                </c:pt>
                <c:pt idx="404">
                  <c:v>2.5026394821000002</c:v>
                </c:pt>
                <c:pt idx="405">
                  <c:v>2.5902786221729999</c:v>
                </c:pt>
                <c:pt idx="406">
                  <c:v>2.5103841613390001</c:v>
                </c:pt>
                <c:pt idx="407">
                  <c:v>2.5103841613390001</c:v>
                </c:pt>
                <c:pt idx="408">
                  <c:v>2.5103841613390001</c:v>
                </c:pt>
                <c:pt idx="409">
                  <c:v>2.6343508731209999</c:v>
                </c:pt>
                <c:pt idx="410">
                  <c:v>2.6757010980190001</c:v>
                </c:pt>
                <c:pt idx="411">
                  <c:v>2.7211539689789999</c:v>
                </c:pt>
                <c:pt idx="412">
                  <c:v>2.7898685052109999</c:v>
                </c:pt>
                <c:pt idx="413">
                  <c:v>2.8071229480330002</c:v>
                </c:pt>
                <c:pt idx="414">
                  <c:v>2.8071229480330002</c:v>
                </c:pt>
                <c:pt idx="415">
                  <c:v>2.8071229480330002</c:v>
                </c:pt>
                <c:pt idx="416">
                  <c:v>2.8199629156819999</c:v>
                </c:pt>
                <c:pt idx="417">
                  <c:v>2.8661327016890001</c:v>
                </c:pt>
                <c:pt idx="418">
                  <c:v>2.874778782925</c:v>
                </c:pt>
                <c:pt idx="419">
                  <c:v>2.9278614791359998</c:v>
                </c:pt>
                <c:pt idx="420">
                  <c:v>2.9799252645790002</c:v>
                </c:pt>
                <c:pt idx="421">
                  <c:v>2.9799252645790002</c:v>
                </c:pt>
                <c:pt idx="422">
                  <c:v>2.9799252645790002</c:v>
                </c:pt>
                <c:pt idx="423">
                  <c:v>2.9483810989579999</c:v>
                </c:pt>
                <c:pt idx="424">
                  <c:v>2.974588550914</c:v>
                </c:pt>
                <c:pt idx="425">
                  <c:v>3.0688551029100002</c:v>
                </c:pt>
                <c:pt idx="426">
                  <c:v>3.0495197996079999</c:v>
                </c:pt>
                <c:pt idx="427">
                  <c:v>3.0410233877669999</c:v>
                </c:pt>
                <c:pt idx="428">
                  <c:v>3.0410233877669999</c:v>
                </c:pt>
                <c:pt idx="429">
                  <c:v>3.0410233877669999</c:v>
                </c:pt>
                <c:pt idx="430">
                  <c:v>3.0651425376670001</c:v>
                </c:pt>
                <c:pt idx="431">
                  <c:v>3.008370951032</c:v>
                </c:pt>
                <c:pt idx="432">
                  <c:v>3.0947266480010001</c:v>
                </c:pt>
                <c:pt idx="433">
                  <c:v>3.1303762273540001</c:v>
                </c:pt>
                <c:pt idx="434">
                  <c:v>3.161402866799</c:v>
                </c:pt>
                <c:pt idx="435">
                  <c:v>3.161402866799</c:v>
                </c:pt>
                <c:pt idx="436">
                  <c:v>3.161402866799</c:v>
                </c:pt>
                <c:pt idx="437">
                  <c:v>3.1028136536009998</c:v>
                </c:pt>
                <c:pt idx="438">
                  <c:v>3.1493034749870001</c:v>
                </c:pt>
                <c:pt idx="439">
                  <c:v>3.2020449599199998</c:v>
                </c:pt>
                <c:pt idx="440">
                  <c:v>3.191548987225</c:v>
                </c:pt>
                <c:pt idx="441">
                  <c:v>3.2156765761339998</c:v>
                </c:pt>
                <c:pt idx="442">
                  <c:v>3.2156765761339998</c:v>
                </c:pt>
                <c:pt idx="443">
                  <c:v>3.2156765761339998</c:v>
                </c:pt>
                <c:pt idx="444">
                  <c:v>3.2156765761339998</c:v>
                </c:pt>
                <c:pt idx="445">
                  <c:v>3.2156765761339998</c:v>
                </c:pt>
                <c:pt idx="446">
                  <c:v>3.2156765761339998</c:v>
                </c:pt>
                <c:pt idx="447">
                  <c:v>3.3587951598569998</c:v>
                </c:pt>
                <c:pt idx="448">
                  <c:v>3.4178628689489998</c:v>
                </c:pt>
                <c:pt idx="449">
                  <c:v>3.4178628689489998</c:v>
                </c:pt>
                <c:pt idx="450">
                  <c:v>3.4178628689489998</c:v>
                </c:pt>
                <c:pt idx="451">
                  <c:v>3.4352870391399999</c:v>
                </c:pt>
                <c:pt idx="452">
                  <c:v>3.3049117770150001</c:v>
                </c:pt>
                <c:pt idx="453">
                  <c:v>3.3049117770150001</c:v>
                </c:pt>
                <c:pt idx="454">
                  <c:v>3.3049117770150001</c:v>
                </c:pt>
                <c:pt idx="455">
                  <c:v>3.291361048498</c:v>
                </c:pt>
                <c:pt idx="456">
                  <c:v>3.291361048498</c:v>
                </c:pt>
                <c:pt idx="457">
                  <c:v>3.291361048498</c:v>
                </c:pt>
                <c:pt idx="458">
                  <c:v>3.291361048498</c:v>
                </c:pt>
                <c:pt idx="459">
                  <c:v>3.291361048498</c:v>
                </c:pt>
                <c:pt idx="460">
                  <c:v>3.3396454909959998</c:v>
                </c:pt>
                <c:pt idx="461">
                  <c:v>3.3492451360089999</c:v>
                </c:pt>
                <c:pt idx="462">
                  <c:v>3.341763641375</c:v>
                </c:pt>
                <c:pt idx="463">
                  <c:v>3.341763641375</c:v>
                </c:pt>
                <c:pt idx="464">
                  <c:v>3.341763641375</c:v>
                </c:pt>
                <c:pt idx="465">
                  <c:v>3.341763641375</c:v>
                </c:pt>
                <c:pt idx="466">
                  <c:v>3.341763641375</c:v>
                </c:pt>
                <c:pt idx="467">
                  <c:v>3.3917897617150001</c:v>
                </c:pt>
                <c:pt idx="468">
                  <c:v>3.431852167568</c:v>
                </c:pt>
                <c:pt idx="469">
                  <c:v>3.4460068565349999</c:v>
                </c:pt>
                <c:pt idx="470">
                  <c:v>3.4460068565349999</c:v>
                </c:pt>
                <c:pt idx="471">
                  <c:v>3.4460068565349999</c:v>
                </c:pt>
                <c:pt idx="472">
                  <c:v>3.4236551207630002</c:v>
                </c:pt>
                <c:pt idx="473">
                  <c:v>3.4037027206760002</c:v>
                </c:pt>
                <c:pt idx="474">
                  <c:v>3.3333339401069999</c:v>
                </c:pt>
                <c:pt idx="475">
                  <c:v>3.2334887599869999</c:v>
                </c:pt>
                <c:pt idx="476">
                  <c:v>3.202549677226</c:v>
                </c:pt>
                <c:pt idx="477">
                  <c:v>3.202549677226</c:v>
                </c:pt>
                <c:pt idx="478">
                  <c:v>3.202549677226</c:v>
                </c:pt>
                <c:pt idx="479">
                  <c:v>3.254218190964</c:v>
                </c:pt>
                <c:pt idx="480">
                  <c:v>3.2909402833839998</c:v>
                </c:pt>
                <c:pt idx="481">
                  <c:v>3.2909402833839998</c:v>
                </c:pt>
                <c:pt idx="482">
                  <c:v>3.2763646993100002</c:v>
                </c:pt>
                <c:pt idx="483">
                  <c:v>3.331788576478</c:v>
                </c:pt>
                <c:pt idx="484">
                  <c:v>3.331788576478</c:v>
                </c:pt>
                <c:pt idx="485">
                  <c:v>3.331788576478</c:v>
                </c:pt>
                <c:pt idx="486">
                  <c:v>3.3622387068420001</c:v>
                </c:pt>
                <c:pt idx="487">
                  <c:v>3.3789404038369999</c:v>
                </c:pt>
                <c:pt idx="488">
                  <c:v>3.3322908679909999</c:v>
                </c:pt>
                <c:pt idx="489">
                  <c:v>3.3412719889960001</c:v>
                </c:pt>
                <c:pt idx="490">
                  <c:v>3.1844675891660001</c:v>
                </c:pt>
                <c:pt idx="491">
                  <c:v>3.1844675891660001</c:v>
                </c:pt>
                <c:pt idx="492">
                  <c:v>3.1844675891660001</c:v>
                </c:pt>
                <c:pt idx="493">
                  <c:v>3.1618155478209999</c:v>
                </c:pt>
                <c:pt idx="494">
                  <c:v>3.2362280482519998</c:v>
                </c:pt>
                <c:pt idx="495">
                  <c:v>3.2169610610360002</c:v>
                </c:pt>
                <c:pt idx="496">
                  <c:v>3.2055401187979999</c:v>
                </c:pt>
                <c:pt idx="497">
                  <c:v>3.2434909092950002</c:v>
                </c:pt>
                <c:pt idx="498">
                  <c:v>3.2434909092950002</c:v>
                </c:pt>
                <c:pt idx="499">
                  <c:v>3.2434909092950002</c:v>
                </c:pt>
                <c:pt idx="500">
                  <c:v>3.2762981670819999</c:v>
                </c:pt>
                <c:pt idx="501">
                  <c:v>3.219641967337</c:v>
                </c:pt>
                <c:pt idx="502">
                  <c:v>3.204418290255</c:v>
                </c:pt>
                <c:pt idx="503">
                  <c:v>3.207971828712</c:v>
                </c:pt>
                <c:pt idx="504">
                  <c:v>3.1958584503040002</c:v>
                </c:pt>
                <c:pt idx="505">
                  <c:v>3.1958584503040002</c:v>
                </c:pt>
                <c:pt idx="506">
                  <c:v>3.1958584503040002</c:v>
                </c:pt>
                <c:pt idx="507">
                  <c:v>3.2189444902750002</c:v>
                </c:pt>
                <c:pt idx="508">
                  <c:v>3.2589766888709999</c:v>
                </c:pt>
                <c:pt idx="509">
                  <c:v>3.3064961422670001</c:v>
                </c:pt>
                <c:pt idx="510">
                  <c:v>3.3222156078239999</c:v>
                </c:pt>
                <c:pt idx="511">
                  <c:v>3.275485778388</c:v>
                </c:pt>
                <c:pt idx="512">
                  <c:v>3.275485778388</c:v>
                </c:pt>
                <c:pt idx="513">
                  <c:v>3.275485778388</c:v>
                </c:pt>
                <c:pt idx="514">
                  <c:v>3.2798017101669998</c:v>
                </c:pt>
                <c:pt idx="515">
                  <c:v>3.3024018365350001</c:v>
                </c:pt>
                <c:pt idx="516">
                  <c:v>3.302301827035</c:v>
                </c:pt>
                <c:pt idx="517">
                  <c:v>3.29859398397</c:v>
                </c:pt>
                <c:pt idx="518">
                  <c:v>3.296436188266</c:v>
                </c:pt>
                <c:pt idx="519">
                  <c:v>3.296436188266</c:v>
                </c:pt>
                <c:pt idx="520">
                  <c:v>3.296436188266</c:v>
                </c:pt>
                <c:pt idx="521">
                  <c:v>3.3466164287779998</c:v>
                </c:pt>
                <c:pt idx="522">
                  <c:v>3.3316680796310001</c:v>
                </c:pt>
                <c:pt idx="523">
                  <c:v>3.267597004243</c:v>
                </c:pt>
                <c:pt idx="524">
                  <c:v>3.2767308999689999</c:v>
                </c:pt>
                <c:pt idx="525">
                  <c:v>3.2687880075760001</c:v>
                </c:pt>
                <c:pt idx="526">
                  <c:v>3.2687880075760001</c:v>
                </c:pt>
                <c:pt idx="527">
                  <c:v>3.2687880075760001</c:v>
                </c:pt>
                <c:pt idx="528">
                  <c:v>3.2913534862709999</c:v>
                </c:pt>
                <c:pt idx="529">
                  <c:v>3.3146574934670001</c:v>
                </c:pt>
                <c:pt idx="530">
                  <c:v>3.350513284821</c:v>
                </c:pt>
                <c:pt idx="531">
                  <c:v>3.4123863176940001</c:v>
                </c:pt>
                <c:pt idx="532">
                  <c:v>3.4389854490960001</c:v>
                </c:pt>
                <c:pt idx="533">
                  <c:v>3.4389854490960001</c:v>
                </c:pt>
                <c:pt idx="534">
                  <c:v>3.4389854490960001</c:v>
                </c:pt>
                <c:pt idx="535">
                  <c:v>3.486482759786</c:v>
                </c:pt>
                <c:pt idx="536">
                  <c:v>3.5161762644589998</c:v>
                </c:pt>
                <c:pt idx="537">
                  <c:v>3.5474490375980001</c:v>
                </c:pt>
                <c:pt idx="538">
                  <c:v>3.5875542418739998</c:v>
                </c:pt>
                <c:pt idx="539">
                  <c:v>3.5768020499139999</c:v>
                </c:pt>
                <c:pt idx="540">
                  <c:v>3.5768020499139999</c:v>
                </c:pt>
                <c:pt idx="541">
                  <c:v>3.5768020499139999</c:v>
                </c:pt>
                <c:pt idx="542">
                  <c:v>3.5930267010520001</c:v>
                </c:pt>
                <c:pt idx="543">
                  <c:v>3.614958903567</c:v>
                </c:pt>
                <c:pt idx="544">
                  <c:v>3.5757282117929998</c:v>
                </c:pt>
                <c:pt idx="545">
                  <c:v>3.5169971071520001</c:v>
                </c:pt>
                <c:pt idx="546">
                  <c:v>3.4662065490509999</c:v>
                </c:pt>
                <c:pt idx="547">
                  <c:v>3.4662065490509999</c:v>
                </c:pt>
                <c:pt idx="548">
                  <c:v>3.4662065490509999</c:v>
                </c:pt>
                <c:pt idx="549">
                  <c:v>3.3861720811409999</c:v>
                </c:pt>
                <c:pt idx="550">
                  <c:v>3.2969286534840001</c:v>
                </c:pt>
                <c:pt idx="551">
                  <c:v>3.3194649234029998</c:v>
                </c:pt>
                <c:pt idx="552">
                  <c:v>3.2803569814909999</c:v>
                </c:pt>
                <c:pt idx="553">
                  <c:v>3.2311921453779999</c:v>
                </c:pt>
                <c:pt idx="554">
                  <c:v>3.2311921453779999</c:v>
                </c:pt>
                <c:pt idx="555">
                  <c:v>3.2311921453779999</c:v>
                </c:pt>
                <c:pt idx="556">
                  <c:v>3.2477600813910001</c:v>
                </c:pt>
                <c:pt idx="557">
                  <c:v>3.2277288161670001</c:v>
                </c:pt>
                <c:pt idx="558">
                  <c:v>3.228671046683</c:v>
                </c:pt>
                <c:pt idx="559">
                  <c:v>3.1378696546590001</c:v>
                </c:pt>
                <c:pt idx="560">
                  <c:v>3.1540701065109999</c:v>
                </c:pt>
                <c:pt idx="561">
                  <c:v>3.1540701065109999</c:v>
                </c:pt>
                <c:pt idx="562">
                  <c:v>3.1540701065109999</c:v>
                </c:pt>
                <c:pt idx="563">
                  <c:v>3.2020434504269999</c:v>
                </c:pt>
                <c:pt idx="564">
                  <c:v>3.2766306701789998</c:v>
                </c:pt>
                <c:pt idx="565">
                  <c:v>3.2769640662609998</c:v>
                </c:pt>
                <c:pt idx="566">
                  <c:v>3.2951291343509999</c:v>
                </c:pt>
                <c:pt idx="567">
                  <c:v>3.3639795496349998</c:v>
                </c:pt>
                <c:pt idx="568">
                  <c:v>3.3639795496349998</c:v>
                </c:pt>
                <c:pt idx="569">
                  <c:v>3.3639795496349998</c:v>
                </c:pt>
                <c:pt idx="570">
                  <c:v>3.4257337435220001</c:v>
                </c:pt>
                <c:pt idx="571">
                  <c:v>3.388547995558</c:v>
                </c:pt>
                <c:pt idx="572">
                  <c:v>3.3203498525219999</c:v>
                </c:pt>
                <c:pt idx="573">
                  <c:v>3.25702971662</c:v>
                </c:pt>
                <c:pt idx="574">
                  <c:v>3.1737972875490001</c:v>
                </c:pt>
                <c:pt idx="575">
                  <c:v>3.1737972875490001</c:v>
                </c:pt>
                <c:pt idx="576">
                  <c:v>3.1737972875490001</c:v>
                </c:pt>
                <c:pt idx="577">
                  <c:v>3.25631624703</c:v>
                </c:pt>
                <c:pt idx="578">
                  <c:v>3.261741530029</c:v>
                </c:pt>
                <c:pt idx="579">
                  <c:v>3.2816765186199999</c:v>
                </c:pt>
                <c:pt idx="580">
                  <c:v>3.3307387316889998</c:v>
                </c:pt>
                <c:pt idx="581">
                  <c:v>3.3346124783610001</c:v>
                </c:pt>
                <c:pt idx="582">
                  <c:v>3.3346124783610001</c:v>
                </c:pt>
                <c:pt idx="583">
                  <c:v>3.3346124783610001</c:v>
                </c:pt>
                <c:pt idx="584">
                  <c:v>3.4212677103089999</c:v>
                </c:pt>
                <c:pt idx="585">
                  <c:v>3.4314681975810002</c:v>
                </c:pt>
                <c:pt idx="586">
                  <c:v>3.4278754399850002</c:v>
                </c:pt>
                <c:pt idx="587">
                  <c:v>3.4992489516490002</c:v>
                </c:pt>
                <c:pt idx="588">
                  <c:v>3.6180025713989998</c:v>
                </c:pt>
                <c:pt idx="589">
                  <c:v>3.6180025713989998</c:v>
                </c:pt>
                <c:pt idx="590">
                  <c:v>3.6180025713989998</c:v>
                </c:pt>
                <c:pt idx="591">
                  <c:v>3.6513190275089999</c:v>
                </c:pt>
                <c:pt idx="592">
                  <c:v>3.6451905099080002</c:v>
                </c:pt>
                <c:pt idx="593">
                  <c:v>3.777354486628</c:v>
                </c:pt>
                <c:pt idx="594">
                  <c:v>3.8569339032680001</c:v>
                </c:pt>
                <c:pt idx="595">
                  <c:v>3.8109479732430001</c:v>
                </c:pt>
                <c:pt idx="596">
                  <c:v>3.8109479732430001</c:v>
                </c:pt>
                <c:pt idx="597">
                  <c:v>3.8109479732430001</c:v>
                </c:pt>
                <c:pt idx="598">
                  <c:v>3.9822016798040001</c:v>
                </c:pt>
                <c:pt idx="599">
                  <c:v>4.0223879926099997</c:v>
                </c:pt>
                <c:pt idx="600">
                  <c:v>4.0515979841130001</c:v>
                </c:pt>
                <c:pt idx="601">
                  <c:v>3.9917119567850001</c:v>
                </c:pt>
                <c:pt idx="602">
                  <c:v>4.1471319705719996</c:v>
                </c:pt>
                <c:pt idx="603">
                  <c:v>4.1471319705719996</c:v>
                </c:pt>
                <c:pt idx="604">
                  <c:v>4.1471319705719996</c:v>
                </c:pt>
                <c:pt idx="605">
                  <c:v>4.1089929480579999</c:v>
                </c:pt>
                <c:pt idx="606">
                  <c:v>3.9687093587639999</c:v>
                </c:pt>
                <c:pt idx="607">
                  <c:v>3.9687093587639999</c:v>
                </c:pt>
                <c:pt idx="608">
                  <c:v>3.923717251197</c:v>
                </c:pt>
                <c:pt idx="609">
                  <c:v>3.9216474997119999</c:v>
                </c:pt>
                <c:pt idx="610">
                  <c:v>3.9216474997119999</c:v>
                </c:pt>
                <c:pt idx="611">
                  <c:v>3.9216474997119999</c:v>
                </c:pt>
                <c:pt idx="612">
                  <c:v>3.8505810971879999</c:v>
                </c:pt>
                <c:pt idx="613">
                  <c:v>3.7444335477230002</c:v>
                </c:pt>
                <c:pt idx="614">
                  <c:v>3.7738070874340002</c:v>
                </c:pt>
                <c:pt idx="615">
                  <c:v>3.634928332631</c:v>
                </c:pt>
                <c:pt idx="616">
                  <c:v>3.7495180985030001</c:v>
                </c:pt>
                <c:pt idx="617">
                  <c:v>3.7495180985030001</c:v>
                </c:pt>
                <c:pt idx="618">
                  <c:v>3.7495180985030001</c:v>
                </c:pt>
                <c:pt idx="619">
                  <c:v>3.7554321379209998</c:v>
                </c:pt>
                <c:pt idx="620">
                  <c:v>3.7677599596219999</c:v>
                </c:pt>
                <c:pt idx="621">
                  <c:v>3.896975283563</c:v>
                </c:pt>
                <c:pt idx="622">
                  <c:v>3.970464057844</c:v>
                </c:pt>
                <c:pt idx="623">
                  <c:v>3.8344366535400001</c:v>
                </c:pt>
                <c:pt idx="624">
                  <c:v>3.8344366535400001</c:v>
                </c:pt>
                <c:pt idx="625">
                  <c:v>3.8344366535400001</c:v>
                </c:pt>
                <c:pt idx="626">
                  <c:v>3.928173213549</c:v>
                </c:pt>
                <c:pt idx="627">
                  <c:v>3.7720332269919998</c:v>
                </c:pt>
                <c:pt idx="628">
                  <c:v>3.714529101833</c:v>
                </c:pt>
                <c:pt idx="629">
                  <c:v>3.7346036282230002</c:v>
                </c:pt>
                <c:pt idx="630">
                  <c:v>3.7676844787029999</c:v>
                </c:pt>
                <c:pt idx="631">
                  <c:v>3.7676844787029999</c:v>
                </c:pt>
                <c:pt idx="632">
                  <c:v>3.7676844787029999</c:v>
                </c:pt>
                <c:pt idx="633">
                  <c:v>3.7735343031699999</c:v>
                </c:pt>
                <c:pt idx="634">
                  <c:v>3.7603032479389999</c:v>
                </c:pt>
                <c:pt idx="635">
                  <c:v>3.7937016640539998</c:v>
                </c:pt>
                <c:pt idx="636">
                  <c:v>3.7937016640539998</c:v>
                </c:pt>
                <c:pt idx="637">
                  <c:v>3.7937016640539998</c:v>
                </c:pt>
                <c:pt idx="638">
                  <c:v>3.7937016640539998</c:v>
                </c:pt>
                <c:pt idx="639">
                  <c:v>3.7937016640539998</c:v>
                </c:pt>
                <c:pt idx="640">
                  <c:v>3.8038866619810001</c:v>
                </c:pt>
                <c:pt idx="641">
                  <c:v>3.8100908503030002</c:v>
                </c:pt>
                <c:pt idx="642">
                  <c:v>3.8100908503030002</c:v>
                </c:pt>
                <c:pt idx="643">
                  <c:v>3.8100908503030002</c:v>
                </c:pt>
                <c:pt idx="644">
                  <c:v>3.8665731294680001</c:v>
                </c:pt>
                <c:pt idx="645">
                  <c:v>3.8665731294680001</c:v>
                </c:pt>
                <c:pt idx="646">
                  <c:v>3.8665731294680001</c:v>
                </c:pt>
                <c:pt idx="647">
                  <c:v>3.969872833638</c:v>
                </c:pt>
                <c:pt idx="648">
                  <c:v>4.0221687333210001</c:v>
                </c:pt>
                <c:pt idx="649">
                  <c:v>3.955393504925</c:v>
                </c:pt>
                <c:pt idx="650">
                  <c:v>3.9251826170780002</c:v>
                </c:pt>
                <c:pt idx="651">
                  <c:v>3.8971302114320001</c:v>
                </c:pt>
                <c:pt idx="652">
                  <c:v>3.8971302114320001</c:v>
                </c:pt>
                <c:pt idx="653">
                  <c:v>3.8971302114320001</c:v>
                </c:pt>
                <c:pt idx="654">
                  <c:v>3.9382463164949999</c:v>
                </c:pt>
                <c:pt idx="655">
                  <c:v>3.9317662310429999</c:v>
                </c:pt>
                <c:pt idx="656">
                  <c:v>3.9317662310429999</c:v>
                </c:pt>
                <c:pt idx="657">
                  <c:v>3.9317662310429999</c:v>
                </c:pt>
                <c:pt idx="658">
                  <c:v>3.8929503154790002</c:v>
                </c:pt>
                <c:pt idx="659">
                  <c:v>3.8929503154790002</c:v>
                </c:pt>
                <c:pt idx="660">
                  <c:v>3.8929503154790002</c:v>
                </c:pt>
                <c:pt idx="661">
                  <c:v>3.8492232721259998</c:v>
                </c:pt>
                <c:pt idx="662">
                  <c:v>3.8878725438630002</c:v>
                </c:pt>
                <c:pt idx="663">
                  <c:v>3.8314699479310002</c:v>
                </c:pt>
                <c:pt idx="664">
                  <c:v>3.7395331746910001</c:v>
                </c:pt>
                <c:pt idx="665">
                  <c:v>3.6691847612520001</c:v>
                </c:pt>
                <c:pt idx="666">
                  <c:v>3.6691847612520001</c:v>
                </c:pt>
                <c:pt idx="667">
                  <c:v>3.6691847612520001</c:v>
                </c:pt>
                <c:pt idx="668">
                  <c:v>3.7105815377379998</c:v>
                </c:pt>
                <c:pt idx="669">
                  <c:v>3.7329741553329998</c:v>
                </c:pt>
                <c:pt idx="670">
                  <c:v>3.7144999799840002</c:v>
                </c:pt>
                <c:pt idx="671">
                  <c:v>3.6648814090130002</c:v>
                </c:pt>
                <c:pt idx="672">
                  <c:v>3.5768182391569998</c:v>
                </c:pt>
                <c:pt idx="673">
                  <c:v>3.5768182391569998</c:v>
                </c:pt>
                <c:pt idx="674">
                  <c:v>3.5768182391569998</c:v>
                </c:pt>
                <c:pt idx="675">
                  <c:v>3.6296411235320001</c:v>
                </c:pt>
                <c:pt idx="676">
                  <c:v>3.643750789517</c:v>
                </c:pt>
                <c:pt idx="677">
                  <c:v>3.7221085822050002</c:v>
                </c:pt>
                <c:pt idx="678">
                  <c:v>3.8012159962340002</c:v>
                </c:pt>
                <c:pt idx="679">
                  <c:v>3.9180998199769999</c:v>
                </c:pt>
                <c:pt idx="680">
                  <c:v>3.9180998199769999</c:v>
                </c:pt>
                <c:pt idx="681">
                  <c:v>3.9180998199769999</c:v>
                </c:pt>
                <c:pt idx="682">
                  <c:v>3.966229307391</c:v>
                </c:pt>
                <c:pt idx="683">
                  <c:v>3.900316857825</c:v>
                </c:pt>
                <c:pt idx="684">
                  <c:v>3.938914993154</c:v>
                </c:pt>
                <c:pt idx="685">
                  <c:v>3.937904635138</c:v>
                </c:pt>
                <c:pt idx="686">
                  <c:v>3.937904635138</c:v>
                </c:pt>
                <c:pt idx="687">
                  <c:v>3.937904635138</c:v>
                </c:pt>
                <c:pt idx="688">
                  <c:v>3.937904635138</c:v>
                </c:pt>
                <c:pt idx="689">
                  <c:v>3.9686267398499999</c:v>
                </c:pt>
                <c:pt idx="690">
                  <c:v>3.9657951600780001</c:v>
                </c:pt>
                <c:pt idx="691">
                  <c:v>3.8858801364720001</c:v>
                </c:pt>
                <c:pt idx="692">
                  <c:v>3.7900625517890001</c:v>
                </c:pt>
                <c:pt idx="693">
                  <c:v>3.795795363791</c:v>
                </c:pt>
                <c:pt idx="694">
                  <c:v>3.795795363791</c:v>
                </c:pt>
                <c:pt idx="695">
                  <c:v>3.795795363791</c:v>
                </c:pt>
                <c:pt idx="696">
                  <c:v>3.8860133042060001</c:v>
                </c:pt>
                <c:pt idx="697">
                  <c:v>3.8200084918839998</c:v>
                </c:pt>
                <c:pt idx="698">
                  <c:v>3.8670267238020002</c:v>
                </c:pt>
                <c:pt idx="699">
                  <c:v>3.8283751805990001</c:v>
                </c:pt>
                <c:pt idx="700">
                  <c:v>3.840035681806</c:v>
                </c:pt>
                <c:pt idx="701">
                  <c:v>3.840035681806</c:v>
                </c:pt>
                <c:pt idx="702">
                  <c:v>3.840035681806</c:v>
                </c:pt>
                <c:pt idx="703">
                  <c:v>3.8201123712029998</c:v>
                </c:pt>
                <c:pt idx="704">
                  <c:v>3.7579642235419999</c:v>
                </c:pt>
                <c:pt idx="705">
                  <c:v>3.7327954489640001</c:v>
                </c:pt>
                <c:pt idx="706">
                  <c:v>3.7711178909199998</c:v>
                </c:pt>
                <c:pt idx="707">
                  <c:v>3.744046969357</c:v>
                </c:pt>
                <c:pt idx="708">
                  <c:v>3.744046969357</c:v>
                </c:pt>
                <c:pt idx="709">
                  <c:v>3.744046969357</c:v>
                </c:pt>
                <c:pt idx="710">
                  <c:v>3.6494875172499999</c:v>
                </c:pt>
                <c:pt idx="711">
                  <c:v>3.723022397417</c:v>
                </c:pt>
                <c:pt idx="712">
                  <c:v>3.6879449808050002</c:v>
                </c:pt>
                <c:pt idx="713">
                  <c:v>3.6759052055989998</c:v>
                </c:pt>
                <c:pt idx="714">
                  <c:v>3.7184066965790001</c:v>
                </c:pt>
                <c:pt idx="715">
                  <c:v>3.7184066965790001</c:v>
                </c:pt>
                <c:pt idx="716">
                  <c:v>3.7184066965790001</c:v>
                </c:pt>
                <c:pt idx="717">
                  <c:v>3.700003666977</c:v>
                </c:pt>
                <c:pt idx="718">
                  <c:v>3.6692860248549999</c:v>
                </c:pt>
                <c:pt idx="719">
                  <c:v>3.7158788007150001</c:v>
                </c:pt>
                <c:pt idx="720">
                  <c:v>3.7010372927909998</c:v>
                </c:pt>
                <c:pt idx="721">
                  <c:v>3.7857502049549998</c:v>
                </c:pt>
                <c:pt idx="722">
                  <c:v>3.7857502049549998</c:v>
                </c:pt>
                <c:pt idx="723">
                  <c:v>3.7857502049549998</c:v>
                </c:pt>
                <c:pt idx="724">
                  <c:v>3.8170119503629998</c:v>
                </c:pt>
                <c:pt idx="725">
                  <c:v>3.782862616174</c:v>
                </c:pt>
                <c:pt idx="726">
                  <c:v>3.8148364083740001</c:v>
                </c:pt>
                <c:pt idx="727">
                  <c:v>3.7951318220779999</c:v>
                </c:pt>
                <c:pt idx="728">
                  <c:v>3.8572483877730002</c:v>
                </c:pt>
                <c:pt idx="729">
                  <c:v>3.8450000000000002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C2-4641-A8E4-581F26FBAAB9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44385</c:v>
                </c:pt>
                <c:pt idx="1">
                  <c:v>44386</c:v>
                </c:pt>
                <c:pt idx="2">
                  <c:v>44387</c:v>
                </c:pt>
                <c:pt idx="3">
                  <c:v>44388</c:v>
                </c:pt>
                <c:pt idx="4">
                  <c:v>44389</c:v>
                </c:pt>
                <c:pt idx="5">
                  <c:v>44390</c:v>
                </c:pt>
                <c:pt idx="6">
                  <c:v>44391</c:v>
                </c:pt>
                <c:pt idx="7">
                  <c:v>44392</c:v>
                </c:pt>
                <c:pt idx="8">
                  <c:v>44393</c:v>
                </c:pt>
                <c:pt idx="9">
                  <c:v>44394</c:v>
                </c:pt>
                <c:pt idx="10">
                  <c:v>44395</c:v>
                </c:pt>
                <c:pt idx="11">
                  <c:v>44396</c:v>
                </c:pt>
                <c:pt idx="12">
                  <c:v>44397</c:v>
                </c:pt>
                <c:pt idx="13">
                  <c:v>44398</c:v>
                </c:pt>
                <c:pt idx="14">
                  <c:v>44399</c:v>
                </c:pt>
                <c:pt idx="15">
                  <c:v>44400</c:v>
                </c:pt>
                <c:pt idx="16">
                  <c:v>44401</c:v>
                </c:pt>
                <c:pt idx="17">
                  <c:v>44402</c:v>
                </c:pt>
                <c:pt idx="18">
                  <c:v>44403</c:v>
                </c:pt>
                <c:pt idx="19">
                  <c:v>44404</c:v>
                </c:pt>
                <c:pt idx="20">
                  <c:v>44405</c:v>
                </c:pt>
                <c:pt idx="21">
                  <c:v>44406</c:v>
                </c:pt>
                <c:pt idx="22">
                  <c:v>44407</c:v>
                </c:pt>
                <c:pt idx="23">
                  <c:v>44408</c:v>
                </c:pt>
                <c:pt idx="24">
                  <c:v>44409</c:v>
                </c:pt>
                <c:pt idx="25">
                  <c:v>44410</c:v>
                </c:pt>
                <c:pt idx="26">
                  <c:v>44411</c:v>
                </c:pt>
                <c:pt idx="27">
                  <c:v>44412</c:v>
                </c:pt>
                <c:pt idx="28">
                  <c:v>44413</c:v>
                </c:pt>
                <c:pt idx="29">
                  <c:v>44414</c:v>
                </c:pt>
                <c:pt idx="30">
                  <c:v>44415</c:v>
                </c:pt>
                <c:pt idx="31">
                  <c:v>44416</c:v>
                </c:pt>
                <c:pt idx="32">
                  <c:v>44417</c:v>
                </c:pt>
                <c:pt idx="33">
                  <c:v>44418</c:v>
                </c:pt>
                <c:pt idx="34">
                  <c:v>44419</c:v>
                </c:pt>
                <c:pt idx="35">
                  <c:v>44420</c:v>
                </c:pt>
                <c:pt idx="36">
                  <c:v>44421</c:v>
                </c:pt>
                <c:pt idx="37">
                  <c:v>44422</c:v>
                </c:pt>
                <c:pt idx="38">
                  <c:v>44423</c:v>
                </c:pt>
                <c:pt idx="39">
                  <c:v>44424</c:v>
                </c:pt>
                <c:pt idx="40">
                  <c:v>44425</c:v>
                </c:pt>
                <c:pt idx="41">
                  <c:v>44426</c:v>
                </c:pt>
                <c:pt idx="42">
                  <c:v>44427</c:v>
                </c:pt>
                <c:pt idx="43">
                  <c:v>44428</c:v>
                </c:pt>
                <c:pt idx="44">
                  <c:v>44429</c:v>
                </c:pt>
                <c:pt idx="45">
                  <c:v>44430</c:v>
                </c:pt>
                <c:pt idx="46">
                  <c:v>44431</c:v>
                </c:pt>
                <c:pt idx="47">
                  <c:v>44432</c:v>
                </c:pt>
                <c:pt idx="48">
                  <c:v>44433</c:v>
                </c:pt>
                <c:pt idx="49">
                  <c:v>44434</c:v>
                </c:pt>
                <c:pt idx="50">
                  <c:v>44435</c:v>
                </c:pt>
                <c:pt idx="51">
                  <c:v>44436</c:v>
                </c:pt>
                <c:pt idx="52">
                  <c:v>44437</c:v>
                </c:pt>
                <c:pt idx="53">
                  <c:v>44438</c:v>
                </c:pt>
                <c:pt idx="54">
                  <c:v>44439</c:v>
                </c:pt>
                <c:pt idx="55">
                  <c:v>44440</c:v>
                </c:pt>
                <c:pt idx="56">
                  <c:v>44441</c:v>
                </c:pt>
                <c:pt idx="57">
                  <c:v>44442</c:v>
                </c:pt>
                <c:pt idx="58">
                  <c:v>44443</c:v>
                </c:pt>
                <c:pt idx="59">
                  <c:v>44444</c:v>
                </c:pt>
                <c:pt idx="60">
                  <c:v>44445</c:v>
                </c:pt>
                <c:pt idx="61">
                  <c:v>44446</c:v>
                </c:pt>
                <c:pt idx="62">
                  <c:v>44447</c:v>
                </c:pt>
                <c:pt idx="63">
                  <c:v>44448</c:v>
                </c:pt>
                <c:pt idx="64">
                  <c:v>44449</c:v>
                </c:pt>
                <c:pt idx="65">
                  <c:v>44450</c:v>
                </c:pt>
                <c:pt idx="66">
                  <c:v>44451</c:v>
                </c:pt>
                <c:pt idx="67">
                  <c:v>44452</c:v>
                </c:pt>
                <c:pt idx="68">
                  <c:v>44453</c:v>
                </c:pt>
                <c:pt idx="69">
                  <c:v>44454</c:v>
                </c:pt>
                <c:pt idx="70">
                  <c:v>44455</c:v>
                </c:pt>
                <c:pt idx="71">
                  <c:v>44456</c:v>
                </c:pt>
                <c:pt idx="72">
                  <c:v>44457</c:v>
                </c:pt>
                <c:pt idx="73">
                  <c:v>44458</c:v>
                </c:pt>
                <c:pt idx="74">
                  <c:v>44459</c:v>
                </c:pt>
                <c:pt idx="75">
                  <c:v>44460</c:v>
                </c:pt>
                <c:pt idx="76">
                  <c:v>44461</c:v>
                </c:pt>
                <c:pt idx="77">
                  <c:v>44462</c:v>
                </c:pt>
                <c:pt idx="78">
                  <c:v>44463</c:v>
                </c:pt>
                <c:pt idx="79">
                  <c:v>44464</c:v>
                </c:pt>
                <c:pt idx="80">
                  <c:v>44465</c:v>
                </c:pt>
                <c:pt idx="81">
                  <c:v>44466</c:v>
                </c:pt>
                <c:pt idx="82">
                  <c:v>44467</c:v>
                </c:pt>
                <c:pt idx="83">
                  <c:v>44468</c:v>
                </c:pt>
                <c:pt idx="84">
                  <c:v>44469</c:v>
                </c:pt>
                <c:pt idx="85">
                  <c:v>44470</c:v>
                </c:pt>
                <c:pt idx="86">
                  <c:v>44471</c:v>
                </c:pt>
                <c:pt idx="87">
                  <c:v>44472</c:v>
                </c:pt>
                <c:pt idx="88">
                  <c:v>44473</c:v>
                </c:pt>
                <c:pt idx="89">
                  <c:v>44474</c:v>
                </c:pt>
                <c:pt idx="90">
                  <c:v>44475</c:v>
                </c:pt>
                <c:pt idx="91">
                  <c:v>44476</c:v>
                </c:pt>
                <c:pt idx="92">
                  <c:v>44477</c:v>
                </c:pt>
                <c:pt idx="93">
                  <c:v>44478</c:v>
                </c:pt>
                <c:pt idx="94">
                  <c:v>44479</c:v>
                </c:pt>
                <c:pt idx="95">
                  <c:v>44480</c:v>
                </c:pt>
                <c:pt idx="96">
                  <c:v>44481</c:v>
                </c:pt>
                <c:pt idx="97">
                  <c:v>44482</c:v>
                </c:pt>
                <c:pt idx="98">
                  <c:v>44483</c:v>
                </c:pt>
                <c:pt idx="99">
                  <c:v>44484</c:v>
                </c:pt>
                <c:pt idx="100">
                  <c:v>44485</c:v>
                </c:pt>
                <c:pt idx="101">
                  <c:v>44486</c:v>
                </c:pt>
                <c:pt idx="102">
                  <c:v>44487</c:v>
                </c:pt>
                <c:pt idx="103">
                  <c:v>44488</c:v>
                </c:pt>
                <c:pt idx="104">
                  <c:v>44489</c:v>
                </c:pt>
                <c:pt idx="105">
                  <c:v>44490</c:v>
                </c:pt>
                <c:pt idx="106">
                  <c:v>44491</c:v>
                </c:pt>
                <c:pt idx="107">
                  <c:v>44492</c:v>
                </c:pt>
                <c:pt idx="108">
                  <c:v>44493</c:v>
                </c:pt>
                <c:pt idx="109">
                  <c:v>44494</c:v>
                </c:pt>
                <c:pt idx="110">
                  <c:v>44495</c:v>
                </c:pt>
                <c:pt idx="111">
                  <c:v>44496</c:v>
                </c:pt>
                <c:pt idx="112">
                  <c:v>44497</c:v>
                </c:pt>
                <c:pt idx="113">
                  <c:v>44498</c:v>
                </c:pt>
                <c:pt idx="114">
                  <c:v>44499</c:v>
                </c:pt>
                <c:pt idx="115">
                  <c:v>44500</c:v>
                </c:pt>
                <c:pt idx="116">
                  <c:v>44501</c:v>
                </c:pt>
                <c:pt idx="117">
                  <c:v>44502</c:v>
                </c:pt>
                <c:pt idx="118">
                  <c:v>44503</c:v>
                </c:pt>
                <c:pt idx="119">
                  <c:v>44504</c:v>
                </c:pt>
                <c:pt idx="120">
                  <c:v>44505</c:v>
                </c:pt>
                <c:pt idx="121">
                  <c:v>44506</c:v>
                </c:pt>
                <c:pt idx="122">
                  <c:v>44507</c:v>
                </c:pt>
                <c:pt idx="123">
                  <c:v>44508</c:v>
                </c:pt>
                <c:pt idx="124">
                  <c:v>44509</c:v>
                </c:pt>
                <c:pt idx="125">
                  <c:v>44510</c:v>
                </c:pt>
                <c:pt idx="126">
                  <c:v>44511</c:v>
                </c:pt>
                <c:pt idx="127">
                  <c:v>44512</c:v>
                </c:pt>
                <c:pt idx="128">
                  <c:v>44513</c:v>
                </c:pt>
                <c:pt idx="129">
                  <c:v>44514</c:v>
                </c:pt>
                <c:pt idx="130">
                  <c:v>44515</c:v>
                </c:pt>
                <c:pt idx="131">
                  <c:v>44516</c:v>
                </c:pt>
                <c:pt idx="132">
                  <c:v>44517</c:v>
                </c:pt>
                <c:pt idx="133">
                  <c:v>44518</c:v>
                </c:pt>
                <c:pt idx="134">
                  <c:v>44519</c:v>
                </c:pt>
                <c:pt idx="135">
                  <c:v>44520</c:v>
                </c:pt>
                <c:pt idx="136">
                  <c:v>44521</c:v>
                </c:pt>
                <c:pt idx="137">
                  <c:v>44522</c:v>
                </c:pt>
                <c:pt idx="138">
                  <c:v>44523</c:v>
                </c:pt>
                <c:pt idx="139">
                  <c:v>44524</c:v>
                </c:pt>
                <c:pt idx="140">
                  <c:v>44525</c:v>
                </c:pt>
                <c:pt idx="141">
                  <c:v>44526</c:v>
                </c:pt>
                <c:pt idx="142">
                  <c:v>44527</c:v>
                </c:pt>
                <c:pt idx="143">
                  <c:v>44528</c:v>
                </c:pt>
                <c:pt idx="144">
                  <c:v>44529</c:v>
                </c:pt>
                <c:pt idx="145">
                  <c:v>44530</c:v>
                </c:pt>
                <c:pt idx="146">
                  <c:v>44531</c:v>
                </c:pt>
                <c:pt idx="147">
                  <c:v>44532</c:v>
                </c:pt>
                <c:pt idx="148">
                  <c:v>44533</c:v>
                </c:pt>
                <c:pt idx="149">
                  <c:v>44534</c:v>
                </c:pt>
                <c:pt idx="150">
                  <c:v>44535</c:v>
                </c:pt>
                <c:pt idx="151">
                  <c:v>44536</c:v>
                </c:pt>
                <c:pt idx="152">
                  <c:v>44537</c:v>
                </c:pt>
                <c:pt idx="153">
                  <c:v>44538</c:v>
                </c:pt>
                <c:pt idx="154">
                  <c:v>44539</c:v>
                </c:pt>
                <c:pt idx="155">
                  <c:v>44540</c:v>
                </c:pt>
                <c:pt idx="156">
                  <c:v>44541</c:v>
                </c:pt>
                <c:pt idx="157">
                  <c:v>44542</c:v>
                </c:pt>
                <c:pt idx="158">
                  <c:v>44543</c:v>
                </c:pt>
                <c:pt idx="159">
                  <c:v>44544</c:v>
                </c:pt>
                <c:pt idx="160">
                  <c:v>44545</c:v>
                </c:pt>
                <c:pt idx="161">
                  <c:v>44546</c:v>
                </c:pt>
                <c:pt idx="162">
                  <c:v>44547</c:v>
                </c:pt>
                <c:pt idx="163">
                  <c:v>44548</c:v>
                </c:pt>
                <c:pt idx="164">
                  <c:v>44549</c:v>
                </c:pt>
                <c:pt idx="165">
                  <c:v>44550</c:v>
                </c:pt>
                <c:pt idx="166">
                  <c:v>44551</c:v>
                </c:pt>
                <c:pt idx="167">
                  <c:v>44552</c:v>
                </c:pt>
                <c:pt idx="168">
                  <c:v>44553</c:v>
                </c:pt>
                <c:pt idx="169">
                  <c:v>44554</c:v>
                </c:pt>
                <c:pt idx="170">
                  <c:v>44555</c:v>
                </c:pt>
                <c:pt idx="171">
                  <c:v>44556</c:v>
                </c:pt>
                <c:pt idx="172">
                  <c:v>44557</c:v>
                </c:pt>
                <c:pt idx="173">
                  <c:v>44558</c:v>
                </c:pt>
                <c:pt idx="174">
                  <c:v>44559</c:v>
                </c:pt>
                <c:pt idx="175">
                  <c:v>44560</c:v>
                </c:pt>
                <c:pt idx="176">
                  <c:v>44561</c:v>
                </c:pt>
                <c:pt idx="177">
                  <c:v>44562</c:v>
                </c:pt>
                <c:pt idx="178">
                  <c:v>44563</c:v>
                </c:pt>
                <c:pt idx="179">
                  <c:v>44564</c:v>
                </c:pt>
                <c:pt idx="180">
                  <c:v>44565</c:v>
                </c:pt>
                <c:pt idx="181">
                  <c:v>44566</c:v>
                </c:pt>
                <c:pt idx="182">
                  <c:v>44567</c:v>
                </c:pt>
                <c:pt idx="183">
                  <c:v>44568</c:v>
                </c:pt>
                <c:pt idx="184">
                  <c:v>44569</c:v>
                </c:pt>
                <c:pt idx="185">
                  <c:v>44570</c:v>
                </c:pt>
                <c:pt idx="186">
                  <c:v>44571</c:v>
                </c:pt>
                <c:pt idx="187">
                  <c:v>44572</c:v>
                </c:pt>
                <c:pt idx="188">
                  <c:v>44573</c:v>
                </c:pt>
                <c:pt idx="189">
                  <c:v>44574</c:v>
                </c:pt>
                <c:pt idx="190">
                  <c:v>44575</c:v>
                </c:pt>
                <c:pt idx="191">
                  <c:v>44576</c:v>
                </c:pt>
                <c:pt idx="192">
                  <c:v>44577</c:v>
                </c:pt>
                <c:pt idx="193">
                  <c:v>44578</c:v>
                </c:pt>
                <c:pt idx="194">
                  <c:v>44579</c:v>
                </c:pt>
                <c:pt idx="195">
                  <c:v>44580</c:v>
                </c:pt>
                <c:pt idx="196">
                  <c:v>44581</c:v>
                </c:pt>
                <c:pt idx="197">
                  <c:v>44582</c:v>
                </c:pt>
                <c:pt idx="198">
                  <c:v>44583</c:v>
                </c:pt>
                <c:pt idx="199">
                  <c:v>44584</c:v>
                </c:pt>
                <c:pt idx="200">
                  <c:v>44585</c:v>
                </c:pt>
                <c:pt idx="201">
                  <c:v>44586</c:v>
                </c:pt>
                <c:pt idx="202">
                  <c:v>44587</c:v>
                </c:pt>
                <c:pt idx="203">
                  <c:v>44588</c:v>
                </c:pt>
                <c:pt idx="204">
                  <c:v>44589</c:v>
                </c:pt>
                <c:pt idx="205">
                  <c:v>44590</c:v>
                </c:pt>
                <c:pt idx="206">
                  <c:v>44591</c:v>
                </c:pt>
                <c:pt idx="207">
                  <c:v>44592</c:v>
                </c:pt>
                <c:pt idx="208">
                  <c:v>44593</c:v>
                </c:pt>
                <c:pt idx="209">
                  <c:v>44594</c:v>
                </c:pt>
                <c:pt idx="210">
                  <c:v>44595</c:v>
                </c:pt>
                <c:pt idx="211">
                  <c:v>44596</c:v>
                </c:pt>
                <c:pt idx="212">
                  <c:v>44597</c:v>
                </c:pt>
                <c:pt idx="213">
                  <c:v>44598</c:v>
                </c:pt>
                <c:pt idx="214">
                  <c:v>44599</c:v>
                </c:pt>
                <c:pt idx="215">
                  <c:v>44600</c:v>
                </c:pt>
                <c:pt idx="216">
                  <c:v>44601</c:v>
                </c:pt>
                <c:pt idx="217">
                  <c:v>44602</c:v>
                </c:pt>
                <c:pt idx="218">
                  <c:v>44603</c:v>
                </c:pt>
                <c:pt idx="219">
                  <c:v>44604</c:v>
                </c:pt>
                <c:pt idx="220">
                  <c:v>44605</c:v>
                </c:pt>
                <c:pt idx="221">
                  <c:v>44606</c:v>
                </c:pt>
                <c:pt idx="222">
                  <c:v>44607</c:v>
                </c:pt>
                <c:pt idx="223">
                  <c:v>44608</c:v>
                </c:pt>
                <c:pt idx="224">
                  <c:v>44609</c:v>
                </c:pt>
                <c:pt idx="225">
                  <c:v>44610</c:v>
                </c:pt>
                <c:pt idx="226">
                  <c:v>44611</c:v>
                </c:pt>
                <c:pt idx="227">
                  <c:v>44612</c:v>
                </c:pt>
                <c:pt idx="228">
                  <c:v>44613</c:v>
                </c:pt>
                <c:pt idx="229">
                  <c:v>44614</c:v>
                </c:pt>
                <c:pt idx="230">
                  <c:v>44615</c:v>
                </c:pt>
                <c:pt idx="231">
                  <c:v>44616</c:v>
                </c:pt>
                <c:pt idx="232">
                  <c:v>44617</c:v>
                </c:pt>
                <c:pt idx="233">
                  <c:v>44618</c:v>
                </c:pt>
                <c:pt idx="234">
                  <c:v>44619</c:v>
                </c:pt>
                <c:pt idx="235">
                  <c:v>44620</c:v>
                </c:pt>
                <c:pt idx="236">
                  <c:v>44621</c:v>
                </c:pt>
                <c:pt idx="237">
                  <c:v>44622</c:v>
                </c:pt>
                <c:pt idx="238">
                  <c:v>44623</c:v>
                </c:pt>
                <c:pt idx="239">
                  <c:v>44624</c:v>
                </c:pt>
                <c:pt idx="240">
                  <c:v>44625</c:v>
                </c:pt>
                <c:pt idx="241">
                  <c:v>44626</c:v>
                </c:pt>
                <c:pt idx="242">
                  <c:v>44627</c:v>
                </c:pt>
                <c:pt idx="243">
                  <c:v>44628</c:v>
                </c:pt>
                <c:pt idx="244">
                  <c:v>44629</c:v>
                </c:pt>
                <c:pt idx="245">
                  <c:v>44630</c:v>
                </c:pt>
                <c:pt idx="246">
                  <c:v>44631</c:v>
                </c:pt>
                <c:pt idx="247">
                  <c:v>44632</c:v>
                </c:pt>
                <c:pt idx="248">
                  <c:v>44633</c:v>
                </c:pt>
                <c:pt idx="249">
                  <c:v>44634</c:v>
                </c:pt>
                <c:pt idx="250">
                  <c:v>44635</c:v>
                </c:pt>
                <c:pt idx="251">
                  <c:v>44636</c:v>
                </c:pt>
                <c:pt idx="252">
                  <c:v>44637</c:v>
                </c:pt>
                <c:pt idx="253">
                  <c:v>44638</c:v>
                </c:pt>
                <c:pt idx="254">
                  <c:v>44639</c:v>
                </c:pt>
                <c:pt idx="255">
                  <c:v>44640</c:v>
                </c:pt>
                <c:pt idx="256">
                  <c:v>44641</c:v>
                </c:pt>
                <c:pt idx="257">
                  <c:v>44642</c:v>
                </c:pt>
                <c:pt idx="258">
                  <c:v>44643</c:v>
                </c:pt>
                <c:pt idx="259">
                  <c:v>44644</c:v>
                </c:pt>
                <c:pt idx="260">
                  <c:v>44645</c:v>
                </c:pt>
                <c:pt idx="261">
                  <c:v>44646</c:v>
                </c:pt>
                <c:pt idx="262">
                  <c:v>44647</c:v>
                </c:pt>
                <c:pt idx="263">
                  <c:v>44648</c:v>
                </c:pt>
                <c:pt idx="264">
                  <c:v>44649</c:v>
                </c:pt>
                <c:pt idx="265">
                  <c:v>44650</c:v>
                </c:pt>
                <c:pt idx="266">
                  <c:v>44651</c:v>
                </c:pt>
                <c:pt idx="267">
                  <c:v>44652</c:v>
                </c:pt>
                <c:pt idx="268">
                  <c:v>44653</c:v>
                </c:pt>
                <c:pt idx="269">
                  <c:v>44654</c:v>
                </c:pt>
                <c:pt idx="270">
                  <c:v>44655</c:v>
                </c:pt>
                <c:pt idx="271">
                  <c:v>44656</c:v>
                </c:pt>
                <c:pt idx="272">
                  <c:v>44657</c:v>
                </c:pt>
                <c:pt idx="273">
                  <c:v>44658</c:v>
                </c:pt>
                <c:pt idx="274">
                  <c:v>44659</c:v>
                </c:pt>
                <c:pt idx="275">
                  <c:v>44660</c:v>
                </c:pt>
                <c:pt idx="276">
                  <c:v>44661</c:v>
                </c:pt>
                <c:pt idx="277">
                  <c:v>44662</c:v>
                </c:pt>
                <c:pt idx="278">
                  <c:v>44663</c:v>
                </c:pt>
                <c:pt idx="279">
                  <c:v>44664</c:v>
                </c:pt>
                <c:pt idx="280">
                  <c:v>44665</c:v>
                </c:pt>
                <c:pt idx="281">
                  <c:v>44666</c:v>
                </c:pt>
                <c:pt idx="282">
                  <c:v>44667</c:v>
                </c:pt>
                <c:pt idx="283">
                  <c:v>44668</c:v>
                </c:pt>
                <c:pt idx="284">
                  <c:v>44669</c:v>
                </c:pt>
                <c:pt idx="285">
                  <c:v>44670</c:v>
                </c:pt>
                <c:pt idx="286">
                  <c:v>44671</c:v>
                </c:pt>
                <c:pt idx="287">
                  <c:v>44672</c:v>
                </c:pt>
                <c:pt idx="288">
                  <c:v>44673</c:v>
                </c:pt>
                <c:pt idx="289">
                  <c:v>44674</c:v>
                </c:pt>
                <c:pt idx="290">
                  <c:v>44675</c:v>
                </c:pt>
                <c:pt idx="291">
                  <c:v>44676</c:v>
                </c:pt>
                <c:pt idx="292">
                  <c:v>44677</c:v>
                </c:pt>
                <c:pt idx="293">
                  <c:v>44678</c:v>
                </c:pt>
                <c:pt idx="294">
                  <c:v>44679</c:v>
                </c:pt>
                <c:pt idx="295">
                  <c:v>44680</c:v>
                </c:pt>
                <c:pt idx="296">
                  <c:v>44681</c:v>
                </c:pt>
                <c:pt idx="297">
                  <c:v>44682</c:v>
                </c:pt>
                <c:pt idx="298">
                  <c:v>44683</c:v>
                </c:pt>
                <c:pt idx="299">
                  <c:v>44684</c:v>
                </c:pt>
                <c:pt idx="300">
                  <c:v>44685</c:v>
                </c:pt>
                <c:pt idx="301">
                  <c:v>44686</c:v>
                </c:pt>
                <c:pt idx="302">
                  <c:v>44687</c:v>
                </c:pt>
                <c:pt idx="303">
                  <c:v>44688</c:v>
                </c:pt>
                <c:pt idx="304">
                  <c:v>44689</c:v>
                </c:pt>
                <c:pt idx="305">
                  <c:v>44690</c:v>
                </c:pt>
                <c:pt idx="306">
                  <c:v>44691</c:v>
                </c:pt>
                <c:pt idx="307">
                  <c:v>44692</c:v>
                </c:pt>
                <c:pt idx="308">
                  <c:v>44693</c:v>
                </c:pt>
                <c:pt idx="309">
                  <c:v>44694</c:v>
                </c:pt>
                <c:pt idx="310">
                  <c:v>44695</c:v>
                </c:pt>
                <c:pt idx="311">
                  <c:v>44696</c:v>
                </c:pt>
                <c:pt idx="312">
                  <c:v>44697</c:v>
                </c:pt>
                <c:pt idx="313">
                  <c:v>44698</c:v>
                </c:pt>
                <c:pt idx="314">
                  <c:v>44699</c:v>
                </c:pt>
                <c:pt idx="315">
                  <c:v>44700</c:v>
                </c:pt>
                <c:pt idx="316">
                  <c:v>44701</c:v>
                </c:pt>
                <c:pt idx="317">
                  <c:v>44702</c:v>
                </c:pt>
                <c:pt idx="318">
                  <c:v>44703</c:v>
                </c:pt>
                <c:pt idx="319">
                  <c:v>44704</c:v>
                </c:pt>
                <c:pt idx="320">
                  <c:v>44705</c:v>
                </c:pt>
                <c:pt idx="321">
                  <c:v>44706</c:v>
                </c:pt>
                <c:pt idx="322">
                  <c:v>44707</c:v>
                </c:pt>
                <c:pt idx="323">
                  <c:v>44708</c:v>
                </c:pt>
                <c:pt idx="324">
                  <c:v>44709</c:v>
                </c:pt>
                <c:pt idx="325">
                  <c:v>44710</c:v>
                </c:pt>
                <c:pt idx="326">
                  <c:v>44711</c:v>
                </c:pt>
                <c:pt idx="327">
                  <c:v>44712</c:v>
                </c:pt>
                <c:pt idx="328">
                  <c:v>44713</c:v>
                </c:pt>
                <c:pt idx="329">
                  <c:v>44714</c:v>
                </c:pt>
                <c:pt idx="330">
                  <c:v>44715</c:v>
                </c:pt>
                <c:pt idx="331">
                  <c:v>44716</c:v>
                </c:pt>
                <c:pt idx="332">
                  <c:v>44717</c:v>
                </c:pt>
                <c:pt idx="333">
                  <c:v>44718</c:v>
                </c:pt>
                <c:pt idx="334">
                  <c:v>44719</c:v>
                </c:pt>
                <c:pt idx="335">
                  <c:v>44720</c:v>
                </c:pt>
                <c:pt idx="336">
                  <c:v>44721</c:v>
                </c:pt>
                <c:pt idx="337">
                  <c:v>44722</c:v>
                </c:pt>
                <c:pt idx="338">
                  <c:v>44723</c:v>
                </c:pt>
                <c:pt idx="339">
                  <c:v>44724</c:v>
                </c:pt>
                <c:pt idx="340">
                  <c:v>44725</c:v>
                </c:pt>
                <c:pt idx="341">
                  <c:v>44726</c:v>
                </c:pt>
                <c:pt idx="342">
                  <c:v>44727</c:v>
                </c:pt>
                <c:pt idx="343">
                  <c:v>44728</c:v>
                </c:pt>
                <c:pt idx="344">
                  <c:v>44729</c:v>
                </c:pt>
                <c:pt idx="345">
                  <c:v>44730</c:v>
                </c:pt>
                <c:pt idx="346">
                  <c:v>44731</c:v>
                </c:pt>
                <c:pt idx="347">
                  <c:v>44732</c:v>
                </c:pt>
                <c:pt idx="348">
                  <c:v>44733</c:v>
                </c:pt>
                <c:pt idx="349">
                  <c:v>44734</c:v>
                </c:pt>
                <c:pt idx="350">
                  <c:v>44735</c:v>
                </c:pt>
                <c:pt idx="351">
                  <c:v>44736</c:v>
                </c:pt>
                <c:pt idx="352">
                  <c:v>44737</c:v>
                </c:pt>
                <c:pt idx="353">
                  <c:v>44738</c:v>
                </c:pt>
                <c:pt idx="354">
                  <c:v>44739</c:v>
                </c:pt>
                <c:pt idx="355">
                  <c:v>44740</c:v>
                </c:pt>
                <c:pt idx="356">
                  <c:v>44741</c:v>
                </c:pt>
                <c:pt idx="357">
                  <c:v>44742</c:v>
                </c:pt>
                <c:pt idx="358">
                  <c:v>44743</c:v>
                </c:pt>
                <c:pt idx="359">
                  <c:v>44744</c:v>
                </c:pt>
                <c:pt idx="360">
                  <c:v>44745</c:v>
                </c:pt>
                <c:pt idx="361">
                  <c:v>44746</c:v>
                </c:pt>
                <c:pt idx="362">
                  <c:v>44747</c:v>
                </c:pt>
                <c:pt idx="363">
                  <c:v>44748</c:v>
                </c:pt>
                <c:pt idx="364">
                  <c:v>44749</c:v>
                </c:pt>
                <c:pt idx="365">
                  <c:v>44750</c:v>
                </c:pt>
                <c:pt idx="366">
                  <c:v>44751</c:v>
                </c:pt>
                <c:pt idx="367">
                  <c:v>44752</c:v>
                </c:pt>
                <c:pt idx="368">
                  <c:v>44753</c:v>
                </c:pt>
                <c:pt idx="369">
                  <c:v>44754</c:v>
                </c:pt>
                <c:pt idx="370">
                  <c:v>44755</c:v>
                </c:pt>
                <c:pt idx="371">
                  <c:v>44756</c:v>
                </c:pt>
                <c:pt idx="372">
                  <c:v>44757</c:v>
                </c:pt>
                <c:pt idx="373">
                  <c:v>44758</c:v>
                </c:pt>
                <c:pt idx="374">
                  <c:v>44759</c:v>
                </c:pt>
                <c:pt idx="375">
                  <c:v>44760</c:v>
                </c:pt>
                <c:pt idx="376">
                  <c:v>44761</c:v>
                </c:pt>
                <c:pt idx="377">
                  <c:v>44762</c:v>
                </c:pt>
                <c:pt idx="378">
                  <c:v>44763</c:v>
                </c:pt>
                <c:pt idx="379">
                  <c:v>44764</c:v>
                </c:pt>
                <c:pt idx="380">
                  <c:v>44765</c:v>
                </c:pt>
                <c:pt idx="381">
                  <c:v>44766</c:v>
                </c:pt>
                <c:pt idx="382">
                  <c:v>44767</c:v>
                </c:pt>
                <c:pt idx="383">
                  <c:v>44768</c:v>
                </c:pt>
                <c:pt idx="384">
                  <c:v>44769</c:v>
                </c:pt>
                <c:pt idx="385">
                  <c:v>44770</c:v>
                </c:pt>
                <c:pt idx="386">
                  <c:v>44771</c:v>
                </c:pt>
                <c:pt idx="387">
                  <c:v>44772</c:v>
                </c:pt>
                <c:pt idx="388">
                  <c:v>44773</c:v>
                </c:pt>
                <c:pt idx="389">
                  <c:v>44774</c:v>
                </c:pt>
                <c:pt idx="390">
                  <c:v>44775</c:v>
                </c:pt>
                <c:pt idx="391">
                  <c:v>44776</c:v>
                </c:pt>
                <c:pt idx="392">
                  <c:v>44777</c:v>
                </c:pt>
                <c:pt idx="393">
                  <c:v>44778</c:v>
                </c:pt>
                <c:pt idx="394">
                  <c:v>44779</c:v>
                </c:pt>
                <c:pt idx="395">
                  <c:v>44780</c:v>
                </c:pt>
                <c:pt idx="396">
                  <c:v>44781</c:v>
                </c:pt>
                <c:pt idx="397">
                  <c:v>44782</c:v>
                </c:pt>
                <c:pt idx="398">
                  <c:v>44783</c:v>
                </c:pt>
                <c:pt idx="399">
                  <c:v>44784</c:v>
                </c:pt>
                <c:pt idx="400">
                  <c:v>44785</c:v>
                </c:pt>
                <c:pt idx="401">
                  <c:v>44786</c:v>
                </c:pt>
                <c:pt idx="402">
                  <c:v>44787</c:v>
                </c:pt>
                <c:pt idx="403">
                  <c:v>44788</c:v>
                </c:pt>
                <c:pt idx="404">
                  <c:v>44789</c:v>
                </c:pt>
                <c:pt idx="405">
                  <c:v>44790</c:v>
                </c:pt>
                <c:pt idx="406">
                  <c:v>44791</c:v>
                </c:pt>
                <c:pt idx="407">
                  <c:v>44792</c:v>
                </c:pt>
                <c:pt idx="408">
                  <c:v>44793</c:v>
                </c:pt>
                <c:pt idx="409">
                  <c:v>44794</c:v>
                </c:pt>
                <c:pt idx="410">
                  <c:v>44795</c:v>
                </c:pt>
                <c:pt idx="411">
                  <c:v>44796</c:v>
                </c:pt>
                <c:pt idx="412">
                  <c:v>44797</c:v>
                </c:pt>
                <c:pt idx="413">
                  <c:v>44798</c:v>
                </c:pt>
                <c:pt idx="414">
                  <c:v>44799</c:v>
                </c:pt>
                <c:pt idx="415">
                  <c:v>44800</c:v>
                </c:pt>
                <c:pt idx="416">
                  <c:v>44801</c:v>
                </c:pt>
                <c:pt idx="417">
                  <c:v>44802</c:v>
                </c:pt>
                <c:pt idx="418">
                  <c:v>44803</c:v>
                </c:pt>
                <c:pt idx="419">
                  <c:v>44804</c:v>
                </c:pt>
                <c:pt idx="420">
                  <c:v>44805</c:v>
                </c:pt>
                <c:pt idx="421">
                  <c:v>44806</c:v>
                </c:pt>
                <c:pt idx="422">
                  <c:v>44807</c:v>
                </c:pt>
                <c:pt idx="423">
                  <c:v>44808</c:v>
                </c:pt>
                <c:pt idx="424">
                  <c:v>44809</c:v>
                </c:pt>
                <c:pt idx="425">
                  <c:v>44810</c:v>
                </c:pt>
                <c:pt idx="426">
                  <c:v>44811</c:v>
                </c:pt>
                <c:pt idx="427">
                  <c:v>44812</c:v>
                </c:pt>
                <c:pt idx="428">
                  <c:v>44813</c:v>
                </c:pt>
                <c:pt idx="429">
                  <c:v>44814</c:v>
                </c:pt>
                <c:pt idx="430">
                  <c:v>44815</c:v>
                </c:pt>
                <c:pt idx="431">
                  <c:v>44816</c:v>
                </c:pt>
                <c:pt idx="432">
                  <c:v>44817</c:v>
                </c:pt>
                <c:pt idx="433">
                  <c:v>44818</c:v>
                </c:pt>
                <c:pt idx="434">
                  <c:v>44819</c:v>
                </c:pt>
                <c:pt idx="435">
                  <c:v>44820</c:v>
                </c:pt>
                <c:pt idx="436">
                  <c:v>44821</c:v>
                </c:pt>
                <c:pt idx="437">
                  <c:v>44822</c:v>
                </c:pt>
                <c:pt idx="438">
                  <c:v>44823</c:v>
                </c:pt>
                <c:pt idx="439">
                  <c:v>44824</c:v>
                </c:pt>
                <c:pt idx="440">
                  <c:v>44825</c:v>
                </c:pt>
                <c:pt idx="441">
                  <c:v>44826</c:v>
                </c:pt>
                <c:pt idx="442">
                  <c:v>44827</c:v>
                </c:pt>
                <c:pt idx="443">
                  <c:v>44828</c:v>
                </c:pt>
                <c:pt idx="444">
                  <c:v>44829</c:v>
                </c:pt>
                <c:pt idx="445">
                  <c:v>44830</c:v>
                </c:pt>
                <c:pt idx="446">
                  <c:v>44831</c:v>
                </c:pt>
                <c:pt idx="447">
                  <c:v>44832</c:v>
                </c:pt>
                <c:pt idx="448">
                  <c:v>44833</c:v>
                </c:pt>
                <c:pt idx="449">
                  <c:v>44834</c:v>
                </c:pt>
                <c:pt idx="450">
                  <c:v>44835</c:v>
                </c:pt>
                <c:pt idx="451">
                  <c:v>44836</c:v>
                </c:pt>
                <c:pt idx="452">
                  <c:v>44837</c:v>
                </c:pt>
                <c:pt idx="453">
                  <c:v>44838</c:v>
                </c:pt>
                <c:pt idx="454">
                  <c:v>44839</c:v>
                </c:pt>
                <c:pt idx="455">
                  <c:v>44840</c:v>
                </c:pt>
                <c:pt idx="456">
                  <c:v>44841</c:v>
                </c:pt>
                <c:pt idx="457">
                  <c:v>44842</c:v>
                </c:pt>
                <c:pt idx="458">
                  <c:v>44843</c:v>
                </c:pt>
                <c:pt idx="459">
                  <c:v>44844</c:v>
                </c:pt>
                <c:pt idx="460">
                  <c:v>44845</c:v>
                </c:pt>
                <c:pt idx="461">
                  <c:v>44846</c:v>
                </c:pt>
                <c:pt idx="462">
                  <c:v>44847</c:v>
                </c:pt>
                <c:pt idx="463">
                  <c:v>44848</c:v>
                </c:pt>
                <c:pt idx="464">
                  <c:v>44849</c:v>
                </c:pt>
                <c:pt idx="465">
                  <c:v>44850</c:v>
                </c:pt>
                <c:pt idx="466">
                  <c:v>44851</c:v>
                </c:pt>
                <c:pt idx="467">
                  <c:v>44852</c:v>
                </c:pt>
                <c:pt idx="468">
                  <c:v>44853</c:v>
                </c:pt>
                <c:pt idx="469">
                  <c:v>44854</c:v>
                </c:pt>
                <c:pt idx="470">
                  <c:v>44855</c:v>
                </c:pt>
                <c:pt idx="471">
                  <c:v>44856</c:v>
                </c:pt>
                <c:pt idx="472">
                  <c:v>44857</c:v>
                </c:pt>
                <c:pt idx="473">
                  <c:v>44858</c:v>
                </c:pt>
                <c:pt idx="474">
                  <c:v>44859</c:v>
                </c:pt>
                <c:pt idx="475">
                  <c:v>44860</c:v>
                </c:pt>
                <c:pt idx="476">
                  <c:v>44861</c:v>
                </c:pt>
                <c:pt idx="477">
                  <c:v>44862</c:v>
                </c:pt>
                <c:pt idx="478">
                  <c:v>44863</c:v>
                </c:pt>
                <c:pt idx="479">
                  <c:v>44864</c:v>
                </c:pt>
                <c:pt idx="480">
                  <c:v>44865</c:v>
                </c:pt>
                <c:pt idx="481">
                  <c:v>44866</c:v>
                </c:pt>
                <c:pt idx="482">
                  <c:v>44867</c:v>
                </c:pt>
                <c:pt idx="483">
                  <c:v>44868</c:v>
                </c:pt>
                <c:pt idx="484">
                  <c:v>44869</c:v>
                </c:pt>
                <c:pt idx="485">
                  <c:v>44870</c:v>
                </c:pt>
                <c:pt idx="486">
                  <c:v>44871</c:v>
                </c:pt>
                <c:pt idx="487">
                  <c:v>44872</c:v>
                </c:pt>
                <c:pt idx="488">
                  <c:v>44873</c:v>
                </c:pt>
                <c:pt idx="489">
                  <c:v>44874</c:v>
                </c:pt>
                <c:pt idx="490">
                  <c:v>44875</c:v>
                </c:pt>
                <c:pt idx="491">
                  <c:v>44876</c:v>
                </c:pt>
                <c:pt idx="492">
                  <c:v>44877</c:v>
                </c:pt>
                <c:pt idx="493">
                  <c:v>44878</c:v>
                </c:pt>
                <c:pt idx="494">
                  <c:v>44879</c:v>
                </c:pt>
                <c:pt idx="495">
                  <c:v>44880</c:v>
                </c:pt>
                <c:pt idx="496">
                  <c:v>44881</c:v>
                </c:pt>
                <c:pt idx="497">
                  <c:v>44882</c:v>
                </c:pt>
                <c:pt idx="498">
                  <c:v>44883</c:v>
                </c:pt>
                <c:pt idx="499">
                  <c:v>44884</c:v>
                </c:pt>
                <c:pt idx="500">
                  <c:v>44885</c:v>
                </c:pt>
                <c:pt idx="501">
                  <c:v>44886</c:v>
                </c:pt>
                <c:pt idx="502">
                  <c:v>44887</c:v>
                </c:pt>
                <c:pt idx="503">
                  <c:v>44888</c:v>
                </c:pt>
                <c:pt idx="504">
                  <c:v>44889</c:v>
                </c:pt>
                <c:pt idx="505">
                  <c:v>44890</c:v>
                </c:pt>
                <c:pt idx="506">
                  <c:v>44891</c:v>
                </c:pt>
                <c:pt idx="507">
                  <c:v>44892</c:v>
                </c:pt>
                <c:pt idx="508">
                  <c:v>44893</c:v>
                </c:pt>
                <c:pt idx="509">
                  <c:v>44894</c:v>
                </c:pt>
                <c:pt idx="510">
                  <c:v>44895</c:v>
                </c:pt>
                <c:pt idx="511">
                  <c:v>44896</c:v>
                </c:pt>
                <c:pt idx="512">
                  <c:v>44897</c:v>
                </c:pt>
                <c:pt idx="513">
                  <c:v>44898</c:v>
                </c:pt>
                <c:pt idx="514">
                  <c:v>44899</c:v>
                </c:pt>
                <c:pt idx="515">
                  <c:v>44900</c:v>
                </c:pt>
                <c:pt idx="516">
                  <c:v>44901</c:v>
                </c:pt>
                <c:pt idx="517">
                  <c:v>44902</c:v>
                </c:pt>
                <c:pt idx="518">
                  <c:v>44903</c:v>
                </c:pt>
                <c:pt idx="519">
                  <c:v>44904</c:v>
                </c:pt>
                <c:pt idx="520">
                  <c:v>44905</c:v>
                </c:pt>
                <c:pt idx="521">
                  <c:v>44906</c:v>
                </c:pt>
                <c:pt idx="522">
                  <c:v>44907</c:v>
                </c:pt>
                <c:pt idx="523">
                  <c:v>44908</c:v>
                </c:pt>
                <c:pt idx="524">
                  <c:v>44909</c:v>
                </c:pt>
                <c:pt idx="525">
                  <c:v>44910</c:v>
                </c:pt>
                <c:pt idx="526">
                  <c:v>44911</c:v>
                </c:pt>
                <c:pt idx="527">
                  <c:v>44912</c:v>
                </c:pt>
                <c:pt idx="528">
                  <c:v>44913</c:v>
                </c:pt>
                <c:pt idx="529">
                  <c:v>44914</c:v>
                </c:pt>
                <c:pt idx="530">
                  <c:v>44915</c:v>
                </c:pt>
                <c:pt idx="531">
                  <c:v>44916</c:v>
                </c:pt>
                <c:pt idx="532">
                  <c:v>44917</c:v>
                </c:pt>
                <c:pt idx="533">
                  <c:v>44918</c:v>
                </c:pt>
                <c:pt idx="534">
                  <c:v>44919</c:v>
                </c:pt>
                <c:pt idx="535">
                  <c:v>44920</c:v>
                </c:pt>
                <c:pt idx="536">
                  <c:v>44921</c:v>
                </c:pt>
                <c:pt idx="537">
                  <c:v>44922</c:v>
                </c:pt>
                <c:pt idx="538">
                  <c:v>44923</c:v>
                </c:pt>
                <c:pt idx="539">
                  <c:v>44924</c:v>
                </c:pt>
                <c:pt idx="540">
                  <c:v>44925</c:v>
                </c:pt>
                <c:pt idx="541">
                  <c:v>44926</c:v>
                </c:pt>
                <c:pt idx="542">
                  <c:v>44927</c:v>
                </c:pt>
                <c:pt idx="543">
                  <c:v>44928</c:v>
                </c:pt>
                <c:pt idx="544">
                  <c:v>44929</c:v>
                </c:pt>
                <c:pt idx="545">
                  <c:v>44930</c:v>
                </c:pt>
                <c:pt idx="546">
                  <c:v>44931</c:v>
                </c:pt>
                <c:pt idx="547">
                  <c:v>44932</c:v>
                </c:pt>
                <c:pt idx="548">
                  <c:v>44933</c:v>
                </c:pt>
                <c:pt idx="549">
                  <c:v>44934</c:v>
                </c:pt>
                <c:pt idx="550">
                  <c:v>44935</c:v>
                </c:pt>
                <c:pt idx="551">
                  <c:v>44936</c:v>
                </c:pt>
                <c:pt idx="552">
                  <c:v>44937</c:v>
                </c:pt>
                <c:pt idx="553">
                  <c:v>44938</c:v>
                </c:pt>
                <c:pt idx="554">
                  <c:v>44939</c:v>
                </c:pt>
                <c:pt idx="555">
                  <c:v>44940</c:v>
                </c:pt>
                <c:pt idx="556">
                  <c:v>44941</c:v>
                </c:pt>
                <c:pt idx="557">
                  <c:v>44942</c:v>
                </c:pt>
                <c:pt idx="558">
                  <c:v>44943</c:v>
                </c:pt>
                <c:pt idx="559">
                  <c:v>44944</c:v>
                </c:pt>
                <c:pt idx="560">
                  <c:v>44945</c:v>
                </c:pt>
                <c:pt idx="561">
                  <c:v>44946</c:v>
                </c:pt>
                <c:pt idx="562">
                  <c:v>44947</c:v>
                </c:pt>
                <c:pt idx="563">
                  <c:v>44948</c:v>
                </c:pt>
                <c:pt idx="564">
                  <c:v>44949</c:v>
                </c:pt>
                <c:pt idx="565">
                  <c:v>44950</c:v>
                </c:pt>
                <c:pt idx="566">
                  <c:v>44951</c:v>
                </c:pt>
                <c:pt idx="567">
                  <c:v>44952</c:v>
                </c:pt>
                <c:pt idx="568">
                  <c:v>44953</c:v>
                </c:pt>
                <c:pt idx="569">
                  <c:v>44954</c:v>
                </c:pt>
                <c:pt idx="570">
                  <c:v>44955</c:v>
                </c:pt>
                <c:pt idx="571">
                  <c:v>44956</c:v>
                </c:pt>
                <c:pt idx="572">
                  <c:v>44957</c:v>
                </c:pt>
                <c:pt idx="573">
                  <c:v>44958</c:v>
                </c:pt>
                <c:pt idx="574">
                  <c:v>44959</c:v>
                </c:pt>
                <c:pt idx="575">
                  <c:v>44960</c:v>
                </c:pt>
                <c:pt idx="576">
                  <c:v>44961</c:v>
                </c:pt>
                <c:pt idx="577">
                  <c:v>44962</c:v>
                </c:pt>
                <c:pt idx="578">
                  <c:v>44963</c:v>
                </c:pt>
                <c:pt idx="579">
                  <c:v>44964</c:v>
                </c:pt>
                <c:pt idx="580">
                  <c:v>44965</c:v>
                </c:pt>
                <c:pt idx="581">
                  <c:v>44966</c:v>
                </c:pt>
                <c:pt idx="582">
                  <c:v>44967</c:v>
                </c:pt>
                <c:pt idx="583">
                  <c:v>44968</c:v>
                </c:pt>
                <c:pt idx="584">
                  <c:v>44969</c:v>
                </c:pt>
                <c:pt idx="585">
                  <c:v>44970</c:v>
                </c:pt>
                <c:pt idx="586">
                  <c:v>44971</c:v>
                </c:pt>
                <c:pt idx="587">
                  <c:v>44972</c:v>
                </c:pt>
                <c:pt idx="588">
                  <c:v>44973</c:v>
                </c:pt>
                <c:pt idx="589">
                  <c:v>44974</c:v>
                </c:pt>
                <c:pt idx="590">
                  <c:v>44975</c:v>
                </c:pt>
                <c:pt idx="591">
                  <c:v>44976</c:v>
                </c:pt>
                <c:pt idx="592">
                  <c:v>44977</c:v>
                </c:pt>
                <c:pt idx="593">
                  <c:v>44978</c:v>
                </c:pt>
                <c:pt idx="594">
                  <c:v>44979</c:v>
                </c:pt>
                <c:pt idx="595">
                  <c:v>44980</c:v>
                </c:pt>
                <c:pt idx="596">
                  <c:v>44981</c:v>
                </c:pt>
                <c:pt idx="597">
                  <c:v>44982</c:v>
                </c:pt>
                <c:pt idx="598">
                  <c:v>44983</c:v>
                </c:pt>
                <c:pt idx="599">
                  <c:v>44984</c:v>
                </c:pt>
                <c:pt idx="600">
                  <c:v>44985</c:v>
                </c:pt>
                <c:pt idx="601">
                  <c:v>44986</c:v>
                </c:pt>
                <c:pt idx="602">
                  <c:v>44987</c:v>
                </c:pt>
                <c:pt idx="603">
                  <c:v>44988</c:v>
                </c:pt>
                <c:pt idx="604">
                  <c:v>44989</c:v>
                </c:pt>
                <c:pt idx="605">
                  <c:v>44990</c:v>
                </c:pt>
                <c:pt idx="606">
                  <c:v>44991</c:v>
                </c:pt>
                <c:pt idx="607">
                  <c:v>44992</c:v>
                </c:pt>
                <c:pt idx="608">
                  <c:v>44993</c:v>
                </c:pt>
                <c:pt idx="609">
                  <c:v>44994</c:v>
                </c:pt>
                <c:pt idx="610">
                  <c:v>44995</c:v>
                </c:pt>
                <c:pt idx="611">
                  <c:v>44996</c:v>
                </c:pt>
                <c:pt idx="612">
                  <c:v>44997</c:v>
                </c:pt>
                <c:pt idx="613">
                  <c:v>44998</c:v>
                </c:pt>
                <c:pt idx="614">
                  <c:v>44999</c:v>
                </c:pt>
                <c:pt idx="615">
                  <c:v>45000</c:v>
                </c:pt>
                <c:pt idx="616">
                  <c:v>45001</c:v>
                </c:pt>
                <c:pt idx="617">
                  <c:v>45002</c:v>
                </c:pt>
                <c:pt idx="618">
                  <c:v>45003</c:v>
                </c:pt>
                <c:pt idx="619">
                  <c:v>45004</c:v>
                </c:pt>
                <c:pt idx="620">
                  <c:v>45005</c:v>
                </c:pt>
                <c:pt idx="621">
                  <c:v>45006</c:v>
                </c:pt>
                <c:pt idx="622">
                  <c:v>45007</c:v>
                </c:pt>
                <c:pt idx="623">
                  <c:v>45008</c:v>
                </c:pt>
                <c:pt idx="624">
                  <c:v>45009</c:v>
                </c:pt>
                <c:pt idx="625">
                  <c:v>45010</c:v>
                </c:pt>
                <c:pt idx="626">
                  <c:v>45011</c:v>
                </c:pt>
                <c:pt idx="627">
                  <c:v>45012</c:v>
                </c:pt>
                <c:pt idx="628">
                  <c:v>45013</c:v>
                </c:pt>
                <c:pt idx="629">
                  <c:v>45014</c:v>
                </c:pt>
                <c:pt idx="630">
                  <c:v>45015</c:v>
                </c:pt>
                <c:pt idx="631">
                  <c:v>45016</c:v>
                </c:pt>
                <c:pt idx="632">
                  <c:v>45017</c:v>
                </c:pt>
                <c:pt idx="633">
                  <c:v>45018</c:v>
                </c:pt>
                <c:pt idx="634">
                  <c:v>45019</c:v>
                </c:pt>
                <c:pt idx="635">
                  <c:v>45020</c:v>
                </c:pt>
                <c:pt idx="636">
                  <c:v>45021</c:v>
                </c:pt>
                <c:pt idx="637">
                  <c:v>45022</c:v>
                </c:pt>
                <c:pt idx="638">
                  <c:v>45023</c:v>
                </c:pt>
                <c:pt idx="639">
                  <c:v>45024</c:v>
                </c:pt>
                <c:pt idx="640">
                  <c:v>45025</c:v>
                </c:pt>
                <c:pt idx="641">
                  <c:v>45026</c:v>
                </c:pt>
                <c:pt idx="642">
                  <c:v>45027</c:v>
                </c:pt>
                <c:pt idx="643">
                  <c:v>45028</c:v>
                </c:pt>
                <c:pt idx="644">
                  <c:v>45029</c:v>
                </c:pt>
                <c:pt idx="645">
                  <c:v>45030</c:v>
                </c:pt>
                <c:pt idx="646">
                  <c:v>45031</c:v>
                </c:pt>
                <c:pt idx="647">
                  <c:v>45032</c:v>
                </c:pt>
                <c:pt idx="648">
                  <c:v>45033</c:v>
                </c:pt>
                <c:pt idx="649">
                  <c:v>45034</c:v>
                </c:pt>
                <c:pt idx="650">
                  <c:v>45035</c:v>
                </c:pt>
                <c:pt idx="651">
                  <c:v>45036</c:v>
                </c:pt>
                <c:pt idx="652">
                  <c:v>45037</c:v>
                </c:pt>
                <c:pt idx="653">
                  <c:v>45038</c:v>
                </c:pt>
                <c:pt idx="654">
                  <c:v>45039</c:v>
                </c:pt>
                <c:pt idx="655">
                  <c:v>45040</c:v>
                </c:pt>
                <c:pt idx="656">
                  <c:v>45041</c:v>
                </c:pt>
                <c:pt idx="657">
                  <c:v>45042</c:v>
                </c:pt>
                <c:pt idx="658">
                  <c:v>45043</c:v>
                </c:pt>
                <c:pt idx="659">
                  <c:v>45044</c:v>
                </c:pt>
                <c:pt idx="660">
                  <c:v>45045</c:v>
                </c:pt>
                <c:pt idx="661">
                  <c:v>45046</c:v>
                </c:pt>
                <c:pt idx="662">
                  <c:v>45047</c:v>
                </c:pt>
                <c:pt idx="663">
                  <c:v>45048</c:v>
                </c:pt>
                <c:pt idx="664">
                  <c:v>45049</c:v>
                </c:pt>
                <c:pt idx="665">
                  <c:v>45050</c:v>
                </c:pt>
                <c:pt idx="666">
                  <c:v>45051</c:v>
                </c:pt>
                <c:pt idx="667">
                  <c:v>45052</c:v>
                </c:pt>
                <c:pt idx="668">
                  <c:v>45053</c:v>
                </c:pt>
                <c:pt idx="669">
                  <c:v>45054</c:v>
                </c:pt>
                <c:pt idx="670">
                  <c:v>45055</c:v>
                </c:pt>
                <c:pt idx="671">
                  <c:v>45056</c:v>
                </c:pt>
                <c:pt idx="672">
                  <c:v>45057</c:v>
                </c:pt>
                <c:pt idx="673">
                  <c:v>45058</c:v>
                </c:pt>
                <c:pt idx="674">
                  <c:v>45059</c:v>
                </c:pt>
                <c:pt idx="675">
                  <c:v>45060</c:v>
                </c:pt>
                <c:pt idx="676">
                  <c:v>45061</c:v>
                </c:pt>
                <c:pt idx="677">
                  <c:v>45062</c:v>
                </c:pt>
                <c:pt idx="678">
                  <c:v>45063</c:v>
                </c:pt>
                <c:pt idx="679">
                  <c:v>45064</c:v>
                </c:pt>
                <c:pt idx="680">
                  <c:v>45065</c:v>
                </c:pt>
                <c:pt idx="681">
                  <c:v>45066</c:v>
                </c:pt>
                <c:pt idx="682">
                  <c:v>45067</c:v>
                </c:pt>
                <c:pt idx="683">
                  <c:v>45068</c:v>
                </c:pt>
                <c:pt idx="684">
                  <c:v>45069</c:v>
                </c:pt>
                <c:pt idx="685">
                  <c:v>45070</c:v>
                </c:pt>
                <c:pt idx="686">
                  <c:v>45071</c:v>
                </c:pt>
                <c:pt idx="687">
                  <c:v>45072</c:v>
                </c:pt>
                <c:pt idx="688">
                  <c:v>45073</c:v>
                </c:pt>
                <c:pt idx="689">
                  <c:v>45074</c:v>
                </c:pt>
                <c:pt idx="690">
                  <c:v>45075</c:v>
                </c:pt>
                <c:pt idx="691">
                  <c:v>45076</c:v>
                </c:pt>
                <c:pt idx="692">
                  <c:v>45077</c:v>
                </c:pt>
                <c:pt idx="693">
                  <c:v>45078</c:v>
                </c:pt>
                <c:pt idx="694">
                  <c:v>45079</c:v>
                </c:pt>
                <c:pt idx="695">
                  <c:v>45080</c:v>
                </c:pt>
                <c:pt idx="696">
                  <c:v>45081</c:v>
                </c:pt>
                <c:pt idx="697">
                  <c:v>45082</c:v>
                </c:pt>
                <c:pt idx="698">
                  <c:v>45083</c:v>
                </c:pt>
                <c:pt idx="699">
                  <c:v>45084</c:v>
                </c:pt>
                <c:pt idx="700">
                  <c:v>45085</c:v>
                </c:pt>
                <c:pt idx="701">
                  <c:v>45086</c:v>
                </c:pt>
                <c:pt idx="702">
                  <c:v>45087</c:v>
                </c:pt>
                <c:pt idx="703">
                  <c:v>45088</c:v>
                </c:pt>
                <c:pt idx="704">
                  <c:v>45089</c:v>
                </c:pt>
                <c:pt idx="705">
                  <c:v>45090</c:v>
                </c:pt>
                <c:pt idx="706">
                  <c:v>45091</c:v>
                </c:pt>
                <c:pt idx="707">
                  <c:v>45092</c:v>
                </c:pt>
                <c:pt idx="708">
                  <c:v>45093</c:v>
                </c:pt>
                <c:pt idx="709">
                  <c:v>45094</c:v>
                </c:pt>
                <c:pt idx="710">
                  <c:v>45095</c:v>
                </c:pt>
                <c:pt idx="711">
                  <c:v>45096</c:v>
                </c:pt>
                <c:pt idx="712">
                  <c:v>45097</c:v>
                </c:pt>
                <c:pt idx="713">
                  <c:v>45098</c:v>
                </c:pt>
                <c:pt idx="714">
                  <c:v>45099</c:v>
                </c:pt>
                <c:pt idx="715">
                  <c:v>45100</c:v>
                </c:pt>
                <c:pt idx="716">
                  <c:v>45101</c:v>
                </c:pt>
                <c:pt idx="717">
                  <c:v>45102</c:v>
                </c:pt>
                <c:pt idx="718">
                  <c:v>45103</c:v>
                </c:pt>
                <c:pt idx="719">
                  <c:v>45104</c:v>
                </c:pt>
                <c:pt idx="720">
                  <c:v>45105</c:v>
                </c:pt>
                <c:pt idx="721">
                  <c:v>45106</c:v>
                </c:pt>
                <c:pt idx="722">
                  <c:v>45107</c:v>
                </c:pt>
                <c:pt idx="723">
                  <c:v>45108</c:v>
                </c:pt>
                <c:pt idx="724">
                  <c:v>45109</c:v>
                </c:pt>
                <c:pt idx="725">
                  <c:v>45110</c:v>
                </c:pt>
                <c:pt idx="726">
                  <c:v>45111</c:v>
                </c:pt>
                <c:pt idx="727">
                  <c:v>45112</c:v>
                </c:pt>
                <c:pt idx="728">
                  <c:v>45113</c:v>
                </c:pt>
                <c:pt idx="729">
                  <c:v>45114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1.2927999999999999</c:v>
                </c:pt>
                <c:pt idx="1">
                  <c:v>1.3594999999999999</c:v>
                </c:pt>
                <c:pt idx="2">
                  <c:v>1.3594999999999999</c:v>
                </c:pt>
                <c:pt idx="3">
                  <c:v>1.3594999999999999</c:v>
                </c:pt>
                <c:pt idx="4">
                  <c:v>1.3645</c:v>
                </c:pt>
                <c:pt idx="5">
                  <c:v>1.4166000000000001</c:v>
                </c:pt>
                <c:pt idx="6">
                  <c:v>1.3459000000000001</c:v>
                </c:pt>
                <c:pt idx="7">
                  <c:v>1.2988999999999999</c:v>
                </c:pt>
                <c:pt idx="8">
                  <c:v>1.2903</c:v>
                </c:pt>
                <c:pt idx="9">
                  <c:v>1.2903</c:v>
                </c:pt>
                <c:pt idx="10">
                  <c:v>1.2903</c:v>
                </c:pt>
                <c:pt idx="11">
                  <c:v>1.1888000000000001</c:v>
                </c:pt>
                <c:pt idx="12">
                  <c:v>1.2218</c:v>
                </c:pt>
                <c:pt idx="13">
                  <c:v>1.2884</c:v>
                </c:pt>
                <c:pt idx="14">
                  <c:v>1.2783</c:v>
                </c:pt>
                <c:pt idx="15">
                  <c:v>1.2763</c:v>
                </c:pt>
                <c:pt idx="16">
                  <c:v>1.2763</c:v>
                </c:pt>
                <c:pt idx="17">
                  <c:v>1.2763</c:v>
                </c:pt>
                <c:pt idx="18">
                  <c:v>1.2896000000000001</c:v>
                </c:pt>
                <c:pt idx="19">
                  <c:v>1.2411000000000001</c:v>
                </c:pt>
                <c:pt idx="20">
                  <c:v>1.2326999999999999</c:v>
                </c:pt>
                <c:pt idx="21">
                  <c:v>1.2693000000000001</c:v>
                </c:pt>
                <c:pt idx="22">
                  <c:v>1.2222999999999999</c:v>
                </c:pt>
                <c:pt idx="23">
                  <c:v>1.2222999999999999</c:v>
                </c:pt>
                <c:pt idx="24">
                  <c:v>1.2222999999999999</c:v>
                </c:pt>
                <c:pt idx="25">
                  <c:v>1.1773</c:v>
                </c:pt>
                <c:pt idx="26">
                  <c:v>1.1721999999999999</c:v>
                </c:pt>
                <c:pt idx="27">
                  <c:v>1.1819999999999999</c:v>
                </c:pt>
                <c:pt idx="28">
                  <c:v>1.2235</c:v>
                </c:pt>
                <c:pt idx="29">
                  <c:v>1.2968999999999999</c:v>
                </c:pt>
                <c:pt idx="30">
                  <c:v>1.2968999999999999</c:v>
                </c:pt>
                <c:pt idx="31">
                  <c:v>1.2968999999999999</c:v>
                </c:pt>
                <c:pt idx="32">
                  <c:v>1.3237000000000001</c:v>
                </c:pt>
                <c:pt idx="33">
                  <c:v>1.349</c:v>
                </c:pt>
                <c:pt idx="34">
                  <c:v>1.3303</c:v>
                </c:pt>
                <c:pt idx="35">
                  <c:v>1.359</c:v>
                </c:pt>
                <c:pt idx="36">
                  <c:v>1.2766999999999999</c:v>
                </c:pt>
                <c:pt idx="37">
                  <c:v>1.2766999999999999</c:v>
                </c:pt>
                <c:pt idx="38">
                  <c:v>1.2766999999999999</c:v>
                </c:pt>
                <c:pt idx="39">
                  <c:v>1.2649999999999999</c:v>
                </c:pt>
                <c:pt idx="40">
                  <c:v>1.2617</c:v>
                </c:pt>
                <c:pt idx="41">
                  <c:v>1.2583</c:v>
                </c:pt>
                <c:pt idx="42">
                  <c:v>1.2433000000000001</c:v>
                </c:pt>
                <c:pt idx="43">
                  <c:v>1.2549999999999999</c:v>
                </c:pt>
                <c:pt idx="44">
                  <c:v>1.2549999999999999</c:v>
                </c:pt>
                <c:pt idx="45">
                  <c:v>1.2549999999999999</c:v>
                </c:pt>
                <c:pt idx="46">
                  <c:v>1.2517</c:v>
                </c:pt>
                <c:pt idx="47">
                  <c:v>1.2935000000000001</c:v>
                </c:pt>
                <c:pt idx="48">
                  <c:v>1.339</c:v>
                </c:pt>
                <c:pt idx="49">
                  <c:v>1.3491</c:v>
                </c:pt>
                <c:pt idx="50">
                  <c:v>1.3069999999999999</c:v>
                </c:pt>
                <c:pt idx="51">
                  <c:v>1.3069999999999999</c:v>
                </c:pt>
                <c:pt idx="52">
                  <c:v>1.3069999999999999</c:v>
                </c:pt>
                <c:pt idx="53">
                  <c:v>1.2785</c:v>
                </c:pt>
                <c:pt idx="54">
                  <c:v>1.3088</c:v>
                </c:pt>
                <c:pt idx="55">
                  <c:v>1.2936000000000001</c:v>
                </c:pt>
                <c:pt idx="56">
                  <c:v>1.2835000000000001</c:v>
                </c:pt>
                <c:pt idx="57">
                  <c:v>1.3223</c:v>
                </c:pt>
                <c:pt idx="58">
                  <c:v>1.3223</c:v>
                </c:pt>
                <c:pt idx="59">
                  <c:v>1.3223</c:v>
                </c:pt>
                <c:pt idx="60">
                  <c:v>1.3223</c:v>
                </c:pt>
                <c:pt idx="61">
                  <c:v>1.3732</c:v>
                </c:pt>
                <c:pt idx="62">
                  <c:v>1.3375999999999999</c:v>
                </c:pt>
                <c:pt idx="63">
                  <c:v>1.2970999999999999</c:v>
                </c:pt>
                <c:pt idx="64">
                  <c:v>1.3411</c:v>
                </c:pt>
                <c:pt idx="65">
                  <c:v>1.3411</c:v>
                </c:pt>
                <c:pt idx="66">
                  <c:v>1.3411</c:v>
                </c:pt>
                <c:pt idx="67">
                  <c:v>1.3259000000000001</c:v>
                </c:pt>
                <c:pt idx="68">
                  <c:v>1.2836000000000001</c:v>
                </c:pt>
                <c:pt idx="69">
                  <c:v>1.2988</c:v>
                </c:pt>
                <c:pt idx="70">
                  <c:v>1.3378000000000001</c:v>
                </c:pt>
                <c:pt idx="71">
                  <c:v>1.3615999999999999</c:v>
                </c:pt>
                <c:pt idx="72">
                  <c:v>1.3615999999999999</c:v>
                </c:pt>
                <c:pt idx="73">
                  <c:v>1.3615999999999999</c:v>
                </c:pt>
                <c:pt idx="74">
                  <c:v>1.3107</c:v>
                </c:pt>
                <c:pt idx="75">
                  <c:v>1.3226</c:v>
                </c:pt>
                <c:pt idx="76">
                  <c:v>1.3006</c:v>
                </c:pt>
                <c:pt idx="77">
                  <c:v>1.4300999999999999</c:v>
                </c:pt>
                <c:pt idx="78">
                  <c:v>1.4509000000000001</c:v>
                </c:pt>
                <c:pt idx="79">
                  <c:v>1.4509000000000001</c:v>
                </c:pt>
                <c:pt idx="80">
                  <c:v>1.4509000000000001</c:v>
                </c:pt>
                <c:pt idx="81">
                  <c:v>1.4871000000000001</c:v>
                </c:pt>
                <c:pt idx="82">
                  <c:v>1.5374000000000001</c:v>
                </c:pt>
                <c:pt idx="83">
                  <c:v>1.5166999999999999</c:v>
                </c:pt>
                <c:pt idx="84">
                  <c:v>1.4873000000000001</c:v>
                </c:pt>
                <c:pt idx="85">
                  <c:v>1.4616</c:v>
                </c:pt>
                <c:pt idx="86">
                  <c:v>1.4616</c:v>
                </c:pt>
                <c:pt idx="87">
                  <c:v>1.4616</c:v>
                </c:pt>
                <c:pt idx="88">
                  <c:v>1.4789000000000001</c:v>
                </c:pt>
                <c:pt idx="89">
                  <c:v>1.5258</c:v>
                </c:pt>
                <c:pt idx="90">
                  <c:v>1.5206</c:v>
                </c:pt>
                <c:pt idx="91">
                  <c:v>1.5729</c:v>
                </c:pt>
                <c:pt idx="92">
                  <c:v>1.6117999999999999</c:v>
                </c:pt>
                <c:pt idx="93">
                  <c:v>1.6117999999999999</c:v>
                </c:pt>
                <c:pt idx="94">
                  <c:v>1.6117999999999999</c:v>
                </c:pt>
                <c:pt idx="95">
                  <c:v>1.6117999999999999</c:v>
                </c:pt>
                <c:pt idx="96">
                  <c:v>1.5769</c:v>
                </c:pt>
                <c:pt idx="97">
                  <c:v>1.5367999999999999</c:v>
                </c:pt>
                <c:pt idx="98">
                  <c:v>1.5106999999999999</c:v>
                </c:pt>
                <c:pt idx="99">
                  <c:v>1.5703</c:v>
                </c:pt>
                <c:pt idx="100">
                  <c:v>1.5703</c:v>
                </c:pt>
                <c:pt idx="101">
                  <c:v>1.5703</c:v>
                </c:pt>
                <c:pt idx="102">
                  <c:v>1.6002000000000001</c:v>
                </c:pt>
                <c:pt idx="103">
                  <c:v>1.6372</c:v>
                </c:pt>
                <c:pt idx="104">
                  <c:v>1.6567000000000001</c:v>
                </c:pt>
                <c:pt idx="105">
                  <c:v>1.7011000000000001</c:v>
                </c:pt>
                <c:pt idx="106">
                  <c:v>1.6324000000000001</c:v>
                </c:pt>
                <c:pt idx="107">
                  <c:v>1.6324000000000001</c:v>
                </c:pt>
                <c:pt idx="108">
                  <c:v>1.6324000000000001</c:v>
                </c:pt>
                <c:pt idx="109">
                  <c:v>1.6307</c:v>
                </c:pt>
                <c:pt idx="110">
                  <c:v>1.6079000000000001</c:v>
                </c:pt>
                <c:pt idx="111">
                  <c:v>1.5412999999999999</c:v>
                </c:pt>
                <c:pt idx="112">
                  <c:v>1.58</c:v>
                </c:pt>
                <c:pt idx="113">
                  <c:v>1.5521</c:v>
                </c:pt>
                <c:pt idx="114">
                  <c:v>1.5521</c:v>
                </c:pt>
                <c:pt idx="115">
                  <c:v>1.5521</c:v>
                </c:pt>
                <c:pt idx="116">
                  <c:v>1.5557000000000001</c:v>
                </c:pt>
                <c:pt idx="117">
                  <c:v>1.5488</c:v>
                </c:pt>
                <c:pt idx="118">
                  <c:v>1.6033999999999999</c:v>
                </c:pt>
                <c:pt idx="119">
                  <c:v>1.5262</c:v>
                </c:pt>
                <c:pt idx="120">
                  <c:v>1.4513</c:v>
                </c:pt>
                <c:pt idx="121">
                  <c:v>1.4513</c:v>
                </c:pt>
                <c:pt idx="122">
                  <c:v>1.4513</c:v>
                </c:pt>
                <c:pt idx="123">
                  <c:v>1.4897</c:v>
                </c:pt>
                <c:pt idx="124">
                  <c:v>1.4358</c:v>
                </c:pt>
                <c:pt idx="125">
                  <c:v>1.5492999999999999</c:v>
                </c:pt>
                <c:pt idx="126">
                  <c:v>1.5492999999999999</c:v>
                </c:pt>
                <c:pt idx="127">
                  <c:v>1.5612999999999999</c:v>
                </c:pt>
                <c:pt idx="128">
                  <c:v>1.5612999999999999</c:v>
                </c:pt>
                <c:pt idx="129">
                  <c:v>1.5612999999999999</c:v>
                </c:pt>
                <c:pt idx="130">
                  <c:v>1.6145</c:v>
                </c:pt>
                <c:pt idx="131">
                  <c:v>1.6335</c:v>
                </c:pt>
                <c:pt idx="132">
                  <c:v>1.5889</c:v>
                </c:pt>
                <c:pt idx="133">
                  <c:v>1.5854999999999999</c:v>
                </c:pt>
                <c:pt idx="134">
                  <c:v>1.5462</c:v>
                </c:pt>
                <c:pt idx="135">
                  <c:v>1.5462</c:v>
                </c:pt>
                <c:pt idx="136">
                  <c:v>1.5462</c:v>
                </c:pt>
                <c:pt idx="137">
                  <c:v>1.6235999999999999</c:v>
                </c:pt>
                <c:pt idx="138">
                  <c:v>1.6651</c:v>
                </c:pt>
                <c:pt idx="139">
                  <c:v>1.6341000000000001</c:v>
                </c:pt>
                <c:pt idx="140">
                  <c:v>1.6341000000000001</c:v>
                </c:pt>
                <c:pt idx="141">
                  <c:v>1.4731000000000001</c:v>
                </c:pt>
                <c:pt idx="142">
                  <c:v>1.4731000000000001</c:v>
                </c:pt>
                <c:pt idx="143">
                  <c:v>1.4731000000000001</c:v>
                </c:pt>
                <c:pt idx="144">
                  <c:v>1.4986999999999999</c:v>
                </c:pt>
                <c:pt idx="145">
                  <c:v>1.4442999999999999</c:v>
                </c:pt>
                <c:pt idx="146">
                  <c:v>1.4036999999999999</c:v>
                </c:pt>
                <c:pt idx="147">
                  <c:v>1.4442999999999999</c:v>
                </c:pt>
                <c:pt idx="148">
                  <c:v>1.343</c:v>
                </c:pt>
                <c:pt idx="149">
                  <c:v>1.343</c:v>
                </c:pt>
                <c:pt idx="150">
                  <c:v>1.343</c:v>
                </c:pt>
                <c:pt idx="151">
                  <c:v>1.4341999999999999</c:v>
                </c:pt>
                <c:pt idx="152">
                  <c:v>1.4733000000000001</c:v>
                </c:pt>
                <c:pt idx="153">
                  <c:v>1.5212000000000001</c:v>
                </c:pt>
                <c:pt idx="154">
                  <c:v>1.4990000000000001</c:v>
                </c:pt>
                <c:pt idx="155">
                  <c:v>1.4837</c:v>
                </c:pt>
                <c:pt idx="156">
                  <c:v>1.4837</c:v>
                </c:pt>
                <c:pt idx="157">
                  <c:v>1.4837</c:v>
                </c:pt>
                <c:pt idx="158">
                  <c:v>1.4156</c:v>
                </c:pt>
                <c:pt idx="159">
                  <c:v>1.4411</c:v>
                </c:pt>
                <c:pt idx="160">
                  <c:v>1.4564999999999999</c:v>
                </c:pt>
                <c:pt idx="161">
                  <c:v>1.4106000000000001</c:v>
                </c:pt>
                <c:pt idx="162">
                  <c:v>1.4020999999999999</c:v>
                </c:pt>
                <c:pt idx="163">
                  <c:v>1.4020999999999999</c:v>
                </c:pt>
                <c:pt idx="164">
                  <c:v>1.4020999999999999</c:v>
                </c:pt>
                <c:pt idx="165">
                  <c:v>1.4225000000000001</c:v>
                </c:pt>
                <c:pt idx="166">
                  <c:v>1.4617</c:v>
                </c:pt>
                <c:pt idx="167">
                  <c:v>1.4515</c:v>
                </c:pt>
                <c:pt idx="168">
                  <c:v>1.4926999999999999</c:v>
                </c:pt>
                <c:pt idx="169">
                  <c:v>1.4926999999999999</c:v>
                </c:pt>
                <c:pt idx="170">
                  <c:v>1.4926999999999999</c:v>
                </c:pt>
                <c:pt idx="171">
                  <c:v>1.4926999999999999</c:v>
                </c:pt>
                <c:pt idx="172">
                  <c:v>1.4756</c:v>
                </c:pt>
                <c:pt idx="173">
                  <c:v>1.4806999999999999</c:v>
                </c:pt>
                <c:pt idx="174">
                  <c:v>1.5496000000000001</c:v>
                </c:pt>
                <c:pt idx="175">
                  <c:v>1.5083</c:v>
                </c:pt>
                <c:pt idx="176">
                  <c:v>1.5101</c:v>
                </c:pt>
                <c:pt idx="177">
                  <c:v>1.5101</c:v>
                </c:pt>
                <c:pt idx="178">
                  <c:v>1.5101</c:v>
                </c:pt>
                <c:pt idx="179">
                  <c:v>1.6279999999999999</c:v>
                </c:pt>
                <c:pt idx="180">
                  <c:v>1.6473</c:v>
                </c:pt>
                <c:pt idx="181">
                  <c:v>1.7052</c:v>
                </c:pt>
                <c:pt idx="182">
                  <c:v>1.7211000000000001</c:v>
                </c:pt>
                <c:pt idx="183">
                  <c:v>1.762</c:v>
                </c:pt>
                <c:pt idx="184">
                  <c:v>1.762</c:v>
                </c:pt>
                <c:pt idx="185">
                  <c:v>1.762</c:v>
                </c:pt>
                <c:pt idx="186">
                  <c:v>1.7603</c:v>
                </c:pt>
                <c:pt idx="187">
                  <c:v>1.7357</c:v>
                </c:pt>
                <c:pt idx="188">
                  <c:v>1.7427999999999999</c:v>
                </c:pt>
                <c:pt idx="189">
                  <c:v>1.7040999999999999</c:v>
                </c:pt>
                <c:pt idx="190">
                  <c:v>1.7841</c:v>
                </c:pt>
                <c:pt idx="191">
                  <c:v>1.7841</c:v>
                </c:pt>
                <c:pt idx="192">
                  <c:v>1.7841</c:v>
                </c:pt>
                <c:pt idx="193">
                  <c:v>1.7841</c:v>
                </c:pt>
                <c:pt idx="194">
                  <c:v>1.8734999999999999</c:v>
                </c:pt>
                <c:pt idx="195">
                  <c:v>1.8646</c:v>
                </c:pt>
                <c:pt idx="196">
                  <c:v>1.804</c:v>
                </c:pt>
                <c:pt idx="197">
                  <c:v>1.7581</c:v>
                </c:pt>
                <c:pt idx="198">
                  <c:v>1.7581</c:v>
                </c:pt>
                <c:pt idx="199">
                  <c:v>1.7581</c:v>
                </c:pt>
                <c:pt idx="200">
                  <c:v>1.7706</c:v>
                </c:pt>
                <c:pt idx="201">
                  <c:v>1.7688999999999999</c:v>
                </c:pt>
                <c:pt idx="202">
                  <c:v>1.8636999999999999</c:v>
                </c:pt>
                <c:pt idx="203">
                  <c:v>1.7994000000000001</c:v>
                </c:pt>
                <c:pt idx="204">
                  <c:v>1.7694000000000001</c:v>
                </c:pt>
                <c:pt idx="205">
                  <c:v>1.7694000000000001</c:v>
                </c:pt>
                <c:pt idx="206">
                  <c:v>1.7694000000000001</c:v>
                </c:pt>
                <c:pt idx="207">
                  <c:v>1.7766999999999999</c:v>
                </c:pt>
                <c:pt idx="208">
                  <c:v>1.7875000000000001</c:v>
                </c:pt>
                <c:pt idx="209">
                  <c:v>1.7750999999999999</c:v>
                </c:pt>
                <c:pt idx="210">
                  <c:v>1.8306</c:v>
                </c:pt>
                <c:pt idx="211">
                  <c:v>1.9085000000000001</c:v>
                </c:pt>
                <c:pt idx="212">
                  <c:v>1.9085000000000001</c:v>
                </c:pt>
                <c:pt idx="213">
                  <c:v>1.9085000000000001</c:v>
                </c:pt>
                <c:pt idx="214">
                  <c:v>1.9158999999999999</c:v>
                </c:pt>
                <c:pt idx="215">
                  <c:v>1.9632000000000001</c:v>
                </c:pt>
                <c:pt idx="216">
                  <c:v>1.9415</c:v>
                </c:pt>
                <c:pt idx="217">
                  <c:v>2.0293999999999999</c:v>
                </c:pt>
                <c:pt idx="218">
                  <c:v>1.9371</c:v>
                </c:pt>
                <c:pt idx="219">
                  <c:v>1.9371</c:v>
                </c:pt>
                <c:pt idx="220">
                  <c:v>1.9371</c:v>
                </c:pt>
                <c:pt idx="221">
                  <c:v>1.9875</c:v>
                </c:pt>
                <c:pt idx="222">
                  <c:v>2.0434000000000001</c:v>
                </c:pt>
                <c:pt idx="223">
                  <c:v>2.0381999999999998</c:v>
                </c:pt>
                <c:pt idx="224">
                  <c:v>1.9615</c:v>
                </c:pt>
                <c:pt idx="225">
                  <c:v>1.9286000000000001</c:v>
                </c:pt>
                <c:pt idx="226">
                  <c:v>1.9286000000000001</c:v>
                </c:pt>
                <c:pt idx="227">
                  <c:v>1.9286000000000001</c:v>
                </c:pt>
                <c:pt idx="228">
                  <c:v>1.9286000000000001</c:v>
                </c:pt>
                <c:pt idx="229">
                  <c:v>1.9390000000000001</c:v>
                </c:pt>
                <c:pt idx="230">
                  <c:v>1.9912000000000001</c:v>
                </c:pt>
                <c:pt idx="231">
                  <c:v>1.9633</c:v>
                </c:pt>
                <c:pt idx="232">
                  <c:v>1.9617</c:v>
                </c:pt>
                <c:pt idx="233">
                  <c:v>1.9617</c:v>
                </c:pt>
                <c:pt idx="234">
                  <c:v>1.9617</c:v>
                </c:pt>
                <c:pt idx="235">
                  <c:v>1.825</c:v>
                </c:pt>
                <c:pt idx="236">
                  <c:v>1.7275</c:v>
                </c:pt>
                <c:pt idx="237">
                  <c:v>1.8767</c:v>
                </c:pt>
                <c:pt idx="238">
                  <c:v>1.8405</c:v>
                </c:pt>
                <c:pt idx="239">
                  <c:v>1.7306999999999999</c:v>
                </c:pt>
                <c:pt idx="240">
                  <c:v>1.7306999999999999</c:v>
                </c:pt>
                <c:pt idx="241">
                  <c:v>1.7306999999999999</c:v>
                </c:pt>
                <c:pt idx="242">
                  <c:v>1.7734000000000001</c:v>
                </c:pt>
                <c:pt idx="243">
                  <c:v>1.8455999999999999</c:v>
                </c:pt>
                <c:pt idx="244">
                  <c:v>1.9531000000000001</c:v>
                </c:pt>
                <c:pt idx="245">
                  <c:v>1.9863999999999999</c:v>
                </c:pt>
                <c:pt idx="246">
                  <c:v>1.9917</c:v>
                </c:pt>
                <c:pt idx="247">
                  <c:v>1.9917</c:v>
                </c:pt>
                <c:pt idx="248">
                  <c:v>1.9917</c:v>
                </c:pt>
                <c:pt idx="249">
                  <c:v>2.133</c:v>
                </c:pt>
                <c:pt idx="250">
                  <c:v>2.1436999999999999</c:v>
                </c:pt>
                <c:pt idx="251">
                  <c:v>2.1848999999999998</c:v>
                </c:pt>
                <c:pt idx="252">
                  <c:v>2.1705999999999999</c:v>
                </c:pt>
                <c:pt idx="253">
                  <c:v>2.1494</c:v>
                </c:pt>
                <c:pt idx="254">
                  <c:v>2.1494</c:v>
                </c:pt>
                <c:pt idx="255">
                  <c:v>2.1494</c:v>
                </c:pt>
                <c:pt idx="256">
                  <c:v>2.2896000000000001</c:v>
                </c:pt>
                <c:pt idx="257">
                  <c:v>2.3824999999999998</c:v>
                </c:pt>
                <c:pt idx="258">
                  <c:v>2.2917000000000001</c:v>
                </c:pt>
                <c:pt idx="259">
                  <c:v>2.3717999999999999</c:v>
                </c:pt>
                <c:pt idx="260">
                  <c:v>2.4731000000000001</c:v>
                </c:pt>
                <c:pt idx="261">
                  <c:v>2.4731000000000001</c:v>
                </c:pt>
                <c:pt idx="262">
                  <c:v>2.4731000000000001</c:v>
                </c:pt>
                <c:pt idx="263">
                  <c:v>2.4584999999999999</c:v>
                </c:pt>
                <c:pt idx="264">
                  <c:v>2.3944000000000001</c:v>
                </c:pt>
                <c:pt idx="265">
                  <c:v>2.3488000000000002</c:v>
                </c:pt>
                <c:pt idx="266">
                  <c:v>2.3380000000000001</c:v>
                </c:pt>
                <c:pt idx="267">
                  <c:v>2.3822000000000001</c:v>
                </c:pt>
                <c:pt idx="268">
                  <c:v>2.3822000000000001</c:v>
                </c:pt>
                <c:pt idx="269">
                  <c:v>2.3822000000000001</c:v>
                </c:pt>
                <c:pt idx="270">
                  <c:v>2.3950999999999998</c:v>
                </c:pt>
                <c:pt idx="271">
                  <c:v>2.5468999999999999</c:v>
                </c:pt>
                <c:pt idx="272">
                  <c:v>2.5975000000000001</c:v>
                </c:pt>
                <c:pt idx="273">
                  <c:v>2.6577999999999999</c:v>
                </c:pt>
                <c:pt idx="274">
                  <c:v>2.7</c:v>
                </c:pt>
                <c:pt idx="275">
                  <c:v>2.7</c:v>
                </c:pt>
                <c:pt idx="276">
                  <c:v>2.7</c:v>
                </c:pt>
                <c:pt idx="277">
                  <c:v>2.7801</c:v>
                </c:pt>
                <c:pt idx="278">
                  <c:v>2.7212999999999998</c:v>
                </c:pt>
                <c:pt idx="279">
                  <c:v>2.6987000000000001</c:v>
                </c:pt>
                <c:pt idx="280">
                  <c:v>2.8275000000000001</c:v>
                </c:pt>
                <c:pt idx="281">
                  <c:v>2.8275000000000001</c:v>
                </c:pt>
                <c:pt idx="282">
                  <c:v>2.8275000000000001</c:v>
                </c:pt>
                <c:pt idx="283">
                  <c:v>2.8275000000000001</c:v>
                </c:pt>
                <c:pt idx="284">
                  <c:v>2.8527</c:v>
                </c:pt>
                <c:pt idx="285">
                  <c:v>2.9361000000000002</c:v>
                </c:pt>
                <c:pt idx="286">
                  <c:v>2.8319999999999999</c:v>
                </c:pt>
                <c:pt idx="287">
                  <c:v>2.9095</c:v>
                </c:pt>
                <c:pt idx="288">
                  <c:v>2.8986999999999998</c:v>
                </c:pt>
                <c:pt idx="289">
                  <c:v>2.8986999999999998</c:v>
                </c:pt>
                <c:pt idx="290">
                  <c:v>2.8986999999999998</c:v>
                </c:pt>
                <c:pt idx="291">
                  <c:v>2.8197999999999999</c:v>
                </c:pt>
                <c:pt idx="292">
                  <c:v>2.7204999999999999</c:v>
                </c:pt>
                <c:pt idx="293">
                  <c:v>2.8317999999999999</c:v>
                </c:pt>
                <c:pt idx="294">
                  <c:v>2.8224</c:v>
                </c:pt>
                <c:pt idx="295">
                  <c:v>2.9336000000000002</c:v>
                </c:pt>
                <c:pt idx="296">
                  <c:v>2.9336000000000002</c:v>
                </c:pt>
                <c:pt idx="297">
                  <c:v>2.9336000000000002</c:v>
                </c:pt>
                <c:pt idx="298">
                  <c:v>2.9807000000000001</c:v>
                </c:pt>
                <c:pt idx="299">
                  <c:v>2.9712000000000001</c:v>
                </c:pt>
                <c:pt idx="300">
                  <c:v>2.9344000000000001</c:v>
                </c:pt>
                <c:pt idx="301">
                  <c:v>3.0365000000000002</c:v>
                </c:pt>
                <c:pt idx="302">
                  <c:v>3.1265000000000001</c:v>
                </c:pt>
                <c:pt idx="303">
                  <c:v>3.1265000000000001</c:v>
                </c:pt>
                <c:pt idx="304">
                  <c:v>3.1265000000000001</c:v>
                </c:pt>
                <c:pt idx="305">
                  <c:v>3.0337999999999998</c:v>
                </c:pt>
                <c:pt idx="306">
                  <c:v>2.9908000000000001</c:v>
                </c:pt>
                <c:pt idx="307">
                  <c:v>2.9207000000000001</c:v>
                </c:pt>
                <c:pt idx="308">
                  <c:v>2.8479000000000001</c:v>
                </c:pt>
                <c:pt idx="309">
                  <c:v>2.9184999999999999</c:v>
                </c:pt>
                <c:pt idx="310">
                  <c:v>2.9184999999999999</c:v>
                </c:pt>
                <c:pt idx="311">
                  <c:v>2.9184999999999999</c:v>
                </c:pt>
                <c:pt idx="312">
                  <c:v>2.8822000000000001</c:v>
                </c:pt>
                <c:pt idx="313">
                  <c:v>2.9860000000000002</c:v>
                </c:pt>
                <c:pt idx="314">
                  <c:v>2.8839999999999999</c:v>
                </c:pt>
                <c:pt idx="315">
                  <c:v>2.8370000000000002</c:v>
                </c:pt>
                <c:pt idx="316">
                  <c:v>2.7810999999999999</c:v>
                </c:pt>
                <c:pt idx="317">
                  <c:v>2.7810999999999999</c:v>
                </c:pt>
                <c:pt idx="318">
                  <c:v>2.7810999999999999</c:v>
                </c:pt>
                <c:pt idx="319">
                  <c:v>2.8513999999999999</c:v>
                </c:pt>
                <c:pt idx="320">
                  <c:v>2.7505999999999999</c:v>
                </c:pt>
                <c:pt idx="321">
                  <c:v>2.7452000000000001</c:v>
                </c:pt>
                <c:pt idx="322">
                  <c:v>2.7469000000000001</c:v>
                </c:pt>
                <c:pt idx="323">
                  <c:v>2.7378</c:v>
                </c:pt>
                <c:pt idx="324">
                  <c:v>2.7378</c:v>
                </c:pt>
                <c:pt idx="325">
                  <c:v>2.7378</c:v>
                </c:pt>
                <c:pt idx="326">
                  <c:v>2.7378</c:v>
                </c:pt>
                <c:pt idx="327">
                  <c:v>2.8441000000000001</c:v>
                </c:pt>
                <c:pt idx="328">
                  <c:v>2.9058000000000002</c:v>
                </c:pt>
                <c:pt idx="329">
                  <c:v>2.9076</c:v>
                </c:pt>
                <c:pt idx="330">
                  <c:v>2.9331999999999998</c:v>
                </c:pt>
                <c:pt idx="331">
                  <c:v>2.9331999999999998</c:v>
                </c:pt>
                <c:pt idx="332">
                  <c:v>2.9331999999999998</c:v>
                </c:pt>
                <c:pt idx="333">
                  <c:v>3.0398999999999998</c:v>
                </c:pt>
                <c:pt idx="334">
                  <c:v>2.9735999999999998</c:v>
                </c:pt>
                <c:pt idx="335">
                  <c:v>3.0215000000000001</c:v>
                </c:pt>
                <c:pt idx="336">
                  <c:v>3.0417999999999998</c:v>
                </c:pt>
                <c:pt idx="337">
                  <c:v>3.1555</c:v>
                </c:pt>
                <c:pt idx="338">
                  <c:v>3.1555</c:v>
                </c:pt>
                <c:pt idx="339">
                  <c:v>3.1555</c:v>
                </c:pt>
                <c:pt idx="340">
                  <c:v>3.3597999999999999</c:v>
                </c:pt>
                <c:pt idx="341">
                  <c:v>3.4733000000000001</c:v>
                </c:pt>
                <c:pt idx="342">
                  <c:v>3.2839</c:v>
                </c:pt>
                <c:pt idx="343">
                  <c:v>3.1951999999999998</c:v>
                </c:pt>
                <c:pt idx="344">
                  <c:v>3.2256</c:v>
                </c:pt>
                <c:pt idx="345">
                  <c:v>3.2256</c:v>
                </c:pt>
                <c:pt idx="346">
                  <c:v>3.2256</c:v>
                </c:pt>
                <c:pt idx="347">
                  <c:v>3.2256</c:v>
                </c:pt>
                <c:pt idx="348">
                  <c:v>3.2749000000000001</c:v>
                </c:pt>
                <c:pt idx="349">
                  <c:v>3.1560999999999999</c:v>
                </c:pt>
                <c:pt idx="350">
                  <c:v>3.0870000000000002</c:v>
                </c:pt>
                <c:pt idx="351">
                  <c:v>3.1301000000000001</c:v>
                </c:pt>
                <c:pt idx="352">
                  <c:v>3.1301000000000001</c:v>
                </c:pt>
                <c:pt idx="353">
                  <c:v>3.1301000000000001</c:v>
                </c:pt>
                <c:pt idx="354">
                  <c:v>3.1997</c:v>
                </c:pt>
                <c:pt idx="355">
                  <c:v>3.1715</c:v>
                </c:pt>
                <c:pt idx="356">
                  <c:v>3.0891000000000002</c:v>
                </c:pt>
                <c:pt idx="357">
                  <c:v>3.0129000000000001</c:v>
                </c:pt>
                <c:pt idx="358">
                  <c:v>2.8803000000000001</c:v>
                </c:pt>
                <c:pt idx="359">
                  <c:v>2.8803000000000001</c:v>
                </c:pt>
                <c:pt idx="360">
                  <c:v>2.8803000000000001</c:v>
                </c:pt>
                <c:pt idx="361">
                  <c:v>2.8803000000000001</c:v>
                </c:pt>
                <c:pt idx="362">
                  <c:v>2.8054000000000001</c:v>
                </c:pt>
                <c:pt idx="363">
                  <c:v>2.9279999999999999</c:v>
                </c:pt>
                <c:pt idx="364">
                  <c:v>2.9944999999999999</c:v>
                </c:pt>
                <c:pt idx="365">
                  <c:v>3.0802999999999998</c:v>
                </c:pt>
                <c:pt idx="366">
                  <c:v>3.0802999999999998</c:v>
                </c:pt>
                <c:pt idx="367">
                  <c:v>3.0802999999999998</c:v>
                </c:pt>
                <c:pt idx="368">
                  <c:v>2.9927999999999999</c:v>
                </c:pt>
                <c:pt idx="369">
                  <c:v>2.9687000000000001</c:v>
                </c:pt>
                <c:pt idx="370">
                  <c:v>2.9336000000000002</c:v>
                </c:pt>
                <c:pt idx="371">
                  <c:v>2.9594999999999998</c:v>
                </c:pt>
                <c:pt idx="372">
                  <c:v>2.9152</c:v>
                </c:pt>
                <c:pt idx="373">
                  <c:v>2.9152</c:v>
                </c:pt>
                <c:pt idx="374">
                  <c:v>2.9152</c:v>
                </c:pt>
                <c:pt idx="375">
                  <c:v>2.9855</c:v>
                </c:pt>
                <c:pt idx="376">
                  <c:v>3.0209000000000001</c:v>
                </c:pt>
                <c:pt idx="377">
                  <c:v>3.0265</c:v>
                </c:pt>
                <c:pt idx="378">
                  <c:v>2.8746999999999998</c:v>
                </c:pt>
                <c:pt idx="379">
                  <c:v>2.7504</c:v>
                </c:pt>
                <c:pt idx="380">
                  <c:v>2.7504</c:v>
                </c:pt>
                <c:pt idx="381">
                  <c:v>2.7504</c:v>
                </c:pt>
                <c:pt idx="382">
                  <c:v>2.7959000000000001</c:v>
                </c:pt>
                <c:pt idx="383">
                  <c:v>2.8068</c:v>
                </c:pt>
                <c:pt idx="384">
                  <c:v>2.7848999999999999</c:v>
                </c:pt>
                <c:pt idx="385">
                  <c:v>2.6758999999999999</c:v>
                </c:pt>
                <c:pt idx="386">
                  <c:v>2.6486999999999998</c:v>
                </c:pt>
                <c:pt idx="387">
                  <c:v>2.6486999999999998</c:v>
                </c:pt>
                <c:pt idx="388">
                  <c:v>2.6486999999999998</c:v>
                </c:pt>
                <c:pt idx="389">
                  <c:v>2.5731999999999999</c:v>
                </c:pt>
                <c:pt idx="390">
                  <c:v>2.7483</c:v>
                </c:pt>
                <c:pt idx="391">
                  <c:v>2.7046000000000001</c:v>
                </c:pt>
                <c:pt idx="392">
                  <c:v>2.6882999999999999</c:v>
                </c:pt>
                <c:pt idx="393">
                  <c:v>2.8268</c:v>
                </c:pt>
                <c:pt idx="394">
                  <c:v>2.8268</c:v>
                </c:pt>
                <c:pt idx="395">
                  <c:v>2.8268</c:v>
                </c:pt>
                <c:pt idx="396">
                  <c:v>2.7572000000000001</c:v>
                </c:pt>
                <c:pt idx="397">
                  <c:v>2.7772999999999999</c:v>
                </c:pt>
                <c:pt idx="398">
                  <c:v>2.7808999999999999</c:v>
                </c:pt>
                <c:pt idx="399">
                  <c:v>2.8875999999999999</c:v>
                </c:pt>
                <c:pt idx="400">
                  <c:v>2.8311999999999999</c:v>
                </c:pt>
                <c:pt idx="401">
                  <c:v>2.8311999999999999</c:v>
                </c:pt>
                <c:pt idx="402">
                  <c:v>2.8311999999999999</c:v>
                </c:pt>
                <c:pt idx="403">
                  <c:v>2.7877999999999998</c:v>
                </c:pt>
                <c:pt idx="404">
                  <c:v>2.8041</c:v>
                </c:pt>
                <c:pt idx="405">
                  <c:v>2.8967999999999998</c:v>
                </c:pt>
                <c:pt idx="406">
                  <c:v>2.8822000000000001</c:v>
                </c:pt>
                <c:pt idx="407">
                  <c:v>2.9721000000000002</c:v>
                </c:pt>
                <c:pt idx="408">
                  <c:v>2.9721000000000002</c:v>
                </c:pt>
                <c:pt idx="409">
                  <c:v>2.9721000000000002</c:v>
                </c:pt>
                <c:pt idx="410">
                  <c:v>3.0146000000000002</c:v>
                </c:pt>
                <c:pt idx="411">
                  <c:v>3.0461</c:v>
                </c:pt>
                <c:pt idx="412">
                  <c:v>3.1038999999999999</c:v>
                </c:pt>
                <c:pt idx="413">
                  <c:v>3.0257999999999998</c:v>
                </c:pt>
                <c:pt idx="414">
                  <c:v>3.0409000000000002</c:v>
                </c:pt>
                <c:pt idx="415">
                  <c:v>3.0409000000000002</c:v>
                </c:pt>
                <c:pt idx="416">
                  <c:v>3.0409000000000002</c:v>
                </c:pt>
                <c:pt idx="417">
                  <c:v>3.1023999999999998</c:v>
                </c:pt>
                <c:pt idx="418">
                  <c:v>3.1025</c:v>
                </c:pt>
                <c:pt idx="419">
                  <c:v>3.1926000000000001</c:v>
                </c:pt>
                <c:pt idx="420">
                  <c:v>3.2532999999999999</c:v>
                </c:pt>
                <c:pt idx="421">
                  <c:v>3.1894</c:v>
                </c:pt>
                <c:pt idx="422">
                  <c:v>3.1894</c:v>
                </c:pt>
                <c:pt idx="423">
                  <c:v>3.1894</c:v>
                </c:pt>
                <c:pt idx="424">
                  <c:v>3.1894</c:v>
                </c:pt>
                <c:pt idx="425">
                  <c:v>3.3492000000000002</c:v>
                </c:pt>
                <c:pt idx="426">
                  <c:v>3.2635000000000001</c:v>
                </c:pt>
                <c:pt idx="427">
                  <c:v>3.3170000000000002</c:v>
                </c:pt>
                <c:pt idx="428">
                  <c:v>3.3096999999999999</c:v>
                </c:pt>
                <c:pt idx="429">
                  <c:v>3.3096999999999999</c:v>
                </c:pt>
                <c:pt idx="430">
                  <c:v>3.3096999999999999</c:v>
                </c:pt>
                <c:pt idx="431">
                  <c:v>3.3578000000000001</c:v>
                </c:pt>
                <c:pt idx="432">
                  <c:v>3.4079999999999999</c:v>
                </c:pt>
                <c:pt idx="433">
                  <c:v>3.4043000000000001</c:v>
                </c:pt>
                <c:pt idx="434">
                  <c:v>3.4489000000000001</c:v>
                </c:pt>
                <c:pt idx="435">
                  <c:v>3.4493999999999998</c:v>
                </c:pt>
                <c:pt idx="436">
                  <c:v>3.4493999999999998</c:v>
                </c:pt>
                <c:pt idx="437">
                  <c:v>3.4493999999999998</c:v>
                </c:pt>
                <c:pt idx="438">
                  <c:v>3.4904999999999999</c:v>
                </c:pt>
                <c:pt idx="439">
                  <c:v>3.5630000000000002</c:v>
                </c:pt>
                <c:pt idx="440">
                  <c:v>3.5299</c:v>
                </c:pt>
                <c:pt idx="441">
                  <c:v>3.7138</c:v>
                </c:pt>
                <c:pt idx="442">
                  <c:v>3.6846000000000001</c:v>
                </c:pt>
                <c:pt idx="443">
                  <c:v>3.6846000000000001</c:v>
                </c:pt>
                <c:pt idx="444">
                  <c:v>3.6846000000000001</c:v>
                </c:pt>
                <c:pt idx="445">
                  <c:v>3.9243999999999999</c:v>
                </c:pt>
                <c:pt idx="446">
                  <c:v>3.9451000000000001</c:v>
                </c:pt>
                <c:pt idx="447">
                  <c:v>3.7311999999999999</c:v>
                </c:pt>
                <c:pt idx="448">
                  <c:v>3.7856000000000001</c:v>
                </c:pt>
                <c:pt idx="449">
                  <c:v>3.8285999999999998</c:v>
                </c:pt>
                <c:pt idx="450">
                  <c:v>3.8285999999999998</c:v>
                </c:pt>
                <c:pt idx="451">
                  <c:v>3.8285999999999998</c:v>
                </c:pt>
                <c:pt idx="452">
                  <c:v>3.6387</c:v>
                </c:pt>
                <c:pt idx="453">
                  <c:v>3.6328999999999998</c:v>
                </c:pt>
                <c:pt idx="454">
                  <c:v>3.7528000000000001</c:v>
                </c:pt>
                <c:pt idx="455">
                  <c:v>3.8235999999999999</c:v>
                </c:pt>
                <c:pt idx="456">
                  <c:v>3.8814000000000002</c:v>
                </c:pt>
                <c:pt idx="457">
                  <c:v>3.8814000000000002</c:v>
                </c:pt>
                <c:pt idx="458">
                  <c:v>3.8814000000000002</c:v>
                </c:pt>
                <c:pt idx="459">
                  <c:v>3.8814000000000002</c:v>
                </c:pt>
                <c:pt idx="460">
                  <c:v>3.9470000000000001</c:v>
                </c:pt>
                <c:pt idx="461">
                  <c:v>3.8961999999999999</c:v>
                </c:pt>
                <c:pt idx="462">
                  <c:v>3.9434999999999998</c:v>
                </c:pt>
                <c:pt idx="463">
                  <c:v>4.0183999999999997</c:v>
                </c:pt>
                <c:pt idx="464">
                  <c:v>4.0183999999999997</c:v>
                </c:pt>
                <c:pt idx="465">
                  <c:v>4.0183999999999997</c:v>
                </c:pt>
                <c:pt idx="466">
                  <c:v>4.0103999999999997</c:v>
                </c:pt>
                <c:pt idx="467">
                  <c:v>4.0065999999999997</c:v>
                </c:pt>
                <c:pt idx="468">
                  <c:v>4.1334999999999997</c:v>
                </c:pt>
                <c:pt idx="469">
                  <c:v>4.2282999999999999</c:v>
                </c:pt>
                <c:pt idx="470">
                  <c:v>4.2167000000000003</c:v>
                </c:pt>
                <c:pt idx="471">
                  <c:v>4.2167000000000003</c:v>
                </c:pt>
                <c:pt idx="472">
                  <c:v>4.2167000000000003</c:v>
                </c:pt>
                <c:pt idx="473">
                  <c:v>4.2423999999999999</c:v>
                </c:pt>
                <c:pt idx="474">
                  <c:v>4.1021000000000001</c:v>
                </c:pt>
                <c:pt idx="475">
                  <c:v>4.0027999999999997</c:v>
                </c:pt>
                <c:pt idx="476">
                  <c:v>3.9186999999999999</c:v>
                </c:pt>
                <c:pt idx="477">
                  <c:v>4.0122999999999998</c:v>
                </c:pt>
                <c:pt idx="478">
                  <c:v>4.0122999999999998</c:v>
                </c:pt>
                <c:pt idx="479">
                  <c:v>4.0122999999999998</c:v>
                </c:pt>
                <c:pt idx="480">
                  <c:v>4.0477999999999996</c:v>
                </c:pt>
                <c:pt idx="481">
                  <c:v>4.0419</c:v>
                </c:pt>
                <c:pt idx="482">
                  <c:v>4.1005000000000003</c:v>
                </c:pt>
                <c:pt idx="483">
                  <c:v>4.1468999999999996</c:v>
                </c:pt>
                <c:pt idx="484">
                  <c:v>4.1584000000000003</c:v>
                </c:pt>
                <c:pt idx="485">
                  <c:v>4.1584000000000003</c:v>
                </c:pt>
                <c:pt idx="486">
                  <c:v>4.1584000000000003</c:v>
                </c:pt>
                <c:pt idx="487">
                  <c:v>4.2134999999999998</c:v>
                </c:pt>
                <c:pt idx="488">
                  <c:v>4.1234000000000002</c:v>
                </c:pt>
                <c:pt idx="489">
                  <c:v>4.0922999999999998</c:v>
                </c:pt>
                <c:pt idx="490">
                  <c:v>3.8125</c:v>
                </c:pt>
                <c:pt idx="491">
                  <c:v>3.8125</c:v>
                </c:pt>
                <c:pt idx="492">
                  <c:v>3.8125</c:v>
                </c:pt>
                <c:pt idx="493">
                  <c:v>3.8125</c:v>
                </c:pt>
                <c:pt idx="494">
                  <c:v>3.8536000000000001</c:v>
                </c:pt>
                <c:pt idx="495">
                  <c:v>3.7696000000000001</c:v>
                </c:pt>
                <c:pt idx="496">
                  <c:v>3.6899000000000002</c:v>
                </c:pt>
                <c:pt idx="497">
                  <c:v>3.7656999999999998</c:v>
                </c:pt>
                <c:pt idx="498">
                  <c:v>3.8288000000000002</c:v>
                </c:pt>
                <c:pt idx="499">
                  <c:v>3.8288000000000002</c:v>
                </c:pt>
                <c:pt idx="500">
                  <c:v>3.8288000000000002</c:v>
                </c:pt>
                <c:pt idx="501">
                  <c:v>3.8269000000000002</c:v>
                </c:pt>
                <c:pt idx="502">
                  <c:v>3.7559</c:v>
                </c:pt>
                <c:pt idx="503">
                  <c:v>3.6926999999999999</c:v>
                </c:pt>
                <c:pt idx="504">
                  <c:v>3.6926999999999999</c:v>
                </c:pt>
                <c:pt idx="505">
                  <c:v>3.6776</c:v>
                </c:pt>
                <c:pt idx="506">
                  <c:v>3.6776</c:v>
                </c:pt>
                <c:pt idx="507">
                  <c:v>3.6776</c:v>
                </c:pt>
                <c:pt idx="508">
                  <c:v>3.6812</c:v>
                </c:pt>
                <c:pt idx="509">
                  <c:v>3.7441</c:v>
                </c:pt>
                <c:pt idx="510">
                  <c:v>3.6053999999999999</c:v>
                </c:pt>
                <c:pt idx="511">
                  <c:v>3.5047999999999999</c:v>
                </c:pt>
                <c:pt idx="512">
                  <c:v>3.4862000000000002</c:v>
                </c:pt>
                <c:pt idx="513">
                  <c:v>3.4862000000000002</c:v>
                </c:pt>
                <c:pt idx="514">
                  <c:v>3.4862000000000002</c:v>
                </c:pt>
                <c:pt idx="515">
                  <c:v>3.5735999999999999</c:v>
                </c:pt>
                <c:pt idx="516">
                  <c:v>3.5314000000000001</c:v>
                </c:pt>
                <c:pt idx="517">
                  <c:v>3.4169</c:v>
                </c:pt>
                <c:pt idx="518">
                  <c:v>3.4819</c:v>
                </c:pt>
                <c:pt idx="519">
                  <c:v>3.5783</c:v>
                </c:pt>
                <c:pt idx="520">
                  <c:v>3.5783</c:v>
                </c:pt>
                <c:pt idx="521">
                  <c:v>3.5783</c:v>
                </c:pt>
                <c:pt idx="522">
                  <c:v>3.6113</c:v>
                </c:pt>
                <c:pt idx="523">
                  <c:v>3.5011999999999999</c:v>
                </c:pt>
                <c:pt idx="524">
                  <c:v>3.4773999999999998</c:v>
                </c:pt>
                <c:pt idx="525">
                  <c:v>3.4462999999999999</c:v>
                </c:pt>
                <c:pt idx="526">
                  <c:v>3.4822000000000002</c:v>
                </c:pt>
                <c:pt idx="527">
                  <c:v>3.4822000000000002</c:v>
                </c:pt>
                <c:pt idx="528">
                  <c:v>3.4822000000000002</c:v>
                </c:pt>
                <c:pt idx="529">
                  <c:v>3.5846</c:v>
                </c:pt>
                <c:pt idx="530">
                  <c:v>3.6825000000000001</c:v>
                </c:pt>
                <c:pt idx="531">
                  <c:v>3.6619999999999999</c:v>
                </c:pt>
                <c:pt idx="532">
                  <c:v>3.6785999999999999</c:v>
                </c:pt>
                <c:pt idx="533">
                  <c:v>3.7471999999999999</c:v>
                </c:pt>
                <c:pt idx="534">
                  <c:v>3.7471999999999999</c:v>
                </c:pt>
                <c:pt idx="535">
                  <c:v>3.7471999999999999</c:v>
                </c:pt>
                <c:pt idx="536">
                  <c:v>3.7471999999999999</c:v>
                </c:pt>
                <c:pt idx="537">
                  <c:v>3.8411</c:v>
                </c:pt>
                <c:pt idx="538">
                  <c:v>3.8826999999999998</c:v>
                </c:pt>
                <c:pt idx="539">
                  <c:v>3.8144999999999998</c:v>
                </c:pt>
                <c:pt idx="540">
                  <c:v>3.8748</c:v>
                </c:pt>
                <c:pt idx="541">
                  <c:v>3.8748</c:v>
                </c:pt>
                <c:pt idx="542">
                  <c:v>3.8748</c:v>
                </c:pt>
                <c:pt idx="543">
                  <c:v>3.8748</c:v>
                </c:pt>
                <c:pt idx="544">
                  <c:v>3.7389000000000001</c:v>
                </c:pt>
                <c:pt idx="545">
                  <c:v>3.6827000000000001</c:v>
                </c:pt>
                <c:pt idx="546">
                  <c:v>3.7181000000000002</c:v>
                </c:pt>
                <c:pt idx="547">
                  <c:v>3.5579999999999998</c:v>
                </c:pt>
                <c:pt idx="548">
                  <c:v>3.5579999999999998</c:v>
                </c:pt>
                <c:pt idx="549">
                  <c:v>3.5579999999999998</c:v>
                </c:pt>
                <c:pt idx="550">
                  <c:v>3.5320999999999998</c:v>
                </c:pt>
                <c:pt idx="551">
                  <c:v>3.6187999999999998</c:v>
                </c:pt>
                <c:pt idx="552">
                  <c:v>3.5392000000000001</c:v>
                </c:pt>
                <c:pt idx="553">
                  <c:v>3.44</c:v>
                </c:pt>
                <c:pt idx="554">
                  <c:v>3.5034999999999998</c:v>
                </c:pt>
                <c:pt idx="555">
                  <c:v>3.5034999999999998</c:v>
                </c:pt>
                <c:pt idx="556">
                  <c:v>3.5034999999999998</c:v>
                </c:pt>
                <c:pt idx="557">
                  <c:v>3.5034999999999998</c:v>
                </c:pt>
                <c:pt idx="558">
                  <c:v>3.5476000000000001</c:v>
                </c:pt>
                <c:pt idx="559">
                  <c:v>3.3698000000000001</c:v>
                </c:pt>
                <c:pt idx="560">
                  <c:v>3.3915000000000002</c:v>
                </c:pt>
                <c:pt idx="561">
                  <c:v>3.4786999999999999</c:v>
                </c:pt>
                <c:pt idx="562">
                  <c:v>3.4786999999999999</c:v>
                </c:pt>
                <c:pt idx="563">
                  <c:v>3.4786999999999999</c:v>
                </c:pt>
                <c:pt idx="564">
                  <c:v>3.5097999999999998</c:v>
                </c:pt>
                <c:pt idx="565">
                  <c:v>3.4527000000000001</c:v>
                </c:pt>
                <c:pt idx="566">
                  <c:v>3.4416000000000002</c:v>
                </c:pt>
                <c:pt idx="567">
                  <c:v>3.4946999999999999</c:v>
                </c:pt>
                <c:pt idx="568">
                  <c:v>3.5034999999999998</c:v>
                </c:pt>
                <c:pt idx="569">
                  <c:v>3.5034999999999998</c:v>
                </c:pt>
                <c:pt idx="570">
                  <c:v>3.5034999999999998</c:v>
                </c:pt>
                <c:pt idx="571">
                  <c:v>3.5366</c:v>
                </c:pt>
                <c:pt idx="572">
                  <c:v>3.5068999999999999</c:v>
                </c:pt>
                <c:pt idx="573">
                  <c:v>3.4165999999999999</c:v>
                </c:pt>
                <c:pt idx="574">
                  <c:v>3.3927</c:v>
                </c:pt>
                <c:pt idx="575">
                  <c:v>3.5246</c:v>
                </c:pt>
                <c:pt idx="576">
                  <c:v>3.5246</c:v>
                </c:pt>
                <c:pt idx="577">
                  <c:v>3.5246</c:v>
                </c:pt>
                <c:pt idx="578">
                  <c:v>3.6398999999999999</c:v>
                </c:pt>
                <c:pt idx="579">
                  <c:v>3.6735000000000002</c:v>
                </c:pt>
                <c:pt idx="580">
                  <c:v>3.6097999999999999</c:v>
                </c:pt>
                <c:pt idx="581">
                  <c:v>3.6579000000000002</c:v>
                </c:pt>
                <c:pt idx="582">
                  <c:v>3.7320000000000002</c:v>
                </c:pt>
                <c:pt idx="583">
                  <c:v>3.7320000000000002</c:v>
                </c:pt>
                <c:pt idx="584">
                  <c:v>3.7320000000000002</c:v>
                </c:pt>
                <c:pt idx="585">
                  <c:v>3.7016</c:v>
                </c:pt>
                <c:pt idx="586">
                  <c:v>3.7435</c:v>
                </c:pt>
                <c:pt idx="587">
                  <c:v>3.8048999999999999</c:v>
                </c:pt>
                <c:pt idx="588">
                  <c:v>3.8607999999999998</c:v>
                </c:pt>
                <c:pt idx="589">
                  <c:v>3.8148</c:v>
                </c:pt>
                <c:pt idx="590">
                  <c:v>3.8148</c:v>
                </c:pt>
                <c:pt idx="591">
                  <c:v>3.8148</c:v>
                </c:pt>
                <c:pt idx="592">
                  <c:v>3.8148</c:v>
                </c:pt>
                <c:pt idx="593">
                  <c:v>3.9525000000000001</c:v>
                </c:pt>
                <c:pt idx="594">
                  <c:v>3.9156</c:v>
                </c:pt>
                <c:pt idx="595">
                  <c:v>3.8767999999999998</c:v>
                </c:pt>
                <c:pt idx="596">
                  <c:v>3.9432</c:v>
                </c:pt>
                <c:pt idx="597">
                  <c:v>3.9432</c:v>
                </c:pt>
                <c:pt idx="598">
                  <c:v>3.9432</c:v>
                </c:pt>
                <c:pt idx="599">
                  <c:v>3.9140999999999999</c:v>
                </c:pt>
                <c:pt idx="600">
                  <c:v>3.92</c:v>
                </c:pt>
                <c:pt idx="601">
                  <c:v>3.9925000000000002</c:v>
                </c:pt>
                <c:pt idx="602">
                  <c:v>4.0556000000000001</c:v>
                </c:pt>
                <c:pt idx="603">
                  <c:v>3.9517000000000002</c:v>
                </c:pt>
                <c:pt idx="604">
                  <c:v>3.9517000000000002</c:v>
                </c:pt>
                <c:pt idx="605">
                  <c:v>3.9517000000000002</c:v>
                </c:pt>
                <c:pt idx="606">
                  <c:v>3.9577</c:v>
                </c:pt>
                <c:pt idx="607">
                  <c:v>3.9636999999999998</c:v>
                </c:pt>
                <c:pt idx="608">
                  <c:v>3.9912999999999998</c:v>
                </c:pt>
                <c:pt idx="609">
                  <c:v>3.9032</c:v>
                </c:pt>
                <c:pt idx="610">
                  <c:v>3.6987000000000001</c:v>
                </c:pt>
                <c:pt idx="611">
                  <c:v>3.6987000000000001</c:v>
                </c:pt>
                <c:pt idx="612">
                  <c:v>3.6987000000000001</c:v>
                </c:pt>
                <c:pt idx="613">
                  <c:v>3.5731999999999999</c:v>
                </c:pt>
                <c:pt idx="614">
                  <c:v>3.6892</c:v>
                </c:pt>
                <c:pt idx="615">
                  <c:v>3.4548000000000001</c:v>
                </c:pt>
                <c:pt idx="616">
                  <c:v>3.577</c:v>
                </c:pt>
                <c:pt idx="617">
                  <c:v>3.4285999999999999</c:v>
                </c:pt>
                <c:pt idx="618">
                  <c:v>3.4285999999999999</c:v>
                </c:pt>
                <c:pt idx="619">
                  <c:v>3.4285999999999999</c:v>
                </c:pt>
                <c:pt idx="620">
                  <c:v>3.4847000000000001</c:v>
                </c:pt>
                <c:pt idx="621">
                  <c:v>3.6093999999999999</c:v>
                </c:pt>
                <c:pt idx="622">
                  <c:v>3.4340999999999999</c:v>
                </c:pt>
                <c:pt idx="623">
                  <c:v>3.4266000000000001</c:v>
                </c:pt>
                <c:pt idx="624">
                  <c:v>3.3761999999999999</c:v>
                </c:pt>
                <c:pt idx="625">
                  <c:v>3.3761999999999999</c:v>
                </c:pt>
                <c:pt idx="626">
                  <c:v>3.3761999999999999</c:v>
                </c:pt>
                <c:pt idx="627">
                  <c:v>3.5299</c:v>
                </c:pt>
                <c:pt idx="628">
                  <c:v>3.5695999999999999</c:v>
                </c:pt>
                <c:pt idx="629">
                  <c:v>3.5638999999999998</c:v>
                </c:pt>
                <c:pt idx="630">
                  <c:v>3.5488</c:v>
                </c:pt>
                <c:pt idx="631">
                  <c:v>3.4676</c:v>
                </c:pt>
                <c:pt idx="632">
                  <c:v>3.4676</c:v>
                </c:pt>
                <c:pt idx="633">
                  <c:v>3.4676</c:v>
                </c:pt>
                <c:pt idx="634">
                  <c:v>3.4114</c:v>
                </c:pt>
                <c:pt idx="635">
                  <c:v>3.3386999999999998</c:v>
                </c:pt>
                <c:pt idx="636">
                  <c:v>3.3108</c:v>
                </c:pt>
                <c:pt idx="637">
                  <c:v>3.3050000000000002</c:v>
                </c:pt>
                <c:pt idx="638">
                  <c:v>3.3906000000000001</c:v>
                </c:pt>
                <c:pt idx="639">
                  <c:v>3.3906000000000001</c:v>
                </c:pt>
                <c:pt idx="640">
                  <c:v>3.3906000000000001</c:v>
                </c:pt>
                <c:pt idx="641">
                  <c:v>3.4167999999999998</c:v>
                </c:pt>
                <c:pt idx="642">
                  <c:v>3.4262000000000001</c:v>
                </c:pt>
                <c:pt idx="643">
                  <c:v>3.3906000000000001</c:v>
                </c:pt>
                <c:pt idx="644">
                  <c:v>3.4449000000000001</c:v>
                </c:pt>
                <c:pt idx="645">
                  <c:v>3.5127999999999999</c:v>
                </c:pt>
                <c:pt idx="646">
                  <c:v>3.5127999999999999</c:v>
                </c:pt>
                <c:pt idx="647">
                  <c:v>3.5127999999999999</c:v>
                </c:pt>
                <c:pt idx="648">
                  <c:v>3.6004</c:v>
                </c:pt>
                <c:pt idx="649">
                  <c:v>3.5756000000000001</c:v>
                </c:pt>
                <c:pt idx="650">
                  <c:v>3.5908000000000002</c:v>
                </c:pt>
                <c:pt idx="651">
                  <c:v>3.5318000000000001</c:v>
                </c:pt>
                <c:pt idx="652">
                  <c:v>3.5718000000000001</c:v>
                </c:pt>
                <c:pt idx="653">
                  <c:v>3.5718000000000001</c:v>
                </c:pt>
                <c:pt idx="654">
                  <c:v>3.5718000000000001</c:v>
                </c:pt>
                <c:pt idx="655">
                  <c:v>3.4901</c:v>
                </c:pt>
                <c:pt idx="656">
                  <c:v>3.3996</c:v>
                </c:pt>
                <c:pt idx="657">
                  <c:v>3.4485000000000001</c:v>
                </c:pt>
                <c:pt idx="658">
                  <c:v>3.5204</c:v>
                </c:pt>
                <c:pt idx="659">
                  <c:v>3.4220000000000002</c:v>
                </c:pt>
                <c:pt idx="660">
                  <c:v>3.4220000000000002</c:v>
                </c:pt>
                <c:pt idx="661">
                  <c:v>3.4220000000000002</c:v>
                </c:pt>
                <c:pt idx="662">
                  <c:v>3.5680999999999998</c:v>
                </c:pt>
                <c:pt idx="663">
                  <c:v>3.4239000000000002</c:v>
                </c:pt>
                <c:pt idx="664">
                  <c:v>3.3355999999999999</c:v>
                </c:pt>
                <c:pt idx="665">
                  <c:v>3.3786999999999998</c:v>
                </c:pt>
                <c:pt idx="666">
                  <c:v>3.4369999999999998</c:v>
                </c:pt>
                <c:pt idx="667">
                  <c:v>3.4369999999999998</c:v>
                </c:pt>
                <c:pt idx="668">
                  <c:v>3.4369999999999998</c:v>
                </c:pt>
                <c:pt idx="669">
                  <c:v>3.5072000000000001</c:v>
                </c:pt>
                <c:pt idx="670">
                  <c:v>3.5186000000000002</c:v>
                </c:pt>
                <c:pt idx="671">
                  <c:v>3.4426000000000001</c:v>
                </c:pt>
                <c:pt idx="672">
                  <c:v>3.3843000000000001</c:v>
                </c:pt>
                <c:pt idx="673">
                  <c:v>3.4624999999999999</c:v>
                </c:pt>
                <c:pt idx="674">
                  <c:v>3.4624999999999999</c:v>
                </c:pt>
                <c:pt idx="675">
                  <c:v>3.4624999999999999</c:v>
                </c:pt>
                <c:pt idx="676">
                  <c:v>3.5019</c:v>
                </c:pt>
                <c:pt idx="677">
                  <c:v>3.5339</c:v>
                </c:pt>
                <c:pt idx="678">
                  <c:v>3.5640999999999998</c:v>
                </c:pt>
                <c:pt idx="679">
                  <c:v>3.6457000000000002</c:v>
                </c:pt>
                <c:pt idx="680">
                  <c:v>3.6726000000000001</c:v>
                </c:pt>
                <c:pt idx="681">
                  <c:v>3.6726000000000001</c:v>
                </c:pt>
                <c:pt idx="682">
                  <c:v>3.6726000000000001</c:v>
                </c:pt>
                <c:pt idx="683">
                  <c:v>3.7147999999999999</c:v>
                </c:pt>
                <c:pt idx="684">
                  <c:v>3.6919</c:v>
                </c:pt>
                <c:pt idx="685">
                  <c:v>3.7418999999999998</c:v>
                </c:pt>
                <c:pt idx="686">
                  <c:v>3.8174000000000001</c:v>
                </c:pt>
                <c:pt idx="687">
                  <c:v>3.7982999999999998</c:v>
                </c:pt>
                <c:pt idx="688">
                  <c:v>3.7982999999999998</c:v>
                </c:pt>
                <c:pt idx="689">
                  <c:v>3.7982999999999998</c:v>
                </c:pt>
                <c:pt idx="690">
                  <c:v>3.7982999999999998</c:v>
                </c:pt>
                <c:pt idx="691">
                  <c:v>3.6865999999999999</c:v>
                </c:pt>
                <c:pt idx="692">
                  <c:v>3.6425999999999998</c:v>
                </c:pt>
                <c:pt idx="693">
                  <c:v>3.5950000000000002</c:v>
                </c:pt>
                <c:pt idx="694">
                  <c:v>3.6907000000000001</c:v>
                </c:pt>
                <c:pt idx="695">
                  <c:v>3.6907000000000001</c:v>
                </c:pt>
                <c:pt idx="696">
                  <c:v>3.6907000000000001</c:v>
                </c:pt>
                <c:pt idx="697">
                  <c:v>3.6831</c:v>
                </c:pt>
                <c:pt idx="698">
                  <c:v>3.6602000000000001</c:v>
                </c:pt>
                <c:pt idx="699">
                  <c:v>3.7951999999999999</c:v>
                </c:pt>
                <c:pt idx="700">
                  <c:v>3.7179000000000002</c:v>
                </c:pt>
                <c:pt idx="701">
                  <c:v>3.7393999999999998</c:v>
                </c:pt>
                <c:pt idx="702">
                  <c:v>3.7393999999999998</c:v>
                </c:pt>
                <c:pt idx="703">
                  <c:v>3.7393999999999998</c:v>
                </c:pt>
                <c:pt idx="704">
                  <c:v>3.7355999999999998</c:v>
                </c:pt>
                <c:pt idx="705">
                  <c:v>3.8132999999999999</c:v>
                </c:pt>
                <c:pt idx="706">
                  <c:v>3.7862</c:v>
                </c:pt>
                <c:pt idx="707">
                  <c:v>3.7164999999999999</c:v>
                </c:pt>
                <c:pt idx="708">
                  <c:v>3.7612999999999999</c:v>
                </c:pt>
                <c:pt idx="709">
                  <c:v>3.7612999999999999</c:v>
                </c:pt>
                <c:pt idx="710">
                  <c:v>3.7612999999999999</c:v>
                </c:pt>
                <c:pt idx="711">
                  <c:v>3.7612999999999999</c:v>
                </c:pt>
                <c:pt idx="712">
                  <c:v>3.7206999999999999</c:v>
                </c:pt>
                <c:pt idx="713">
                  <c:v>3.7189000000000001</c:v>
                </c:pt>
                <c:pt idx="714">
                  <c:v>3.7946</c:v>
                </c:pt>
                <c:pt idx="715">
                  <c:v>3.7347000000000001</c:v>
                </c:pt>
                <c:pt idx="716">
                  <c:v>3.7347000000000001</c:v>
                </c:pt>
                <c:pt idx="717">
                  <c:v>3.7347000000000001</c:v>
                </c:pt>
                <c:pt idx="718">
                  <c:v>3.7212000000000001</c:v>
                </c:pt>
                <c:pt idx="719">
                  <c:v>3.7639</c:v>
                </c:pt>
                <c:pt idx="720">
                  <c:v>3.7078000000000002</c:v>
                </c:pt>
                <c:pt idx="721">
                  <c:v>3.8382999999999998</c:v>
                </c:pt>
                <c:pt idx="722">
                  <c:v>3.8367</c:v>
                </c:pt>
                <c:pt idx="723">
                  <c:v>3.8367</c:v>
                </c:pt>
                <c:pt idx="724">
                  <c:v>3.8367</c:v>
                </c:pt>
                <c:pt idx="725">
                  <c:v>3.8544999999999998</c:v>
                </c:pt>
                <c:pt idx="726">
                  <c:v>3.8544999999999998</c:v>
                </c:pt>
                <c:pt idx="727">
                  <c:v>3.9315000000000002</c:v>
                </c:pt>
                <c:pt idx="728">
                  <c:v>4.0290999999999997</c:v>
                </c:pt>
                <c:pt idx="729">
                  <c:v>4.0616000000000003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C2-4641-A8E4-581F26FBAAB9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4EC2-4641-A8E4-581F26FBAAB9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44385</c:v>
                </c:pt>
                <c:pt idx="1">
                  <c:v>44386</c:v>
                </c:pt>
                <c:pt idx="2">
                  <c:v>44387</c:v>
                </c:pt>
                <c:pt idx="3">
                  <c:v>44388</c:v>
                </c:pt>
                <c:pt idx="4">
                  <c:v>44389</c:v>
                </c:pt>
                <c:pt idx="5">
                  <c:v>44390</c:v>
                </c:pt>
                <c:pt idx="6">
                  <c:v>44391</c:v>
                </c:pt>
                <c:pt idx="7">
                  <c:v>44392</c:v>
                </c:pt>
                <c:pt idx="8">
                  <c:v>44393</c:v>
                </c:pt>
                <c:pt idx="9">
                  <c:v>44394</c:v>
                </c:pt>
                <c:pt idx="10">
                  <c:v>44395</c:v>
                </c:pt>
                <c:pt idx="11">
                  <c:v>44396</c:v>
                </c:pt>
                <c:pt idx="12">
                  <c:v>44397</c:v>
                </c:pt>
                <c:pt idx="13">
                  <c:v>44398</c:v>
                </c:pt>
                <c:pt idx="14">
                  <c:v>44399</c:v>
                </c:pt>
                <c:pt idx="15">
                  <c:v>44400</c:v>
                </c:pt>
                <c:pt idx="16">
                  <c:v>44401</c:v>
                </c:pt>
                <c:pt idx="17">
                  <c:v>44402</c:v>
                </c:pt>
                <c:pt idx="18">
                  <c:v>44403</c:v>
                </c:pt>
                <c:pt idx="19">
                  <c:v>44404</c:v>
                </c:pt>
                <c:pt idx="20">
                  <c:v>44405</c:v>
                </c:pt>
                <c:pt idx="21">
                  <c:v>44406</c:v>
                </c:pt>
                <c:pt idx="22">
                  <c:v>44407</c:v>
                </c:pt>
                <c:pt idx="23">
                  <c:v>44408</c:v>
                </c:pt>
                <c:pt idx="24">
                  <c:v>44409</c:v>
                </c:pt>
                <c:pt idx="25">
                  <c:v>44410</c:v>
                </c:pt>
                <c:pt idx="26">
                  <c:v>44411</c:v>
                </c:pt>
                <c:pt idx="27">
                  <c:v>44412</c:v>
                </c:pt>
                <c:pt idx="28">
                  <c:v>44413</c:v>
                </c:pt>
                <c:pt idx="29">
                  <c:v>44414</c:v>
                </c:pt>
                <c:pt idx="30">
                  <c:v>44415</c:v>
                </c:pt>
                <c:pt idx="31">
                  <c:v>44416</c:v>
                </c:pt>
                <c:pt idx="32">
                  <c:v>44417</c:v>
                </c:pt>
                <c:pt idx="33">
                  <c:v>44418</c:v>
                </c:pt>
                <c:pt idx="34">
                  <c:v>44419</c:v>
                </c:pt>
                <c:pt idx="35">
                  <c:v>44420</c:v>
                </c:pt>
                <c:pt idx="36">
                  <c:v>44421</c:v>
                </c:pt>
                <c:pt idx="37">
                  <c:v>44422</c:v>
                </c:pt>
                <c:pt idx="38">
                  <c:v>44423</c:v>
                </c:pt>
                <c:pt idx="39">
                  <c:v>44424</c:v>
                </c:pt>
                <c:pt idx="40">
                  <c:v>44425</c:v>
                </c:pt>
                <c:pt idx="41">
                  <c:v>44426</c:v>
                </c:pt>
                <c:pt idx="42">
                  <c:v>44427</c:v>
                </c:pt>
                <c:pt idx="43">
                  <c:v>44428</c:v>
                </c:pt>
                <c:pt idx="44">
                  <c:v>44429</c:v>
                </c:pt>
                <c:pt idx="45">
                  <c:v>44430</c:v>
                </c:pt>
                <c:pt idx="46">
                  <c:v>44431</c:v>
                </c:pt>
                <c:pt idx="47">
                  <c:v>44432</c:v>
                </c:pt>
                <c:pt idx="48">
                  <c:v>44433</c:v>
                </c:pt>
                <c:pt idx="49">
                  <c:v>44434</c:v>
                </c:pt>
                <c:pt idx="50">
                  <c:v>44435</c:v>
                </c:pt>
                <c:pt idx="51">
                  <c:v>44436</c:v>
                </c:pt>
                <c:pt idx="52">
                  <c:v>44437</c:v>
                </c:pt>
                <c:pt idx="53">
                  <c:v>44438</c:v>
                </c:pt>
                <c:pt idx="54">
                  <c:v>44439</c:v>
                </c:pt>
                <c:pt idx="55">
                  <c:v>44440</c:v>
                </c:pt>
                <c:pt idx="56">
                  <c:v>44441</c:v>
                </c:pt>
                <c:pt idx="57">
                  <c:v>44442</c:v>
                </c:pt>
                <c:pt idx="58">
                  <c:v>44443</c:v>
                </c:pt>
                <c:pt idx="59">
                  <c:v>44444</c:v>
                </c:pt>
                <c:pt idx="60">
                  <c:v>44445</c:v>
                </c:pt>
                <c:pt idx="61">
                  <c:v>44446</c:v>
                </c:pt>
                <c:pt idx="62">
                  <c:v>44447</c:v>
                </c:pt>
                <c:pt idx="63">
                  <c:v>44448</c:v>
                </c:pt>
                <c:pt idx="64">
                  <c:v>44449</c:v>
                </c:pt>
                <c:pt idx="65">
                  <c:v>44450</c:v>
                </c:pt>
                <c:pt idx="66">
                  <c:v>44451</c:v>
                </c:pt>
                <c:pt idx="67">
                  <c:v>44452</c:v>
                </c:pt>
                <c:pt idx="68">
                  <c:v>44453</c:v>
                </c:pt>
                <c:pt idx="69">
                  <c:v>44454</c:v>
                </c:pt>
                <c:pt idx="70">
                  <c:v>44455</c:v>
                </c:pt>
                <c:pt idx="71">
                  <c:v>44456</c:v>
                </c:pt>
                <c:pt idx="72">
                  <c:v>44457</c:v>
                </c:pt>
                <c:pt idx="73">
                  <c:v>44458</c:v>
                </c:pt>
                <c:pt idx="74">
                  <c:v>44459</c:v>
                </c:pt>
                <c:pt idx="75">
                  <c:v>44460</c:v>
                </c:pt>
                <c:pt idx="76">
                  <c:v>44461</c:v>
                </c:pt>
                <c:pt idx="77">
                  <c:v>44462</c:v>
                </c:pt>
                <c:pt idx="78">
                  <c:v>44463</c:v>
                </c:pt>
                <c:pt idx="79">
                  <c:v>44464</c:v>
                </c:pt>
                <c:pt idx="80">
                  <c:v>44465</c:v>
                </c:pt>
                <c:pt idx="81">
                  <c:v>44466</c:v>
                </c:pt>
                <c:pt idx="82">
                  <c:v>44467</c:v>
                </c:pt>
                <c:pt idx="83">
                  <c:v>44468</c:v>
                </c:pt>
                <c:pt idx="84">
                  <c:v>44469</c:v>
                </c:pt>
                <c:pt idx="85">
                  <c:v>44470</c:v>
                </c:pt>
                <c:pt idx="86">
                  <c:v>44471</c:v>
                </c:pt>
                <c:pt idx="87">
                  <c:v>44472</c:v>
                </c:pt>
                <c:pt idx="88">
                  <c:v>44473</c:v>
                </c:pt>
                <c:pt idx="89">
                  <c:v>44474</c:v>
                </c:pt>
                <c:pt idx="90">
                  <c:v>44475</c:v>
                </c:pt>
                <c:pt idx="91">
                  <c:v>44476</c:v>
                </c:pt>
                <c:pt idx="92">
                  <c:v>44477</c:v>
                </c:pt>
                <c:pt idx="93">
                  <c:v>44478</c:v>
                </c:pt>
                <c:pt idx="94">
                  <c:v>44479</c:v>
                </c:pt>
                <c:pt idx="95">
                  <c:v>44480</c:v>
                </c:pt>
                <c:pt idx="96">
                  <c:v>44481</c:v>
                </c:pt>
                <c:pt idx="97">
                  <c:v>44482</c:v>
                </c:pt>
                <c:pt idx="98">
                  <c:v>44483</c:v>
                </c:pt>
                <c:pt idx="99">
                  <c:v>44484</c:v>
                </c:pt>
                <c:pt idx="100">
                  <c:v>44485</c:v>
                </c:pt>
                <c:pt idx="101">
                  <c:v>44486</c:v>
                </c:pt>
                <c:pt idx="102">
                  <c:v>44487</c:v>
                </c:pt>
                <c:pt idx="103">
                  <c:v>44488</c:v>
                </c:pt>
                <c:pt idx="104">
                  <c:v>44489</c:v>
                </c:pt>
                <c:pt idx="105">
                  <c:v>44490</c:v>
                </c:pt>
                <c:pt idx="106">
                  <c:v>44491</c:v>
                </c:pt>
                <c:pt idx="107">
                  <c:v>44492</c:v>
                </c:pt>
                <c:pt idx="108">
                  <c:v>44493</c:v>
                </c:pt>
                <c:pt idx="109">
                  <c:v>44494</c:v>
                </c:pt>
                <c:pt idx="110">
                  <c:v>44495</c:v>
                </c:pt>
                <c:pt idx="111">
                  <c:v>44496</c:v>
                </c:pt>
                <c:pt idx="112">
                  <c:v>44497</c:v>
                </c:pt>
                <c:pt idx="113">
                  <c:v>44498</c:v>
                </c:pt>
                <c:pt idx="114">
                  <c:v>44499</c:v>
                </c:pt>
                <c:pt idx="115">
                  <c:v>44500</c:v>
                </c:pt>
                <c:pt idx="116">
                  <c:v>44501</c:v>
                </c:pt>
                <c:pt idx="117">
                  <c:v>44502</c:v>
                </c:pt>
                <c:pt idx="118">
                  <c:v>44503</c:v>
                </c:pt>
                <c:pt idx="119">
                  <c:v>44504</c:v>
                </c:pt>
                <c:pt idx="120">
                  <c:v>44505</c:v>
                </c:pt>
                <c:pt idx="121">
                  <c:v>44506</c:v>
                </c:pt>
                <c:pt idx="122">
                  <c:v>44507</c:v>
                </c:pt>
                <c:pt idx="123">
                  <c:v>44508</c:v>
                </c:pt>
                <c:pt idx="124">
                  <c:v>44509</c:v>
                </c:pt>
                <c:pt idx="125">
                  <c:v>44510</c:v>
                </c:pt>
                <c:pt idx="126">
                  <c:v>44511</c:v>
                </c:pt>
                <c:pt idx="127">
                  <c:v>44512</c:v>
                </c:pt>
                <c:pt idx="128">
                  <c:v>44513</c:v>
                </c:pt>
                <c:pt idx="129">
                  <c:v>44514</c:v>
                </c:pt>
                <c:pt idx="130">
                  <c:v>44515</c:v>
                </c:pt>
                <c:pt idx="131">
                  <c:v>44516</c:v>
                </c:pt>
                <c:pt idx="132">
                  <c:v>44517</c:v>
                </c:pt>
                <c:pt idx="133">
                  <c:v>44518</c:v>
                </c:pt>
                <c:pt idx="134">
                  <c:v>44519</c:v>
                </c:pt>
                <c:pt idx="135">
                  <c:v>44520</c:v>
                </c:pt>
                <c:pt idx="136">
                  <c:v>44521</c:v>
                </c:pt>
                <c:pt idx="137">
                  <c:v>44522</c:v>
                </c:pt>
                <c:pt idx="138">
                  <c:v>44523</c:v>
                </c:pt>
                <c:pt idx="139">
                  <c:v>44524</c:v>
                </c:pt>
                <c:pt idx="140">
                  <c:v>44525</c:v>
                </c:pt>
                <c:pt idx="141">
                  <c:v>44526</c:v>
                </c:pt>
                <c:pt idx="142">
                  <c:v>44527</c:v>
                </c:pt>
                <c:pt idx="143">
                  <c:v>44528</c:v>
                </c:pt>
                <c:pt idx="144">
                  <c:v>44529</c:v>
                </c:pt>
                <c:pt idx="145">
                  <c:v>44530</c:v>
                </c:pt>
                <c:pt idx="146">
                  <c:v>44531</c:v>
                </c:pt>
                <c:pt idx="147">
                  <c:v>44532</c:v>
                </c:pt>
                <c:pt idx="148">
                  <c:v>44533</c:v>
                </c:pt>
                <c:pt idx="149">
                  <c:v>44534</c:v>
                </c:pt>
                <c:pt idx="150">
                  <c:v>44535</c:v>
                </c:pt>
                <c:pt idx="151">
                  <c:v>44536</c:v>
                </c:pt>
                <c:pt idx="152">
                  <c:v>44537</c:v>
                </c:pt>
                <c:pt idx="153">
                  <c:v>44538</c:v>
                </c:pt>
                <c:pt idx="154">
                  <c:v>44539</c:v>
                </c:pt>
                <c:pt idx="155">
                  <c:v>44540</c:v>
                </c:pt>
                <c:pt idx="156">
                  <c:v>44541</c:v>
                </c:pt>
                <c:pt idx="157">
                  <c:v>44542</c:v>
                </c:pt>
                <c:pt idx="158">
                  <c:v>44543</c:v>
                </c:pt>
                <c:pt idx="159">
                  <c:v>44544</c:v>
                </c:pt>
                <c:pt idx="160">
                  <c:v>44545</c:v>
                </c:pt>
                <c:pt idx="161">
                  <c:v>44546</c:v>
                </c:pt>
                <c:pt idx="162">
                  <c:v>44547</c:v>
                </c:pt>
                <c:pt idx="163">
                  <c:v>44548</c:v>
                </c:pt>
                <c:pt idx="164">
                  <c:v>44549</c:v>
                </c:pt>
                <c:pt idx="165">
                  <c:v>44550</c:v>
                </c:pt>
                <c:pt idx="166">
                  <c:v>44551</c:v>
                </c:pt>
                <c:pt idx="167">
                  <c:v>44552</c:v>
                </c:pt>
                <c:pt idx="168">
                  <c:v>44553</c:v>
                </c:pt>
                <c:pt idx="169">
                  <c:v>44554</c:v>
                </c:pt>
                <c:pt idx="170">
                  <c:v>44555</c:v>
                </c:pt>
                <c:pt idx="171">
                  <c:v>44556</c:v>
                </c:pt>
                <c:pt idx="172">
                  <c:v>44557</c:v>
                </c:pt>
                <c:pt idx="173">
                  <c:v>44558</c:v>
                </c:pt>
                <c:pt idx="174">
                  <c:v>44559</c:v>
                </c:pt>
                <c:pt idx="175">
                  <c:v>44560</c:v>
                </c:pt>
                <c:pt idx="176">
                  <c:v>44561</c:v>
                </c:pt>
                <c:pt idx="177">
                  <c:v>44562</c:v>
                </c:pt>
                <c:pt idx="178">
                  <c:v>44563</c:v>
                </c:pt>
                <c:pt idx="179">
                  <c:v>44564</c:v>
                </c:pt>
                <c:pt idx="180">
                  <c:v>44565</c:v>
                </c:pt>
                <c:pt idx="181">
                  <c:v>44566</c:v>
                </c:pt>
                <c:pt idx="182">
                  <c:v>44567</c:v>
                </c:pt>
                <c:pt idx="183">
                  <c:v>44568</c:v>
                </c:pt>
                <c:pt idx="184">
                  <c:v>44569</c:v>
                </c:pt>
                <c:pt idx="185">
                  <c:v>44570</c:v>
                </c:pt>
                <c:pt idx="186">
                  <c:v>44571</c:v>
                </c:pt>
                <c:pt idx="187">
                  <c:v>44572</c:v>
                </c:pt>
                <c:pt idx="188">
                  <c:v>44573</c:v>
                </c:pt>
                <c:pt idx="189">
                  <c:v>44574</c:v>
                </c:pt>
                <c:pt idx="190">
                  <c:v>44575</c:v>
                </c:pt>
                <c:pt idx="191">
                  <c:v>44576</c:v>
                </c:pt>
                <c:pt idx="192">
                  <c:v>44577</c:v>
                </c:pt>
                <c:pt idx="193">
                  <c:v>44578</c:v>
                </c:pt>
                <c:pt idx="194">
                  <c:v>44579</c:v>
                </c:pt>
                <c:pt idx="195">
                  <c:v>44580</c:v>
                </c:pt>
                <c:pt idx="196">
                  <c:v>44581</c:v>
                </c:pt>
                <c:pt idx="197">
                  <c:v>44582</c:v>
                </c:pt>
                <c:pt idx="198">
                  <c:v>44583</c:v>
                </c:pt>
                <c:pt idx="199">
                  <c:v>44584</c:v>
                </c:pt>
                <c:pt idx="200">
                  <c:v>44585</c:v>
                </c:pt>
                <c:pt idx="201">
                  <c:v>44586</c:v>
                </c:pt>
                <c:pt idx="202">
                  <c:v>44587</c:v>
                </c:pt>
                <c:pt idx="203">
                  <c:v>44588</c:v>
                </c:pt>
                <c:pt idx="204">
                  <c:v>44589</c:v>
                </c:pt>
                <c:pt idx="205">
                  <c:v>44590</c:v>
                </c:pt>
                <c:pt idx="206">
                  <c:v>44591</c:v>
                </c:pt>
                <c:pt idx="207">
                  <c:v>44592</c:v>
                </c:pt>
                <c:pt idx="208">
                  <c:v>44593</c:v>
                </c:pt>
                <c:pt idx="209">
                  <c:v>44594</c:v>
                </c:pt>
                <c:pt idx="210">
                  <c:v>44595</c:v>
                </c:pt>
                <c:pt idx="211">
                  <c:v>44596</c:v>
                </c:pt>
                <c:pt idx="212">
                  <c:v>44597</c:v>
                </c:pt>
                <c:pt idx="213">
                  <c:v>44598</c:v>
                </c:pt>
                <c:pt idx="214">
                  <c:v>44599</c:v>
                </c:pt>
                <c:pt idx="215">
                  <c:v>44600</c:v>
                </c:pt>
                <c:pt idx="216">
                  <c:v>44601</c:v>
                </c:pt>
                <c:pt idx="217">
                  <c:v>44602</c:v>
                </c:pt>
                <c:pt idx="218">
                  <c:v>44603</c:v>
                </c:pt>
                <c:pt idx="219">
                  <c:v>44604</c:v>
                </c:pt>
                <c:pt idx="220">
                  <c:v>44605</c:v>
                </c:pt>
                <c:pt idx="221">
                  <c:v>44606</c:v>
                </c:pt>
                <c:pt idx="222">
                  <c:v>44607</c:v>
                </c:pt>
                <c:pt idx="223">
                  <c:v>44608</c:v>
                </c:pt>
                <c:pt idx="224">
                  <c:v>44609</c:v>
                </c:pt>
                <c:pt idx="225">
                  <c:v>44610</c:v>
                </c:pt>
                <c:pt idx="226">
                  <c:v>44611</c:v>
                </c:pt>
                <c:pt idx="227">
                  <c:v>44612</c:v>
                </c:pt>
                <c:pt idx="228">
                  <c:v>44613</c:v>
                </c:pt>
                <c:pt idx="229">
                  <c:v>44614</c:v>
                </c:pt>
                <c:pt idx="230">
                  <c:v>44615</c:v>
                </c:pt>
                <c:pt idx="231">
                  <c:v>44616</c:v>
                </c:pt>
                <c:pt idx="232">
                  <c:v>44617</c:v>
                </c:pt>
                <c:pt idx="233">
                  <c:v>44618</c:v>
                </c:pt>
                <c:pt idx="234">
                  <c:v>44619</c:v>
                </c:pt>
                <c:pt idx="235">
                  <c:v>44620</c:v>
                </c:pt>
                <c:pt idx="236">
                  <c:v>44621</c:v>
                </c:pt>
                <c:pt idx="237">
                  <c:v>44622</c:v>
                </c:pt>
                <c:pt idx="238">
                  <c:v>44623</c:v>
                </c:pt>
                <c:pt idx="239">
                  <c:v>44624</c:v>
                </c:pt>
                <c:pt idx="240">
                  <c:v>44625</c:v>
                </c:pt>
                <c:pt idx="241">
                  <c:v>44626</c:v>
                </c:pt>
                <c:pt idx="242">
                  <c:v>44627</c:v>
                </c:pt>
                <c:pt idx="243">
                  <c:v>44628</c:v>
                </c:pt>
                <c:pt idx="244">
                  <c:v>44629</c:v>
                </c:pt>
                <c:pt idx="245">
                  <c:v>44630</c:v>
                </c:pt>
                <c:pt idx="246">
                  <c:v>44631</c:v>
                </c:pt>
                <c:pt idx="247">
                  <c:v>44632</c:v>
                </c:pt>
                <c:pt idx="248">
                  <c:v>44633</c:v>
                </c:pt>
                <c:pt idx="249">
                  <c:v>44634</c:v>
                </c:pt>
                <c:pt idx="250">
                  <c:v>44635</c:v>
                </c:pt>
                <c:pt idx="251">
                  <c:v>44636</c:v>
                </c:pt>
                <c:pt idx="252">
                  <c:v>44637</c:v>
                </c:pt>
                <c:pt idx="253">
                  <c:v>44638</c:v>
                </c:pt>
                <c:pt idx="254">
                  <c:v>44639</c:v>
                </c:pt>
                <c:pt idx="255">
                  <c:v>44640</c:v>
                </c:pt>
                <c:pt idx="256">
                  <c:v>44641</c:v>
                </c:pt>
                <c:pt idx="257">
                  <c:v>44642</c:v>
                </c:pt>
                <c:pt idx="258">
                  <c:v>44643</c:v>
                </c:pt>
                <c:pt idx="259">
                  <c:v>44644</c:v>
                </c:pt>
                <c:pt idx="260">
                  <c:v>44645</c:v>
                </c:pt>
                <c:pt idx="261">
                  <c:v>44646</c:v>
                </c:pt>
                <c:pt idx="262">
                  <c:v>44647</c:v>
                </c:pt>
                <c:pt idx="263">
                  <c:v>44648</c:v>
                </c:pt>
                <c:pt idx="264">
                  <c:v>44649</c:v>
                </c:pt>
                <c:pt idx="265">
                  <c:v>44650</c:v>
                </c:pt>
                <c:pt idx="266">
                  <c:v>44651</c:v>
                </c:pt>
                <c:pt idx="267">
                  <c:v>44652</c:v>
                </c:pt>
                <c:pt idx="268">
                  <c:v>44653</c:v>
                </c:pt>
                <c:pt idx="269">
                  <c:v>44654</c:v>
                </c:pt>
                <c:pt idx="270">
                  <c:v>44655</c:v>
                </c:pt>
                <c:pt idx="271">
                  <c:v>44656</c:v>
                </c:pt>
                <c:pt idx="272">
                  <c:v>44657</c:v>
                </c:pt>
                <c:pt idx="273">
                  <c:v>44658</c:v>
                </c:pt>
                <c:pt idx="274">
                  <c:v>44659</c:v>
                </c:pt>
                <c:pt idx="275">
                  <c:v>44660</c:v>
                </c:pt>
                <c:pt idx="276">
                  <c:v>44661</c:v>
                </c:pt>
                <c:pt idx="277">
                  <c:v>44662</c:v>
                </c:pt>
                <c:pt idx="278">
                  <c:v>44663</c:v>
                </c:pt>
                <c:pt idx="279">
                  <c:v>44664</c:v>
                </c:pt>
                <c:pt idx="280">
                  <c:v>44665</c:v>
                </c:pt>
                <c:pt idx="281">
                  <c:v>44666</c:v>
                </c:pt>
                <c:pt idx="282">
                  <c:v>44667</c:v>
                </c:pt>
                <c:pt idx="283">
                  <c:v>44668</c:v>
                </c:pt>
                <c:pt idx="284">
                  <c:v>44669</c:v>
                </c:pt>
                <c:pt idx="285">
                  <c:v>44670</c:v>
                </c:pt>
                <c:pt idx="286">
                  <c:v>44671</c:v>
                </c:pt>
                <c:pt idx="287">
                  <c:v>44672</c:v>
                </c:pt>
                <c:pt idx="288">
                  <c:v>44673</c:v>
                </c:pt>
                <c:pt idx="289">
                  <c:v>44674</c:v>
                </c:pt>
                <c:pt idx="290">
                  <c:v>44675</c:v>
                </c:pt>
                <c:pt idx="291">
                  <c:v>44676</c:v>
                </c:pt>
                <c:pt idx="292">
                  <c:v>44677</c:v>
                </c:pt>
                <c:pt idx="293">
                  <c:v>44678</c:v>
                </c:pt>
                <c:pt idx="294">
                  <c:v>44679</c:v>
                </c:pt>
                <c:pt idx="295">
                  <c:v>44680</c:v>
                </c:pt>
                <c:pt idx="296">
                  <c:v>44681</c:v>
                </c:pt>
                <c:pt idx="297">
                  <c:v>44682</c:v>
                </c:pt>
                <c:pt idx="298">
                  <c:v>44683</c:v>
                </c:pt>
                <c:pt idx="299">
                  <c:v>44684</c:v>
                </c:pt>
                <c:pt idx="300">
                  <c:v>44685</c:v>
                </c:pt>
                <c:pt idx="301">
                  <c:v>44686</c:v>
                </c:pt>
                <c:pt idx="302">
                  <c:v>44687</c:v>
                </c:pt>
                <c:pt idx="303">
                  <c:v>44688</c:v>
                </c:pt>
                <c:pt idx="304">
                  <c:v>44689</c:v>
                </c:pt>
                <c:pt idx="305">
                  <c:v>44690</c:v>
                </c:pt>
                <c:pt idx="306">
                  <c:v>44691</c:v>
                </c:pt>
                <c:pt idx="307">
                  <c:v>44692</c:v>
                </c:pt>
                <c:pt idx="308">
                  <c:v>44693</c:v>
                </c:pt>
                <c:pt idx="309">
                  <c:v>44694</c:v>
                </c:pt>
                <c:pt idx="310">
                  <c:v>44695</c:v>
                </c:pt>
                <c:pt idx="311">
                  <c:v>44696</c:v>
                </c:pt>
                <c:pt idx="312">
                  <c:v>44697</c:v>
                </c:pt>
                <c:pt idx="313">
                  <c:v>44698</c:v>
                </c:pt>
                <c:pt idx="314">
                  <c:v>44699</c:v>
                </c:pt>
                <c:pt idx="315">
                  <c:v>44700</c:v>
                </c:pt>
                <c:pt idx="316">
                  <c:v>44701</c:v>
                </c:pt>
                <c:pt idx="317">
                  <c:v>44702</c:v>
                </c:pt>
                <c:pt idx="318">
                  <c:v>44703</c:v>
                </c:pt>
                <c:pt idx="319">
                  <c:v>44704</c:v>
                </c:pt>
                <c:pt idx="320">
                  <c:v>44705</c:v>
                </c:pt>
                <c:pt idx="321">
                  <c:v>44706</c:v>
                </c:pt>
                <c:pt idx="322">
                  <c:v>44707</c:v>
                </c:pt>
                <c:pt idx="323">
                  <c:v>44708</c:v>
                </c:pt>
                <c:pt idx="324">
                  <c:v>44709</c:v>
                </c:pt>
                <c:pt idx="325">
                  <c:v>44710</c:v>
                </c:pt>
                <c:pt idx="326">
                  <c:v>44711</c:v>
                </c:pt>
                <c:pt idx="327">
                  <c:v>44712</c:v>
                </c:pt>
                <c:pt idx="328">
                  <c:v>44713</c:v>
                </c:pt>
                <c:pt idx="329">
                  <c:v>44714</c:v>
                </c:pt>
                <c:pt idx="330">
                  <c:v>44715</c:v>
                </c:pt>
                <c:pt idx="331">
                  <c:v>44716</c:v>
                </c:pt>
                <c:pt idx="332">
                  <c:v>44717</c:v>
                </c:pt>
                <c:pt idx="333">
                  <c:v>44718</c:v>
                </c:pt>
                <c:pt idx="334">
                  <c:v>44719</c:v>
                </c:pt>
                <c:pt idx="335">
                  <c:v>44720</c:v>
                </c:pt>
                <c:pt idx="336">
                  <c:v>44721</c:v>
                </c:pt>
                <c:pt idx="337">
                  <c:v>44722</c:v>
                </c:pt>
                <c:pt idx="338">
                  <c:v>44723</c:v>
                </c:pt>
                <c:pt idx="339">
                  <c:v>44724</c:v>
                </c:pt>
                <c:pt idx="340">
                  <c:v>44725</c:v>
                </c:pt>
                <c:pt idx="341">
                  <c:v>44726</c:v>
                </c:pt>
                <c:pt idx="342">
                  <c:v>44727</c:v>
                </c:pt>
                <c:pt idx="343">
                  <c:v>44728</c:v>
                </c:pt>
                <c:pt idx="344">
                  <c:v>44729</c:v>
                </c:pt>
                <c:pt idx="345">
                  <c:v>44730</c:v>
                </c:pt>
                <c:pt idx="346">
                  <c:v>44731</c:v>
                </c:pt>
                <c:pt idx="347">
                  <c:v>44732</c:v>
                </c:pt>
                <c:pt idx="348">
                  <c:v>44733</c:v>
                </c:pt>
                <c:pt idx="349">
                  <c:v>44734</c:v>
                </c:pt>
                <c:pt idx="350">
                  <c:v>44735</c:v>
                </c:pt>
                <c:pt idx="351">
                  <c:v>44736</c:v>
                </c:pt>
                <c:pt idx="352">
                  <c:v>44737</c:v>
                </c:pt>
                <c:pt idx="353">
                  <c:v>44738</c:v>
                </c:pt>
                <c:pt idx="354">
                  <c:v>44739</c:v>
                </c:pt>
                <c:pt idx="355">
                  <c:v>44740</c:v>
                </c:pt>
                <c:pt idx="356">
                  <c:v>44741</c:v>
                </c:pt>
                <c:pt idx="357">
                  <c:v>44742</c:v>
                </c:pt>
                <c:pt idx="358">
                  <c:v>44743</c:v>
                </c:pt>
                <c:pt idx="359">
                  <c:v>44744</c:v>
                </c:pt>
                <c:pt idx="360">
                  <c:v>44745</c:v>
                </c:pt>
                <c:pt idx="361">
                  <c:v>44746</c:v>
                </c:pt>
                <c:pt idx="362">
                  <c:v>44747</c:v>
                </c:pt>
                <c:pt idx="363">
                  <c:v>44748</c:v>
                </c:pt>
                <c:pt idx="364">
                  <c:v>44749</c:v>
                </c:pt>
                <c:pt idx="365">
                  <c:v>44750</c:v>
                </c:pt>
                <c:pt idx="366">
                  <c:v>44751</c:v>
                </c:pt>
                <c:pt idx="367">
                  <c:v>44752</c:v>
                </c:pt>
                <c:pt idx="368">
                  <c:v>44753</c:v>
                </c:pt>
                <c:pt idx="369">
                  <c:v>44754</c:v>
                </c:pt>
                <c:pt idx="370">
                  <c:v>44755</c:v>
                </c:pt>
                <c:pt idx="371">
                  <c:v>44756</c:v>
                </c:pt>
                <c:pt idx="372">
                  <c:v>44757</c:v>
                </c:pt>
                <c:pt idx="373">
                  <c:v>44758</c:v>
                </c:pt>
                <c:pt idx="374">
                  <c:v>44759</c:v>
                </c:pt>
                <c:pt idx="375">
                  <c:v>44760</c:v>
                </c:pt>
                <c:pt idx="376">
                  <c:v>44761</c:v>
                </c:pt>
                <c:pt idx="377">
                  <c:v>44762</c:v>
                </c:pt>
                <c:pt idx="378">
                  <c:v>44763</c:v>
                </c:pt>
                <c:pt idx="379">
                  <c:v>44764</c:v>
                </c:pt>
                <c:pt idx="380">
                  <c:v>44765</c:v>
                </c:pt>
                <c:pt idx="381">
                  <c:v>44766</c:v>
                </c:pt>
                <c:pt idx="382">
                  <c:v>44767</c:v>
                </c:pt>
                <c:pt idx="383">
                  <c:v>44768</c:v>
                </c:pt>
                <c:pt idx="384">
                  <c:v>44769</c:v>
                </c:pt>
                <c:pt idx="385">
                  <c:v>44770</c:v>
                </c:pt>
                <c:pt idx="386">
                  <c:v>44771</c:v>
                </c:pt>
                <c:pt idx="387">
                  <c:v>44772</c:v>
                </c:pt>
                <c:pt idx="388">
                  <c:v>44773</c:v>
                </c:pt>
                <c:pt idx="389">
                  <c:v>44774</c:v>
                </c:pt>
                <c:pt idx="390">
                  <c:v>44775</c:v>
                </c:pt>
                <c:pt idx="391">
                  <c:v>44776</c:v>
                </c:pt>
                <c:pt idx="392">
                  <c:v>44777</c:v>
                </c:pt>
                <c:pt idx="393">
                  <c:v>44778</c:v>
                </c:pt>
                <c:pt idx="394">
                  <c:v>44779</c:v>
                </c:pt>
                <c:pt idx="395">
                  <c:v>44780</c:v>
                </c:pt>
                <c:pt idx="396">
                  <c:v>44781</c:v>
                </c:pt>
                <c:pt idx="397">
                  <c:v>44782</c:v>
                </c:pt>
                <c:pt idx="398">
                  <c:v>44783</c:v>
                </c:pt>
                <c:pt idx="399">
                  <c:v>44784</c:v>
                </c:pt>
                <c:pt idx="400">
                  <c:v>44785</c:v>
                </c:pt>
                <c:pt idx="401">
                  <c:v>44786</c:v>
                </c:pt>
                <c:pt idx="402">
                  <c:v>44787</c:v>
                </c:pt>
                <c:pt idx="403">
                  <c:v>44788</c:v>
                </c:pt>
                <c:pt idx="404">
                  <c:v>44789</c:v>
                </c:pt>
                <c:pt idx="405">
                  <c:v>44790</c:v>
                </c:pt>
                <c:pt idx="406">
                  <c:v>44791</c:v>
                </c:pt>
                <c:pt idx="407">
                  <c:v>44792</c:v>
                </c:pt>
                <c:pt idx="408">
                  <c:v>44793</c:v>
                </c:pt>
                <c:pt idx="409">
                  <c:v>44794</c:v>
                </c:pt>
                <c:pt idx="410">
                  <c:v>44795</c:v>
                </c:pt>
                <c:pt idx="411">
                  <c:v>44796</c:v>
                </c:pt>
                <c:pt idx="412">
                  <c:v>44797</c:v>
                </c:pt>
                <c:pt idx="413">
                  <c:v>44798</c:v>
                </c:pt>
                <c:pt idx="414">
                  <c:v>44799</c:v>
                </c:pt>
                <c:pt idx="415">
                  <c:v>44800</c:v>
                </c:pt>
                <c:pt idx="416">
                  <c:v>44801</c:v>
                </c:pt>
                <c:pt idx="417">
                  <c:v>44802</c:v>
                </c:pt>
                <c:pt idx="418">
                  <c:v>44803</c:v>
                </c:pt>
                <c:pt idx="419">
                  <c:v>44804</c:v>
                </c:pt>
                <c:pt idx="420">
                  <c:v>44805</c:v>
                </c:pt>
                <c:pt idx="421">
                  <c:v>44806</c:v>
                </c:pt>
                <c:pt idx="422">
                  <c:v>44807</c:v>
                </c:pt>
                <c:pt idx="423">
                  <c:v>44808</c:v>
                </c:pt>
                <c:pt idx="424">
                  <c:v>44809</c:v>
                </c:pt>
                <c:pt idx="425">
                  <c:v>44810</c:v>
                </c:pt>
                <c:pt idx="426">
                  <c:v>44811</c:v>
                </c:pt>
                <c:pt idx="427">
                  <c:v>44812</c:v>
                </c:pt>
                <c:pt idx="428">
                  <c:v>44813</c:v>
                </c:pt>
                <c:pt idx="429">
                  <c:v>44814</c:v>
                </c:pt>
                <c:pt idx="430">
                  <c:v>44815</c:v>
                </c:pt>
                <c:pt idx="431">
                  <c:v>44816</c:v>
                </c:pt>
                <c:pt idx="432">
                  <c:v>44817</c:v>
                </c:pt>
                <c:pt idx="433">
                  <c:v>44818</c:v>
                </c:pt>
                <c:pt idx="434">
                  <c:v>44819</c:v>
                </c:pt>
                <c:pt idx="435">
                  <c:v>44820</c:v>
                </c:pt>
                <c:pt idx="436">
                  <c:v>44821</c:v>
                </c:pt>
                <c:pt idx="437">
                  <c:v>44822</c:v>
                </c:pt>
                <c:pt idx="438">
                  <c:v>44823</c:v>
                </c:pt>
                <c:pt idx="439">
                  <c:v>44824</c:v>
                </c:pt>
                <c:pt idx="440">
                  <c:v>44825</c:v>
                </c:pt>
                <c:pt idx="441">
                  <c:v>44826</c:v>
                </c:pt>
                <c:pt idx="442">
                  <c:v>44827</c:v>
                </c:pt>
                <c:pt idx="443">
                  <c:v>44828</c:v>
                </c:pt>
                <c:pt idx="444">
                  <c:v>44829</c:v>
                </c:pt>
                <c:pt idx="445">
                  <c:v>44830</c:v>
                </c:pt>
                <c:pt idx="446">
                  <c:v>44831</c:v>
                </c:pt>
                <c:pt idx="447">
                  <c:v>44832</c:v>
                </c:pt>
                <c:pt idx="448">
                  <c:v>44833</c:v>
                </c:pt>
                <c:pt idx="449">
                  <c:v>44834</c:v>
                </c:pt>
                <c:pt idx="450">
                  <c:v>44835</c:v>
                </c:pt>
                <c:pt idx="451">
                  <c:v>44836</c:v>
                </c:pt>
                <c:pt idx="452">
                  <c:v>44837</c:v>
                </c:pt>
                <c:pt idx="453">
                  <c:v>44838</c:v>
                </c:pt>
                <c:pt idx="454">
                  <c:v>44839</c:v>
                </c:pt>
                <c:pt idx="455">
                  <c:v>44840</c:v>
                </c:pt>
                <c:pt idx="456">
                  <c:v>44841</c:v>
                </c:pt>
                <c:pt idx="457">
                  <c:v>44842</c:v>
                </c:pt>
                <c:pt idx="458">
                  <c:v>44843</c:v>
                </c:pt>
                <c:pt idx="459">
                  <c:v>44844</c:v>
                </c:pt>
                <c:pt idx="460">
                  <c:v>44845</c:v>
                </c:pt>
                <c:pt idx="461">
                  <c:v>44846</c:v>
                </c:pt>
                <c:pt idx="462">
                  <c:v>44847</c:v>
                </c:pt>
                <c:pt idx="463">
                  <c:v>44848</c:v>
                </c:pt>
                <c:pt idx="464">
                  <c:v>44849</c:v>
                </c:pt>
                <c:pt idx="465">
                  <c:v>44850</c:v>
                </c:pt>
                <c:pt idx="466">
                  <c:v>44851</c:v>
                </c:pt>
                <c:pt idx="467">
                  <c:v>44852</c:v>
                </c:pt>
                <c:pt idx="468">
                  <c:v>44853</c:v>
                </c:pt>
                <c:pt idx="469">
                  <c:v>44854</c:v>
                </c:pt>
                <c:pt idx="470">
                  <c:v>44855</c:v>
                </c:pt>
                <c:pt idx="471">
                  <c:v>44856</c:v>
                </c:pt>
                <c:pt idx="472">
                  <c:v>44857</c:v>
                </c:pt>
                <c:pt idx="473">
                  <c:v>44858</c:v>
                </c:pt>
                <c:pt idx="474">
                  <c:v>44859</c:v>
                </c:pt>
                <c:pt idx="475">
                  <c:v>44860</c:v>
                </c:pt>
                <c:pt idx="476">
                  <c:v>44861</c:v>
                </c:pt>
                <c:pt idx="477">
                  <c:v>44862</c:v>
                </c:pt>
                <c:pt idx="478">
                  <c:v>44863</c:v>
                </c:pt>
                <c:pt idx="479">
                  <c:v>44864</c:v>
                </c:pt>
                <c:pt idx="480">
                  <c:v>44865</c:v>
                </c:pt>
                <c:pt idx="481">
                  <c:v>44866</c:v>
                </c:pt>
                <c:pt idx="482">
                  <c:v>44867</c:v>
                </c:pt>
                <c:pt idx="483">
                  <c:v>44868</c:v>
                </c:pt>
                <c:pt idx="484">
                  <c:v>44869</c:v>
                </c:pt>
                <c:pt idx="485">
                  <c:v>44870</c:v>
                </c:pt>
                <c:pt idx="486">
                  <c:v>44871</c:v>
                </c:pt>
                <c:pt idx="487">
                  <c:v>44872</c:v>
                </c:pt>
                <c:pt idx="488">
                  <c:v>44873</c:v>
                </c:pt>
                <c:pt idx="489">
                  <c:v>44874</c:v>
                </c:pt>
                <c:pt idx="490">
                  <c:v>44875</c:v>
                </c:pt>
                <c:pt idx="491">
                  <c:v>44876</c:v>
                </c:pt>
                <c:pt idx="492">
                  <c:v>44877</c:v>
                </c:pt>
                <c:pt idx="493">
                  <c:v>44878</c:v>
                </c:pt>
                <c:pt idx="494">
                  <c:v>44879</c:v>
                </c:pt>
                <c:pt idx="495">
                  <c:v>44880</c:v>
                </c:pt>
                <c:pt idx="496">
                  <c:v>44881</c:v>
                </c:pt>
                <c:pt idx="497">
                  <c:v>44882</c:v>
                </c:pt>
                <c:pt idx="498">
                  <c:v>44883</c:v>
                </c:pt>
                <c:pt idx="499">
                  <c:v>44884</c:v>
                </c:pt>
                <c:pt idx="500">
                  <c:v>44885</c:v>
                </c:pt>
                <c:pt idx="501">
                  <c:v>44886</c:v>
                </c:pt>
                <c:pt idx="502">
                  <c:v>44887</c:v>
                </c:pt>
                <c:pt idx="503">
                  <c:v>44888</c:v>
                </c:pt>
                <c:pt idx="504">
                  <c:v>44889</c:v>
                </c:pt>
                <c:pt idx="505">
                  <c:v>44890</c:v>
                </c:pt>
                <c:pt idx="506">
                  <c:v>44891</c:v>
                </c:pt>
                <c:pt idx="507">
                  <c:v>44892</c:v>
                </c:pt>
                <c:pt idx="508">
                  <c:v>44893</c:v>
                </c:pt>
                <c:pt idx="509">
                  <c:v>44894</c:v>
                </c:pt>
                <c:pt idx="510">
                  <c:v>44895</c:v>
                </c:pt>
                <c:pt idx="511">
                  <c:v>44896</c:v>
                </c:pt>
                <c:pt idx="512">
                  <c:v>44897</c:v>
                </c:pt>
                <c:pt idx="513">
                  <c:v>44898</c:v>
                </c:pt>
                <c:pt idx="514">
                  <c:v>44899</c:v>
                </c:pt>
                <c:pt idx="515">
                  <c:v>44900</c:v>
                </c:pt>
                <c:pt idx="516">
                  <c:v>44901</c:v>
                </c:pt>
                <c:pt idx="517">
                  <c:v>44902</c:v>
                </c:pt>
                <c:pt idx="518">
                  <c:v>44903</c:v>
                </c:pt>
                <c:pt idx="519">
                  <c:v>44904</c:v>
                </c:pt>
                <c:pt idx="520">
                  <c:v>44905</c:v>
                </c:pt>
                <c:pt idx="521">
                  <c:v>44906</c:v>
                </c:pt>
                <c:pt idx="522">
                  <c:v>44907</c:v>
                </c:pt>
                <c:pt idx="523">
                  <c:v>44908</c:v>
                </c:pt>
                <c:pt idx="524">
                  <c:v>44909</c:v>
                </c:pt>
                <c:pt idx="525">
                  <c:v>44910</c:v>
                </c:pt>
                <c:pt idx="526">
                  <c:v>44911</c:v>
                </c:pt>
                <c:pt idx="527">
                  <c:v>44912</c:v>
                </c:pt>
                <c:pt idx="528">
                  <c:v>44913</c:v>
                </c:pt>
                <c:pt idx="529">
                  <c:v>44914</c:v>
                </c:pt>
                <c:pt idx="530">
                  <c:v>44915</c:v>
                </c:pt>
                <c:pt idx="531">
                  <c:v>44916</c:v>
                </c:pt>
                <c:pt idx="532">
                  <c:v>44917</c:v>
                </c:pt>
                <c:pt idx="533">
                  <c:v>44918</c:v>
                </c:pt>
                <c:pt idx="534">
                  <c:v>44919</c:v>
                </c:pt>
                <c:pt idx="535">
                  <c:v>44920</c:v>
                </c:pt>
                <c:pt idx="536">
                  <c:v>44921</c:v>
                </c:pt>
                <c:pt idx="537">
                  <c:v>44922</c:v>
                </c:pt>
                <c:pt idx="538">
                  <c:v>44923</c:v>
                </c:pt>
                <c:pt idx="539">
                  <c:v>44924</c:v>
                </c:pt>
                <c:pt idx="540">
                  <c:v>44925</c:v>
                </c:pt>
                <c:pt idx="541">
                  <c:v>44926</c:v>
                </c:pt>
                <c:pt idx="542">
                  <c:v>44927</c:v>
                </c:pt>
                <c:pt idx="543">
                  <c:v>44928</c:v>
                </c:pt>
                <c:pt idx="544">
                  <c:v>44929</c:v>
                </c:pt>
                <c:pt idx="545">
                  <c:v>44930</c:v>
                </c:pt>
                <c:pt idx="546">
                  <c:v>44931</c:v>
                </c:pt>
                <c:pt idx="547">
                  <c:v>44932</c:v>
                </c:pt>
                <c:pt idx="548">
                  <c:v>44933</c:v>
                </c:pt>
                <c:pt idx="549">
                  <c:v>44934</c:v>
                </c:pt>
                <c:pt idx="550">
                  <c:v>44935</c:v>
                </c:pt>
                <c:pt idx="551">
                  <c:v>44936</c:v>
                </c:pt>
                <c:pt idx="552">
                  <c:v>44937</c:v>
                </c:pt>
                <c:pt idx="553">
                  <c:v>44938</c:v>
                </c:pt>
                <c:pt idx="554">
                  <c:v>44939</c:v>
                </c:pt>
                <c:pt idx="555">
                  <c:v>44940</c:v>
                </c:pt>
                <c:pt idx="556">
                  <c:v>44941</c:v>
                </c:pt>
                <c:pt idx="557">
                  <c:v>44942</c:v>
                </c:pt>
                <c:pt idx="558">
                  <c:v>44943</c:v>
                </c:pt>
                <c:pt idx="559">
                  <c:v>44944</c:v>
                </c:pt>
                <c:pt idx="560">
                  <c:v>44945</c:v>
                </c:pt>
                <c:pt idx="561">
                  <c:v>44946</c:v>
                </c:pt>
                <c:pt idx="562">
                  <c:v>44947</c:v>
                </c:pt>
                <c:pt idx="563">
                  <c:v>44948</c:v>
                </c:pt>
                <c:pt idx="564">
                  <c:v>44949</c:v>
                </c:pt>
                <c:pt idx="565">
                  <c:v>44950</c:v>
                </c:pt>
                <c:pt idx="566">
                  <c:v>44951</c:v>
                </c:pt>
                <c:pt idx="567">
                  <c:v>44952</c:v>
                </c:pt>
                <c:pt idx="568">
                  <c:v>44953</c:v>
                </c:pt>
                <c:pt idx="569">
                  <c:v>44954</c:v>
                </c:pt>
                <c:pt idx="570">
                  <c:v>44955</c:v>
                </c:pt>
                <c:pt idx="571">
                  <c:v>44956</c:v>
                </c:pt>
                <c:pt idx="572">
                  <c:v>44957</c:v>
                </c:pt>
                <c:pt idx="573">
                  <c:v>44958</c:v>
                </c:pt>
                <c:pt idx="574">
                  <c:v>44959</c:v>
                </c:pt>
                <c:pt idx="575">
                  <c:v>44960</c:v>
                </c:pt>
                <c:pt idx="576">
                  <c:v>44961</c:v>
                </c:pt>
                <c:pt idx="577">
                  <c:v>44962</c:v>
                </c:pt>
                <c:pt idx="578">
                  <c:v>44963</c:v>
                </c:pt>
                <c:pt idx="579">
                  <c:v>44964</c:v>
                </c:pt>
                <c:pt idx="580">
                  <c:v>44965</c:v>
                </c:pt>
                <c:pt idx="581">
                  <c:v>44966</c:v>
                </c:pt>
                <c:pt idx="582">
                  <c:v>44967</c:v>
                </c:pt>
                <c:pt idx="583">
                  <c:v>44968</c:v>
                </c:pt>
                <c:pt idx="584">
                  <c:v>44969</c:v>
                </c:pt>
                <c:pt idx="585">
                  <c:v>44970</c:v>
                </c:pt>
                <c:pt idx="586">
                  <c:v>44971</c:v>
                </c:pt>
                <c:pt idx="587">
                  <c:v>44972</c:v>
                </c:pt>
                <c:pt idx="588">
                  <c:v>44973</c:v>
                </c:pt>
                <c:pt idx="589">
                  <c:v>44974</c:v>
                </c:pt>
                <c:pt idx="590">
                  <c:v>44975</c:v>
                </c:pt>
                <c:pt idx="591">
                  <c:v>44976</c:v>
                </c:pt>
                <c:pt idx="592">
                  <c:v>44977</c:v>
                </c:pt>
                <c:pt idx="593">
                  <c:v>44978</c:v>
                </c:pt>
                <c:pt idx="594">
                  <c:v>44979</c:v>
                </c:pt>
                <c:pt idx="595">
                  <c:v>44980</c:v>
                </c:pt>
                <c:pt idx="596">
                  <c:v>44981</c:v>
                </c:pt>
                <c:pt idx="597">
                  <c:v>44982</c:v>
                </c:pt>
                <c:pt idx="598">
                  <c:v>44983</c:v>
                </c:pt>
                <c:pt idx="599">
                  <c:v>44984</c:v>
                </c:pt>
                <c:pt idx="600">
                  <c:v>44985</c:v>
                </c:pt>
                <c:pt idx="601">
                  <c:v>44986</c:v>
                </c:pt>
                <c:pt idx="602">
                  <c:v>44987</c:v>
                </c:pt>
                <c:pt idx="603">
                  <c:v>44988</c:v>
                </c:pt>
                <c:pt idx="604">
                  <c:v>44989</c:v>
                </c:pt>
                <c:pt idx="605">
                  <c:v>44990</c:v>
                </c:pt>
                <c:pt idx="606">
                  <c:v>44991</c:v>
                </c:pt>
                <c:pt idx="607">
                  <c:v>44992</c:v>
                </c:pt>
                <c:pt idx="608">
                  <c:v>44993</c:v>
                </c:pt>
                <c:pt idx="609">
                  <c:v>44994</c:v>
                </c:pt>
                <c:pt idx="610">
                  <c:v>44995</c:v>
                </c:pt>
                <c:pt idx="611">
                  <c:v>44996</c:v>
                </c:pt>
                <c:pt idx="612">
                  <c:v>44997</c:v>
                </c:pt>
                <c:pt idx="613">
                  <c:v>44998</c:v>
                </c:pt>
                <c:pt idx="614">
                  <c:v>44999</c:v>
                </c:pt>
                <c:pt idx="615">
                  <c:v>45000</c:v>
                </c:pt>
                <c:pt idx="616">
                  <c:v>45001</c:v>
                </c:pt>
                <c:pt idx="617">
                  <c:v>45002</c:v>
                </c:pt>
                <c:pt idx="618">
                  <c:v>45003</c:v>
                </c:pt>
                <c:pt idx="619">
                  <c:v>45004</c:v>
                </c:pt>
                <c:pt idx="620">
                  <c:v>45005</c:v>
                </c:pt>
                <c:pt idx="621">
                  <c:v>45006</c:v>
                </c:pt>
                <c:pt idx="622">
                  <c:v>45007</c:v>
                </c:pt>
                <c:pt idx="623">
                  <c:v>45008</c:v>
                </c:pt>
                <c:pt idx="624">
                  <c:v>45009</c:v>
                </c:pt>
                <c:pt idx="625">
                  <c:v>45010</c:v>
                </c:pt>
                <c:pt idx="626">
                  <c:v>45011</c:v>
                </c:pt>
                <c:pt idx="627">
                  <c:v>45012</c:v>
                </c:pt>
                <c:pt idx="628">
                  <c:v>45013</c:v>
                </c:pt>
                <c:pt idx="629">
                  <c:v>45014</c:v>
                </c:pt>
                <c:pt idx="630">
                  <c:v>45015</c:v>
                </c:pt>
                <c:pt idx="631">
                  <c:v>45016</c:v>
                </c:pt>
                <c:pt idx="632">
                  <c:v>45017</c:v>
                </c:pt>
                <c:pt idx="633">
                  <c:v>45018</c:v>
                </c:pt>
                <c:pt idx="634">
                  <c:v>45019</c:v>
                </c:pt>
                <c:pt idx="635">
                  <c:v>45020</c:v>
                </c:pt>
                <c:pt idx="636">
                  <c:v>45021</c:v>
                </c:pt>
                <c:pt idx="637">
                  <c:v>45022</c:v>
                </c:pt>
                <c:pt idx="638">
                  <c:v>45023</c:v>
                </c:pt>
                <c:pt idx="639">
                  <c:v>45024</c:v>
                </c:pt>
                <c:pt idx="640">
                  <c:v>45025</c:v>
                </c:pt>
                <c:pt idx="641">
                  <c:v>45026</c:v>
                </c:pt>
                <c:pt idx="642">
                  <c:v>45027</c:v>
                </c:pt>
                <c:pt idx="643">
                  <c:v>45028</c:v>
                </c:pt>
                <c:pt idx="644">
                  <c:v>45029</c:v>
                </c:pt>
                <c:pt idx="645">
                  <c:v>45030</c:v>
                </c:pt>
                <c:pt idx="646">
                  <c:v>45031</c:v>
                </c:pt>
                <c:pt idx="647">
                  <c:v>45032</c:v>
                </c:pt>
                <c:pt idx="648">
                  <c:v>45033</c:v>
                </c:pt>
                <c:pt idx="649">
                  <c:v>45034</c:v>
                </c:pt>
                <c:pt idx="650">
                  <c:v>45035</c:v>
                </c:pt>
                <c:pt idx="651">
                  <c:v>45036</c:v>
                </c:pt>
                <c:pt idx="652">
                  <c:v>45037</c:v>
                </c:pt>
                <c:pt idx="653">
                  <c:v>45038</c:v>
                </c:pt>
                <c:pt idx="654">
                  <c:v>45039</c:v>
                </c:pt>
                <c:pt idx="655">
                  <c:v>45040</c:v>
                </c:pt>
                <c:pt idx="656">
                  <c:v>45041</c:v>
                </c:pt>
                <c:pt idx="657">
                  <c:v>45042</c:v>
                </c:pt>
                <c:pt idx="658">
                  <c:v>45043</c:v>
                </c:pt>
                <c:pt idx="659">
                  <c:v>45044</c:v>
                </c:pt>
                <c:pt idx="660">
                  <c:v>45045</c:v>
                </c:pt>
                <c:pt idx="661">
                  <c:v>45046</c:v>
                </c:pt>
                <c:pt idx="662">
                  <c:v>45047</c:v>
                </c:pt>
                <c:pt idx="663">
                  <c:v>45048</c:v>
                </c:pt>
                <c:pt idx="664">
                  <c:v>45049</c:v>
                </c:pt>
                <c:pt idx="665">
                  <c:v>45050</c:v>
                </c:pt>
                <c:pt idx="666">
                  <c:v>45051</c:v>
                </c:pt>
                <c:pt idx="667">
                  <c:v>45052</c:v>
                </c:pt>
                <c:pt idx="668">
                  <c:v>45053</c:v>
                </c:pt>
                <c:pt idx="669">
                  <c:v>45054</c:v>
                </c:pt>
                <c:pt idx="670">
                  <c:v>45055</c:v>
                </c:pt>
                <c:pt idx="671">
                  <c:v>45056</c:v>
                </c:pt>
                <c:pt idx="672">
                  <c:v>45057</c:v>
                </c:pt>
                <c:pt idx="673">
                  <c:v>45058</c:v>
                </c:pt>
                <c:pt idx="674">
                  <c:v>45059</c:v>
                </c:pt>
                <c:pt idx="675">
                  <c:v>45060</c:v>
                </c:pt>
                <c:pt idx="676">
                  <c:v>45061</c:v>
                </c:pt>
                <c:pt idx="677">
                  <c:v>45062</c:v>
                </c:pt>
                <c:pt idx="678">
                  <c:v>45063</c:v>
                </c:pt>
                <c:pt idx="679">
                  <c:v>45064</c:v>
                </c:pt>
                <c:pt idx="680">
                  <c:v>45065</c:v>
                </c:pt>
                <c:pt idx="681">
                  <c:v>45066</c:v>
                </c:pt>
                <c:pt idx="682">
                  <c:v>45067</c:v>
                </c:pt>
                <c:pt idx="683">
                  <c:v>45068</c:v>
                </c:pt>
                <c:pt idx="684">
                  <c:v>45069</c:v>
                </c:pt>
                <c:pt idx="685">
                  <c:v>45070</c:v>
                </c:pt>
                <c:pt idx="686">
                  <c:v>45071</c:v>
                </c:pt>
                <c:pt idx="687">
                  <c:v>45072</c:v>
                </c:pt>
                <c:pt idx="688">
                  <c:v>45073</c:v>
                </c:pt>
                <c:pt idx="689">
                  <c:v>45074</c:v>
                </c:pt>
                <c:pt idx="690">
                  <c:v>45075</c:v>
                </c:pt>
                <c:pt idx="691">
                  <c:v>45076</c:v>
                </c:pt>
                <c:pt idx="692">
                  <c:v>45077</c:v>
                </c:pt>
                <c:pt idx="693">
                  <c:v>45078</c:v>
                </c:pt>
                <c:pt idx="694">
                  <c:v>45079</c:v>
                </c:pt>
                <c:pt idx="695">
                  <c:v>45080</c:v>
                </c:pt>
                <c:pt idx="696">
                  <c:v>45081</c:v>
                </c:pt>
                <c:pt idx="697">
                  <c:v>45082</c:v>
                </c:pt>
                <c:pt idx="698">
                  <c:v>45083</c:v>
                </c:pt>
                <c:pt idx="699">
                  <c:v>45084</c:v>
                </c:pt>
                <c:pt idx="700">
                  <c:v>45085</c:v>
                </c:pt>
                <c:pt idx="701">
                  <c:v>45086</c:v>
                </c:pt>
                <c:pt idx="702">
                  <c:v>45087</c:v>
                </c:pt>
                <c:pt idx="703">
                  <c:v>45088</c:v>
                </c:pt>
                <c:pt idx="704">
                  <c:v>45089</c:v>
                </c:pt>
                <c:pt idx="705">
                  <c:v>45090</c:v>
                </c:pt>
                <c:pt idx="706">
                  <c:v>45091</c:v>
                </c:pt>
                <c:pt idx="707">
                  <c:v>45092</c:v>
                </c:pt>
                <c:pt idx="708">
                  <c:v>45093</c:v>
                </c:pt>
                <c:pt idx="709">
                  <c:v>45094</c:v>
                </c:pt>
                <c:pt idx="710">
                  <c:v>45095</c:v>
                </c:pt>
                <c:pt idx="711">
                  <c:v>45096</c:v>
                </c:pt>
                <c:pt idx="712">
                  <c:v>45097</c:v>
                </c:pt>
                <c:pt idx="713">
                  <c:v>45098</c:v>
                </c:pt>
                <c:pt idx="714">
                  <c:v>45099</c:v>
                </c:pt>
                <c:pt idx="715">
                  <c:v>45100</c:v>
                </c:pt>
                <c:pt idx="716">
                  <c:v>45101</c:v>
                </c:pt>
                <c:pt idx="717">
                  <c:v>45102</c:v>
                </c:pt>
                <c:pt idx="718">
                  <c:v>45103</c:v>
                </c:pt>
                <c:pt idx="719">
                  <c:v>45104</c:v>
                </c:pt>
                <c:pt idx="720">
                  <c:v>45105</c:v>
                </c:pt>
                <c:pt idx="721">
                  <c:v>45106</c:v>
                </c:pt>
                <c:pt idx="722">
                  <c:v>45107</c:v>
                </c:pt>
                <c:pt idx="723">
                  <c:v>45108</c:v>
                </c:pt>
                <c:pt idx="724">
                  <c:v>45109</c:v>
                </c:pt>
                <c:pt idx="725">
                  <c:v>45110</c:v>
                </c:pt>
                <c:pt idx="726">
                  <c:v>45111</c:v>
                </c:pt>
                <c:pt idx="727">
                  <c:v>45112</c:v>
                </c:pt>
                <c:pt idx="728">
                  <c:v>45113</c:v>
                </c:pt>
                <c:pt idx="729">
                  <c:v>45114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200</c:v>
                </c:pt>
                <c:pt idx="684">
                  <c:v>-100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C2-4641-A8E4-581F26FBA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44385</c:v>
                </c:pt>
                <c:pt idx="1">
                  <c:v>44386</c:v>
                </c:pt>
                <c:pt idx="2">
                  <c:v>44387</c:v>
                </c:pt>
                <c:pt idx="3">
                  <c:v>44388</c:v>
                </c:pt>
                <c:pt idx="4">
                  <c:v>44389</c:v>
                </c:pt>
                <c:pt idx="5">
                  <c:v>44390</c:v>
                </c:pt>
                <c:pt idx="6">
                  <c:v>44391</c:v>
                </c:pt>
                <c:pt idx="7">
                  <c:v>44392</c:v>
                </c:pt>
                <c:pt idx="8">
                  <c:v>44393</c:v>
                </c:pt>
                <c:pt idx="9">
                  <c:v>44394</c:v>
                </c:pt>
                <c:pt idx="10">
                  <c:v>44395</c:v>
                </c:pt>
                <c:pt idx="11">
                  <c:v>44396</c:v>
                </c:pt>
                <c:pt idx="12">
                  <c:v>44397</c:v>
                </c:pt>
                <c:pt idx="13">
                  <c:v>44398</c:v>
                </c:pt>
                <c:pt idx="14">
                  <c:v>44399</c:v>
                </c:pt>
                <c:pt idx="15">
                  <c:v>44400</c:v>
                </c:pt>
                <c:pt idx="16">
                  <c:v>44401</c:v>
                </c:pt>
                <c:pt idx="17">
                  <c:v>44402</c:v>
                </c:pt>
                <c:pt idx="18">
                  <c:v>44403</c:v>
                </c:pt>
                <c:pt idx="19">
                  <c:v>44404</c:v>
                </c:pt>
                <c:pt idx="20">
                  <c:v>44405</c:v>
                </c:pt>
                <c:pt idx="21">
                  <c:v>44406</c:v>
                </c:pt>
                <c:pt idx="22">
                  <c:v>44407</c:v>
                </c:pt>
                <c:pt idx="23">
                  <c:v>44408</c:v>
                </c:pt>
                <c:pt idx="24">
                  <c:v>44409</c:v>
                </c:pt>
                <c:pt idx="25">
                  <c:v>44410</c:v>
                </c:pt>
                <c:pt idx="26">
                  <c:v>44411</c:v>
                </c:pt>
                <c:pt idx="27">
                  <c:v>44412</c:v>
                </c:pt>
                <c:pt idx="28">
                  <c:v>44413</c:v>
                </c:pt>
                <c:pt idx="29">
                  <c:v>44414</c:v>
                </c:pt>
                <c:pt idx="30">
                  <c:v>44415</c:v>
                </c:pt>
                <c:pt idx="31">
                  <c:v>44416</c:v>
                </c:pt>
                <c:pt idx="32">
                  <c:v>44417</c:v>
                </c:pt>
                <c:pt idx="33">
                  <c:v>44418</c:v>
                </c:pt>
                <c:pt idx="34">
                  <c:v>44419</c:v>
                </c:pt>
                <c:pt idx="35">
                  <c:v>44420</c:v>
                </c:pt>
                <c:pt idx="36">
                  <c:v>44421</c:v>
                </c:pt>
                <c:pt idx="37">
                  <c:v>44422</c:v>
                </c:pt>
                <c:pt idx="38">
                  <c:v>44423</c:v>
                </c:pt>
                <c:pt idx="39">
                  <c:v>44424</c:v>
                </c:pt>
                <c:pt idx="40">
                  <c:v>44425</c:v>
                </c:pt>
                <c:pt idx="41">
                  <c:v>44426</c:v>
                </c:pt>
                <c:pt idx="42">
                  <c:v>44427</c:v>
                </c:pt>
                <c:pt idx="43">
                  <c:v>44428</c:v>
                </c:pt>
                <c:pt idx="44">
                  <c:v>44429</c:v>
                </c:pt>
                <c:pt idx="45">
                  <c:v>44430</c:v>
                </c:pt>
                <c:pt idx="46">
                  <c:v>44431</c:v>
                </c:pt>
                <c:pt idx="47">
                  <c:v>44432</c:v>
                </c:pt>
                <c:pt idx="48">
                  <c:v>44433</c:v>
                </c:pt>
                <c:pt idx="49">
                  <c:v>44434</c:v>
                </c:pt>
                <c:pt idx="50">
                  <c:v>44435</c:v>
                </c:pt>
                <c:pt idx="51">
                  <c:v>44436</c:v>
                </c:pt>
                <c:pt idx="52">
                  <c:v>44437</c:v>
                </c:pt>
                <c:pt idx="53">
                  <c:v>44438</c:v>
                </c:pt>
                <c:pt idx="54">
                  <c:v>44439</c:v>
                </c:pt>
                <c:pt idx="55">
                  <c:v>44440</c:v>
                </c:pt>
                <c:pt idx="56">
                  <c:v>44441</c:v>
                </c:pt>
                <c:pt idx="57">
                  <c:v>44442</c:v>
                </c:pt>
                <c:pt idx="58">
                  <c:v>44443</c:v>
                </c:pt>
                <c:pt idx="59">
                  <c:v>44444</c:v>
                </c:pt>
                <c:pt idx="60">
                  <c:v>44445</c:v>
                </c:pt>
                <c:pt idx="61">
                  <c:v>44446</c:v>
                </c:pt>
                <c:pt idx="62">
                  <c:v>44447</c:v>
                </c:pt>
                <c:pt idx="63">
                  <c:v>44448</c:v>
                </c:pt>
                <c:pt idx="64">
                  <c:v>44449</c:v>
                </c:pt>
                <c:pt idx="65">
                  <c:v>44450</c:v>
                </c:pt>
                <c:pt idx="66">
                  <c:v>44451</c:v>
                </c:pt>
                <c:pt idx="67">
                  <c:v>44452</c:v>
                </c:pt>
                <c:pt idx="68">
                  <c:v>44453</c:v>
                </c:pt>
                <c:pt idx="69">
                  <c:v>44454</c:v>
                </c:pt>
                <c:pt idx="70">
                  <c:v>44455</c:v>
                </c:pt>
                <c:pt idx="71">
                  <c:v>44456</c:v>
                </c:pt>
                <c:pt idx="72">
                  <c:v>44457</c:v>
                </c:pt>
                <c:pt idx="73">
                  <c:v>44458</c:v>
                </c:pt>
                <c:pt idx="74">
                  <c:v>44459</c:v>
                </c:pt>
                <c:pt idx="75">
                  <c:v>44460</c:v>
                </c:pt>
                <c:pt idx="76">
                  <c:v>44461</c:v>
                </c:pt>
                <c:pt idx="77">
                  <c:v>44462</c:v>
                </c:pt>
                <c:pt idx="78">
                  <c:v>44463</c:v>
                </c:pt>
                <c:pt idx="79">
                  <c:v>44464</c:v>
                </c:pt>
                <c:pt idx="80">
                  <c:v>44465</c:v>
                </c:pt>
                <c:pt idx="81">
                  <c:v>44466</c:v>
                </c:pt>
                <c:pt idx="82">
                  <c:v>44467</c:v>
                </c:pt>
                <c:pt idx="83">
                  <c:v>44468</c:v>
                </c:pt>
                <c:pt idx="84">
                  <c:v>44469</c:v>
                </c:pt>
                <c:pt idx="85">
                  <c:v>44470</c:v>
                </c:pt>
                <c:pt idx="86">
                  <c:v>44471</c:v>
                </c:pt>
                <c:pt idx="87">
                  <c:v>44472</c:v>
                </c:pt>
                <c:pt idx="88">
                  <c:v>44473</c:v>
                </c:pt>
                <c:pt idx="89">
                  <c:v>44474</c:v>
                </c:pt>
                <c:pt idx="90">
                  <c:v>44475</c:v>
                </c:pt>
                <c:pt idx="91">
                  <c:v>44476</c:v>
                </c:pt>
                <c:pt idx="92">
                  <c:v>44477</c:v>
                </c:pt>
                <c:pt idx="93">
                  <c:v>44478</c:v>
                </c:pt>
                <c:pt idx="94">
                  <c:v>44479</c:v>
                </c:pt>
                <c:pt idx="95">
                  <c:v>44480</c:v>
                </c:pt>
                <c:pt idx="96">
                  <c:v>44481</c:v>
                </c:pt>
                <c:pt idx="97">
                  <c:v>44482</c:v>
                </c:pt>
                <c:pt idx="98">
                  <c:v>44483</c:v>
                </c:pt>
                <c:pt idx="99">
                  <c:v>44484</c:v>
                </c:pt>
                <c:pt idx="100">
                  <c:v>44485</c:v>
                </c:pt>
                <c:pt idx="101">
                  <c:v>44486</c:v>
                </c:pt>
                <c:pt idx="102">
                  <c:v>44487</c:v>
                </c:pt>
                <c:pt idx="103">
                  <c:v>44488</c:v>
                </c:pt>
                <c:pt idx="104">
                  <c:v>44489</c:v>
                </c:pt>
                <c:pt idx="105">
                  <c:v>44490</c:v>
                </c:pt>
                <c:pt idx="106">
                  <c:v>44491</c:v>
                </c:pt>
                <c:pt idx="107">
                  <c:v>44492</c:v>
                </c:pt>
                <c:pt idx="108">
                  <c:v>44493</c:v>
                </c:pt>
                <c:pt idx="109">
                  <c:v>44494</c:v>
                </c:pt>
                <c:pt idx="110">
                  <c:v>44495</c:v>
                </c:pt>
                <c:pt idx="111">
                  <c:v>44496</c:v>
                </c:pt>
                <c:pt idx="112">
                  <c:v>44497</c:v>
                </c:pt>
                <c:pt idx="113">
                  <c:v>44498</c:v>
                </c:pt>
                <c:pt idx="114">
                  <c:v>44499</c:v>
                </c:pt>
                <c:pt idx="115">
                  <c:v>44500</c:v>
                </c:pt>
                <c:pt idx="116">
                  <c:v>44501</c:v>
                </c:pt>
                <c:pt idx="117">
                  <c:v>44502</c:v>
                </c:pt>
                <c:pt idx="118">
                  <c:v>44503</c:v>
                </c:pt>
                <c:pt idx="119">
                  <c:v>44504</c:v>
                </c:pt>
                <c:pt idx="120">
                  <c:v>44505</c:v>
                </c:pt>
                <c:pt idx="121">
                  <c:v>44506</c:v>
                </c:pt>
                <c:pt idx="122">
                  <c:v>44507</c:v>
                </c:pt>
                <c:pt idx="123">
                  <c:v>44508</c:v>
                </c:pt>
                <c:pt idx="124">
                  <c:v>44509</c:v>
                </c:pt>
                <c:pt idx="125">
                  <c:v>44510</c:v>
                </c:pt>
                <c:pt idx="126">
                  <c:v>44511</c:v>
                </c:pt>
                <c:pt idx="127">
                  <c:v>44512</c:v>
                </c:pt>
                <c:pt idx="128">
                  <c:v>44513</c:v>
                </c:pt>
                <c:pt idx="129">
                  <c:v>44514</c:v>
                </c:pt>
                <c:pt idx="130">
                  <c:v>44515</c:v>
                </c:pt>
                <c:pt idx="131">
                  <c:v>44516</c:v>
                </c:pt>
                <c:pt idx="132">
                  <c:v>44517</c:v>
                </c:pt>
                <c:pt idx="133">
                  <c:v>44518</c:v>
                </c:pt>
                <c:pt idx="134">
                  <c:v>44519</c:v>
                </c:pt>
                <c:pt idx="135">
                  <c:v>44520</c:v>
                </c:pt>
                <c:pt idx="136">
                  <c:v>44521</c:v>
                </c:pt>
                <c:pt idx="137">
                  <c:v>44522</c:v>
                </c:pt>
                <c:pt idx="138">
                  <c:v>44523</c:v>
                </c:pt>
                <c:pt idx="139">
                  <c:v>44524</c:v>
                </c:pt>
                <c:pt idx="140">
                  <c:v>44525</c:v>
                </c:pt>
                <c:pt idx="141">
                  <c:v>44526</c:v>
                </c:pt>
                <c:pt idx="142">
                  <c:v>44527</c:v>
                </c:pt>
                <c:pt idx="143">
                  <c:v>44528</c:v>
                </c:pt>
                <c:pt idx="144">
                  <c:v>44529</c:v>
                </c:pt>
                <c:pt idx="145">
                  <c:v>44530</c:v>
                </c:pt>
                <c:pt idx="146">
                  <c:v>44531</c:v>
                </c:pt>
                <c:pt idx="147">
                  <c:v>44532</c:v>
                </c:pt>
                <c:pt idx="148">
                  <c:v>44533</c:v>
                </c:pt>
                <c:pt idx="149">
                  <c:v>44534</c:v>
                </c:pt>
                <c:pt idx="150">
                  <c:v>44535</c:v>
                </c:pt>
                <c:pt idx="151">
                  <c:v>44536</c:v>
                </c:pt>
                <c:pt idx="152">
                  <c:v>44537</c:v>
                </c:pt>
                <c:pt idx="153">
                  <c:v>44538</c:v>
                </c:pt>
                <c:pt idx="154">
                  <c:v>44539</c:v>
                </c:pt>
                <c:pt idx="155">
                  <c:v>44540</c:v>
                </c:pt>
                <c:pt idx="156">
                  <c:v>44541</c:v>
                </c:pt>
                <c:pt idx="157">
                  <c:v>44542</c:v>
                </c:pt>
                <c:pt idx="158">
                  <c:v>44543</c:v>
                </c:pt>
                <c:pt idx="159">
                  <c:v>44544</c:v>
                </c:pt>
                <c:pt idx="160">
                  <c:v>44545</c:v>
                </c:pt>
                <c:pt idx="161">
                  <c:v>44546</c:v>
                </c:pt>
                <c:pt idx="162">
                  <c:v>44547</c:v>
                </c:pt>
                <c:pt idx="163">
                  <c:v>44548</c:v>
                </c:pt>
                <c:pt idx="164">
                  <c:v>44549</c:v>
                </c:pt>
                <c:pt idx="165">
                  <c:v>44550</c:v>
                </c:pt>
                <c:pt idx="166">
                  <c:v>44551</c:v>
                </c:pt>
                <c:pt idx="167">
                  <c:v>44552</c:v>
                </c:pt>
                <c:pt idx="168">
                  <c:v>44553</c:v>
                </c:pt>
                <c:pt idx="169">
                  <c:v>44554</c:v>
                </c:pt>
                <c:pt idx="170">
                  <c:v>44555</c:v>
                </c:pt>
                <c:pt idx="171">
                  <c:v>44556</c:v>
                </c:pt>
                <c:pt idx="172">
                  <c:v>44557</c:v>
                </c:pt>
                <c:pt idx="173">
                  <c:v>44558</c:v>
                </c:pt>
                <c:pt idx="174">
                  <c:v>44559</c:v>
                </c:pt>
                <c:pt idx="175">
                  <c:v>44560</c:v>
                </c:pt>
                <c:pt idx="176">
                  <c:v>44561</c:v>
                </c:pt>
                <c:pt idx="177">
                  <c:v>44562</c:v>
                </c:pt>
                <c:pt idx="178">
                  <c:v>44563</c:v>
                </c:pt>
                <c:pt idx="179">
                  <c:v>44564</c:v>
                </c:pt>
                <c:pt idx="180">
                  <c:v>44565</c:v>
                </c:pt>
                <c:pt idx="181">
                  <c:v>44566</c:v>
                </c:pt>
                <c:pt idx="182">
                  <c:v>44567</c:v>
                </c:pt>
                <c:pt idx="183">
                  <c:v>44568</c:v>
                </c:pt>
                <c:pt idx="184">
                  <c:v>44569</c:v>
                </c:pt>
                <c:pt idx="185">
                  <c:v>44570</c:v>
                </c:pt>
                <c:pt idx="186">
                  <c:v>44571</c:v>
                </c:pt>
                <c:pt idx="187">
                  <c:v>44572</c:v>
                </c:pt>
                <c:pt idx="188">
                  <c:v>44573</c:v>
                </c:pt>
                <c:pt idx="189">
                  <c:v>44574</c:v>
                </c:pt>
                <c:pt idx="190">
                  <c:v>44575</c:v>
                </c:pt>
                <c:pt idx="191">
                  <c:v>44576</c:v>
                </c:pt>
                <c:pt idx="192">
                  <c:v>44577</c:v>
                </c:pt>
                <c:pt idx="193">
                  <c:v>44578</c:v>
                </c:pt>
                <c:pt idx="194">
                  <c:v>44579</c:v>
                </c:pt>
                <c:pt idx="195">
                  <c:v>44580</c:v>
                </c:pt>
                <c:pt idx="196">
                  <c:v>44581</c:v>
                </c:pt>
                <c:pt idx="197">
                  <c:v>44582</c:v>
                </c:pt>
                <c:pt idx="198">
                  <c:v>44583</c:v>
                </c:pt>
                <c:pt idx="199">
                  <c:v>44584</c:v>
                </c:pt>
                <c:pt idx="200">
                  <c:v>44585</c:v>
                </c:pt>
                <c:pt idx="201">
                  <c:v>44586</c:v>
                </c:pt>
                <c:pt idx="202">
                  <c:v>44587</c:v>
                </c:pt>
                <c:pt idx="203">
                  <c:v>44588</c:v>
                </c:pt>
                <c:pt idx="204">
                  <c:v>44589</c:v>
                </c:pt>
                <c:pt idx="205">
                  <c:v>44590</c:v>
                </c:pt>
                <c:pt idx="206">
                  <c:v>44591</c:v>
                </c:pt>
                <c:pt idx="207">
                  <c:v>44592</c:v>
                </c:pt>
                <c:pt idx="208">
                  <c:v>44593</c:v>
                </c:pt>
                <c:pt idx="209">
                  <c:v>44594</c:v>
                </c:pt>
                <c:pt idx="210">
                  <c:v>44595</c:v>
                </c:pt>
                <c:pt idx="211">
                  <c:v>44596</c:v>
                </c:pt>
                <c:pt idx="212">
                  <c:v>44597</c:v>
                </c:pt>
                <c:pt idx="213">
                  <c:v>44598</c:v>
                </c:pt>
                <c:pt idx="214">
                  <c:v>44599</c:v>
                </c:pt>
                <c:pt idx="215">
                  <c:v>44600</c:v>
                </c:pt>
                <c:pt idx="216">
                  <c:v>44601</c:v>
                </c:pt>
                <c:pt idx="217">
                  <c:v>44602</c:v>
                </c:pt>
                <c:pt idx="218">
                  <c:v>44603</c:v>
                </c:pt>
                <c:pt idx="219">
                  <c:v>44604</c:v>
                </c:pt>
                <c:pt idx="220">
                  <c:v>44605</c:v>
                </c:pt>
                <c:pt idx="221">
                  <c:v>44606</c:v>
                </c:pt>
                <c:pt idx="222">
                  <c:v>44607</c:v>
                </c:pt>
                <c:pt idx="223">
                  <c:v>44608</c:v>
                </c:pt>
                <c:pt idx="224">
                  <c:v>44609</c:v>
                </c:pt>
                <c:pt idx="225">
                  <c:v>44610</c:v>
                </c:pt>
                <c:pt idx="226">
                  <c:v>44611</c:v>
                </c:pt>
                <c:pt idx="227">
                  <c:v>44612</c:v>
                </c:pt>
                <c:pt idx="228">
                  <c:v>44613</c:v>
                </c:pt>
                <c:pt idx="229">
                  <c:v>44614</c:v>
                </c:pt>
                <c:pt idx="230">
                  <c:v>44615</c:v>
                </c:pt>
                <c:pt idx="231">
                  <c:v>44616</c:v>
                </c:pt>
                <c:pt idx="232">
                  <c:v>44617</c:v>
                </c:pt>
                <c:pt idx="233">
                  <c:v>44618</c:v>
                </c:pt>
                <c:pt idx="234">
                  <c:v>44619</c:v>
                </c:pt>
                <c:pt idx="235">
                  <c:v>44620</c:v>
                </c:pt>
                <c:pt idx="236">
                  <c:v>44621</c:v>
                </c:pt>
                <c:pt idx="237">
                  <c:v>44622</c:v>
                </c:pt>
                <c:pt idx="238">
                  <c:v>44623</c:v>
                </c:pt>
                <c:pt idx="239">
                  <c:v>44624</c:v>
                </c:pt>
                <c:pt idx="240">
                  <c:v>44625</c:v>
                </c:pt>
                <c:pt idx="241">
                  <c:v>44626</c:v>
                </c:pt>
                <c:pt idx="242">
                  <c:v>44627</c:v>
                </c:pt>
                <c:pt idx="243">
                  <c:v>44628</c:v>
                </c:pt>
                <c:pt idx="244">
                  <c:v>44629</c:v>
                </c:pt>
                <c:pt idx="245">
                  <c:v>44630</c:v>
                </c:pt>
                <c:pt idx="246">
                  <c:v>44631</c:v>
                </c:pt>
                <c:pt idx="247">
                  <c:v>44632</c:v>
                </c:pt>
                <c:pt idx="248">
                  <c:v>44633</c:v>
                </c:pt>
                <c:pt idx="249">
                  <c:v>44634</c:v>
                </c:pt>
                <c:pt idx="250">
                  <c:v>44635</c:v>
                </c:pt>
                <c:pt idx="251">
                  <c:v>44636</c:v>
                </c:pt>
                <c:pt idx="252">
                  <c:v>44637</c:v>
                </c:pt>
                <c:pt idx="253">
                  <c:v>44638</c:v>
                </c:pt>
                <c:pt idx="254">
                  <c:v>44639</c:v>
                </c:pt>
                <c:pt idx="255">
                  <c:v>44640</c:v>
                </c:pt>
                <c:pt idx="256">
                  <c:v>44641</c:v>
                </c:pt>
                <c:pt idx="257">
                  <c:v>44642</c:v>
                </c:pt>
                <c:pt idx="258">
                  <c:v>44643</c:v>
                </c:pt>
                <c:pt idx="259">
                  <c:v>44644</c:v>
                </c:pt>
                <c:pt idx="260">
                  <c:v>44645</c:v>
                </c:pt>
                <c:pt idx="261">
                  <c:v>44646</c:v>
                </c:pt>
                <c:pt idx="262">
                  <c:v>44647</c:v>
                </c:pt>
                <c:pt idx="263">
                  <c:v>44648</c:v>
                </c:pt>
                <c:pt idx="264">
                  <c:v>44649</c:v>
                </c:pt>
                <c:pt idx="265">
                  <c:v>44650</c:v>
                </c:pt>
                <c:pt idx="266">
                  <c:v>44651</c:v>
                </c:pt>
                <c:pt idx="267">
                  <c:v>44652</c:v>
                </c:pt>
                <c:pt idx="268">
                  <c:v>44653</c:v>
                </c:pt>
                <c:pt idx="269">
                  <c:v>44654</c:v>
                </c:pt>
                <c:pt idx="270">
                  <c:v>44655</c:v>
                </c:pt>
                <c:pt idx="271">
                  <c:v>44656</c:v>
                </c:pt>
                <c:pt idx="272">
                  <c:v>44657</c:v>
                </c:pt>
                <c:pt idx="273">
                  <c:v>44658</c:v>
                </c:pt>
                <c:pt idx="274">
                  <c:v>44659</c:v>
                </c:pt>
                <c:pt idx="275">
                  <c:v>44660</c:v>
                </c:pt>
                <c:pt idx="276">
                  <c:v>44661</c:v>
                </c:pt>
                <c:pt idx="277">
                  <c:v>44662</c:v>
                </c:pt>
                <c:pt idx="278">
                  <c:v>44663</c:v>
                </c:pt>
                <c:pt idx="279">
                  <c:v>44664</c:v>
                </c:pt>
                <c:pt idx="280">
                  <c:v>44665</c:v>
                </c:pt>
                <c:pt idx="281">
                  <c:v>44666</c:v>
                </c:pt>
                <c:pt idx="282">
                  <c:v>44667</c:v>
                </c:pt>
                <c:pt idx="283">
                  <c:v>44668</c:v>
                </c:pt>
                <c:pt idx="284">
                  <c:v>44669</c:v>
                </c:pt>
                <c:pt idx="285">
                  <c:v>44670</c:v>
                </c:pt>
                <c:pt idx="286">
                  <c:v>44671</c:v>
                </c:pt>
                <c:pt idx="287">
                  <c:v>44672</c:v>
                </c:pt>
                <c:pt idx="288">
                  <c:v>44673</c:v>
                </c:pt>
                <c:pt idx="289">
                  <c:v>44674</c:v>
                </c:pt>
                <c:pt idx="290">
                  <c:v>44675</c:v>
                </c:pt>
                <c:pt idx="291">
                  <c:v>44676</c:v>
                </c:pt>
                <c:pt idx="292">
                  <c:v>44677</c:v>
                </c:pt>
                <c:pt idx="293">
                  <c:v>44678</c:v>
                </c:pt>
                <c:pt idx="294">
                  <c:v>44679</c:v>
                </c:pt>
                <c:pt idx="295">
                  <c:v>44680</c:v>
                </c:pt>
                <c:pt idx="296">
                  <c:v>44681</c:v>
                </c:pt>
                <c:pt idx="297">
                  <c:v>44682</c:v>
                </c:pt>
                <c:pt idx="298">
                  <c:v>44683</c:v>
                </c:pt>
                <c:pt idx="299">
                  <c:v>44684</c:v>
                </c:pt>
                <c:pt idx="300">
                  <c:v>44685</c:v>
                </c:pt>
                <c:pt idx="301">
                  <c:v>44686</c:v>
                </c:pt>
                <c:pt idx="302">
                  <c:v>44687</c:v>
                </c:pt>
                <c:pt idx="303">
                  <c:v>44688</c:v>
                </c:pt>
                <c:pt idx="304">
                  <c:v>44689</c:v>
                </c:pt>
                <c:pt idx="305">
                  <c:v>44690</c:v>
                </c:pt>
                <c:pt idx="306">
                  <c:v>44691</c:v>
                </c:pt>
                <c:pt idx="307">
                  <c:v>44692</c:v>
                </c:pt>
                <c:pt idx="308">
                  <c:v>44693</c:v>
                </c:pt>
                <c:pt idx="309">
                  <c:v>44694</c:v>
                </c:pt>
                <c:pt idx="310">
                  <c:v>44695</c:v>
                </c:pt>
                <c:pt idx="311">
                  <c:v>44696</c:v>
                </c:pt>
                <c:pt idx="312">
                  <c:v>44697</c:v>
                </c:pt>
                <c:pt idx="313">
                  <c:v>44698</c:v>
                </c:pt>
                <c:pt idx="314">
                  <c:v>44699</c:v>
                </c:pt>
                <c:pt idx="315">
                  <c:v>44700</c:v>
                </c:pt>
                <c:pt idx="316">
                  <c:v>44701</c:v>
                </c:pt>
                <c:pt idx="317">
                  <c:v>44702</c:v>
                </c:pt>
                <c:pt idx="318">
                  <c:v>44703</c:v>
                </c:pt>
                <c:pt idx="319">
                  <c:v>44704</c:v>
                </c:pt>
                <c:pt idx="320">
                  <c:v>44705</c:v>
                </c:pt>
                <c:pt idx="321">
                  <c:v>44706</c:v>
                </c:pt>
                <c:pt idx="322">
                  <c:v>44707</c:v>
                </c:pt>
                <c:pt idx="323">
                  <c:v>44708</c:v>
                </c:pt>
                <c:pt idx="324">
                  <c:v>44709</c:v>
                </c:pt>
                <c:pt idx="325">
                  <c:v>44710</c:v>
                </c:pt>
                <c:pt idx="326">
                  <c:v>44711</c:v>
                </c:pt>
                <c:pt idx="327">
                  <c:v>44712</c:v>
                </c:pt>
                <c:pt idx="328">
                  <c:v>44713</c:v>
                </c:pt>
                <c:pt idx="329">
                  <c:v>44714</c:v>
                </c:pt>
                <c:pt idx="330">
                  <c:v>44715</c:v>
                </c:pt>
                <c:pt idx="331">
                  <c:v>44716</c:v>
                </c:pt>
                <c:pt idx="332">
                  <c:v>44717</c:v>
                </c:pt>
                <c:pt idx="333">
                  <c:v>44718</c:v>
                </c:pt>
                <c:pt idx="334">
                  <c:v>44719</c:v>
                </c:pt>
                <c:pt idx="335">
                  <c:v>44720</c:v>
                </c:pt>
                <c:pt idx="336">
                  <c:v>44721</c:v>
                </c:pt>
                <c:pt idx="337">
                  <c:v>44722</c:v>
                </c:pt>
                <c:pt idx="338">
                  <c:v>44723</c:v>
                </c:pt>
                <c:pt idx="339">
                  <c:v>44724</c:v>
                </c:pt>
                <c:pt idx="340">
                  <c:v>44725</c:v>
                </c:pt>
                <c:pt idx="341">
                  <c:v>44726</c:v>
                </c:pt>
                <c:pt idx="342">
                  <c:v>44727</c:v>
                </c:pt>
                <c:pt idx="343">
                  <c:v>44728</c:v>
                </c:pt>
                <c:pt idx="344">
                  <c:v>44729</c:v>
                </c:pt>
                <c:pt idx="345">
                  <c:v>44730</c:v>
                </c:pt>
                <c:pt idx="346">
                  <c:v>44731</c:v>
                </c:pt>
                <c:pt idx="347">
                  <c:v>44732</c:v>
                </c:pt>
                <c:pt idx="348">
                  <c:v>44733</c:v>
                </c:pt>
                <c:pt idx="349">
                  <c:v>44734</c:v>
                </c:pt>
                <c:pt idx="350">
                  <c:v>44735</c:v>
                </c:pt>
                <c:pt idx="351">
                  <c:v>44736</c:v>
                </c:pt>
                <c:pt idx="352">
                  <c:v>44737</c:v>
                </c:pt>
                <c:pt idx="353">
                  <c:v>44738</c:v>
                </c:pt>
                <c:pt idx="354">
                  <c:v>44739</c:v>
                </c:pt>
                <c:pt idx="355">
                  <c:v>44740</c:v>
                </c:pt>
                <c:pt idx="356">
                  <c:v>44741</c:v>
                </c:pt>
                <c:pt idx="357">
                  <c:v>44742</c:v>
                </c:pt>
                <c:pt idx="358">
                  <c:v>44743</c:v>
                </c:pt>
                <c:pt idx="359">
                  <c:v>44744</c:v>
                </c:pt>
                <c:pt idx="360">
                  <c:v>44745</c:v>
                </c:pt>
                <c:pt idx="361">
                  <c:v>44746</c:v>
                </c:pt>
                <c:pt idx="362">
                  <c:v>44747</c:v>
                </c:pt>
                <c:pt idx="363">
                  <c:v>44748</c:v>
                </c:pt>
                <c:pt idx="364">
                  <c:v>44749</c:v>
                </c:pt>
                <c:pt idx="365">
                  <c:v>44750</c:v>
                </c:pt>
                <c:pt idx="366">
                  <c:v>44751</c:v>
                </c:pt>
                <c:pt idx="367">
                  <c:v>44752</c:v>
                </c:pt>
                <c:pt idx="368">
                  <c:v>44753</c:v>
                </c:pt>
                <c:pt idx="369">
                  <c:v>44754</c:v>
                </c:pt>
                <c:pt idx="370">
                  <c:v>44755</c:v>
                </c:pt>
                <c:pt idx="371">
                  <c:v>44756</c:v>
                </c:pt>
                <c:pt idx="372">
                  <c:v>44757</c:v>
                </c:pt>
                <c:pt idx="373">
                  <c:v>44758</c:v>
                </c:pt>
                <c:pt idx="374">
                  <c:v>44759</c:v>
                </c:pt>
                <c:pt idx="375">
                  <c:v>44760</c:v>
                </c:pt>
                <c:pt idx="376">
                  <c:v>44761</c:v>
                </c:pt>
                <c:pt idx="377">
                  <c:v>44762</c:v>
                </c:pt>
                <c:pt idx="378">
                  <c:v>44763</c:v>
                </c:pt>
                <c:pt idx="379">
                  <c:v>44764</c:v>
                </c:pt>
                <c:pt idx="380">
                  <c:v>44765</c:v>
                </c:pt>
                <c:pt idx="381">
                  <c:v>44766</c:v>
                </c:pt>
                <c:pt idx="382">
                  <c:v>44767</c:v>
                </c:pt>
                <c:pt idx="383">
                  <c:v>44768</c:v>
                </c:pt>
                <c:pt idx="384">
                  <c:v>44769</c:v>
                </c:pt>
                <c:pt idx="385">
                  <c:v>44770</c:v>
                </c:pt>
                <c:pt idx="386">
                  <c:v>44771</c:v>
                </c:pt>
                <c:pt idx="387">
                  <c:v>44772</c:v>
                </c:pt>
                <c:pt idx="388">
                  <c:v>44773</c:v>
                </c:pt>
                <c:pt idx="389">
                  <c:v>44774</c:v>
                </c:pt>
                <c:pt idx="390">
                  <c:v>44775</c:v>
                </c:pt>
                <c:pt idx="391">
                  <c:v>44776</c:v>
                </c:pt>
                <c:pt idx="392">
                  <c:v>44777</c:v>
                </c:pt>
                <c:pt idx="393">
                  <c:v>44778</c:v>
                </c:pt>
                <c:pt idx="394">
                  <c:v>44779</c:v>
                </c:pt>
                <c:pt idx="395">
                  <c:v>44780</c:v>
                </c:pt>
                <c:pt idx="396">
                  <c:v>44781</c:v>
                </c:pt>
                <c:pt idx="397">
                  <c:v>44782</c:v>
                </c:pt>
                <c:pt idx="398">
                  <c:v>44783</c:v>
                </c:pt>
                <c:pt idx="399">
                  <c:v>44784</c:v>
                </c:pt>
                <c:pt idx="400">
                  <c:v>44785</c:v>
                </c:pt>
                <c:pt idx="401">
                  <c:v>44786</c:v>
                </c:pt>
                <c:pt idx="402">
                  <c:v>44787</c:v>
                </c:pt>
                <c:pt idx="403">
                  <c:v>44788</c:v>
                </c:pt>
                <c:pt idx="404">
                  <c:v>44789</c:v>
                </c:pt>
                <c:pt idx="405">
                  <c:v>44790</c:v>
                </c:pt>
                <c:pt idx="406">
                  <c:v>44791</c:v>
                </c:pt>
                <c:pt idx="407">
                  <c:v>44792</c:v>
                </c:pt>
                <c:pt idx="408">
                  <c:v>44793</c:v>
                </c:pt>
                <c:pt idx="409">
                  <c:v>44794</c:v>
                </c:pt>
                <c:pt idx="410">
                  <c:v>44795</c:v>
                </c:pt>
                <c:pt idx="411">
                  <c:v>44796</c:v>
                </c:pt>
                <c:pt idx="412">
                  <c:v>44797</c:v>
                </c:pt>
                <c:pt idx="413">
                  <c:v>44798</c:v>
                </c:pt>
                <c:pt idx="414">
                  <c:v>44799</c:v>
                </c:pt>
                <c:pt idx="415">
                  <c:v>44800</c:v>
                </c:pt>
                <c:pt idx="416">
                  <c:v>44801</c:v>
                </c:pt>
                <c:pt idx="417">
                  <c:v>44802</c:v>
                </c:pt>
                <c:pt idx="418">
                  <c:v>44803</c:v>
                </c:pt>
                <c:pt idx="419">
                  <c:v>44804</c:v>
                </c:pt>
                <c:pt idx="420">
                  <c:v>44805</c:v>
                </c:pt>
                <c:pt idx="421">
                  <c:v>44806</c:v>
                </c:pt>
                <c:pt idx="422">
                  <c:v>44807</c:v>
                </c:pt>
                <c:pt idx="423">
                  <c:v>44808</c:v>
                </c:pt>
                <c:pt idx="424">
                  <c:v>44809</c:v>
                </c:pt>
                <c:pt idx="425">
                  <c:v>44810</c:v>
                </c:pt>
                <c:pt idx="426">
                  <c:v>44811</c:v>
                </c:pt>
                <c:pt idx="427">
                  <c:v>44812</c:v>
                </c:pt>
                <c:pt idx="428">
                  <c:v>44813</c:v>
                </c:pt>
                <c:pt idx="429">
                  <c:v>44814</c:v>
                </c:pt>
                <c:pt idx="430">
                  <c:v>44815</c:v>
                </c:pt>
                <c:pt idx="431">
                  <c:v>44816</c:v>
                </c:pt>
                <c:pt idx="432">
                  <c:v>44817</c:v>
                </c:pt>
                <c:pt idx="433">
                  <c:v>44818</c:v>
                </c:pt>
                <c:pt idx="434">
                  <c:v>44819</c:v>
                </c:pt>
                <c:pt idx="435">
                  <c:v>44820</c:v>
                </c:pt>
                <c:pt idx="436">
                  <c:v>44821</c:v>
                </c:pt>
                <c:pt idx="437">
                  <c:v>44822</c:v>
                </c:pt>
                <c:pt idx="438">
                  <c:v>44823</c:v>
                </c:pt>
                <c:pt idx="439">
                  <c:v>44824</c:v>
                </c:pt>
                <c:pt idx="440">
                  <c:v>44825</c:v>
                </c:pt>
                <c:pt idx="441">
                  <c:v>44826</c:v>
                </c:pt>
                <c:pt idx="442">
                  <c:v>44827</c:v>
                </c:pt>
                <c:pt idx="443">
                  <c:v>44828</c:v>
                </c:pt>
                <c:pt idx="444">
                  <c:v>44829</c:v>
                </c:pt>
                <c:pt idx="445">
                  <c:v>44830</c:v>
                </c:pt>
                <c:pt idx="446">
                  <c:v>44831</c:v>
                </c:pt>
                <c:pt idx="447">
                  <c:v>44832</c:v>
                </c:pt>
                <c:pt idx="448">
                  <c:v>44833</c:v>
                </c:pt>
                <c:pt idx="449">
                  <c:v>44834</c:v>
                </c:pt>
                <c:pt idx="450">
                  <c:v>44835</c:v>
                </c:pt>
                <c:pt idx="451">
                  <c:v>44836</c:v>
                </c:pt>
                <c:pt idx="452">
                  <c:v>44837</c:v>
                </c:pt>
                <c:pt idx="453">
                  <c:v>44838</c:v>
                </c:pt>
                <c:pt idx="454">
                  <c:v>44839</c:v>
                </c:pt>
                <c:pt idx="455">
                  <c:v>44840</c:v>
                </c:pt>
                <c:pt idx="456">
                  <c:v>44841</c:v>
                </c:pt>
                <c:pt idx="457">
                  <c:v>44842</c:v>
                </c:pt>
                <c:pt idx="458">
                  <c:v>44843</c:v>
                </c:pt>
                <c:pt idx="459">
                  <c:v>44844</c:v>
                </c:pt>
                <c:pt idx="460">
                  <c:v>44845</c:v>
                </c:pt>
                <c:pt idx="461">
                  <c:v>44846</c:v>
                </c:pt>
                <c:pt idx="462">
                  <c:v>44847</c:v>
                </c:pt>
                <c:pt idx="463">
                  <c:v>44848</c:v>
                </c:pt>
                <c:pt idx="464">
                  <c:v>44849</c:v>
                </c:pt>
                <c:pt idx="465">
                  <c:v>44850</c:v>
                </c:pt>
                <c:pt idx="466">
                  <c:v>44851</c:v>
                </c:pt>
                <c:pt idx="467">
                  <c:v>44852</c:v>
                </c:pt>
                <c:pt idx="468">
                  <c:v>44853</c:v>
                </c:pt>
                <c:pt idx="469">
                  <c:v>44854</c:v>
                </c:pt>
                <c:pt idx="470">
                  <c:v>44855</c:v>
                </c:pt>
                <c:pt idx="471">
                  <c:v>44856</c:v>
                </c:pt>
                <c:pt idx="472">
                  <c:v>44857</c:v>
                </c:pt>
                <c:pt idx="473">
                  <c:v>44858</c:v>
                </c:pt>
                <c:pt idx="474">
                  <c:v>44859</c:v>
                </c:pt>
                <c:pt idx="475">
                  <c:v>44860</c:v>
                </c:pt>
                <c:pt idx="476">
                  <c:v>44861</c:v>
                </c:pt>
                <c:pt idx="477">
                  <c:v>44862</c:v>
                </c:pt>
                <c:pt idx="478">
                  <c:v>44863</c:v>
                </c:pt>
                <c:pt idx="479">
                  <c:v>44864</c:v>
                </c:pt>
                <c:pt idx="480">
                  <c:v>44865</c:v>
                </c:pt>
                <c:pt idx="481">
                  <c:v>44866</c:v>
                </c:pt>
                <c:pt idx="482">
                  <c:v>44867</c:v>
                </c:pt>
                <c:pt idx="483">
                  <c:v>44868</c:v>
                </c:pt>
                <c:pt idx="484">
                  <c:v>44869</c:v>
                </c:pt>
                <c:pt idx="485">
                  <c:v>44870</c:v>
                </c:pt>
                <c:pt idx="486">
                  <c:v>44871</c:v>
                </c:pt>
                <c:pt idx="487">
                  <c:v>44872</c:v>
                </c:pt>
                <c:pt idx="488">
                  <c:v>44873</c:v>
                </c:pt>
                <c:pt idx="489">
                  <c:v>44874</c:v>
                </c:pt>
                <c:pt idx="490">
                  <c:v>44875</c:v>
                </c:pt>
                <c:pt idx="491">
                  <c:v>44876</c:v>
                </c:pt>
                <c:pt idx="492">
                  <c:v>44877</c:v>
                </c:pt>
                <c:pt idx="493">
                  <c:v>44878</c:v>
                </c:pt>
                <c:pt idx="494">
                  <c:v>44879</c:v>
                </c:pt>
                <c:pt idx="495">
                  <c:v>44880</c:v>
                </c:pt>
                <c:pt idx="496">
                  <c:v>44881</c:v>
                </c:pt>
                <c:pt idx="497">
                  <c:v>44882</c:v>
                </c:pt>
                <c:pt idx="498">
                  <c:v>44883</c:v>
                </c:pt>
                <c:pt idx="499">
                  <c:v>44884</c:v>
                </c:pt>
                <c:pt idx="500">
                  <c:v>44885</c:v>
                </c:pt>
                <c:pt idx="501">
                  <c:v>44886</c:v>
                </c:pt>
                <c:pt idx="502">
                  <c:v>44887</c:v>
                </c:pt>
                <c:pt idx="503">
                  <c:v>44888</c:v>
                </c:pt>
                <c:pt idx="504">
                  <c:v>44889</c:v>
                </c:pt>
                <c:pt idx="505">
                  <c:v>44890</c:v>
                </c:pt>
                <c:pt idx="506">
                  <c:v>44891</c:v>
                </c:pt>
                <c:pt idx="507">
                  <c:v>44892</c:v>
                </c:pt>
                <c:pt idx="508">
                  <c:v>44893</c:v>
                </c:pt>
                <c:pt idx="509">
                  <c:v>44894</c:v>
                </c:pt>
                <c:pt idx="510">
                  <c:v>44895</c:v>
                </c:pt>
                <c:pt idx="511">
                  <c:v>44896</c:v>
                </c:pt>
                <c:pt idx="512">
                  <c:v>44897</c:v>
                </c:pt>
                <c:pt idx="513">
                  <c:v>44898</c:v>
                </c:pt>
                <c:pt idx="514">
                  <c:v>44899</c:v>
                </c:pt>
                <c:pt idx="515">
                  <c:v>44900</c:v>
                </c:pt>
                <c:pt idx="516">
                  <c:v>44901</c:v>
                </c:pt>
                <c:pt idx="517">
                  <c:v>44902</c:v>
                </c:pt>
                <c:pt idx="518">
                  <c:v>44903</c:v>
                </c:pt>
                <c:pt idx="519">
                  <c:v>44904</c:v>
                </c:pt>
                <c:pt idx="520">
                  <c:v>44905</c:v>
                </c:pt>
                <c:pt idx="521">
                  <c:v>44906</c:v>
                </c:pt>
                <c:pt idx="522">
                  <c:v>44907</c:v>
                </c:pt>
                <c:pt idx="523">
                  <c:v>44908</c:v>
                </c:pt>
                <c:pt idx="524">
                  <c:v>44909</c:v>
                </c:pt>
                <c:pt idx="525">
                  <c:v>44910</c:v>
                </c:pt>
                <c:pt idx="526">
                  <c:v>44911</c:v>
                </c:pt>
                <c:pt idx="527">
                  <c:v>44912</c:v>
                </c:pt>
                <c:pt idx="528">
                  <c:v>44913</c:v>
                </c:pt>
                <c:pt idx="529">
                  <c:v>44914</c:v>
                </c:pt>
                <c:pt idx="530">
                  <c:v>44915</c:v>
                </c:pt>
                <c:pt idx="531">
                  <c:v>44916</c:v>
                </c:pt>
                <c:pt idx="532">
                  <c:v>44917</c:v>
                </c:pt>
                <c:pt idx="533">
                  <c:v>44918</c:v>
                </c:pt>
                <c:pt idx="534">
                  <c:v>44919</c:v>
                </c:pt>
                <c:pt idx="535">
                  <c:v>44920</c:v>
                </c:pt>
                <c:pt idx="536">
                  <c:v>44921</c:v>
                </c:pt>
                <c:pt idx="537">
                  <c:v>44922</c:v>
                </c:pt>
                <c:pt idx="538">
                  <c:v>44923</c:v>
                </c:pt>
                <c:pt idx="539">
                  <c:v>44924</c:v>
                </c:pt>
                <c:pt idx="540">
                  <c:v>44925</c:v>
                </c:pt>
                <c:pt idx="541">
                  <c:v>44926</c:v>
                </c:pt>
                <c:pt idx="542">
                  <c:v>44927</c:v>
                </c:pt>
                <c:pt idx="543">
                  <c:v>44928</c:v>
                </c:pt>
                <c:pt idx="544">
                  <c:v>44929</c:v>
                </c:pt>
                <c:pt idx="545">
                  <c:v>44930</c:v>
                </c:pt>
                <c:pt idx="546">
                  <c:v>44931</c:v>
                </c:pt>
                <c:pt idx="547">
                  <c:v>44932</c:v>
                </c:pt>
                <c:pt idx="548">
                  <c:v>44933</c:v>
                </c:pt>
                <c:pt idx="549">
                  <c:v>44934</c:v>
                </c:pt>
                <c:pt idx="550">
                  <c:v>44935</c:v>
                </c:pt>
                <c:pt idx="551">
                  <c:v>44936</c:v>
                </c:pt>
                <c:pt idx="552">
                  <c:v>44937</c:v>
                </c:pt>
                <c:pt idx="553">
                  <c:v>44938</c:v>
                </c:pt>
                <c:pt idx="554">
                  <c:v>44939</c:v>
                </c:pt>
                <c:pt idx="555">
                  <c:v>44940</c:v>
                </c:pt>
                <c:pt idx="556">
                  <c:v>44941</c:v>
                </c:pt>
                <c:pt idx="557">
                  <c:v>44942</c:v>
                </c:pt>
                <c:pt idx="558">
                  <c:v>44943</c:v>
                </c:pt>
                <c:pt idx="559">
                  <c:v>44944</c:v>
                </c:pt>
                <c:pt idx="560">
                  <c:v>44945</c:v>
                </c:pt>
                <c:pt idx="561">
                  <c:v>44946</c:v>
                </c:pt>
                <c:pt idx="562">
                  <c:v>44947</c:v>
                </c:pt>
                <c:pt idx="563">
                  <c:v>44948</c:v>
                </c:pt>
                <c:pt idx="564">
                  <c:v>44949</c:v>
                </c:pt>
                <c:pt idx="565">
                  <c:v>44950</c:v>
                </c:pt>
                <c:pt idx="566">
                  <c:v>44951</c:v>
                </c:pt>
                <c:pt idx="567">
                  <c:v>44952</c:v>
                </c:pt>
                <c:pt idx="568">
                  <c:v>44953</c:v>
                </c:pt>
                <c:pt idx="569">
                  <c:v>44954</c:v>
                </c:pt>
                <c:pt idx="570">
                  <c:v>44955</c:v>
                </c:pt>
                <c:pt idx="571">
                  <c:v>44956</c:v>
                </c:pt>
                <c:pt idx="572">
                  <c:v>44957</c:v>
                </c:pt>
                <c:pt idx="573">
                  <c:v>44958</c:v>
                </c:pt>
                <c:pt idx="574">
                  <c:v>44959</c:v>
                </c:pt>
                <c:pt idx="575">
                  <c:v>44960</c:v>
                </c:pt>
                <c:pt idx="576">
                  <c:v>44961</c:v>
                </c:pt>
                <c:pt idx="577">
                  <c:v>44962</c:v>
                </c:pt>
                <c:pt idx="578">
                  <c:v>44963</c:v>
                </c:pt>
                <c:pt idx="579">
                  <c:v>44964</c:v>
                </c:pt>
                <c:pt idx="580">
                  <c:v>44965</c:v>
                </c:pt>
                <c:pt idx="581">
                  <c:v>44966</c:v>
                </c:pt>
                <c:pt idx="582">
                  <c:v>44967</c:v>
                </c:pt>
                <c:pt idx="583">
                  <c:v>44968</c:v>
                </c:pt>
                <c:pt idx="584">
                  <c:v>44969</c:v>
                </c:pt>
                <c:pt idx="585">
                  <c:v>44970</c:v>
                </c:pt>
                <c:pt idx="586">
                  <c:v>44971</c:v>
                </c:pt>
                <c:pt idx="587">
                  <c:v>44972</c:v>
                </c:pt>
                <c:pt idx="588">
                  <c:v>44973</c:v>
                </c:pt>
                <c:pt idx="589">
                  <c:v>44974</c:v>
                </c:pt>
                <c:pt idx="590">
                  <c:v>44975</c:v>
                </c:pt>
                <c:pt idx="591">
                  <c:v>44976</c:v>
                </c:pt>
                <c:pt idx="592">
                  <c:v>44977</c:v>
                </c:pt>
                <c:pt idx="593">
                  <c:v>44978</c:v>
                </c:pt>
                <c:pt idx="594">
                  <c:v>44979</c:v>
                </c:pt>
                <c:pt idx="595">
                  <c:v>44980</c:v>
                </c:pt>
                <c:pt idx="596">
                  <c:v>44981</c:v>
                </c:pt>
                <c:pt idx="597">
                  <c:v>44982</c:v>
                </c:pt>
                <c:pt idx="598">
                  <c:v>44983</c:v>
                </c:pt>
                <c:pt idx="599">
                  <c:v>44984</c:v>
                </c:pt>
                <c:pt idx="600">
                  <c:v>44985</c:v>
                </c:pt>
                <c:pt idx="601">
                  <c:v>44986</c:v>
                </c:pt>
                <c:pt idx="602">
                  <c:v>44987</c:v>
                </c:pt>
                <c:pt idx="603">
                  <c:v>44988</c:v>
                </c:pt>
                <c:pt idx="604">
                  <c:v>44989</c:v>
                </c:pt>
                <c:pt idx="605">
                  <c:v>44990</c:v>
                </c:pt>
                <c:pt idx="606">
                  <c:v>44991</c:v>
                </c:pt>
                <c:pt idx="607">
                  <c:v>44992</c:v>
                </c:pt>
                <c:pt idx="608">
                  <c:v>44993</c:v>
                </c:pt>
                <c:pt idx="609">
                  <c:v>44994</c:v>
                </c:pt>
                <c:pt idx="610">
                  <c:v>44995</c:v>
                </c:pt>
                <c:pt idx="611">
                  <c:v>44996</c:v>
                </c:pt>
                <c:pt idx="612">
                  <c:v>44997</c:v>
                </c:pt>
                <c:pt idx="613">
                  <c:v>44998</c:v>
                </c:pt>
                <c:pt idx="614">
                  <c:v>44999</c:v>
                </c:pt>
                <c:pt idx="615">
                  <c:v>45000</c:v>
                </c:pt>
                <c:pt idx="616">
                  <c:v>45001</c:v>
                </c:pt>
                <c:pt idx="617">
                  <c:v>45002</c:v>
                </c:pt>
                <c:pt idx="618">
                  <c:v>45003</c:v>
                </c:pt>
                <c:pt idx="619">
                  <c:v>45004</c:v>
                </c:pt>
                <c:pt idx="620">
                  <c:v>45005</c:v>
                </c:pt>
                <c:pt idx="621">
                  <c:v>45006</c:v>
                </c:pt>
                <c:pt idx="622">
                  <c:v>45007</c:v>
                </c:pt>
                <c:pt idx="623">
                  <c:v>45008</c:v>
                </c:pt>
                <c:pt idx="624">
                  <c:v>45009</c:v>
                </c:pt>
                <c:pt idx="625">
                  <c:v>45010</c:v>
                </c:pt>
                <c:pt idx="626">
                  <c:v>45011</c:v>
                </c:pt>
                <c:pt idx="627">
                  <c:v>45012</c:v>
                </c:pt>
                <c:pt idx="628">
                  <c:v>45013</c:v>
                </c:pt>
                <c:pt idx="629">
                  <c:v>45014</c:v>
                </c:pt>
                <c:pt idx="630">
                  <c:v>45015</c:v>
                </c:pt>
                <c:pt idx="631">
                  <c:v>45016</c:v>
                </c:pt>
                <c:pt idx="632">
                  <c:v>45017</c:v>
                </c:pt>
                <c:pt idx="633">
                  <c:v>45018</c:v>
                </c:pt>
                <c:pt idx="634">
                  <c:v>45019</c:v>
                </c:pt>
                <c:pt idx="635">
                  <c:v>45020</c:v>
                </c:pt>
                <c:pt idx="636">
                  <c:v>45021</c:v>
                </c:pt>
                <c:pt idx="637">
                  <c:v>45022</c:v>
                </c:pt>
                <c:pt idx="638">
                  <c:v>45023</c:v>
                </c:pt>
                <c:pt idx="639">
                  <c:v>45024</c:v>
                </c:pt>
                <c:pt idx="640">
                  <c:v>45025</c:v>
                </c:pt>
                <c:pt idx="641">
                  <c:v>45026</c:v>
                </c:pt>
                <c:pt idx="642">
                  <c:v>45027</c:v>
                </c:pt>
                <c:pt idx="643">
                  <c:v>45028</c:v>
                </c:pt>
                <c:pt idx="644">
                  <c:v>45029</c:v>
                </c:pt>
                <c:pt idx="645">
                  <c:v>45030</c:v>
                </c:pt>
                <c:pt idx="646">
                  <c:v>45031</c:v>
                </c:pt>
                <c:pt idx="647">
                  <c:v>45032</c:v>
                </c:pt>
                <c:pt idx="648">
                  <c:v>45033</c:v>
                </c:pt>
                <c:pt idx="649">
                  <c:v>45034</c:v>
                </c:pt>
                <c:pt idx="650">
                  <c:v>45035</c:v>
                </c:pt>
                <c:pt idx="651">
                  <c:v>45036</c:v>
                </c:pt>
                <c:pt idx="652">
                  <c:v>45037</c:v>
                </c:pt>
                <c:pt idx="653">
                  <c:v>45038</c:v>
                </c:pt>
                <c:pt idx="654">
                  <c:v>45039</c:v>
                </c:pt>
                <c:pt idx="655">
                  <c:v>45040</c:v>
                </c:pt>
                <c:pt idx="656">
                  <c:v>45041</c:v>
                </c:pt>
                <c:pt idx="657">
                  <c:v>45042</c:v>
                </c:pt>
                <c:pt idx="658">
                  <c:v>45043</c:v>
                </c:pt>
                <c:pt idx="659">
                  <c:v>45044</c:v>
                </c:pt>
                <c:pt idx="660">
                  <c:v>45045</c:v>
                </c:pt>
                <c:pt idx="661">
                  <c:v>45046</c:v>
                </c:pt>
                <c:pt idx="662">
                  <c:v>45047</c:v>
                </c:pt>
                <c:pt idx="663">
                  <c:v>45048</c:v>
                </c:pt>
                <c:pt idx="664">
                  <c:v>45049</c:v>
                </c:pt>
                <c:pt idx="665">
                  <c:v>45050</c:v>
                </c:pt>
                <c:pt idx="666">
                  <c:v>45051</c:v>
                </c:pt>
                <c:pt idx="667">
                  <c:v>45052</c:v>
                </c:pt>
                <c:pt idx="668">
                  <c:v>45053</c:v>
                </c:pt>
                <c:pt idx="669">
                  <c:v>45054</c:v>
                </c:pt>
                <c:pt idx="670">
                  <c:v>45055</c:v>
                </c:pt>
                <c:pt idx="671">
                  <c:v>45056</c:v>
                </c:pt>
                <c:pt idx="672">
                  <c:v>45057</c:v>
                </c:pt>
                <c:pt idx="673">
                  <c:v>45058</c:v>
                </c:pt>
                <c:pt idx="674">
                  <c:v>45059</c:v>
                </c:pt>
                <c:pt idx="675">
                  <c:v>45060</c:v>
                </c:pt>
                <c:pt idx="676">
                  <c:v>45061</c:v>
                </c:pt>
                <c:pt idx="677">
                  <c:v>45062</c:v>
                </c:pt>
                <c:pt idx="678">
                  <c:v>45063</c:v>
                </c:pt>
                <c:pt idx="679">
                  <c:v>45064</c:v>
                </c:pt>
                <c:pt idx="680">
                  <c:v>45065</c:v>
                </c:pt>
                <c:pt idx="681">
                  <c:v>45066</c:v>
                </c:pt>
                <c:pt idx="682">
                  <c:v>45067</c:v>
                </c:pt>
                <c:pt idx="683">
                  <c:v>45068</c:v>
                </c:pt>
                <c:pt idx="684">
                  <c:v>45069</c:v>
                </c:pt>
                <c:pt idx="685">
                  <c:v>45070</c:v>
                </c:pt>
                <c:pt idx="686">
                  <c:v>45071</c:v>
                </c:pt>
                <c:pt idx="687">
                  <c:v>45072</c:v>
                </c:pt>
                <c:pt idx="688">
                  <c:v>45073</c:v>
                </c:pt>
                <c:pt idx="689">
                  <c:v>45074</c:v>
                </c:pt>
                <c:pt idx="690">
                  <c:v>45075</c:v>
                </c:pt>
                <c:pt idx="691">
                  <c:v>45076</c:v>
                </c:pt>
                <c:pt idx="692">
                  <c:v>45077</c:v>
                </c:pt>
                <c:pt idx="693">
                  <c:v>45078</c:v>
                </c:pt>
                <c:pt idx="694">
                  <c:v>45079</c:v>
                </c:pt>
                <c:pt idx="695">
                  <c:v>45080</c:v>
                </c:pt>
                <c:pt idx="696">
                  <c:v>45081</c:v>
                </c:pt>
                <c:pt idx="697">
                  <c:v>45082</c:v>
                </c:pt>
                <c:pt idx="698">
                  <c:v>45083</c:v>
                </c:pt>
                <c:pt idx="699">
                  <c:v>45084</c:v>
                </c:pt>
                <c:pt idx="700">
                  <c:v>45085</c:v>
                </c:pt>
                <c:pt idx="701">
                  <c:v>45086</c:v>
                </c:pt>
                <c:pt idx="702">
                  <c:v>45087</c:v>
                </c:pt>
                <c:pt idx="703">
                  <c:v>45088</c:v>
                </c:pt>
                <c:pt idx="704">
                  <c:v>45089</c:v>
                </c:pt>
                <c:pt idx="705">
                  <c:v>45090</c:v>
                </c:pt>
                <c:pt idx="706">
                  <c:v>45091</c:v>
                </c:pt>
                <c:pt idx="707">
                  <c:v>45092</c:v>
                </c:pt>
                <c:pt idx="708">
                  <c:v>45093</c:v>
                </c:pt>
                <c:pt idx="709">
                  <c:v>45094</c:v>
                </c:pt>
                <c:pt idx="710">
                  <c:v>45095</c:v>
                </c:pt>
                <c:pt idx="711">
                  <c:v>45096</c:v>
                </c:pt>
                <c:pt idx="712">
                  <c:v>45097</c:v>
                </c:pt>
                <c:pt idx="713">
                  <c:v>45098</c:v>
                </c:pt>
                <c:pt idx="714">
                  <c:v>45099</c:v>
                </c:pt>
                <c:pt idx="715">
                  <c:v>45100</c:v>
                </c:pt>
                <c:pt idx="716">
                  <c:v>45101</c:v>
                </c:pt>
                <c:pt idx="717">
                  <c:v>45102</c:v>
                </c:pt>
                <c:pt idx="718">
                  <c:v>45103</c:v>
                </c:pt>
                <c:pt idx="719">
                  <c:v>45104</c:v>
                </c:pt>
                <c:pt idx="720">
                  <c:v>45105</c:v>
                </c:pt>
                <c:pt idx="721">
                  <c:v>45106</c:v>
                </c:pt>
                <c:pt idx="722">
                  <c:v>45107</c:v>
                </c:pt>
                <c:pt idx="723">
                  <c:v>45108</c:v>
                </c:pt>
                <c:pt idx="724">
                  <c:v>45109</c:v>
                </c:pt>
                <c:pt idx="725">
                  <c:v>45110</c:v>
                </c:pt>
                <c:pt idx="726">
                  <c:v>45111</c:v>
                </c:pt>
                <c:pt idx="727">
                  <c:v>45112</c:v>
                </c:pt>
                <c:pt idx="728">
                  <c:v>45113</c:v>
                </c:pt>
                <c:pt idx="729">
                  <c:v>45114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-0.307</c:v>
                </c:pt>
                <c:pt idx="1">
                  <c:v>-0.29299999999999998</c:v>
                </c:pt>
                <c:pt idx="2">
                  <c:v>-0.29299999999999998</c:v>
                </c:pt>
                <c:pt idx="3">
                  <c:v>-0.29299999999999998</c:v>
                </c:pt>
                <c:pt idx="4">
                  <c:v>-0.29499999999999998</c:v>
                </c:pt>
                <c:pt idx="5">
                  <c:v>-0.29399999999999998</c:v>
                </c:pt>
                <c:pt idx="6">
                  <c:v>-0.31900000000000001</c:v>
                </c:pt>
                <c:pt idx="7">
                  <c:v>-0.33400000000000002</c:v>
                </c:pt>
                <c:pt idx="8">
                  <c:v>-0.35299999999999998</c:v>
                </c:pt>
                <c:pt idx="9">
                  <c:v>-0.35299999999999998</c:v>
                </c:pt>
                <c:pt idx="10">
                  <c:v>-0.35299999999999998</c:v>
                </c:pt>
                <c:pt idx="11">
                  <c:v>-0.38600000000000001</c:v>
                </c:pt>
                <c:pt idx="12">
                  <c:v>-0.41</c:v>
                </c:pt>
                <c:pt idx="13">
                  <c:v>-0.39500000000000002</c:v>
                </c:pt>
                <c:pt idx="14">
                  <c:v>-0.42599999999999999</c:v>
                </c:pt>
                <c:pt idx="15">
                  <c:v>-0.42</c:v>
                </c:pt>
                <c:pt idx="16">
                  <c:v>-0.42</c:v>
                </c:pt>
                <c:pt idx="17">
                  <c:v>-0.42</c:v>
                </c:pt>
                <c:pt idx="18">
                  <c:v>-0.41799999999999998</c:v>
                </c:pt>
                <c:pt idx="19">
                  <c:v>-0.441</c:v>
                </c:pt>
                <c:pt idx="20">
                  <c:v>-0.45</c:v>
                </c:pt>
                <c:pt idx="21">
                  <c:v>-0.45</c:v>
                </c:pt>
                <c:pt idx="22">
                  <c:v>-0.46100000000000002</c:v>
                </c:pt>
                <c:pt idx="23">
                  <c:v>-0.46100000000000002</c:v>
                </c:pt>
                <c:pt idx="24">
                  <c:v>-0.46100000000000002</c:v>
                </c:pt>
                <c:pt idx="25">
                  <c:v>-0.48699999999999999</c:v>
                </c:pt>
                <c:pt idx="26">
                  <c:v>-0.48199999999999998</c:v>
                </c:pt>
                <c:pt idx="27">
                  <c:v>-0.501</c:v>
                </c:pt>
                <c:pt idx="28">
                  <c:v>-0.498</c:v>
                </c:pt>
                <c:pt idx="29">
                  <c:v>-0.45600000000000002</c:v>
                </c:pt>
                <c:pt idx="30">
                  <c:v>-0.45600000000000002</c:v>
                </c:pt>
                <c:pt idx="31">
                  <c:v>-0.45600000000000002</c:v>
                </c:pt>
                <c:pt idx="32">
                  <c:v>-0.46</c:v>
                </c:pt>
                <c:pt idx="33">
                  <c:v>-0.45700000000000002</c:v>
                </c:pt>
                <c:pt idx="34">
                  <c:v>-0.46400000000000002</c:v>
                </c:pt>
                <c:pt idx="35">
                  <c:v>-0.46</c:v>
                </c:pt>
                <c:pt idx="36">
                  <c:v>-0.46700000000000003</c:v>
                </c:pt>
                <c:pt idx="37">
                  <c:v>-0.46700000000000003</c:v>
                </c:pt>
                <c:pt idx="38">
                  <c:v>-0.46700000000000003</c:v>
                </c:pt>
                <c:pt idx="39">
                  <c:v>-0.46899999999999997</c:v>
                </c:pt>
                <c:pt idx="40">
                  <c:v>-0.47099999999999997</c:v>
                </c:pt>
                <c:pt idx="41">
                  <c:v>-0.48199999999999998</c:v>
                </c:pt>
                <c:pt idx="42">
                  <c:v>-0.48899999999999999</c:v>
                </c:pt>
                <c:pt idx="43">
                  <c:v>-0.495</c:v>
                </c:pt>
                <c:pt idx="44">
                  <c:v>-0.495</c:v>
                </c:pt>
                <c:pt idx="45">
                  <c:v>-0.495</c:v>
                </c:pt>
                <c:pt idx="46">
                  <c:v>-0.48099999999999998</c:v>
                </c:pt>
                <c:pt idx="47">
                  <c:v>-0.47799999999999998</c:v>
                </c:pt>
                <c:pt idx="48">
                  <c:v>-0.42199999999999999</c:v>
                </c:pt>
                <c:pt idx="49">
                  <c:v>-0.40699999999999997</c:v>
                </c:pt>
                <c:pt idx="50">
                  <c:v>-0.42299999999999999</c:v>
                </c:pt>
                <c:pt idx="51">
                  <c:v>-0.42299999999999999</c:v>
                </c:pt>
                <c:pt idx="52">
                  <c:v>-0.42299999999999999</c:v>
                </c:pt>
                <c:pt idx="53">
                  <c:v>-0.439</c:v>
                </c:pt>
                <c:pt idx="54">
                  <c:v>-0.38300000000000001</c:v>
                </c:pt>
                <c:pt idx="55">
                  <c:v>-0.373</c:v>
                </c:pt>
                <c:pt idx="56">
                  <c:v>-0.38500000000000001</c:v>
                </c:pt>
                <c:pt idx="57">
                  <c:v>-0.36099999999999999</c:v>
                </c:pt>
                <c:pt idx="58">
                  <c:v>-0.36099999999999999</c:v>
                </c:pt>
                <c:pt idx="59">
                  <c:v>-0.36099999999999999</c:v>
                </c:pt>
                <c:pt idx="60">
                  <c:v>-0.36699999999999999</c:v>
                </c:pt>
                <c:pt idx="61">
                  <c:v>-0.32200000000000001</c:v>
                </c:pt>
                <c:pt idx="62">
                  <c:v>-0.32300000000000001</c:v>
                </c:pt>
                <c:pt idx="63">
                  <c:v>-0.36099999999999999</c:v>
                </c:pt>
                <c:pt idx="64">
                  <c:v>-0.33</c:v>
                </c:pt>
                <c:pt idx="65">
                  <c:v>-0.33</c:v>
                </c:pt>
                <c:pt idx="66">
                  <c:v>-0.33</c:v>
                </c:pt>
                <c:pt idx="67">
                  <c:v>-0.33100000000000002</c:v>
                </c:pt>
                <c:pt idx="68">
                  <c:v>-0.34</c:v>
                </c:pt>
                <c:pt idx="69">
                  <c:v>-0.30599999999999999</c:v>
                </c:pt>
                <c:pt idx="70">
                  <c:v>-0.30199999999999999</c:v>
                </c:pt>
                <c:pt idx="71">
                  <c:v>-0.28000000000000003</c:v>
                </c:pt>
                <c:pt idx="72">
                  <c:v>-0.28000000000000003</c:v>
                </c:pt>
                <c:pt idx="73">
                  <c:v>-0.28000000000000003</c:v>
                </c:pt>
                <c:pt idx="74">
                  <c:v>-0.32</c:v>
                </c:pt>
                <c:pt idx="75">
                  <c:v>-0.317</c:v>
                </c:pt>
                <c:pt idx="76">
                  <c:v>-0.32400000000000001</c:v>
                </c:pt>
                <c:pt idx="77">
                  <c:v>-0.25800000000000001</c:v>
                </c:pt>
                <c:pt idx="78">
                  <c:v>-0.22800000000000001</c:v>
                </c:pt>
                <c:pt idx="79">
                  <c:v>-0.22800000000000001</c:v>
                </c:pt>
                <c:pt idx="80">
                  <c:v>-0.22800000000000001</c:v>
                </c:pt>
                <c:pt idx="81">
                  <c:v>-0.223</c:v>
                </c:pt>
                <c:pt idx="82">
                  <c:v>-0.19900000000000001</c:v>
                </c:pt>
                <c:pt idx="83">
                  <c:v>-0.21299999999999999</c:v>
                </c:pt>
                <c:pt idx="84">
                  <c:v>-0.19900000000000001</c:v>
                </c:pt>
                <c:pt idx="85">
                  <c:v>-0.224</c:v>
                </c:pt>
                <c:pt idx="86">
                  <c:v>-0.224</c:v>
                </c:pt>
                <c:pt idx="87">
                  <c:v>-0.224</c:v>
                </c:pt>
                <c:pt idx="88">
                  <c:v>-0.214</c:v>
                </c:pt>
                <c:pt idx="89">
                  <c:v>-0.188</c:v>
                </c:pt>
                <c:pt idx="90">
                  <c:v>-0.182</c:v>
                </c:pt>
                <c:pt idx="91">
                  <c:v>-0.185</c:v>
                </c:pt>
                <c:pt idx="92">
                  <c:v>-0.151</c:v>
                </c:pt>
                <c:pt idx="93">
                  <c:v>-0.151</c:v>
                </c:pt>
                <c:pt idx="94">
                  <c:v>-0.151</c:v>
                </c:pt>
                <c:pt idx="95">
                  <c:v>-0.121</c:v>
                </c:pt>
                <c:pt idx="96">
                  <c:v>-8.5999999999999993E-2</c:v>
                </c:pt>
                <c:pt idx="97">
                  <c:v>-0.127</c:v>
                </c:pt>
                <c:pt idx="98">
                  <c:v>-0.191</c:v>
                </c:pt>
                <c:pt idx="99">
                  <c:v>-0.16700000000000001</c:v>
                </c:pt>
                <c:pt idx="100">
                  <c:v>-0.16700000000000001</c:v>
                </c:pt>
                <c:pt idx="101">
                  <c:v>-0.16700000000000001</c:v>
                </c:pt>
                <c:pt idx="102">
                  <c:v>-0.14799999999999999</c:v>
                </c:pt>
                <c:pt idx="103">
                  <c:v>-0.106</c:v>
                </c:pt>
                <c:pt idx="104">
                  <c:v>-0.126</c:v>
                </c:pt>
                <c:pt idx="105">
                  <c:v>-0.10199999999999999</c:v>
                </c:pt>
                <c:pt idx="106">
                  <c:v>-0.105</c:v>
                </c:pt>
                <c:pt idx="107">
                  <c:v>-0.105</c:v>
                </c:pt>
                <c:pt idx="108">
                  <c:v>-0.105</c:v>
                </c:pt>
                <c:pt idx="109">
                  <c:v>-0.114</c:v>
                </c:pt>
                <c:pt idx="110">
                  <c:v>-0.11700000000000001</c:v>
                </c:pt>
                <c:pt idx="111">
                  <c:v>-0.17799999999999999</c:v>
                </c:pt>
                <c:pt idx="112">
                  <c:v>-0.13600000000000001</c:v>
                </c:pt>
                <c:pt idx="113">
                  <c:v>-0.106</c:v>
                </c:pt>
                <c:pt idx="114">
                  <c:v>-0.106</c:v>
                </c:pt>
                <c:pt idx="115">
                  <c:v>-0.106</c:v>
                </c:pt>
                <c:pt idx="116">
                  <c:v>-0.10199999999999999</c:v>
                </c:pt>
                <c:pt idx="117">
                  <c:v>-0.16500000000000001</c:v>
                </c:pt>
                <c:pt idx="118">
                  <c:v>-0.16800000000000001</c:v>
                </c:pt>
                <c:pt idx="119">
                  <c:v>-0.224</c:v>
                </c:pt>
                <c:pt idx="120">
                  <c:v>-0.28000000000000003</c:v>
                </c:pt>
                <c:pt idx="121">
                  <c:v>-0.28000000000000003</c:v>
                </c:pt>
                <c:pt idx="122">
                  <c:v>-0.28000000000000003</c:v>
                </c:pt>
                <c:pt idx="123">
                  <c:v>-0.24299999999999999</c:v>
                </c:pt>
                <c:pt idx="124">
                  <c:v>-0.29799999999999999</c:v>
                </c:pt>
                <c:pt idx="125">
                  <c:v>-0.247</c:v>
                </c:pt>
                <c:pt idx="126">
                  <c:v>-0.23100000000000001</c:v>
                </c:pt>
                <c:pt idx="127">
                  <c:v>-0.25900000000000001</c:v>
                </c:pt>
                <c:pt idx="128">
                  <c:v>-0.25900000000000001</c:v>
                </c:pt>
                <c:pt idx="129">
                  <c:v>-0.25900000000000001</c:v>
                </c:pt>
                <c:pt idx="130">
                  <c:v>-0.22900000000000001</c:v>
                </c:pt>
                <c:pt idx="131">
                  <c:v>-0.24199999999999999</c:v>
                </c:pt>
                <c:pt idx="132">
                  <c:v>-0.246</c:v>
                </c:pt>
                <c:pt idx="133">
                  <c:v>-0.27500000000000002</c:v>
                </c:pt>
                <c:pt idx="134">
                  <c:v>-0.34200000000000003</c:v>
                </c:pt>
                <c:pt idx="135">
                  <c:v>-0.34200000000000003</c:v>
                </c:pt>
                <c:pt idx="136">
                  <c:v>-0.34200000000000003</c:v>
                </c:pt>
                <c:pt idx="137">
                  <c:v>-0.30099999999999999</c:v>
                </c:pt>
                <c:pt idx="138">
                  <c:v>-0.22</c:v>
                </c:pt>
                <c:pt idx="139">
                  <c:v>-0.22800000000000001</c:v>
                </c:pt>
                <c:pt idx="140">
                  <c:v>-0.251</c:v>
                </c:pt>
                <c:pt idx="141">
                  <c:v>-0.33500000000000002</c:v>
                </c:pt>
                <c:pt idx="142">
                  <c:v>-0.33500000000000002</c:v>
                </c:pt>
                <c:pt idx="143">
                  <c:v>-0.33500000000000002</c:v>
                </c:pt>
                <c:pt idx="144">
                  <c:v>-0.317</c:v>
                </c:pt>
                <c:pt idx="145">
                  <c:v>-0.34899999999999998</c:v>
                </c:pt>
                <c:pt idx="146">
                  <c:v>-0.34300000000000003</c:v>
                </c:pt>
                <c:pt idx="147">
                  <c:v>-0.36899999999999999</c:v>
                </c:pt>
                <c:pt idx="148">
                  <c:v>-0.38800000000000001</c:v>
                </c:pt>
                <c:pt idx="149">
                  <c:v>-0.38800000000000001</c:v>
                </c:pt>
                <c:pt idx="150">
                  <c:v>-0.38800000000000001</c:v>
                </c:pt>
                <c:pt idx="151">
                  <c:v>-0.38800000000000001</c:v>
                </c:pt>
                <c:pt idx="152">
                  <c:v>-0.375</c:v>
                </c:pt>
                <c:pt idx="153">
                  <c:v>-0.313</c:v>
                </c:pt>
                <c:pt idx="154">
                  <c:v>-0.35299999999999998</c:v>
                </c:pt>
                <c:pt idx="155">
                  <c:v>-0.34599999999999997</c:v>
                </c:pt>
                <c:pt idx="156">
                  <c:v>-0.34599999999999997</c:v>
                </c:pt>
                <c:pt idx="157">
                  <c:v>-0.34599999999999997</c:v>
                </c:pt>
                <c:pt idx="158">
                  <c:v>-0.38200000000000001</c:v>
                </c:pt>
                <c:pt idx="159">
                  <c:v>-0.36899999999999999</c:v>
                </c:pt>
                <c:pt idx="160">
                  <c:v>-0.36</c:v>
                </c:pt>
                <c:pt idx="161">
                  <c:v>-0.34799999999999998</c:v>
                </c:pt>
                <c:pt idx="162">
                  <c:v>-0.378</c:v>
                </c:pt>
                <c:pt idx="163">
                  <c:v>-0.378</c:v>
                </c:pt>
                <c:pt idx="164">
                  <c:v>-0.378</c:v>
                </c:pt>
                <c:pt idx="165">
                  <c:v>-0.36599999999999999</c:v>
                </c:pt>
                <c:pt idx="166">
                  <c:v>-0.30599999999999999</c:v>
                </c:pt>
                <c:pt idx="167">
                  <c:v>-0.29299999999999998</c:v>
                </c:pt>
                <c:pt idx="168">
                  <c:v>-0.249</c:v>
                </c:pt>
                <c:pt idx="169">
                  <c:v>-0.25</c:v>
                </c:pt>
                <c:pt idx="170">
                  <c:v>-0.25</c:v>
                </c:pt>
                <c:pt idx="171">
                  <c:v>-0.25</c:v>
                </c:pt>
                <c:pt idx="172">
                  <c:v>-0.24299999999999999</c:v>
                </c:pt>
                <c:pt idx="173">
                  <c:v>-0.23599999999999999</c:v>
                </c:pt>
                <c:pt idx="174">
                  <c:v>-0.184</c:v>
                </c:pt>
                <c:pt idx="175">
                  <c:v>-0.17699999999999999</c:v>
                </c:pt>
                <c:pt idx="176">
                  <c:v>-0.17699999999999999</c:v>
                </c:pt>
                <c:pt idx="177">
                  <c:v>-0.17699999999999999</c:v>
                </c:pt>
                <c:pt idx="178">
                  <c:v>-0.17699999999999999</c:v>
                </c:pt>
                <c:pt idx="179">
                  <c:v>-0.11799999999999999</c:v>
                </c:pt>
                <c:pt idx="180">
                  <c:v>-0.122</c:v>
                </c:pt>
                <c:pt idx="181">
                  <c:v>-8.4000000000000005E-2</c:v>
                </c:pt>
                <c:pt idx="182">
                  <c:v>-6.0999999999999999E-2</c:v>
                </c:pt>
                <c:pt idx="183">
                  <c:v>-4.2999999999999997E-2</c:v>
                </c:pt>
                <c:pt idx="184">
                  <c:v>-4.2999999999999997E-2</c:v>
                </c:pt>
                <c:pt idx="185">
                  <c:v>-4.2999999999999997E-2</c:v>
                </c:pt>
                <c:pt idx="186">
                  <c:v>-3.4000000000000002E-2</c:v>
                </c:pt>
                <c:pt idx="187">
                  <c:v>-2.7E-2</c:v>
                </c:pt>
                <c:pt idx="188">
                  <c:v>-5.8999999999999997E-2</c:v>
                </c:pt>
                <c:pt idx="189">
                  <c:v>-0.09</c:v>
                </c:pt>
                <c:pt idx="190">
                  <c:v>-4.5999999999999999E-2</c:v>
                </c:pt>
                <c:pt idx="191">
                  <c:v>-4.5999999999999999E-2</c:v>
                </c:pt>
                <c:pt idx="192">
                  <c:v>-4.5999999999999999E-2</c:v>
                </c:pt>
                <c:pt idx="193">
                  <c:v>-2.5000000000000001E-2</c:v>
                </c:pt>
                <c:pt idx="194">
                  <c:v>-1.7999999999999999E-2</c:v>
                </c:pt>
                <c:pt idx="195">
                  <c:v>-1.2E-2</c:v>
                </c:pt>
                <c:pt idx="196">
                  <c:v>-2.4E-2</c:v>
                </c:pt>
                <c:pt idx="197">
                  <c:v>-6.5000000000000002E-2</c:v>
                </c:pt>
                <c:pt idx="198">
                  <c:v>-6.5000000000000002E-2</c:v>
                </c:pt>
                <c:pt idx="199">
                  <c:v>-6.5000000000000002E-2</c:v>
                </c:pt>
                <c:pt idx="200">
                  <c:v>-0.107</c:v>
                </c:pt>
                <c:pt idx="201">
                  <c:v>-0.08</c:v>
                </c:pt>
                <c:pt idx="202">
                  <c:v>-7.3999999999999996E-2</c:v>
                </c:pt>
                <c:pt idx="203">
                  <c:v>-5.8999999999999997E-2</c:v>
                </c:pt>
                <c:pt idx="204">
                  <c:v>-4.4999999999999998E-2</c:v>
                </c:pt>
                <c:pt idx="205">
                  <c:v>-4.4999999999999998E-2</c:v>
                </c:pt>
                <c:pt idx="206">
                  <c:v>-4.4999999999999998E-2</c:v>
                </c:pt>
                <c:pt idx="207">
                  <c:v>1.0999999999999999E-2</c:v>
                </c:pt>
                <c:pt idx="208">
                  <c:v>3.6999999999999998E-2</c:v>
                </c:pt>
                <c:pt idx="209">
                  <c:v>0.04</c:v>
                </c:pt>
                <c:pt idx="210">
                  <c:v>0.14299999999999999</c:v>
                </c:pt>
                <c:pt idx="211">
                  <c:v>0.20499999999999999</c:v>
                </c:pt>
                <c:pt idx="212">
                  <c:v>0.20499999999999999</c:v>
                </c:pt>
                <c:pt idx="213">
                  <c:v>0.20499999999999999</c:v>
                </c:pt>
                <c:pt idx="214">
                  <c:v>0.22800000000000001</c:v>
                </c:pt>
                <c:pt idx="215">
                  <c:v>0.26500000000000001</c:v>
                </c:pt>
                <c:pt idx="216">
                  <c:v>0.21199999999999999</c:v>
                </c:pt>
                <c:pt idx="217">
                  <c:v>0.28399999999999997</c:v>
                </c:pt>
                <c:pt idx="218">
                  <c:v>0.29699999999999999</c:v>
                </c:pt>
                <c:pt idx="219">
                  <c:v>0.29699999999999999</c:v>
                </c:pt>
                <c:pt idx="220">
                  <c:v>0.29699999999999999</c:v>
                </c:pt>
                <c:pt idx="221">
                  <c:v>0.28299999999999997</c:v>
                </c:pt>
                <c:pt idx="222">
                  <c:v>0.308</c:v>
                </c:pt>
                <c:pt idx="223">
                  <c:v>0.27600000000000002</c:v>
                </c:pt>
                <c:pt idx="224">
                  <c:v>0.23100000000000001</c:v>
                </c:pt>
                <c:pt idx="225">
                  <c:v>0.192</c:v>
                </c:pt>
                <c:pt idx="226">
                  <c:v>0.192</c:v>
                </c:pt>
                <c:pt idx="227">
                  <c:v>0.192</c:v>
                </c:pt>
                <c:pt idx="228">
                  <c:v>0.20599999999999999</c:v>
                </c:pt>
                <c:pt idx="229">
                  <c:v>0.24299999999999999</c:v>
                </c:pt>
                <c:pt idx="230">
                  <c:v>0.22800000000000001</c:v>
                </c:pt>
                <c:pt idx="231">
                  <c:v>0.17199999999999999</c:v>
                </c:pt>
                <c:pt idx="232">
                  <c:v>0.23100000000000001</c:v>
                </c:pt>
                <c:pt idx="233">
                  <c:v>0.23100000000000001</c:v>
                </c:pt>
                <c:pt idx="234">
                  <c:v>0.23100000000000001</c:v>
                </c:pt>
                <c:pt idx="235">
                  <c:v>0.13500000000000001</c:v>
                </c:pt>
                <c:pt idx="236">
                  <c:v>-7.1999999999999995E-2</c:v>
                </c:pt>
                <c:pt idx="237">
                  <c:v>2.7E-2</c:v>
                </c:pt>
                <c:pt idx="238">
                  <c:v>0.02</c:v>
                </c:pt>
                <c:pt idx="239">
                  <c:v>-6.9000000000000006E-2</c:v>
                </c:pt>
                <c:pt idx="240">
                  <c:v>-6.9000000000000006E-2</c:v>
                </c:pt>
                <c:pt idx="241">
                  <c:v>-6.9000000000000006E-2</c:v>
                </c:pt>
                <c:pt idx="242">
                  <c:v>-1.4999999999999999E-2</c:v>
                </c:pt>
                <c:pt idx="243">
                  <c:v>0.112</c:v>
                </c:pt>
                <c:pt idx="244">
                  <c:v>0.216</c:v>
                </c:pt>
                <c:pt idx="245">
                  <c:v>0.27400000000000002</c:v>
                </c:pt>
                <c:pt idx="246">
                  <c:v>0.249</c:v>
                </c:pt>
                <c:pt idx="247">
                  <c:v>0.249</c:v>
                </c:pt>
                <c:pt idx="248">
                  <c:v>0.249</c:v>
                </c:pt>
                <c:pt idx="249">
                  <c:v>0.36799999999999999</c:v>
                </c:pt>
                <c:pt idx="250">
                  <c:v>0.33200000000000002</c:v>
                </c:pt>
                <c:pt idx="251">
                  <c:v>0.39200000000000002</c:v>
                </c:pt>
                <c:pt idx="252">
                  <c:v>0.38500000000000001</c:v>
                </c:pt>
                <c:pt idx="253">
                  <c:v>0.373</c:v>
                </c:pt>
                <c:pt idx="254">
                  <c:v>0.373</c:v>
                </c:pt>
                <c:pt idx="255">
                  <c:v>0.373</c:v>
                </c:pt>
                <c:pt idx="256">
                  <c:v>0.47</c:v>
                </c:pt>
                <c:pt idx="257">
                  <c:v>0.505</c:v>
                </c:pt>
                <c:pt idx="258">
                  <c:v>0.46600000000000003</c:v>
                </c:pt>
                <c:pt idx="259">
                  <c:v>0.53200000000000003</c:v>
                </c:pt>
                <c:pt idx="260">
                  <c:v>0.58699999999999997</c:v>
                </c:pt>
                <c:pt idx="261">
                  <c:v>0.58699999999999997</c:v>
                </c:pt>
                <c:pt idx="262">
                  <c:v>0.58699999999999997</c:v>
                </c:pt>
                <c:pt idx="263">
                  <c:v>0.57799999999999996</c:v>
                </c:pt>
                <c:pt idx="264">
                  <c:v>0.63300000000000001</c:v>
                </c:pt>
                <c:pt idx="265">
                  <c:v>0.64600000000000002</c:v>
                </c:pt>
                <c:pt idx="266">
                  <c:v>0.54800000000000004</c:v>
                </c:pt>
                <c:pt idx="267">
                  <c:v>0.55500000000000005</c:v>
                </c:pt>
                <c:pt idx="268">
                  <c:v>0.55500000000000005</c:v>
                </c:pt>
                <c:pt idx="269">
                  <c:v>0.55500000000000005</c:v>
                </c:pt>
                <c:pt idx="270">
                  <c:v>0.50600000000000001</c:v>
                </c:pt>
                <c:pt idx="271">
                  <c:v>0.61399999999999999</c:v>
                </c:pt>
                <c:pt idx="272">
                  <c:v>0.64700000000000002</c:v>
                </c:pt>
                <c:pt idx="273">
                  <c:v>0.68100000000000005</c:v>
                </c:pt>
                <c:pt idx="274">
                  <c:v>0.70699999999999996</c:v>
                </c:pt>
                <c:pt idx="275">
                  <c:v>0.70699999999999996</c:v>
                </c:pt>
                <c:pt idx="276">
                  <c:v>0.70699999999999996</c:v>
                </c:pt>
                <c:pt idx="277">
                  <c:v>0.81599999999999995</c:v>
                </c:pt>
                <c:pt idx="278">
                  <c:v>0.79</c:v>
                </c:pt>
                <c:pt idx="279">
                  <c:v>0.76600000000000001</c:v>
                </c:pt>
                <c:pt idx="280">
                  <c:v>0.84199999999999997</c:v>
                </c:pt>
                <c:pt idx="281">
                  <c:v>0.84199999999999997</c:v>
                </c:pt>
                <c:pt idx="282">
                  <c:v>0.84199999999999997</c:v>
                </c:pt>
                <c:pt idx="283">
                  <c:v>0.84199999999999997</c:v>
                </c:pt>
                <c:pt idx="284">
                  <c:v>0.84199999999999997</c:v>
                </c:pt>
                <c:pt idx="285">
                  <c:v>0.91</c:v>
                </c:pt>
                <c:pt idx="286">
                  <c:v>0.85699999999999998</c:v>
                </c:pt>
                <c:pt idx="287">
                  <c:v>0.94799999999999995</c:v>
                </c:pt>
                <c:pt idx="288">
                  <c:v>0.97199999999999998</c:v>
                </c:pt>
                <c:pt idx="289">
                  <c:v>0.97199999999999998</c:v>
                </c:pt>
                <c:pt idx="290">
                  <c:v>0.97199999999999998</c:v>
                </c:pt>
                <c:pt idx="291">
                  <c:v>0.83699999999999997</c:v>
                </c:pt>
                <c:pt idx="292">
                  <c:v>0.81499999999999995</c:v>
                </c:pt>
                <c:pt idx="293">
                  <c:v>0.80100000000000005</c:v>
                </c:pt>
                <c:pt idx="294">
                  <c:v>0.9</c:v>
                </c:pt>
                <c:pt idx="295">
                  <c:v>0.93799999999999994</c:v>
                </c:pt>
                <c:pt idx="296">
                  <c:v>0.93799999999999994</c:v>
                </c:pt>
                <c:pt idx="297">
                  <c:v>0.93799999999999994</c:v>
                </c:pt>
                <c:pt idx="298">
                  <c:v>0.96799999999999997</c:v>
                </c:pt>
                <c:pt idx="299">
                  <c:v>0.96499999999999997</c:v>
                </c:pt>
                <c:pt idx="300">
                  <c:v>0.97099999999999997</c:v>
                </c:pt>
                <c:pt idx="301">
                  <c:v>1.044</c:v>
                </c:pt>
                <c:pt idx="302">
                  <c:v>1.1319999999999999</c:v>
                </c:pt>
                <c:pt idx="303">
                  <c:v>1.1319999999999999</c:v>
                </c:pt>
                <c:pt idx="304">
                  <c:v>1.1319999999999999</c:v>
                </c:pt>
                <c:pt idx="305">
                  <c:v>1.095</c:v>
                </c:pt>
                <c:pt idx="306">
                  <c:v>1</c:v>
                </c:pt>
                <c:pt idx="307">
                  <c:v>0.98599999999999999</c:v>
                </c:pt>
                <c:pt idx="308">
                  <c:v>0.84</c:v>
                </c:pt>
                <c:pt idx="309">
                  <c:v>0.94799999999999995</c:v>
                </c:pt>
                <c:pt idx="310">
                  <c:v>0.94799999999999995</c:v>
                </c:pt>
                <c:pt idx="311">
                  <c:v>0.94799999999999995</c:v>
                </c:pt>
                <c:pt idx="312">
                  <c:v>0.93700000000000006</c:v>
                </c:pt>
                <c:pt idx="313">
                  <c:v>1.046</c:v>
                </c:pt>
                <c:pt idx="314">
                  <c:v>1.03</c:v>
                </c:pt>
                <c:pt idx="315">
                  <c:v>0.94899999999999995</c:v>
                </c:pt>
                <c:pt idx="316">
                  <c:v>0.94399999999999995</c:v>
                </c:pt>
                <c:pt idx="317">
                  <c:v>0.94399999999999995</c:v>
                </c:pt>
                <c:pt idx="318">
                  <c:v>0.94399999999999995</c:v>
                </c:pt>
                <c:pt idx="319">
                  <c:v>1.0169999999999999</c:v>
                </c:pt>
                <c:pt idx="320">
                  <c:v>0.96699999999999997</c:v>
                </c:pt>
                <c:pt idx="321">
                  <c:v>0.95199999999999996</c:v>
                </c:pt>
                <c:pt idx="322">
                  <c:v>0.998</c:v>
                </c:pt>
                <c:pt idx="323">
                  <c:v>0.96299999999999997</c:v>
                </c:pt>
                <c:pt idx="324">
                  <c:v>0.96299999999999997</c:v>
                </c:pt>
                <c:pt idx="325">
                  <c:v>0.96299999999999997</c:v>
                </c:pt>
                <c:pt idx="326">
                  <c:v>1.0549999999999999</c:v>
                </c:pt>
                <c:pt idx="327">
                  <c:v>1.1220000000000001</c:v>
                </c:pt>
                <c:pt idx="328">
                  <c:v>1.1870000000000001</c:v>
                </c:pt>
                <c:pt idx="329">
                  <c:v>1.2370000000000001</c:v>
                </c:pt>
                <c:pt idx="330">
                  <c:v>1.2729999999999999</c:v>
                </c:pt>
                <c:pt idx="331">
                  <c:v>1.2729999999999999</c:v>
                </c:pt>
                <c:pt idx="332">
                  <c:v>1.2729999999999999</c:v>
                </c:pt>
                <c:pt idx="333">
                  <c:v>1.3220000000000001</c:v>
                </c:pt>
                <c:pt idx="334">
                  <c:v>1.2929999999999999</c:v>
                </c:pt>
                <c:pt idx="335">
                  <c:v>1.3540000000000001</c:v>
                </c:pt>
                <c:pt idx="336">
                  <c:v>1.43</c:v>
                </c:pt>
                <c:pt idx="337">
                  <c:v>1.516</c:v>
                </c:pt>
                <c:pt idx="338">
                  <c:v>1.516</c:v>
                </c:pt>
                <c:pt idx="339">
                  <c:v>1.516</c:v>
                </c:pt>
                <c:pt idx="340">
                  <c:v>1.6319999999999999</c:v>
                </c:pt>
                <c:pt idx="341">
                  <c:v>1.758</c:v>
                </c:pt>
                <c:pt idx="342">
                  <c:v>1.6439999999999999</c:v>
                </c:pt>
                <c:pt idx="343">
                  <c:v>1.714</c:v>
                </c:pt>
                <c:pt idx="344">
                  <c:v>1.661</c:v>
                </c:pt>
                <c:pt idx="345">
                  <c:v>1.661</c:v>
                </c:pt>
                <c:pt idx="346">
                  <c:v>1.661</c:v>
                </c:pt>
                <c:pt idx="347">
                  <c:v>1.7490000000000001</c:v>
                </c:pt>
                <c:pt idx="348">
                  <c:v>1.7709999999999999</c:v>
                </c:pt>
                <c:pt idx="349">
                  <c:v>1.6379999999999999</c:v>
                </c:pt>
                <c:pt idx="350">
                  <c:v>1.4279999999999999</c:v>
                </c:pt>
                <c:pt idx="351">
                  <c:v>1.4419999999999999</c:v>
                </c:pt>
                <c:pt idx="352">
                  <c:v>1.4419999999999999</c:v>
                </c:pt>
                <c:pt idx="353">
                  <c:v>1.4419999999999999</c:v>
                </c:pt>
                <c:pt idx="354">
                  <c:v>1.5469999999999999</c:v>
                </c:pt>
                <c:pt idx="355">
                  <c:v>1.6279999999999999</c:v>
                </c:pt>
                <c:pt idx="356">
                  <c:v>1.5189999999999999</c:v>
                </c:pt>
                <c:pt idx="357">
                  <c:v>1.3360000000000001</c:v>
                </c:pt>
                <c:pt idx="358">
                  <c:v>1.232</c:v>
                </c:pt>
                <c:pt idx="359">
                  <c:v>1.232</c:v>
                </c:pt>
                <c:pt idx="360">
                  <c:v>1.232</c:v>
                </c:pt>
                <c:pt idx="361">
                  <c:v>1.333</c:v>
                </c:pt>
                <c:pt idx="362">
                  <c:v>1.179</c:v>
                </c:pt>
                <c:pt idx="363">
                  <c:v>1.206</c:v>
                </c:pt>
                <c:pt idx="364">
                  <c:v>1.3180000000000001</c:v>
                </c:pt>
                <c:pt idx="365">
                  <c:v>1.345</c:v>
                </c:pt>
                <c:pt idx="366">
                  <c:v>1.345</c:v>
                </c:pt>
                <c:pt idx="367">
                  <c:v>1.345</c:v>
                </c:pt>
                <c:pt idx="368">
                  <c:v>1.246</c:v>
                </c:pt>
                <c:pt idx="369">
                  <c:v>1.1319999999999999</c:v>
                </c:pt>
                <c:pt idx="370">
                  <c:v>1.145</c:v>
                </c:pt>
                <c:pt idx="371">
                  <c:v>1.1779999999999999</c:v>
                </c:pt>
                <c:pt idx="372">
                  <c:v>1.133</c:v>
                </c:pt>
                <c:pt idx="373">
                  <c:v>1.133</c:v>
                </c:pt>
                <c:pt idx="374">
                  <c:v>1.133</c:v>
                </c:pt>
                <c:pt idx="375">
                  <c:v>1.2150000000000001</c:v>
                </c:pt>
                <c:pt idx="376">
                  <c:v>1.2769999999999999</c:v>
                </c:pt>
                <c:pt idx="377">
                  <c:v>1.2569999999999999</c:v>
                </c:pt>
                <c:pt idx="378">
                  <c:v>1.2230000000000001</c:v>
                </c:pt>
                <c:pt idx="379">
                  <c:v>1.0309999999999999</c:v>
                </c:pt>
                <c:pt idx="380">
                  <c:v>1.0309999999999999</c:v>
                </c:pt>
                <c:pt idx="381">
                  <c:v>1.0309999999999999</c:v>
                </c:pt>
                <c:pt idx="382">
                  <c:v>1.018</c:v>
                </c:pt>
                <c:pt idx="383">
                  <c:v>0.92500000000000004</c:v>
                </c:pt>
                <c:pt idx="384">
                  <c:v>0.94599999999999995</c:v>
                </c:pt>
                <c:pt idx="385">
                  <c:v>0.82599999999999996</c:v>
                </c:pt>
                <c:pt idx="386">
                  <c:v>0.81699999999999995</c:v>
                </c:pt>
                <c:pt idx="387">
                  <c:v>0.81699999999999995</c:v>
                </c:pt>
                <c:pt idx="388">
                  <c:v>0.81699999999999995</c:v>
                </c:pt>
                <c:pt idx="389">
                  <c:v>0.77900000000000003</c:v>
                </c:pt>
                <c:pt idx="390">
                  <c:v>0.82</c:v>
                </c:pt>
                <c:pt idx="391">
                  <c:v>0.874</c:v>
                </c:pt>
                <c:pt idx="392">
                  <c:v>0.80300000000000005</c:v>
                </c:pt>
                <c:pt idx="393">
                  <c:v>0.95499999999999996</c:v>
                </c:pt>
                <c:pt idx="394">
                  <c:v>0.95499999999999996</c:v>
                </c:pt>
                <c:pt idx="395">
                  <c:v>0.95499999999999996</c:v>
                </c:pt>
                <c:pt idx="396">
                  <c:v>0.89900000000000002</c:v>
                </c:pt>
                <c:pt idx="397">
                  <c:v>0.92100000000000004</c:v>
                </c:pt>
                <c:pt idx="398">
                  <c:v>0.88800000000000001</c:v>
                </c:pt>
                <c:pt idx="399">
                  <c:v>0.97099999999999997</c:v>
                </c:pt>
                <c:pt idx="400">
                  <c:v>0.98699999999999999</c:v>
                </c:pt>
                <c:pt idx="401">
                  <c:v>0.98699999999999999</c:v>
                </c:pt>
                <c:pt idx="402">
                  <c:v>0.98699999999999999</c:v>
                </c:pt>
                <c:pt idx="403">
                  <c:v>0.9</c:v>
                </c:pt>
                <c:pt idx="404">
                  <c:v>0.97099999999999997</c:v>
                </c:pt>
                <c:pt idx="405">
                  <c:v>1.083</c:v>
                </c:pt>
                <c:pt idx="406">
                  <c:v>1.1020000000000001</c:v>
                </c:pt>
                <c:pt idx="407">
                  <c:v>1.23</c:v>
                </c:pt>
                <c:pt idx="408">
                  <c:v>1.23</c:v>
                </c:pt>
                <c:pt idx="409">
                  <c:v>1.23</c:v>
                </c:pt>
                <c:pt idx="410">
                  <c:v>1.306</c:v>
                </c:pt>
                <c:pt idx="411">
                  <c:v>1.319</c:v>
                </c:pt>
                <c:pt idx="412">
                  <c:v>1.37</c:v>
                </c:pt>
                <c:pt idx="413">
                  <c:v>1.3169999999999999</c:v>
                </c:pt>
                <c:pt idx="414">
                  <c:v>1.39</c:v>
                </c:pt>
                <c:pt idx="415">
                  <c:v>1.39</c:v>
                </c:pt>
                <c:pt idx="416">
                  <c:v>1.39</c:v>
                </c:pt>
                <c:pt idx="417">
                  <c:v>1.504</c:v>
                </c:pt>
                <c:pt idx="418">
                  <c:v>1.5109999999999999</c:v>
                </c:pt>
                <c:pt idx="419">
                  <c:v>1.5409999999999999</c:v>
                </c:pt>
                <c:pt idx="420">
                  <c:v>1.5609999999999999</c:v>
                </c:pt>
                <c:pt idx="421">
                  <c:v>1.5249999999999999</c:v>
                </c:pt>
                <c:pt idx="422">
                  <c:v>1.5249999999999999</c:v>
                </c:pt>
                <c:pt idx="423">
                  <c:v>1.5249999999999999</c:v>
                </c:pt>
                <c:pt idx="424">
                  <c:v>1.5629999999999999</c:v>
                </c:pt>
                <c:pt idx="425">
                  <c:v>1.6379999999999999</c:v>
                </c:pt>
                <c:pt idx="426">
                  <c:v>1.577</c:v>
                </c:pt>
                <c:pt idx="427">
                  <c:v>1.7170000000000001</c:v>
                </c:pt>
                <c:pt idx="428">
                  <c:v>1.698</c:v>
                </c:pt>
                <c:pt idx="429">
                  <c:v>1.698</c:v>
                </c:pt>
                <c:pt idx="430">
                  <c:v>1.698</c:v>
                </c:pt>
                <c:pt idx="431">
                  <c:v>1.653</c:v>
                </c:pt>
                <c:pt idx="432">
                  <c:v>1.73</c:v>
                </c:pt>
                <c:pt idx="433">
                  <c:v>1.716</c:v>
                </c:pt>
                <c:pt idx="434">
                  <c:v>1.77</c:v>
                </c:pt>
                <c:pt idx="435">
                  <c:v>1.756</c:v>
                </c:pt>
                <c:pt idx="436">
                  <c:v>1.756</c:v>
                </c:pt>
                <c:pt idx="437">
                  <c:v>1.756</c:v>
                </c:pt>
                <c:pt idx="438">
                  <c:v>1.8049999999999999</c:v>
                </c:pt>
                <c:pt idx="439">
                  <c:v>1.9259999999999999</c:v>
                </c:pt>
                <c:pt idx="440">
                  <c:v>1.893</c:v>
                </c:pt>
                <c:pt idx="441">
                  <c:v>1.9650000000000001</c:v>
                </c:pt>
                <c:pt idx="442">
                  <c:v>2.024</c:v>
                </c:pt>
                <c:pt idx="443">
                  <c:v>2.024</c:v>
                </c:pt>
                <c:pt idx="444">
                  <c:v>2.024</c:v>
                </c:pt>
                <c:pt idx="445">
                  <c:v>2.1150000000000002</c:v>
                </c:pt>
                <c:pt idx="446">
                  <c:v>2.2309999999999999</c:v>
                </c:pt>
                <c:pt idx="447">
                  <c:v>2.12</c:v>
                </c:pt>
                <c:pt idx="448">
                  <c:v>2.181</c:v>
                </c:pt>
                <c:pt idx="449">
                  <c:v>2.1080000000000001</c:v>
                </c:pt>
                <c:pt idx="450">
                  <c:v>2.1080000000000001</c:v>
                </c:pt>
                <c:pt idx="451">
                  <c:v>2.1080000000000001</c:v>
                </c:pt>
                <c:pt idx="452">
                  <c:v>1.917</c:v>
                </c:pt>
                <c:pt idx="453">
                  <c:v>1.871</c:v>
                </c:pt>
                <c:pt idx="454">
                  <c:v>2.0339999999999998</c:v>
                </c:pt>
                <c:pt idx="455">
                  <c:v>2.085</c:v>
                </c:pt>
                <c:pt idx="456">
                  <c:v>2.194</c:v>
                </c:pt>
                <c:pt idx="457">
                  <c:v>2.194</c:v>
                </c:pt>
                <c:pt idx="458">
                  <c:v>2.194</c:v>
                </c:pt>
                <c:pt idx="459">
                  <c:v>2.3420000000000001</c:v>
                </c:pt>
                <c:pt idx="460">
                  <c:v>2.298</c:v>
                </c:pt>
                <c:pt idx="461">
                  <c:v>2.3140000000000001</c:v>
                </c:pt>
                <c:pt idx="462">
                  <c:v>2.2869999999999999</c:v>
                </c:pt>
                <c:pt idx="463">
                  <c:v>2.3460000000000001</c:v>
                </c:pt>
                <c:pt idx="464">
                  <c:v>2.3460000000000001</c:v>
                </c:pt>
                <c:pt idx="465">
                  <c:v>2.3460000000000001</c:v>
                </c:pt>
                <c:pt idx="466">
                  <c:v>2.2690000000000001</c:v>
                </c:pt>
                <c:pt idx="467">
                  <c:v>2.2850000000000001</c:v>
                </c:pt>
                <c:pt idx="468">
                  <c:v>2.3759999999999999</c:v>
                </c:pt>
                <c:pt idx="469">
                  <c:v>2.4039999999999999</c:v>
                </c:pt>
                <c:pt idx="470">
                  <c:v>2.4169999999999998</c:v>
                </c:pt>
                <c:pt idx="471">
                  <c:v>2.4169999999999998</c:v>
                </c:pt>
                <c:pt idx="472">
                  <c:v>2.4169999999999998</c:v>
                </c:pt>
                <c:pt idx="473">
                  <c:v>2.33</c:v>
                </c:pt>
                <c:pt idx="474">
                  <c:v>2.17</c:v>
                </c:pt>
                <c:pt idx="475">
                  <c:v>2.1110000000000002</c:v>
                </c:pt>
                <c:pt idx="476">
                  <c:v>1.962</c:v>
                </c:pt>
                <c:pt idx="477">
                  <c:v>2.1030000000000002</c:v>
                </c:pt>
                <c:pt idx="478">
                  <c:v>2.1030000000000002</c:v>
                </c:pt>
                <c:pt idx="479">
                  <c:v>2.1030000000000002</c:v>
                </c:pt>
                <c:pt idx="480">
                  <c:v>2.1419999999999999</c:v>
                </c:pt>
                <c:pt idx="481">
                  <c:v>2.1309999999999998</c:v>
                </c:pt>
                <c:pt idx="482">
                  <c:v>2.141</c:v>
                </c:pt>
                <c:pt idx="483">
                  <c:v>2.2450000000000001</c:v>
                </c:pt>
                <c:pt idx="484">
                  <c:v>2.2949999999999999</c:v>
                </c:pt>
                <c:pt idx="485">
                  <c:v>2.2949999999999999</c:v>
                </c:pt>
                <c:pt idx="486">
                  <c:v>2.2949999999999999</c:v>
                </c:pt>
                <c:pt idx="487">
                  <c:v>2.343</c:v>
                </c:pt>
                <c:pt idx="488">
                  <c:v>2.2810000000000001</c:v>
                </c:pt>
                <c:pt idx="489">
                  <c:v>2.1720000000000002</c:v>
                </c:pt>
                <c:pt idx="490">
                  <c:v>2.0089999999999999</c:v>
                </c:pt>
                <c:pt idx="491">
                  <c:v>2.16</c:v>
                </c:pt>
                <c:pt idx="492">
                  <c:v>2.16</c:v>
                </c:pt>
                <c:pt idx="493">
                  <c:v>2.16</c:v>
                </c:pt>
                <c:pt idx="494">
                  <c:v>2.1469999999999998</c:v>
                </c:pt>
                <c:pt idx="495">
                  <c:v>2.1080000000000001</c:v>
                </c:pt>
                <c:pt idx="496">
                  <c:v>1.996</c:v>
                </c:pt>
                <c:pt idx="497">
                  <c:v>2.02</c:v>
                </c:pt>
                <c:pt idx="498">
                  <c:v>2.0139999999999998</c:v>
                </c:pt>
                <c:pt idx="499">
                  <c:v>2.0139999999999998</c:v>
                </c:pt>
                <c:pt idx="500">
                  <c:v>2.0139999999999998</c:v>
                </c:pt>
                <c:pt idx="501">
                  <c:v>1.994</c:v>
                </c:pt>
                <c:pt idx="502">
                  <c:v>1.978</c:v>
                </c:pt>
                <c:pt idx="503">
                  <c:v>1.93</c:v>
                </c:pt>
                <c:pt idx="504">
                  <c:v>1.85</c:v>
                </c:pt>
                <c:pt idx="505">
                  <c:v>1.974</c:v>
                </c:pt>
                <c:pt idx="506">
                  <c:v>1.974</c:v>
                </c:pt>
                <c:pt idx="507">
                  <c:v>1.974</c:v>
                </c:pt>
                <c:pt idx="508">
                  <c:v>1.992</c:v>
                </c:pt>
                <c:pt idx="509">
                  <c:v>1.9219999999999999</c:v>
                </c:pt>
                <c:pt idx="510">
                  <c:v>1.93</c:v>
                </c:pt>
                <c:pt idx="511">
                  <c:v>1.8140000000000001</c:v>
                </c:pt>
                <c:pt idx="512">
                  <c:v>1.8560000000000001</c:v>
                </c:pt>
                <c:pt idx="513">
                  <c:v>1.8560000000000001</c:v>
                </c:pt>
                <c:pt idx="514">
                  <c:v>1.8560000000000001</c:v>
                </c:pt>
                <c:pt idx="515">
                  <c:v>1.88</c:v>
                </c:pt>
                <c:pt idx="516">
                  <c:v>1.8</c:v>
                </c:pt>
                <c:pt idx="517">
                  <c:v>1.782</c:v>
                </c:pt>
                <c:pt idx="518">
                  <c:v>1.82</c:v>
                </c:pt>
                <c:pt idx="519">
                  <c:v>1.9330000000000001</c:v>
                </c:pt>
                <c:pt idx="520">
                  <c:v>1.9330000000000001</c:v>
                </c:pt>
                <c:pt idx="521">
                  <c:v>1.9330000000000001</c:v>
                </c:pt>
                <c:pt idx="522">
                  <c:v>1.9390000000000001</c:v>
                </c:pt>
                <c:pt idx="523">
                  <c:v>1.925</c:v>
                </c:pt>
                <c:pt idx="524">
                  <c:v>1.94</c:v>
                </c:pt>
                <c:pt idx="525">
                  <c:v>2.0830000000000002</c:v>
                </c:pt>
                <c:pt idx="526">
                  <c:v>2.1520000000000001</c:v>
                </c:pt>
                <c:pt idx="527">
                  <c:v>2.1520000000000001</c:v>
                </c:pt>
                <c:pt idx="528">
                  <c:v>2.1520000000000001</c:v>
                </c:pt>
                <c:pt idx="529">
                  <c:v>2.2029999999999998</c:v>
                </c:pt>
                <c:pt idx="530">
                  <c:v>2.3039999999999998</c:v>
                </c:pt>
                <c:pt idx="531">
                  <c:v>2.3140000000000001</c:v>
                </c:pt>
                <c:pt idx="532">
                  <c:v>2.3610000000000002</c:v>
                </c:pt>
                <c:pt idx="533">
                  <c:v>2.403</c:v>
                </c:pt>
                <c:pt idx="534">
                  <c:v>2.403</c:v>
                </c:pt>
                <c:pt idx="535">
                  <c:v>2.403</c:v>
                </c:pt>
                <c:pt idx="536">
                  <c:v>2.403</c:v>
                </c:pt>
                <c:pt idx="537">
                  <c:v>2.524</c:v>
                </c:pt>
                <c:pt idx="538">
                  <c:v>2.5019999999999998</c:v>
                </c:pt>
                <c:pt idx="539">
                  <c:v>2.4380000000000002</c:v>
                </c:pt>
                <c:pt idx="540">
                  <c:v>2.5710000000000002</c:v>
                </c:pt>
                <c:pt idx="541">
                  <c:v>2.5710000000000002</c:v>
                </c:pt>
                <c:pt idx="542">
                  <c:v>2.5710000000000002</c:v>
                </c:pt>
                <c:pt idx="543">
                  <c:v>2.444</c:v>
                </c:pt>
                <c:pt idx="544">
                  <c:v>2.3889999999999998</c:v>
                </c:pt>
                <c:pt idx="545">
                  <c:v>2.2719999999999998</c:v>
                </c:pt>
                <c:pt idx="546">
                  <c:v>2.3159999999999998</c:v>
                </c:pt>
                <c:pt idx="547">
                  <c:v>2.21</c:v>
                </c:pt>
                <c:pt idx="548">
                  <c:v>2.21</c:v>
                </c:pt>
                <c:pt idx="549">
                  <c:v>2.21</c:v>
                </c:pt>
                <c:pt idx="550">
                  <c:v>2.2280000000000002</c:v>
                </c:pt>
                <c:pt idx="551">
                  <c:v>2.3079999999999998</c:v>
                </c:pt>
                <c:pt idx="552">
                  <c:v>2.2040000000000002</c:v>
                </c:pt>
                <c:pt idx="553">
                  <c:v>2.1589999999999998</c:v>
                </c:pt>
                <c:pt idx="554">
                  <c:v>2.1680000000000001</c:v>
                </c:pt>
                <c:pt idx="555">
                  <c:v>2.1680000000000001</c:v>
                </c:pt>
                <c:pt idx="556">
                  <c:v>2.1680000000000001</c:v>
                </c:pt>
                <c:pt idx="557">
                  <c:v>2.1749999999999998</c:v>
                </c:pt>
                <c:pt idx="558">
                  <c:v>2.0910000000000002</c:v>
                </c:pt>
                <c:pt idx="559">
                  <c:v>2.0230000000000001</c:v>
                </c:pt>
                <c:pt idx="560">
                  <c:v>2.0649999999999999</c:v>
                </c:pt>
                <c:pt idx="561">
                  <c:v>2.177</c:v>
                </c:pt>
                <c:pt idx="562">
                  <c:v>2.177</c:v>
                </c:pt>
                <c:pt idx="563">
                  <c:v>2.177</c:v>
                </c:pt>
                <c:pt idx="564">
                  <c:v>2.206</c:v>
                </c:pt>
                <c:pt idx="565">
                  <c:v>2.1549999999999998</c:v>
                </c:pt>
                <c:pt idx="566">
                  <c:v>2.1579999999999999</c:v>
                </c:pt>
                <c:pt idx="567">
                  <c:v>2.2160000000000002</c:v>
                </c:pt>
                <c:pt idx="568">
                  <c:v>2.2389999999999999</c:v>
                </c:pt>
                <c:pt idx="569">
                  <c:v>2.2389999999999999</c:v>
                </c:pt>
                <c:pt idx="570">
                  <c:v>2.2389999999999999</c:v>
                </c:pt>
                <c:pt idx="571">
                  <c:v>2.3180000000000001</c:v>
                </c:pt>
                <c:pt idx="572">
                  <c:v>2.286</c:v>
                </c:pt>
                <c:pt idx="573">
                  <c:v>2.2839999999999998</c:v>
                </c:pt>
                <c:pt idx="574">
                  <c:v>2.08</c:v>
                </c:pt>
                <c:pt idx="575">
                  <c:v>2.1930000000000001</c:v>
                </c:pt>
                <c:pt idx="576">
                  <c:v>2.1930000000000001</c:v>
                </c:pt>
                <c:pt idx="577">
                  <c:v>2.1930000000000001</c:v>
                </c:pt>
                <c:pt idx="578">
                  <c:v>2.2959999999999998</c:v>
                </c:pt>
                <c:pt idx="579">
                  <c:v>2.3490000000000002</c:v>
                </c:pt>
                <c:pt idx="580">
                  <c:v>2.363</c:v>
                </c:pt>
                <c:pt idx="581">
                  <c:v>2.3029999999999999</c:v>
                </c:pt>
                <c:pt idx="582">
                  <c:v>2.3639999999999999</c:v>
                </c:pt>
                <c:pt idx="583">
                  <c:v>2.3639999999999999</c:v>
                </c:pt>
                <c:pt idx="584">
                  <c:v>2.3639999999999999</c:v>
                </c:pt>
                <c:pt idx="585">
                  <c:v>2.3679999999999999</c:v>
                </c:pt>
                <c:pt idx="586">
                  <c:v>2.4380000000000002</c:v>
                </c:pt>
                <c:pt idx="587">
                  <c:v>2.4750000000000001</c:v>
                </c:pt>
                <c:pt idx="588">
                  <c:v>2.4780000000000002</c:v>
                </c:pt>
                <c:pt idx="589">
                  <c:v>2.44</c:v>
                </c:pt>
                <c:pt idx="590">
                  <c:v>2.44</c:v>
                </c:pt>
                <c:pt idx="591">
                  <c:v>2.44</c:v>
                </c:pt>
                <c:pt idx="592">
                  <c:v>2.464</c:v>
                </c:pt>
                <c:pt idx="593">
                  <c:v>2.5289999999999999</c:v>
                </c:pt>
                <c:pt idx="594">
                  <c:v>2.52</c:v>
                </c:pt>
                <c:pt idx="595">
                  <c:v>2.4780000000000002</c:v>
                </c:pt>
                <c:pt idx="596">
                  <c:v>2.5369999999999999</c:v>
                </c:pt>
                <c:pt idx="597">
                  <c:v>2.5369999999999999</c:v>
                </c:pt>
                <c:pt idx="598">
                  <c:v>2.5369999999999999</c:v>
                </c:pt>
                <c:pt idx="599">
                  <c:v>2.5819999999999999</c:v>
                </c:pt>
                <c:pt idx="600">
                  <c:v>2.6509999999999998</c:v>
                </c:pt>
                <c:pt idx="601">
                  <c:v>2.7109999999999999</c:v>
                </c:pt>
                <c:pt idx="602">
                  <c:v>2.7509999999999999</c:v>
                </c:pt>
                <c:pt idx="603">
                  <c:v>2.7149999999999999</c:v>
                </c:pt>
                <c:pt idx="604">
                  <c:v>2.7149999999999999</c:v>
                </c:pt>
                <c:pt idx="605">
                  <c:v>2.7149999999999999</c:v>
                </c:pt>
                <c:pt idx="606">
                  <c:v>2.7490000000000001</c:v>
                </c:pt>
                <c:pt idx="607">
                  <c:v>2.6920000000000002</c:v>
                </c:pt>
                <c:pt idx="608">
                  <c:v>2.6459999999999999</c:v>
                </c:pt>
                <c:pt idx="609">
                  <c:v>2.6429999999999998</c:v>
                </c:pt>
                <c:pt idx="610">
                  <c:v>2.508</c:v>
                </c:pt>
                <c:pt idx="611">
                  <c:v>2.508</c:v>
                </c:pt>
                <c:pt idx="612">
                  <c:v>2.508</c:v>
                </c:pt>
                <c:pt idx="613">
                  <c:v>2.2589999999999999</c:v>
                </c:pt>
                <c:pt idx="614">
                  <c:v>2.42</c:v>
                </c:pt>
                <c:pt idx="615">
                  <c:v>2.13</c:v>
                </c:pt>
                <c:pt idx="616">
                  <c:v>2.29</c:v>
                </c:pt>
                <c:pt idx="617">
                  <c:v>2.1080000000000001</c:v>
                </c:pt>
                <c:pt idx="618">
                  <c:v>2.1080000000000001</c:v>
                </c:pt>
                <c:pt idx="619">
                  <c:v>2.1080000000000001</c:v>
                </c:pt>
                <c:pt idx="620">
                  <c:v>2.125</c:v>
                </c:pt>
                <c:pt idx="621">
                  <c:v>2.2919999999999998</c:v>
                </c:pt>
                <c:pt idx="622">
                  <c:v>2.3279999999999998</c:v>
                </c:pt>
                <c:pt idx="623">
                  <c:v>2.1949999999999998</c:v>
                </c:pt>
                <c:pt idx="624">
                  <c:v>2.129</c:v>
                </c:pt>
                <c:pt idx="625">
                  <c:v>2.129</c:v>
                </c:pt>
                <c:pt idx="626">
                  <c:v>2.129</c:v>
                </c:pt>
                <c:pt idx="627">
                  <c:v>2.2269999999999999</c:v>
                </c:pt>
                <c:pt idx="628">
                  <c:v>2.29</c:v>
                </c:pt>
                <c:pt idx="629">
                  <c:v>2.3290000000000002</c:v>
                </c:pt>
                <c:pt idx="630">
                  <c:v>2.3740000000000001</c:v>
                </c:pt>
                <c:pt idx="631">
                  <c:v>2.2919999999999998</c:v>
                </c:pt>
                <c:pt idx="632">
                  <c:v>2.2919999999999998</c:v>
                </c:pt>
                <c:pt idx="633">
                  <c:v>2.2919999999999998</c:v>
                </c:pt>
                <c:pt idx="634">
                  <c:v>2.2549999999999999</c:v>
                </c:pt>
                <c:pt idx="635">
                  <c:v>2.2490000000000001</c:v>
                </c:pt>
                <c:pt idx="636">
                  <c:v>2.1819999999999999</c:v>
                </c:pt>
                <c:pt idx="637">
                  <c:v>2.1829999999999998</c:v>
                </c:pt>
                <c:pt idx="638">
                  <c:v>2.1829999999999998</c:v>
                </c:pt>
                <c:pt idx="639">
                  <c:v>2.1829999999999998</c:v>
                </c:pt>
                <c:pt idx="640">
                  <c:v>2.1829999999999998</c:v>
                </c:pt>
                <c:pt idx="641">
                  <c:v>2.1829999999999998</c:v>
                </c:pt>
                <c:pt idx="642">
                  <c:v>2.3109999999999999</c:v>
                </c:pt>
                <c:pt idx="643">
                  <c:v>2.37</c:v>
                </c:pt>
                <c:pt idx="644">
                  <c:v>2.3719999999999999</c:v>
                </c:pt>
                <c:pt idx="645">
                  <c:v>2.44</c:v>
                </c:pt>
                <c:pt idx="646">
                  <c:v>2.44</c:v>
                </c:pt>
                <c:pt idx="647">
                  <c:v>2.44</c:v>
                </c:pt>
                <c:pt idx="648">
                  <c:v>2.4729999999999999</c:v>
                </c:pt>
                <c:pt idx="649">
                  <c:v>2.4769999999999999</c:v>
                </c:pt>
                <c:pt idx="650">
                  <c:v>2.5150000000000001</c:v>
                </c:pt>
                <c:pt idx="651">
                  <c:v>2.4449999999999998</c:v>
                </c:pt>
                <c:pt idx="652">
                  <c:v>2.4809999999999999</c:v>
                </c:pt>
                <c:pt idx="653">
                  <c:v>2.4809999999999999</c:v>
                </c:pt>
                <c:pt idx="654">
                  <c:v>2.4809999999999999</c:v>
                </c:pt>
                <c:pt idx="655">
                  <c:v>2.508</c:v>
                </c:pt>
                <c:pt idx="656">
                  <c:v>2.3839999999999999</c:v>
                </c:pt>
                <c:pt idx="657">
                  <c:v>2.3969999999999998</c:v>
                </c:pt>
                <c:pt idx="658">
                  <c:v>2.46</c:v>
                </c:pt>
                <c:pt idx="659">
                  <c:v>2.3130000000000002</c:v>
                </c:pt>
                <c:pt idx="660">
                  <c:v>2.3130000000000002</c:v>
                </c:pt>
                <c:pt idx="661">
                  <c:v>2.3130000000000002</c:v>
                </c:pt>
                <c:pt idx="662">
                  <c:v>2.3130000000000002</c:v>
                </c:pt>
                <c:pt idx="663">
                  <c:v>2.258</c:v>
                </c:pt>
                <c:pt idx="664">
                  <c:v>2.2469999999999999</c:v>
                </c:pt>
                <c:pt idx="665">
                  <c:v>2.19</c:v>
                </c:pt>
                <c:pt idx="666">
                  <c:v>2.2909999999999999</c:v>
                </c:pt>
                <c:pt idx="667">
                  <c:v>2.2909999999999999</c:v>
                </c:pt>
                <c:pt idx="668">
                  <c:v>2.2909999999999999</c:v>
                </c:pt>
                <c:pt idx="669">
                  <c:v>2.319</c:v>
                </c:pt>
                <c:pt idx="670">
                  <c:v>2.35</c:v>
                </c:pt>
                <c:pt idx="671">
                  <c:v>2.2879999999999998</c:v>
                </c:pt>
                <c:pt idx="672">
                  <c:v>2.2250000000000001</c:v>
                </c:pt>
                <c:pt idx="673">
                  <c:v>2.2759999999999998</c:v>
                </c:pt>
                <c:pt idx="674">
                  <c:v>2.2759999999999998</c:v>
                </c:pt>
                <c:pt idx="675">
                  <c:v>2.2759999999999998</c:v>
                </c:pt>
                <c:pt idx="676">
                  <c:v>2.3090000000000002</c:v>
                </c:pt>
                <c:pt idx="677">
                  <c:v>2.3530000000000002</c:v>
                </c:pt>
                <c:pt idx="678">
                  <c:v>2.3359999999999999</c:v>
                </c:pt>
                <c:pt idx="679">
                  <c:v>2.4460000000000002</c:v>
                </c:pt>
                <c:pt idx="680">
                  <c:v>2.4279999999999999</c:v>
                </c:pt>
                <c:pt idx="681">
                  <c:v>2.4279999999999999</c:v>
                </c:pt>
                <c:pt idx="682">
                  <c:v>2.4279999999999999</c:v>
                </c:pt>
                <c:pt idx="683">
                  <c:v>2.4590000000000001</c:v>
                </c:pt>
                <c:pt idx="684">
                  <c:v>2.4689999999999999</c:v>
                </c:pt>
                <c:pt idx="685">
                  <c:v>2.472</c:v>
                </c:pt>
                <c:pt idx="686">
                  <c:v>2.5219999999999998</c:v>
                </c:pt>
                <c:pt idx="687">
                  <c:v>2.5379999999999998</c:v>
                </c:pt>
                <c:pt idx="688">
                  <c:v>2.5379999999999998</c:v>
                </c:pt>
                <c:pt idx="689">
                  <c:v>2.5379999999999998</c:v>
                </c:pt>
                <c:pt idx="690">
                  <c:v>2.4340000000000002</c:v>
                </c:pt>
                <c:pt idx="691">
                  <c:v>2.3420000000000001</c:v>
                </c:pt>
                <c:pt idx="692">
                  <c:v>2.282</c:v>
                </c:pt>
                <c:pt idx="693">
                  <c:v>2.2490000000000001</c:v>
                </c:pt>
                <c:pt idx="694">
                  <c:v>2.3119999999999998</c:v>
                </c:pt>
                <c:pt idx="695">
                  <c:v>2.3119999999999998</c:v>
                </c:pt>
                <c:pt idx="696">
                  <c:v>2.3119999999999998</c:v>
                </c:pt>
                <c:pt idx="697">
                  <c:v>2.3809999999999998</c:v>
                </c:pt>
                <c:pt idx="698">
                  <c:v>2.3719999999999999</c:v>
                </c:pt>
                <c:pt idx="699">
                  <c:v>2.456</c:v>
                </c:pt>
                <c:pt idx="700">
                  <c:v>2.4020000000000001</c:v>
                </c:pt>
                <c:pt idx="701">
                  <c:v>2.3769999999999998</c:v>
                </c:pt>
                <c:pt idx="702">
                  <c:v>2.3769999999999998</c:v>
                </c:pt>
                <c:pt idx="703">
                  <c:v>2.3769999999999998</c:v>
                </c:pt>
                <c:pt idx="704">
                  <c:v>2.3879999999999999</c:v>
                </c:pt>
                <c:pt idx="705">
                  <c:v>2.423</c:v>
                </c:pt>
                <c:pt idx="706">
                  <c:v>2.452</c:v>
                </c:pt>
                <c:pt idx="707">
                  <c:v>2.504</c:v>
                </c:pt>
                <c:pt idx="708">
                  <c:v>2.4740000000000002</c:v>
                </c:pt>
                <c:pt idx="709">
                  <c:v>2.4740000000000002</c:v>
                </c:pt>
                <c:pt idx="710">
                  <c:v>2.4740000000000002</c:v>
                </c:pt>
                <c:pt idx="711">
                  <c:v>2.5169999999999999</c:v>
                </c:pt>
                <c:pt idx="712">
                  <c:v>2.4049999999999998</c:v>
                </c:pt>
                <c:pt idx="713">
                  <c:v>2.4350000000000001</c:v>
                </c:pt>
                <c:pt idx="714">
                  <c:v>2.4940000000000002</c:v>
                </c:pt>
                <c:pt idx="715">
                  <c:v>2.3530000000000002</c:v>
                </c:pt>
                <c:pt idx="716">
                  <c:v>2.3530000000000002</c:v>
                </c:pt>
                <c:pt idx="717">
                  <c:v>2.3530000000000002</c:v>
                </c:pt>
                <c:pt idx="718">
                  <c:v>2.3090000000000002</c:v>
                </c:pt>
                <c:pt idx="719">
                  <c:v>2.3559999999999999</c:v>
                </c:pt>
                <c:pt idx="720">
                  <c:v>2.3149999999999999</c:v>
                </c:pt>
                <c:pt idx="721">
                  <c:v>2.4159999999999999</c:v>
                </c:pt>
                <c:pt idx="722">
                  <c:v>2.3919999999999999</c:v>
                </c:pt>
                <c:pt idx="723">
                  <c:v>2.3919999999999999</c:v>
                </c:pt>
                <c:pt idx="724">
                  <c:v>2.3919999999999999</c:v>
                </c:pt>
                <c:pt idx="725">
                  <c:v>2.4369999999999998</c:v>
                </c:pt>
                <c:pt idx="726">
                  <c:v>2.4529999999999998</c:v>
                </c:pt>
                <c:pt idx="727">
                  <c:v>2.4780000000000002</c:v>
                </c:pt>
                <c:pt idx="728">
                  <c:v>2.6259999999999999</c:v>
                </c:pt>
                <c:pt idx="729">
                  <c:v>2.637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C2-4641-A8E4-581F26FBA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At val="-1"/>
        <c:auto val="0"/>
        <c:lblOffset val="100"/>
        <c:baseTimeUnit val="days"/>
      </c:dateAx>
      <c:valAx>
        <c:axId val="227176832"/>
        <c:scaling>
          <c:orientation val="minMax"/>
          <c:max val="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/>
              <a:t>איור 10: ריבית ריאלית לחמש שנים ולעשר שנים
השוואה בינלאומית</a:t>
            </a:r>
          </a:p>
        </c:rich>
      </c:tx>
      <c:layout>
        <c:manualLayout>
          <c:xMode val="edge"/>
          <c:yMode val="edge"/>
          <c:x val="0.29149040700898304"/>
          <c:y val="1.3475294824170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5928679985695222E-2"/>
          <c:y val="0.15199906521075324"/>
          <c:w val="0.92778776330439061"/>
          <c:h val="0.73444030340941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28 נתונים'!$E$21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נתונים'!$G$21:$H$21</c:f>
              <c:numCache>
                <c:formatCode>0.00</c:formatCode>
                <c:ptCount val="2"/>
                <c:pt idx="0">
                  <c:v>1.17</c:v>
                </c:pt>
                <c:pt idx="1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7-4E6D-B7DF-D3BF4874331A}"/>
            </c:ext>
          </c:extLst>
        </c:ser>
        <c:ser>
          <c:idx val="1"/>
          <c:order val="1"/>
          <c:tx>
            <c:strRef>
              <c:f>'איור 28 נתונים'!$E$22</c:f>
              <c:strCache>
                <c:ptCount val="1"/>
                <c:pt idx="0">
                  <c:v>ארה"ב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נתונים'!$G$22:$H$22</c:f>
              <c:numCache>
                <c:formatCode>0.00</c:formatCode>
                <c:ptCount val="2"/>
                <c:pt idx="0">
                  <c:v>2.02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D-4146-A196-1963CFE174A5}"/>
            </c:ext>
          </c:extLst>
        </c:ser>
        <c:ser>
          <c:idx val="2"/>
          <c:order val="2"/>
          <c:tx>
            <c:strRef>
              <c:f>'איור 28 נתונים'!$E$23</c:f>
              <c:strCache>
                <c:ptCount val="1"/>
                <c:pt idx="0">
                  <c:v>גרמניה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נתונים'!$G$23:$H$23</c:f>
              <c:numCache>
                <c:formatCode>0.00</c:formatCode>
                <c:ptCount val="2"/>
                <c:pt idx="0">
                  <c:v>0.67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D-4146-A196-1963CFE174A5}"/>
            </c:ext>
          </c:extLst>
        </c:ser>
        <c:ser>
          <c:idx val="3"/>
          <c:order val="3"/>
          <c:tx>
            <c:strRef>
              <c:f>'איור 28 נתונים'!$E$24</c:f>
              <c:strCache>
                <c:ptCount val="1"/>
                <c:pt idx="0">
                  <c:v>שוודיה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28 נתונים'!$G$20:$H$20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28 נתונים'!$G$24:$H$24</c:f>
              <c:numCache>
                <c:formatCode>0.00</c:formatCode>
                <c:ptCount val="2"/>
                <c:pt idx="0">
                  <c:v>0.97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9D-4146-A196-1963CFE17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3929336"/>
        <c:axId val="1253925072"/>
      </c:barChart>
      <c:valAx>
        <c:axId val="1253925072"/>
        <c:scaling>
          <c:orientation val="minMax"/>
        </c:scaling>
        <c:delete val="0"/>
        <c:axPos val="r"/>
        <c:numFmt formatCode="0.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929336"/>
        <c:crosses val="max"/>
        <c:crossBetween val="between"/>
      </c:valAx>
      <c:catAx>
        <c:axId val="12539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925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48297659975601"/>
          <c:y val="0.95223341297075714"/>
          <c:w val="0.35781966316710412"/>
          <c:h val="4.7766592118573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dirty="0"/>
              <a:t>איור 11: העקום הריאלי</a:t>
            </a:r>
            <a:endParaRPr lang="en-US" sz="2000" dirty="0"/>
          </a:p>
          <a:p>
            <a:pPr>
              <a:defRPr/>
            </a:pPr>
            <a:r>
              <a:rPr lang="he-IL" sz="2000" b="0" dirty="0"/>
              <a:t>היום ובתקופות זמן נבחרות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370036652330984E-2"/>
          <c:y val="0.1305910235018703"/>
          <c:w val="0.95754934025169924"/>
          <c:h val="0.73297073859472395"/>
        </c:manualLayout>
      </c:layout>
      <c:lineChart>
        <c:grouping val="standard"/>
        <c:varyColors val="0"/>
        <c:ser>
          <c:idx val="3"/>
          <c:order val="0"/>
          <c:tx>
            <c:strRef>
              <c:f>'איור 11 נתונים'!$B$2</c:f>
              <c:strCache>
                <c:ptCount val="1"/>
                <c:pt idx="0">
                  <c:v>יולי 22</c:v>
                </c:pt>
              </c:strCache>
            </c:strRef>
          </c:tx>
          <c:spPr>
            <a:ln w="34925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'איור 11 נתונים'!$A$3:$A$32</c:f>
              <c:strCache>
                <c:ptCount val="30"/>
                <c:pt idx="0">
                  <c:v>1Y</c:v>
                </c:pt>
                <c:pt idx="1">
                  <c:v>2Y</c:v>
                </c:pt>
                <c:pt idx="2">
                  <c:v>3Y</c:v>
                </c:pt>
                <c:pt idx="3">
                  <c:v>4Y</c:v>
                </c:pt>
                <c:pt idx="4">
                  <c:v>5Y</c:v>
                </c:pt>
                <c:pt idx="5">
                  <c:v>6Y</c:v>
                </c:pt>
                <c:pt idx="6">
                  <c:v>7Y</c:v>
                </c:pt>
                <c:pt idx="7">
                  <c:v>8Y</c:v>
                </c:pt>
                <c:pt idx="8">
                  <c:v>9Y</c:v>
                </c:pt>
                <c:pt idx="9">
                  <c:v>10Y</c:v>
                </c:pt>
                <c:pt idx="10">
                  <c:v>11Y</c:v>
                </c:pt>
                <c:pt idx="11">
                  <c:v>12Y</c:v>
                </c:pt>
                <c:pt idx="12">
                  <c:v>13Y</c:v>
                </c:pt>
                <c:pt idx="13">
                  <c:v>14Y</c:v>
                </c:pt>
                <c:pt idx="14">
                  <c:v>15Y</c:v>
                </c:pt>
                <c:pt idx="15">
                  <c:v>16Y</c:v>
                </c:pt>
                <c:pt idx="16">
                  <c:v>17Y</c:v>
                </c:pt>
                <c:pt idx="17">
                  <c:v>18Y</c:v>
                </c:pt>
                <c:pt idx="18">
                  <c:v>19Y</c:v>
                </c:pt>
                <c:pt idx="19">
                  <c:v>20Y</c:v>
                </c:pt>
                <c:pt idx="20">
                  <c:v>21Y</c:v>
                </c:pt>
                <c:pt idx="21">
                  <c:v>22Y</c:v>
                </c:pt>
                <c:pt idx="22">
                  <c:v>23Y</c:v>
                </c:pt>
                <c:pt idx="23">
                  <c:v>24Y</c:v>
                </c:pt>
                <c:pt idx="24">
                  <c:v>25Y</c:v>
                </c:pt>
                <c:pt idx="25">
                  <c:v>26Y</c:v>
                </c:pt>
                <c:pt idx="26">
                  <c:v>27Y</c:v>
                </c:pt>
                <c:pt idx="27">
                  <c:v>28Y</c:v>
                </c:pt>
                <c:pt idx="28">
                  <c:v>29Y</c:v>
                </c:pt>
                <c:pt idx="29">
                  <c:v>30Y</c:v>
                </c:pt>
              </c:strCache>
            </c:strRef>
          </c:cat>
          <c:val>
            <c:numRef>
              <c:f>'איור 11 נתונים'!$B$3:$B$32</c:f>
              <c:numCache>
                <c:formatCode>General</c:formatCode>
                <c:ptCount val="30"/>
                <c:pt idx="0">
                  <c:v>-3.9260000000000002</c:v>
                </c:pt>
                <c:pt idx="2">
                  <c:v>-1.1459999999999999</c:v>
                </c:pt>
                <c:pt idx="4">
                  <c:v>-0.45900000000000002</c:v>
                </c:pt>
                <c:pt idx="9">
                  <c:v>0.17199999999999999</c:v>
                </c:pt>
                <c:pt idx="19">
                  <c:v>0.57899999999999996</c:v>
                </c:pt>
                <c:pt idx="24">
                  <c:v>0.74299999999999999</c:v>
                </c:pt>
                <c:pt idx="29">
                  <c:v>0.80800000000000005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1E-4219-9C7D-584F8657A263}"/>
            </c:ext>
          </c:extLst>
        </c:ser>
        <c:ser>
          <c:idx val="0"/>
          <c:order val="1"/>
          <c:tx>
            <c:strRef>
              <c:f>'איור 11 נתונים'!$C$2</c:f>
              <c:strCache>
                <c:ptCount val="1"/>
                <c:pt idx="0">
                  <c:v>ספטמבר 22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'איור 11 נתונים'!$A$3:$A$32</c:f>
              <c:strCache>
                <c:ptCount val="30"/>
                <c:pt idx="0">
                  <c:v>1Y</c:v>
                </c:pt>
                <c:pt idx="1">
                  <c:v>2Y</c:v>
                </c:pt>
                <c:pt idx="2">
                  <c:v>3Y</c:v>
                </c:pt>
                <c:pt idx="3">
                  <c:v>4Y</c:v>
                </c:pt>
                <c:pt idx="4">
                  <c:v>5Y</c:v>
                </c:pt>
                <c:pt idx="5">
                  <c:v>6Y</c:v>
                </c:pt>
                <c:pt idx="6">
                  <c:v>7Y</c:v>
                </c:pt>
                <c:pt idx="7">
                  <c:v>8Y</c:v>
                </c:pt>
                <c:pt idx="8">
                  <c:v>9Y</c:v>
                </c:pt>
                <c:pt idx="9">
                  <c:v>10Y</c:v>
                </c:pt>
                <c:pt idx="10">
                  <c:v>11Y</c:v>
                </c:pt>
                <c:pt idx="11">
                  <c:v>12Y</c:v>
                </c:pt>
                <c:pt idx="12">
                  <c:v>13Y</c:v>
                </c:pt>
                <c:pt idx="13">
                  <c:v>14Y</c:v>
                </c:pt>
                <c:pt idx="14">
                  <c:v>15Y</c:v>
                </c:pt>
                <c:pt idx="15">
                  <c:v>16Y</c:v>
                </c:pt>
                <c:pt idx="16">
                  <c:v>17Y</c:v>
                </c:pt>
                <c:pt idx="17">
                  <c:v>18Y</c:v>
                </c:pt>
                <c:pt idx="18">
                  <c:v>19Y</c:v>
                </c:pt>
                <c:pt idx="19">
                  <c:v>20Y</c:v>
                </c:pt>
                <c:pt idx="20">
                  <c:v>21Y</c:v>
                </c:pt>
                <c:pt idx="21">
                  <c:v>22Y</c:v>
                </c:pt>
                <c:pt idx="22">
                  <c:v>23Y</c:v>
                </c:pt>
                <c:pt idx="23">
                  <c:v>24Y</c:v>
                </c:pt>
                <c:pt idx="24">
                  <c:v>25Y</c:v>
                </c:pt>
                <c:pt idx="25">
                  <c:v>26Y</c:v>
                </c:pt>
                <c:pt idx="26">
                  <c:v>27Y</c:v>
                </c:pt>
                <c:pt idx="27">
                  <c:v>28Y</c:v>
                </c:pt>
                <c:pt idx="28">
                  <c:v>29Y</c:v>
                </c:pt>
                <c:pt idx="29">
                  <c:v>30Y</c:v>
                </c:pt>
              </c:strCache>
            </c:strRef>
          </c:cat>
          <c:val>
            <c:numRef>
              <c:f>'איור 11 נתונים'!$C$3:$C$32</c:f>
              <c:numCache>
                <c:formatCode>General</c:formatCode>
                <c:ptCount val="30"/>
                <c:pt idx="0">
                  <c:v>-0.79300000000000004</c:v>
                </c:pt>
                <c:pt idx="1">
                  <c:v>-0.23100000000000001</c:v>
                </c:pt>
                <c:pt idx="2">
                  <c:v>5.0999999999999997E-2</c:v>
                </c:pt>
                <c:pt idx="4">
                  <c:v>9.5000000000000001E-2</c:v>
                </c:pt>
                <c:pt idx="9">
                  <c:v>0.38100000000000001</c:v>
                </c:pt>
                <c:pt idx="19">
                  <c:v>0.82599999999999996</c:v>
                </c:pt>
                <c:pt idx="24">
                  <c:v>0.95699999999999996</c:v>
                </c:pt>
                <c:pt idx="29">
                  <c:v>1.0740000000000001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1E-4219-9C7D-584F8657A263}"/>
            </c:ext>
          </c:extLst>
        </c:ser>
        <c:ser>
          <c:idx val="2"/>
          <c:order val="2"/>
          <c:tx>
            <c:strRef>
              <c:f>'איור 11 נתונים'!$E$2</c:f>
              <c:strCache>
                <c:ptCount val="1"/>
                <c:pt idx="0">
                  <c:v>ינואר 23</c:v>
                </c:pt>
              </c:strCache>
            </c:strRef>
          </c:tx>
          <c:spPr>
            <a:ln w="34925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'איור 11 נתונים'!$A$3:$A$32</c:f>
              <c:strCache>
                <c:ptCount val="30"/>
                <c:pt idx="0">
                  <c:v>1Y</c:v>
                </c:pt>
                <c:pt idx="1">
                  <c:v>2Y</c:v>
                </c:pt>
                <c:pt idx="2">
                  <c:v>3Y</c:v>
                </c:pt>
                <c:pt idx="3">
                  <c:v>4Y</c:v>
                </c:pt>
                <c:pt idx="4">
                  <c:v>5Y</c:v>
                </c:pt>
                <c:pt idx="5">
                  <c:v>6Y</c:v>
                </c:pt>
                <c:pt idx="6">
                  <c:v>7Y</c:v>
                </c:pt>
                <c:pt idx="7">
                  <c:v>8Y</c:v>
                </c:pt>
                <c:pt idx="8">
                  <c:v>9Y</c:v>
                </c:pt>
                <c:pt idx="9">
                  <c:v>10Y</c:v>
                </c:pt>
                <c:pt idx="10">
                  <c:v>11Y</c:v>
                </c:pt>
                <c:pt idx="11">
                  <c:v>12Y</c:v>
                </c:pt>
                <c:pt idx="12">
                  <c:v>13Y</c:v>
                </c:pt>
                <c:pt idx="13">
                  <c:v>14Y</c:v>
                </c:pt>
                <c:pt idx="14">
                  <c:v>15Y</c:v>
                </c:pt>
                <c:pt idx="15">
                  <c:v>16Y</c:v>
                </c:pt>
                <c:pt idx="16">
                  <c:v>17Y</c:v>
                </c:pt>
                <c:pt idx="17">
                  <c:v>18Y</c:v>
                </c:pt>
                <c:pt idx="18">
                  <c:v>19Y</c:v>
                </c:pt>
                <c:pt idx="19">
                  <c:v>20Y</c:v>
                </c:pt>
                <c:pt idx="20">
                  <c:v>21Y</c:v>
                </c:pt>
                <c:pt idx="21">
                  <c:v>22Y</c:v>
                </c:pt>
                <c:pt idx="22">
                  <c:v>23Y</c:v>
                </c:pt>
                <c:pt idx="23">
                  <c:v>24Y</c:v>
                </c:pt>
                <c:pt idx="24">
                  <c:v>25Y</c:v>
                </c:pt>
                <c:pt idx="25">
                  <c:v>26Y</c:v>
                </c:pt>
                <c:pt idx="26">
                  <c:v>27Y</c:v>
                </c:pt>
                <c:pt idx="27">
                  <c:v>28Y</c:v>
                </c:pt>
                <c:pt idx="28">
                  <c:v>29Y</c:v>
                </c:pt>
                <c:pt idx="29">
                  <c:v>30Y</c:v>
                </c:pt>
              </c:strCache>
            </c:strRef>
          </c:cat>
          <c:val>
            <c:numRef>
              <c:f>'איור 11 נתונים'!$E$3:$E$32</c:f>
              <c:numCache>
                <c:formatCode>General</c:formatCode>
                <c:ptCount val="30"/>
                <c:pt idx="0">
                  <c:v>0.56799999999999995</c:v>
                </c:pt>
                <c:pt idx="1">
                  <c:v>0.75600000000000001</c:v>
                </c:pt>
                <c:pt idx="2">
                  <c:v>0.85</c:v>
                </c:pt>
                <c:pt idx="4">
                  <c:v>0.85599999999999998</c:v>
                </c:pt>
                <c:pt idx="9">
                  <c:v>0.84299999999999997</c:v>
                </c:pt>
                <c:pt idx="19">
                  <c:v>0.996</c:v>
                </c:pt>
                <c:pt idx="24">
                  <c:v>1.0529999999999999</c:v>
                </c:pt>
                <c:pt idx="29">
                  <c:v>1.087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1E-4219-9C7D-584F8657A263}"/>
            </c:ext>
          </c:extLst>
        </c:ser>
        <c:ser>
          <c:idx val="5"/>
          <c:order val="3"/>
          <c:tx>
            <c:strRef>
              <c:f>'איור 11 נתונים'!$G$2</c:f>
              <c:strCache>
                <c:ptCount val="1"/>
                <c:pt idx="0">
                  <c:v>מרץ 23 </c:v>
                </c:pt>
              </c:strCache>
            </c:strRef>
          </c:tx>
          <c:spPr>
            <a:ln w="34925" cap="rnd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'איור 11 נתונים'!$A$3:$A$32</c:f>
              <c:strCache>
                <c:ptCount val="30"/>
                <c:pt idx="0">
                  <c:v>1Y</c:v>
                </c:pt>
                <c:pt idx="1">
                  <c:v>2Y</c:v>
                </c:pt>
                <c:pt idx="2">
                  <c:v>3Y</c:v>
                </c:pt>
                <c:pt idx="3">
                  <c:v>4Y</c:v>
                </c:pt>
                <c:pt idx="4">
                  <c:v>5Y</c:v>
                </c:pt>
                <c:pt idx="5">
                  <c:v>6Y</c:v>
                </c:pt>
                <c:pt idx="6">
                  <c:v>7Y</c:v>
                </c:pt>
                <c:pt idx="7">
                  <c:v>8Y</c:v>
                </c:pt>
                <c:pt idx="8">
                  <c:v>9Y</c:v>
                </c:pt>
                <c:pt idx="9">
                  <c:v>10Y</c:v>
                </c:pt>
                <c:pt idx="10">
                  <c:v>11Y</c:v>
                </c:pt>
                <c:pt idx="11">
                  <c:v>12Y</c:v>
                </c:pt>
                <c:pt idx="12">
                  <c:v>13Y</c:v>
                </c:pt>
                <c:pt idx="13">
                  <c:v>14Y</c:v>
                </c:pt>
                <c:pt idx="14">
                  <c:v>15Y</c:v>
                </c:pt>
                <c:pt idx="15">
                  <c:v>16Y</c:v>
                </c:pt>
                <c:pt idx="16">
                  <c:v>17Y</c:v>
                </c:pt>
                <c:pt idx="17">
                  <c:v>18Y</c:v>
                </c:pt>
                <c:pt idx="18">
                  <c:v>19Y</c:v>
                </c:pt>
                <c:pt idx="19">
                  <c:v>20Y</c:v>
                </c:pt>
                <c:pt idx="20">
                  <c:v>21Y</c:v>
                </c:pt>
                <c:pt idx="21">
                  <c:v>22Y</c:v>
                </c:pt>
                <c:pt idx="22">
                  <c:v>23Y</c:v>
                </c:pt>
                <c:pt idx="23">
                  <c:v>24Y</c:v>
                </c:pt>
                <c:pt idx="24">
                  <c:v>25Y</c:v>
                </c:pt>
                <c:pt idx="25">
                  <c:v>26Y</c:v>
                </c:pt>
                <c:pt idx="26">
                  <c:v>27Y</c:v>
                </c:pt>
                <c:pt idx="27">
                  <c:v>28Y</c:v>
                </c:pt>
                <c:pt idx="28">
                  <c:v>29Y</c:v>
                </c:pt>
                <c:pt idx="29">
                  <c:v>30Y</c:v>
                </c:pt>
              </c:strCache>
            </c:strRef>
          </c:cat>
          <c:val>
            <c:numRef>
              <c:f>'איור 11 נתונים'!$G$3:$G$32</c:f>
              <c:numCache>
                <c:formatCode>General</c:formatCode>
                <c:ptCount val="30"/>
                <c:pt idx="0">
                  <c:v>0.36299999999999999</c:v>
                </c:pt>
                <c:pt idx="1">
                  <c:v>1.0780000000000001</c:v>
                </c:pt>
                <c:pt idx="2">
                  <c:v>1.07</c:v>
                </c:pt>
                <c:pt idx="4">
                  <c:v>0.94499999999999995</c:v>
                </c:pt>
                <c:pt idx="9">
                  <c:v>0.98699999999999999</c:v>
                </c:pt>
                <c:pt idx="19">
                  <c:v>1.0720000000000001</c:v>
                </c:pt>
                <c:pt idx="24">
                  <c:v>1.093</c:v>
                </c:pt>
                <c:pt idx="29">
                  <c:v>1.1439999999999999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1E-4219-9C7D-584F8657A263}"/>
            </c:ext>
          </c:extLst>
        </c:ser>
        <c:ser>
          <c:idx val="7"/>
          <c:order val="4"/>
          <c:tx>
            <c:strRef>
              <c:f>'איור 11 נתונים'!$I$2</c:f>
              <c:strCache>
                <c:ptCount val="1"/>
                <c:pt idx="0">
                  <c:v>מאי 23 </c:v>
                </c:pt>
              </c:strCache>
            </c:strRef>
          </c:tx>
          <c:spPr>
            <a:ln w="34925" cap="rnd">
              <a:solidFill>
                <a:schemeClr val="accent2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'איור 11 נתונים'!$A$3:$A$32</c:f>
              <c:strCache>
                <c:ptCount val="30"/>
                <c:pt idx="0">
                  <c:v>1Y</c:v>
                </c:pt>
                <c:pt idx="1">
                  <c:v>2Y</c:v>
                </c:pt>
                <c:pt idx="2">
                  <c:v>3Y</c:v>
                </c:pt>
                <c:pt idx="3">
                  <c:v>4Y</c:v>
                </c:pt>
                <c:pt idx="4">
                  <c:v>5Y</c:v>
                </c:pt>
                <c:pt idx="5">
                  <c:v>6Y</c:v>
                </c:pt>
                <c:pt idx="6">
                  <c:v>7Y</c:v>
                </c:pt>
                <c:pt idx="7">
                  <c:v>8Y</c:v>
                </c:pt>
                <c:pt idx="8">
                  <c:v>9Y</c:v>
                </c:pt>
                <c:pt idx="9">
                  <c:v>10Y</c:v>
                </c:pt>
                <c:pt idx="10">
                  <c:v>11Y</c:v>
                </c:pt>
                <c:pt idx="11">
                  <c:v>12Y</c:v>
                </c:pt>
                <c:pt idx="12">
                  <c:v>13Y</c:v>
                </c:pt>
                <c:pt idx="13">
                  <c:v>14Y</c:v>
                </c:pt>
                <c:pt idx="14">
                  <c:v>15Y</c:v>
                </c:pt>
                <c:pt idx="15">
                  <c:v>16Y</c:v>
                </c:pt>
                <c:pt idx="16">
                  <c:v>17Y</c:v>
                </c:pt>
                <c:pt idx="17">
                  <c:v>18Y</c:v>
                </c:pt>
                <c:pt idx="18">
                  <c:v>19Y</c:v>
                </c:pt>
                <c:pt idx="19">
                  <c:v>20Y</c:v>
                </c:pt>
                <c:pt idx="20">
                  <c:v>21Y</c:v>
                </c:pt>
                <c:pt idx="21">
                  <c:v>22Y</c:v>
                </c:pt>
                <c:pt idx="22">
                  <c:v>23Y</c:v>
                </c:pt>
                <c:pt idx="23">
                  <c:v>24Y</c:v>
                </c:pt>
                <c:pt idx="24">
                  <c:v>25Y</c:v>
                </c:pt>
                <c:pt idx="25">
                  <c:v>26Y</c:v>
                </c:pt>
                <c:pt idx="26">
                  <c:v>27Y</c:v>
                </c:pt>
                <c:pt idx="27">
                  <c:v>28Y</c:v>
                </c:pt>
                <c:pt idx="28">
                  <c:v>29Y</c:v>
                </c:pt>
                <c:pt idx="29">
                  <c:v>30Y</c:v>
                </c:pt>
              </c:strCache>
            </c:strRef>
          </c:cat>
          <c:val>
            <c:numRef>
              <c:f>'איור 11 נתונים'!$I$3:$I$32</c:f>
              <c:numCache>
                <c:formatCode>General</c:formatCode>
                <c:ptCount val="30"/>
                <c:pt idx="0">
                  <c:v>0.51400000000000001</c:v>
                </c:pt>
                <c:pt idx="1">
                  <c:v>1.292</c:v>
                </c:pt>
                <c:pt idx="2">
                  <c:v>1.1850000000000001</c:v>
                </c:pt>
                <c:pt idx="4">
                  <c:v>1.0469999999999999</c:v>
                </c:pt>
                <c:pt idx="9">
                  <c:v>1.01</c:v>
                </c:pt>
                <c:pt idx="19">
                  <c:v>1.1990000000000001</c:v>
                </c:pt>
                <c:pt idx="24">
                  <c:v>1.2090000000000001</c:v>
                </c:pt>
                <c:pt idx="29">
                  <c:v>1.304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1E-4219-9C7D-584F8657A263}"/>
            </c:ext>
          </c:extLst>
        </c:ser>
        <c:ser>
          <c:idx val="9"/>
          <c:order val="5"/>
          <c:tx>
            <c:strRef>
              <c:f>'איור 11 נתונים'!$K$2</c:f>
              <c:strCache>
                <c:ptCount val="1"/>
                <c:pt idx="0">
                  <c:v>יולי 23 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'איור 11 נתונים'!$A$3:$A$32</c:f>
              <c:strCache>
                <c:ptCount val="30"/>
                <c:pt idx="0">
                  <c:v>1Y</c:v>
                </c:pt>
                <c:pt idx="1">
                  <c:v>2Y</c:v>
                </c:pt>
                <c:pt idx="2">
                  <c:v>3Y</c:v>
                </c:pt>
                <c:pt idx="3">
                  <c:v>4Y</c:v>
                </c:pt>
                <c:pt idx="4">
                  <c:v>5Y</c:v>
                </c:pt>
                <c:pt idx="5">
                  <c:v>6Y</c:v>
                </c:pt>
                <c:pt idx="6">
                  <c:v>7Y</c:v>
                </c:pt>
                <c:pt idx="7">
                  <c:v>8Y</c:v>
                </c:pt>
                <c:pt idx="8">
                  <c:v>9Y</c:v>
                </c:pt>
                <c:pt idx="9">
                  <c:v>10Y</c:v>
                </c:pt>
                <c:pt idx="10">
                  <c:v>11Y</c:v>
                </c:pt>
                <c:pt idx="11">
                  <c:v>12Y</c:v>
                </c:pt>
                <c:pt idx="12">
                  <c:v>13Y</c:v>
                </c:pt>
                <c:pt idx="13">
                  <c:v>14Y</c:v>
                </c:pt>
                <c:pt idx="14">
                  <c:v>15Y</c:v>
                </c:pt>
                <c:pt idx="15">
                  <c:v>16Y</c:v>
                </c:pt>
                <c:pt idx="16">
                  <c:v>17Y</c:v>
                </c:pt>
                <c:pt idx="17">
                  <c:v>18Y</c:v>
                </c:pt>
                <c:pt idx="18">
                  <c:v>19Y</c:v>
                </c:pt>
                <c:pt idx="19">
                  <c:v>20Y</c:v>
                </c:pt>
                <c:pt idx="20">
                  <c:v>21Y</c:v>
                </c:pt>
                <c:pt idx="21">
                  <c:v>22Y</c:v>
                </c:pt>
                <c:pt idx="22">
                  <c:v>23Y</c:v>
                </c:pt>
                <c:pt idx="23">
                  <c:v>24Y</c:v>
                </c:pt>
                <c:pt idx="24">
                  <c:v>25Y</c:v>
                </c:pt>
                <c:pt idx="25">
                  <c:v>26Y</c:v>
                </c:pt>
                <c:pt idx="26">
                  <c:v>27Y</c:v>
                </c:pt>
                <c:pt idx="27">
                  <c:v>28Y</c:v>
                </c:pt>
                <c:pt idx="28">
                  <c:v>29Y</c:v>
                </c:pt>
                <c:pt idx="29">
                  <c:v>30Y</c:v>
                </c:pt>
              </c:strCache>
            </c:strRef>
          </c:cat>
          <c:val>
            <c:numRef>
              <c:f>'איור 11 נתונים'!$K$3:$K$32</c:f>
              <c:numCache>
                <c:formatCode>General</c:formatCode>
                <c:ptCount val="30"/>
                <c:pt idx="0">
                  <c:v>1.6339999999999999</c:v>
                </c:pt>
                <c:pt idx="1">
                  <c:v>1.284</c:v>
                </c:pt>
                <c:pt idx="2">
                  <c:v>1.1819999999999999</c:v>
                </c:pt>
                <c:pt idx="4">
                  <c:v>1.1539999999999999</c:v>
                </c:pt>
                <c:pt idx="9">
                  <c:v>1.07</c:v>
                </c:pt>
                <c:pt idx="19">
                  <c:v>1.1040000000000001</c:v>
                </c:pt>
                <c:pt idx="24">
                  <c:v>1.173</c:v>
                </c:pt>
                <c:pt idx="29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1E-4219-9C7D-584F8657A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378872"/>
        <c:axId val="723870480"/>
      </c:lineChart>
      <c:catAx>
        <c:axId val="724378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23870480"/>
        <c:crosses val="autoZero"/>
        <c:auto val="1"/>
        <c:lblAlgn val="ctr"/>
        <c:lblOffset val="100"/>
        <c:noMultiLvlLbl val="0"/>
      </c:catAx>
      <c:valAx>
        <c:axId val="723870480"/>
        <c:scaling>
          <c:orientation val="minMax"/>
          <c:max val="2"/>
          <c:min val="-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2437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0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000"/>
            </a:pPr>
            <a:r>
              <a:rPr lang="he-IL" sz="2000" b="1" i="0" baseline="0">
                <a:effectLst/>
              </a:rPr>
              <a:t>איור 12: מחירי הדירות
</a:t>
            </a:r>
            <a:r>
              <a:rPr lang="he-IL" sz="2000" b="0" i="0" baseline="0">
                <a:effectLst/>
              </a:rPr>
              <a:t>כחול </a:t>
            </a:r>
            <a:r>
              <a:rPr lang="en-US" sz="2000" b="0" i="0" baseline="0">
                <a:effectLst/>
              </a:rPr>
              <a:t>)</a:t>
            </a:r>
            <a:r>
              <a:rPr lang="he-IL" sz="2000" b="0" i="0" baseline="0">
                <a:effectLst/>
              </a:rPr>
              <a:t>ציר שמאלי</a:t>
            </a:r>
            <a:r>
              <a:rPr lang="en-US" sz="2000" b="0" i="0" baseline="0">
                <a:effectLst/>
              </a:rPr>
              <a:t>(</a:t>
            </a:r>
            <a:r>
              <a:rPr lang="he-IL" sz="2000" b="0" i="0" baseline="0">
                <a:effectLst/>
              </a:rPr>
              <a:t>: שיעור שינוי שנתי, כתום </a:t>
            </a:r>
            <a:r>
              <a:rPr lang="en-US" sz="2000" b="0" i="0" baseline="0">
                <a:effectLst/>
              </a:rPr>
              <a:t>)</a:t>
            </a:r>
            <a:r>
              <a:rPr lang="he-IL" sz="2000" b="0" i="0" baseline="0">
                <a:effectLst/>
              </a:rPr>
              <a:t>ציר ימני</a:t>
            </a:r>
            <a:r>
              <a:rPr lang="en-US" sz="2000" b="0" i="0" baseline="0">
                <a:effectLst/>
              </a:rPr>
              <a:t>(</a:t>
            </a:r>
            <a:r>
              <a:rPr lang="he-IL" sz="2000" b="0" i="0" baseline="0">
                <a:effectLst/>
              </a:rPr>
              <a:t>: שיעור שינוי חודשי</a:t>
            </a:r>
            <a:endParaRPr lang="he-IL" sz="2000" b="0">
              <a:effectLst/>
            </a:endParaRPr>
          </a:p>
        </c:rich>
      </c:tx>
      <c:layout>
        <c:manualLayout>
          <c:xMode val="edge"/>
          <c:yMode val="edge"/>
          <c:x val="9.6561251991152119E-2"/>
          <c:y val="5.488349830710622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4616542887296033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accent6"/>
            </a:solidFill>
          </c:spPr>
          <c:invertIfNegative val="0"/>
          <c:val>
            <c:numRef>
              <c:f>'איור 12 נתונים'!$C$4:$C$300</c:f>
              <c:numCache>
                <c:formatCode>0.0</c:formatCode>
                <c:ptCount val="297"/>
                <c:pt idx="0">
                  <c:v>1.0056196391600158</c:v>
                </c:pt>
                <c:pt idx="1">
                  <c:v>0.61493411420205923</c:v>
                </c:pt>
                <c:pt idx="2">
                  <c:v>0.87310826542490449</c:v>
                </c:pt>
                <c:pt idx="3">
                  <c:v>0.43277553375649092</c:v>
                </c:pt>
                <c:pt idx="4">
                  <c:v>-0.14363688595231405</c:v>
                </c:pt>
                <c:pt idx="5">
                  <c:v>5.7537399309537385E-2</c:v>
                </c:pt>
                <c:pt idx="6">
                  <c:v>-0.69005175388154871</c:v>
                </c:pt>
                <c:pt idx="7">
                  <c:v>-5.7903879559928484E-2</c:v>
                </c:pt>
                <c:pt idx="8">
                  <c:v>0.78215527230589554</c:v>
                </c:pt>
                <c:pt idx="9">
                  <c:v>0.40241448692153181</c:v>
                </c:pt>
                <c:pt idx="10">
                  <c:v>0.28628685943314913</c:v>
                </c:pt>
                <c:pt idx="11">
                  <c:v>0.62803311447330312</c:v>
                </c:pt>
                <c:pt idx="12">
                  <c:v>0.65248226950354038</c:v>
                </c:pt>
                <c:pt idx="13">
                  <c:v>0.98647125140924885</c:v>
                </c:pt>
                <c:pt idx="14">
                  <c:v>0.64192017862128026</c:v>
                </c:pt>
                <c:pt idx="15">
                  <c:v>0.24958402662229595</c:v>
                </c:pt>
                <c:pt idx="16">
                  <c:v>0.82987551867219622</c:v>
                </c:pt>
                <c:pt idx="17">
                  <c:v>1.0425240054869667</c:v>
                </c:pt>
                <c:pt idx="18">
                  <c:v>0.24436600597339542</c:v>
                </c:pt>
                <c:pt idx="19">
                  <c:v>-5.4171180931739116E-2</c:v>
                </c:pt>
                <c:pt idx="20">
                  <c:v>0.62330623306232624</c:v>
                </c:pt>
                <c:pt idx="21">
                  <c:v>0.83490438998112815</c:v>
                </c:pt>
                <c:pt idx="22">
                  <c:v>0.82799145299146115</c:v>
                </c:pt>
                <c:pt idx="23">
                  <c:v>0.76821192052980436</c:v>
                </c:pt>
                <c:pt idx="24">
                  <c:v>0.2628811777076745</c:v>
                </c:pt>
                <c:pt idx="25">
                  <c:v>0.68169900367069935</c:v>
                </c:pt>
                <c:pt idx="26">
                  <c:v>1.3281250000000133</c:v>
                </c:pt>
                <c:pt idx="27">
                  <c:v>0.28270367514777739</c:v>
                </c:pt>
                <c:pt idx="28">
                  <c:v>0.23065094823169208</c:v>
                </c:pt>
                <c:pt idx="29">
                  <c:v>0.58808488877524212</c:v>
                </c:pt>
                <c:pt idx="30">
                  <c:v>0.68632435180480122</c:v>
                </c:pt>
                <c:pt idx="31">
                  <c:v>0.95935369856094965</c:v>
                </c:pt>
                <c:pt idx="32">
                  <c:v>1.0752688172043001</c:v>
                </c:pt>
                <c:pt idx="33">
                  <c:v>4.9480455220174413E-2</c:v>
                </c:pt>
                <c:pt idx="34">
                  <c:v>-0.39564787339266827</c:v>
                </c:pt>
                <c:pt idx="35">
                  <c:v>-0.17378351539225623</c:v>
                </c:pt>
                <c:pt idx="36">
                  <c:v>0.17408604824669105</c:v>
                </c:pt>
                <c:pt idx="37">
                  <c:v>0.52135054617674648</c:v>
                </c:pt>
                <c:pt idx="38">
                  <c:v>0.46925166707829646</c:v>
                </c:pt>
                <c:pt idx="39">
                  <c:v>0.22123893805308104</c:v>
                </c:pt>
                <c:pt idx="40">
                  <c:v>0.44150110375276164</c:v>
                </c:pt>
                <c:pt idx="41">
                  <c:v>0.805860805860803</c:v>
                </c:pt>
                <c:pt idx="42">
                  <c:v>0.36337209302326201</c:v>
                </c:pt>
                <c:pt idx="43">
                  <c:v>0.38619357953173505</c:v>
                </c:pt>
                <c:pt idx="44">
                  <c:v>-0.31257513825437844</c:v>
                </c:pt>
                <c:pt idx="45">
                  <c:v>-2.4119633381580741E-2</c:v>
                </c:pt>
                <c:pt idx="46">
                  <c:v>-0.62726176115802668</c:v>
                </c:pt>
                <c:pt idx="47">
                  <c:v>-0.99538722991016071</c:v>
                </c:pt>
                <c:pt idx="48">
                  <c:v>-0.36782736635605495</c:v>
                </c:pt>
                <c:pt idx="49">
                  <c:v>-9.8449421609658749E-2</c:v>
                </c:pt>
                <c:pt idx="50">
                  <c:v>0.14781966001478075</c:v>
                </c:pt>
                <c:pt idx="51">
                  <c:v>-7.3800738007379074E-2</c:v>
                </c:pt>
                <c:pt idx="52">
                  <c:v>0.73855243722305008</c:v>
                </c:pt>
                <c:pt idx="53">
                  <c:v>0.31769305962854322</c:v>
                </c:pt>
                <c:pt idx="54">
                  <c:v>-0.58465286236296654</c:v>
                </c:pt>
                <c:pt idx="55">
                  <c:v>-0.17152658662094034</c:v>
                </c:pt>
                <c:pt idx="56">
                  <c:v>-0.19636720667647323</c:v>
                </c:pt>
                <c:pt idx="57">
                  <c:v>-0.1967535661583919</c:v>
                </c:pt>
                <c:pt idx="58">
                  <c:v>-7.392804337111869E-2</c:v>
                </c:pt>
                <c:pt idx="59">
                  <c:v>-0.19728729963008895</c:v>
                </c:pt>
                <c:pt idx="60">
                  <c:v>0.88954781319496856</c:v>
                </c:pt>
                <c:pt idx="61">
                  <c:v>0.3183933382316928</c:v>
                </c:pt>
                <c:pt idx="62">
                  <c:v>0.29296875</c:v>
                </c:pt>
                <c:pt idx="63">
                  <c:v>0.51119766309639658</c:v>
                </c:pt>
                <c:pt idx="64">
                  <c:v>0.29062727052555637</c:v>
                </c:pt>
                <c:pt idx="65">
                  <c:v>-9.6595025356205344E-2</c:v>
                </c:pt>
                <c:pt idx="66">
                  <c:v>0.29006526468455807</c:v>
                </c:pt>
                <c:pt idx="67">
                  <c:v>-9.640877319835317E-2</c:v>
                </c:pt>
                <c:pt idx="68">
                  <c:v>0.50663449939687411</c:v>
                </c:pt>
                <c:pt idx="69">
                  <c:v>0.50408065290445947</c:v>
                </c:pt>
                <c:pt idx="70">
                  <c:v>9.553379508002724E-2</c:v>
                </c:pt>
                <c:pt idx="71">
                  <c:v>0.5965163445478483</c:v>
                </c:pt>
                <c:pt idx="72">
                  <c:v>0.49810246679315995</c:v>
                </c:pt>
                <c:pt idx="73">
                  <c:v>9.4406419636539063E-2</c:v>
                </c:pt>
                <c:pt idx="74">
                  <c:v>-9.4317377976904648E-2</c:v>
                </c:pt>
                <c:pt idx="75">
                  <c:v>-0.70804814727400966</c:v>
                </c:pt>
                <c:pt idx="76">
                  <c:v>0.30900879486570609</c:v>
                </c:pt>
                <c:pt idx="77">
                  <c:v>0.99526066350710263</c:v>
                </c:pt>
                <c:pt idx="78">
                  <c:v>0</c:v>
                </c:pt>
                <c:pt idx="79">
                  <c:v>9.3852651337411608E-2</c:v>
                </c:pt>
                <c:pt idx="80">
                  <c:v>0.30473511486168725</c:v>
                </c:pt>
                <c:pt idx="81">
                  <c:v>0.91142790371583349</c:v>
                </c:pt>
                <c:pt idx="82">
                  <c:v>0.90319592403889093</c:v>
                </c:pt>
                <c:pt idx="83">
                  <c:v>0.59674087675005705</c:v>
                </c:pt>
                <c:pt idx="84">
                  <c:v>0.20533880903490509</c:v>
                </c:pt>
                <c:pt idx="85">
                  <c:v>0.79690346083789443</c:v>
                </c:pt>
                <c:pt idx="86">
                  <c:v>1.3101423085611019</c:v>
                </c:pt>
                <c:pt idx="87">
                  <c:v>0.80267558528428484</c:v>
                </c:pt>
                <c:pt idx="88">
                  <c:v>0.50873700508735631</c:v>
                </c:pt>
                <c:pt idx="89">
                  <c:v>1.2103873239436513</c:v>
                </c:pt>
                <c:pt idx="90">
                  <c:v>1.1959121548162699</c:v>
                </c:pt>
                <c:pt idx="91">
                  <c:v>0.40825096691019525</c:v>
                </c:pt>
                <c:pt idx="92">
                  <c:v>0.79178258078322905</c:v>
                </c:pt>
                <c:pt idx="93">
                  <c:v>1.4012738853503182</c:v>
                </c:pt>
                <c:pt idx="94">
                  <c:v>1.6959798994974795</c:v>
                </c:pt>
                <c:pt idx="95">
                  <c:v>2.1000617665225318</c:v>
                </c:pt>
                <c:pt idx="96">
                  <c:v>1.593063117564042</c:v>
                </c:pt>
                <c:pt idx="97">
                  <c:v>1.6077808654227699</c:v>
                </c:pt>
                <c:pt idx="98">
                  <c:v>0.99628833756593149</c:v>
                </c:pt>
                <c:pt idx="99">
                  <c:v>1.6054158607349933</c:v>
                </c:pt>
                <c:pt idx="100">
                  <c:v>2.0940415000951784</c:v>
                </c:pt>
                <c:pt idx="101">
                  <c:v>1.3984710050344962</c:v>
                </c:pt>
                <c:pt idx="102">
                  <c:v>1.8021331371828042</c:v>
                </c:pt>
                <c:pt idx="103">
                  <c:v>1.1018786127167779</c:v>
                </c:pt>
                <c:pt idx="104">
                  <c:v>1.0005360014293307</c:v>
                </c:pt>
                <c:pt idx="105">
                  <c:v>0.30072527861313425</c:v>
                </c:pt>
                <c:pt idx="106">
                  <c:v>0.10582010582012025</c:v>
                </c:pt>
                <c:pt idx="107">
                  <c:v>0.19379844961240345</c:v>
                </c:pt>
                <c:pt idx="108">
                  <c:v>0</c:v>
                </c:pt>
                <c:pt idx="109">
                  <c:v>0</c:v>
                </c:pt>
                <c:pt idx="110">
                  <c:v>-0.19342359767892114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A-4647-9683-C92896BD2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244608"/>
        <c:axId val="2141243952"/>
      </c:barChart>
      <c:lineChart>
        <c:grouping val="standard"/>
        <c:varyColors val="0"/>
        <c:ser>
          <c:idx val="1"/>
          <c:order val="0"/>
          <c:tx>
            <c:strRef>
              <c:f>'איור 12 נתונים'!$B$3</c:f>
              <c:strCache>
                <c:ptCount val="1"/>
                <c:pt idx="0">
                  <c:v>מדד מחירי הדירות - ש"ש שנתי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A-4647-9683-C92896BD254C}"/>
                </c:ext>
              </c:extLst>
            </c:dLbl>
            <c:dLbl>
              <c:idx val="104"/>
              <c:layout>
                <c:manualLayout>
                  <c:x val="1.5538491022322491E-2"/>
                  <c:y val="-1.658681424764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BA-4647-9683-C92896BD254C}"/>
                </c:ext>
              </c:extLst>
            </c:dLbl>
            <c:dLbl>
              <c:idx val="110"/>
              <c:layout>
                <c:manualLayout>
                  <c:x val="-3.9552522602275694E-2"/>
                  <c:y val="2.132590403268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A-4647-9683-C92896BD254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12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</c:numCache>
            </c:numRef>
          </c:cat>
          <c:val>
            <c:numRef>
              <c:f>'איור 12 נתונים'!$B$4:$B$300</c:f>
              <c:numCache>
                <c:formatCode>0.0</c:formatCode>
                <c:ptCount val="297"/>
                <c:pt idx="0">
                  <c:v>7.0532915360501658</c:v>
                </c:pt>
                <c:pt idx="1">
                  <c:v>7.4757585236159052</c:v>
                </c:pt>
                <c:pt idx="2">
                  <c:v>8.3125000000000107</c:v>
                </c:pt>
                <c:pt idx="3">
                  <c:v>8.9514866979655707</c:v>
                </c:pt>
                <c:pt idx="4">
                  <c:v>7.7495350278983244</c:v>
                </c:pt>
                <c:pt idx="5">
                  <c:v>6.5890285013791017</c:v>
                </c:pt>
                <c:pt idx="6">
                  <c:v>5.1766138855054766</c:v>
                </c:pt>
                <c:pt idx="7">
                  <c:v>4.6060606060606135</c:v>
                </c:pt>
                <c:pt idx="8">
                  <c:v>5.9056316590563096</c:v>
                </c:pt>
                <c:pt idx="9">
                  <c:v>5.8805698696574815</c:v>
                </c:pt>
                <c:pt idx="10">
                  <c:v>4.5983875783816242</c:v>
                </c:pt>
                <c:pt idx="11">
                  <c:v>4.2590949423247482</c:v>
                </c:pt>
                <c:pt idx="12">
                  <c:v>3.8945827232796493</c:v>
                </c:pt>
                <c:pt idx="13">
                  <c:v>4.2782305005820698</c:v>
                </c:pt>
                <c:pt idx="14">
                  <c:v>4.0392383150605893</c:v>
                </c:pt>
                <c:pt idx="15">
                  <c:v>3.8494685435219722</c:v>
                </c:pt>
                <c:pt idx="16">
                  <c:v>4.8619102416570747</c:v>
                </c:pt>
                <c:pt idx="17">
                  <c:v>5.894192064404824</c:v>
                </c:pt>
                <c:pt idx="18">
                  <c:v>6.8905616676317338</c:v>
                </c:pt>
                <c:pt idx="19">
                  <c:v>6.8945538818076413</c:v>
                </c:pt>
                <c:pt idx="20">
                  <c:v>6.7260707099741301</c:v>
                </c:pt>
                <c:pt idx="21">
                  <c:v>7.1858001717721054</c:v>
                </c:pt>
                <c:pt idx="22">
                  <c:v>7.7647730516700042</c:v>
                </c:pt>
                <c:pt idx="23">
                  <c:v>7.914893617021268</c:v>
                </c:pt>
                <c:pt idx="24">
                  <c:v>7.4971815107102602</c:v>
                </c:pt>
                <c:pt idx="25">
                  <c:v>7.1727602567680737</c:v>
                </c:pt>
                <c:pt idx="26">
                  <c:v>7.9034941763727051</c:v>
                </c:pt>
                <c:pt idx="27">
                  <c:v>7.9391424619640327</c:v>
                </c:pt>
                <c:pt idx="28">
                  <c:v>7.2976680384087889</c:v>
                </c:pt>
                <c:pt idx="29">
                  <c:v>6.8150963888134575</c:v>
                </c:pt>
                <c:pt idx="30">
                  <c:v>7.2860238353196216</c:v>
                </c:pt>
                <c:pt idx="31">
                  <c:v>8.3739837398373993</c:v>
                </c:pt>
                <c:pt idx="32">
                  <c:v>8.8607594936708889</c:v>
                </c:pt>
                <c:pt idx="33">
                  <c:v>8.0128205128205074</c:v>
                </c:pt>
                <c:pt idx="34">
                  <c:v>6.7019867549668932</c:v>
                </c:pt>
                <c:pt idx="35">
                  <c:v>5.704521556256581</c:v>
                </c:pt>
                <c:pt idx="36">
                  <c:v>5.6109071840587443</c:v>
                </c:pt>
                <c:pt idx="37">
                  <c:v>5.4427083333333348</c:v>
                </c:pt>
                <c:pt idx="38">
                  <c:v>4.5489591364687776</c:v>
                </c:pt>
                <c:pt idx="39">
                  <c:v>4.4848795489492499</c:v>
                </c:pt>
                <c:pt idx="40">
                  <c:v>4.7046791102019814</c:v>
                </c:pt>
                <c:pt idx="41">
                  <c:v>4.9313675648195332</c:v>
                </c:pt>
                <c:pt idx="42">
                  <c:v>4.5947992931077986</c:v>
                </c:pt>
                <c:pt idx="43">
                  <c:v>4.0010002500625141</c:v>
                </c:pt>
                <c:pt idx="44">
                  <c:v>2.57298367144978</c:v>
                </c:pt>
                <c:pt idx="45">
                  <c:v>2.4975272007913052</c:v>
                </c:pt>
                <c:pt idx="46">
                  <c:v>2.2591857000992865</c:v>
                </c:pt>
                <c:pt idx="47">
                  <c:v>1.4175578214374429</c:v>
                </c:pt>
                <c:pt idx="48">
                  <c:v>0.86891757696128114</c:v>
                </c:pt>
                <c:pt idx="49">
                  <c:v>0.24697456162015019</c:v>
                </c:pt>
                <c:pt idx="50">
                  <c:v>-7.3746312684364046E-2</c:v>
                </c:pt>
                <c:pt idx="51">
                  <c:v>-0.367917586460631</c:v>
                </c:pt>
                <c:pt idx="52">
                  <c:v>-7.3260073260073E-2</c:v>
                </c:pt>
                <c:pt idx="53">
                  <c:v>-0.55717054263566546</c:v>
                </c:pt>
                <c:pt idx="54">
                  <c:v>-1.4965001206854955</c:v>
                </c:pt>
                <c:pt idx="55">
                  <c:v>-2.0437605193556196</c:v>
                </c:pt>
                <c:pt idx="56">
                  <c:v>-1.9295706705258042</c:v>
                </c:pt>
                <c:pt idx="57">
                  <c:v>-2.0989143546441436</c:v>
                </c:pt>
                <c:pt idx="58">
                  <c:v>-1.553775188152462</c:v>
                </c:pt>
                <c:pt idx="59">
                  <c:v>-0.76017655713586096</c:v>
                </c:pt>
                <c:pt idx="60">
                  <c:v>0.49224710804824934</c:v>
                </c:pt>
                <c:pt idx="61">
                  <c:v>0.91155457009117757</c:v>
                </c:pt>
                <c:pt idx="62">
                  <c:v>1.0578105781057889</c:v>
                </c:pt>
                <c:pt idx="63">
                  <c:v>1.6494337764648037</c:v>
                </c:pt>
                <c:pt idx="64">
                  <c:v>1.1974584555229706</c:v>
                </c:pt>
                <c:pt idx="65">
                  <c:v>0.77953714981728872</c:v>
                </c:pt>
                <c:pt idx="66">
                  <c:v>1.6662582700318396</c:v>
                </c:pt>
                <c:pt idx="67">
                  <c:v>1.7427589592538206</c:v>
                </c:pt>
                <c:pt idx="68">
                  <c:v>2.4594195769798377</c:v>
                </c:pt>
                <c:pt idx="69">
                  <c:v>3.1789058649581037</c:v>
                </c:pt>
                <c:pt idx="70">
                  <c:v>3.3538840937114678</c:v>
                </c:pt>
                <c:pt idx="71">
                  <c:v>4.1759327897207932</c:v>
                </c:pt>
                <c:pt idx="72">
                  <c:v>3.7717364682831267</c:v>
                </c:pt>
                <c:pt idx="73">
                  <c:v>3.5400390625</c:v>
                </c:pt>
                <c:pt idx="74">
                  <c:v>3.1402142161635727</c:v>
                </c:pt>
                <c:pt idx="75">
                  <c:v>1.8890772584160942</c:v>
                </c:pt>
                <c:pt idx="76">
                  <c:v>1.9077517507848363</c:v>
                </c:pt>
                <c:pt idx="77">
                  <c:v>3.021513173797441</c:v>
                </c:pt>
                <c:pt idx="78">
                  <c:v>2.723547842853713</c:v>
                </c:pt>
                <c:pt idx="79">
                  <c:v>2.9191797346200365</c:v>
                </c:pt>
                <c:pt idx="80">
                  <c:v>2.7124339894383009</c:v>
                </c:pt>
                <c:pt idx="81">
                  <c:v>3.1287317888703203</c:v>
                </c:pt>
                <c:pt idx="82">
                  <c:v>3.9608685277976452</c:v>
                </c:pt>
                <c:pt idx="83">
                  <c:v>3.9611005692599566</c:v>
                </c:pt>
                <c:pt idx="84">
                  <c:v>3.6582487609157388</c:v>
                </c:pt>
                <c:pt idx="85">
                  <c:v>4.3857580759254722</c:v>
                </c:pt>
                <c:pt idx="86">
                  <c:v>5.8531980174651999</c:v>
                </c:pt>
                <c:pt idx="87">
                  <c:v>7.4637508913715234</c:v>
                </c:pt>
                <c:pt idx="88">
                  <c:v>7.6777251184834139</c:v>
                </c:pt>
                <c:pt idx="89">
                  <c:v>7.9070858751759676</c:v>
                </c:pt>
                <c:pt idx="90">
                  <c:v>9.1975598310652273</c:v>
                </c:pt>
                <c:pt idx="91">
                  <c:v>9.5405532114392742</c:v>
                </c:pt>
                <c:pt idx="92">
                  <c:v>10.072446833372295</c:v>
                </c:pt>
                <c:pt idx="93">
                  <c:v>10.60676238999536</c:v>
                </c:pt>
                <c:pt idx="94">
                  <c:v>11.475786091347251</c:v>
                </c:pt>
                <c:pt idx="95">
                  <c:v>13.141683778234082</c:v>
                </c:pt>
                <c:pt idx="96">
                  <c:v>14.708561020036438</c:v>
                </c:pt>
                <c:pt idx="97">
                  <c:v>15.631353060763487</c:v>
                </c:pt>
                <c:pt idx="98">
                  <c:v>15.273132664437018</c:v>
                </c:pt>
                <c:pt idx="99">
                  <c:v>16.191108161911071</c:v>
                </c:pt>
                <c:pt idx="100">
                  <c:v>18.0237676056338</c:v>
                </c:pt>
                <c:pt idx="101">
                  <c:v>18.243096325288111</c:v>
                </c:pt>
                <c:pt idx="102">
                  <c:v>18.951439621830701</c:v>
                </c:pt>
                <c:pt idx="103">
                  <c:v>19.77316499037023</c:v>
                </c:pt>
                <c:pt idx="104">
                  <c:v>20.021231422505291</c:v>
                </c:pt>
                <c:pt idx="105">
                  <c:v>18.718592964824122</c:v>
                </c:pt>
                <c:pt idx="106">
                  <c:v>16.862260654725137</c:v>
                </c:pt>
                <c:pt idx="107">
                  <c:v>14.680379108691287</c:v>
                </c:pt>
                <c:pt idx="108">
                  <c:v>12.882096069869009</c:v>
                </c:pt>
                <c:pt idx="109">
                  <c:v>11.095917171322544</c:v>
                </c:pt>
                <c:pt idx="110">
                  <c:v>9.7872340425531945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BA-4647-9683-C92896BD2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818176"/>
        <c:axId val="214824064"/>
      </c:lineChart>
      <c:dateAx>
        <c:axId val="214818176"/>
        <c:scaling>
          <c:orientation val="minMax"/>
          <c:min val="43190"/>
        </c:scaling>
        <c:delete val="0"/>
        <c:axPos val="b"/>
        <c:numFmt formatCode="[$-1010000]d/m/yy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4824064"/>
        <c:crosses val="autoZero"/>
        <c:auto val="0"/>
        <c:lblOffset val="100"/>
        <c:baseTimeUnit val="months"/>
      </c:dateAx>
      <c:valAx>
        <c:axId val="214824064"/>
        <c:scaling>
          <c:orientation val="minMax"/>
          <c:max val="21"/>
          <c:min val="-6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>
                <a:solidFill>
                  <a:srgbClr val="0070C0"/>
                </a:solidFill>
              </a:defRPr>
            </a:pPr>
            <a:endParaRPr lang="he-IL"/>
          </a:p>
        </c:txPr>
        <c:crossAx val="214818176"/>
        <c:crosses val="autoZero"/>
        <c:crossBetween val="between"/>
        <c:majorUnit val="3"/>
      </c:valAx>
      <c:valAx>
        <c:axId val="2141243952"/>
        <c:scaling>
          <c:orientation val="minMax"/>
          <c:max val="3.5"/>
          <c:min val="-1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he-IL"/>
          </a:p>
        </c:txPr>
        <c:crossAx val="2141244608"/>
        <c:crosses val="max"/>
        <c:crossBetween val="between"/>
      </c:valAx>
      <c:catAx>
        <c:axId val="2141244608"/>
        <c:scaling>
          <c:orientation val="minMax"/>
        </c:scaling>
        <c:delete val="1"/>
        <c:axPos val="b"/>
        <c:majorTickMark val="out"/>
        <c:minorTickMark val="none"/>
        <c:tickLblPos val="nextTo"/>
        <c:crossAx val="2141243952"/>
        <c:crosses val="autoZero"/>
        <c:auto val="1"/>
        <c:lblAlgn val="ctr"/>
        <c:lblOffset val="100"/>
        <c:noMultiLvlLbl val="0"/>
      </c:cat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sz="2000" b="1" dirty="0">
                <a:effectLst/>
              </a:rPr>
              <a:t>איור </a:t>
            </a:r>
            <a:r>
              <a:rPr lang="he-IL" sz="2000" b="1" dirty="0" smtClean="0">
                <a:effectLst/>
              </a:rPr>
              <a:t>13: </a:t>
            </a:r>
            <a:r>
              <a:rPr lang="he-IL" sz="2000" b="1" dirty="0">
                <a:effectLst/>
              </a:rPr>
              <a:t>התחלות גמר והיתרי בנייה - שנתי
</a:t>
            </a:r>
            <a:r>
              <a:rPr lang="he-IL" sz="2000" b="0" dirty="0">
                <a:effectLst/>
              </a:rPr>
              <a:t>מרץ 2000 עד </a:t>
            </a:r>
            <a:r>
              <a:rPr lang="he-IL" sz="2000" b="0" dirty="0" smtClean="0">
                <a:effectLst/>
              </a:rPr>
              <a:t>מרץ 2023</a:t>
            </a:r>
            <a:endParaRPr lang="he-IL" sz="1800" b="0" dirty="0">
              <a:effectLst/>
            </a:endParaRPr>
          </a:p>
        </c:rich>
      </c:tx>
      <c:layout>
        <c:manualLayout>
          <c:xMode val="edge"/>
          <c:yMode val="edge"/>
          <c:x val="0.29303918860165579"/>
          <c:y val="1.47239263803680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985715955511142E-2"/>
          <c:y val="0.11174972687403109"/>
          <c:w val="0.85316943986521987"/>
          <c:h val="0.68616549925124382"/>
        </c:manualLayout>
      </c:layout>
      <c:lineChart>
        <c:grouping val="standard"/>
        <c:varyColors val="0"/>
        <c:ser>
          <c:idx val="1"/>
          <c:order val="0"/>
          <c:tx>
            <c:strRef>
              <c:f>'איור 40 נתונים'!$C$2</c:f>
              <c:strCache>
                <c:ptCount val="1"/>
                <c:pt idx="0">
                  <c:v>גמר בניה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68"/>
            <c:bubble3D val="0"/>
            <c:extLst>
              <c:ext xmlns:c16="http://schemas.microsoft.com/office/drawing/2014/chart" uri="{C3380CC4-5D6E-409C-BE32-E72D297353CC}">
                <c16:uniqueId val="{00000000-EF90-491B-A4C6-21683725B682}"/>
              </c:ext>
            </c:extLst>
          </c:dPt>
          <c:dPt>
            <c:idx val="69"/>
            <c:bubble3D val="0"/>
            <c:extLst>
              <c:ext xmlns:c16="http://schemas.microsoft.com/office/drawing/2014/chart" uri="{C3380CC4-5D6E-409C-BE32-E72D297353CC}">
                <c16:uniqueId val="{00000001-EF90-491B-A4C6-21683725B682}"/>
              </c:ext>
            </c:extLst>
          </c:dPt>
          <c:dPt>
            <c:idx val="70"/>
            <c:bubble3D val="0"/>
            <c:extLst>
              <c:ext xmlns:c16="http://schemas.microsoft.com/office/drawing/2014/chart" uri="{C3380CC4-5D6E-409C-BE32-E72D297353CC}">
                <c16:uniqueId val="{00000002-EF90-491B-A4C6-21683725B682}"/>
              </c:ext>
            </c:extLst>
          </c:dPt>
          <c:dPt>
            <c:idx val="71"/>
            <c:bubble3D val="0"/>
            <c:extLst>
              <c:ext xmlns:c16="http://schemas.microsoft.com/office/drawing/2014/chart" uri="{C3380CC4-5D6E-409C-BE32-E72D297353CC}">
                <c16:uniqueId val="{00000003-EF90-491B-A4C6-21683725B68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90-491B-A4C6-21683725B682}"/>
                </c:ext>
              </c:extLst>
            </c:dLbl>
            <c:dLbl>
              <c:idx val="3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90-491B-A4C6-21683725B6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40 נתונים'!$A$4:$A$400</c:f>
              <c:numCache>
                <c:formatCode>m/d/yyyy</c:formatCode>
                <c:ptCount val="397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  <c:pt idx="192">
                  <c:v>41670</c:v>
                </c:pt>
                <c:pt idx="193">
                  <c:v>41698</c:v>
                </c:pt>
                <c:pt idx="194">
                  <c:v>41729</c:v>
                </c:pt>
                <c:pt idx="195">
                  <c:v>41759</c:v>
                </c:pt>
                <c:pt idx="196">
                  <c:v>41790</c:v>
                </c:pt>
                <c:pt idx="197">
                  <c:v>41820</c:v>
                </c:pt>
                <c:pt idx="198">
                  <c:v>41851</c:v>
                </c:pt>
                <c:pt idx="199">
                  <c:v>41882</c:v>
                </c:pt>
                <c:pt idx="200">
                  <c:v>41912</c:v>
                </c:pt>
                <c:pt idx="201">
                  <c:v>41943</c:v>
                </c:pt>
                <c:pt idx="202">
                  <c:v>41973</c:v>
                </c:pt>
                <c:pt idx="203">
                  <c:v>42004</c:v>
                </c:pt>
                <c:pt idx="204">
                  <c:v>42035</c:v>
                </c:pt>
                <c:pt idx="205">
                  <c:v>42063</c:v>
                </c:pt>
                <c:pt idx="206">
                  <c:v>42094</c:v>
                </c:pt>
                <c:pt idx="207">
                  <c:v>42124</c:v>
                </c:pt>
                <c:pt idx="208">
                  <c:v>42155</c:v>
                </c:pt>
                <c:pt idx="209">
                  <c:v>42185</c:v>
                </c:pt>
                <c:pt idx="210">
                  <c:v>42216</c:v>
                </c:pt>
                <c:pt idx="211">
                  <c:v>42247</c:v>
                </c:pt>
                <c:pt idx="212">
                  <c:v>42277</c:v>
                </c:pt>
                <c:pt idx="213">
                  <c:v>42308</c:v>
                </c:pt>
                <c:pt idx="214">
                  <c:v>42338</c:v>
                </c:pt>
                <c:pt idx="215">
                  <c:v>42369</c:v>
                </c:pt>
                <c:pt idx="216">
                  <c:v>42400</c:v>
                </c:pt>
                <c:pt idx="217">
                  <c:v>42429</c:v>
                </c:pt>
                <c:pt idx="218">
                  <c:v>42460</c:v>
                </c:pt>
                <c:pt idx="219">
                  <c:v>42490</c:v>
                </c:pt>
                <c:pt idx="220">
                  <c:v>42521</c:v>
                </c:pt>
                <c:pt idx="221">
                  <c:v>42551</c:v>
                </c:pt>
                <c:pt idx="222">
                  <c:v>42582</c:v>
                </c:pt>
                <c:pt idx="223">
                  <c:v>42613</c:v>
                </c:pt>
                <c:pt idx="224">
                  <c:v>42643</c:v>
                </c:pt>
                <c:pt idx="225">
                  <c:v>42674</c:v>
                </c:pt>
                <c:pt idx="226">
                  <c:v>42704</c:v>
                </c:pt>
                <c:pt idx="227">
                  <c:v>42735</c:v>
                </c:pt>
                <c:pt idx="228">
                  <c:v>42766</c:v>
                </c:pt>
                <c:pt idx="229">
                  <c:v>42794</c:v>
                </c:pt>
                <c:pt idx="230">
                  <c:v>42825</c:v>
                </c:pt>
                <c:pt idx="231">
                  <c:v>42855</c:v>
                </c:pt>
                <c:pt idx="232">
                  <c:v>42886</c:v>
                </c:pt>
                <c:pt idx="233">
                  <c:v>42916</c:v>
                </c:pt>
                <c:pt idx="234">
                  <c:v>42947</c:v>
                </c:pt>
                <c:pt idx="235">
                  <c:v>42978</c:v>
                </c:pt>
                <c:pt idx="236">
                  <c:v>43008</c:v>
                </c:pt>
                <c:pt idx="237">
                  <c:v>43039</c:v>
                </c:pt>
                <c:pt idx="238">
                  <c:v>43069</c:v>
                </c:pt>
                <c:pt idx="239">
                  <c:v>43100</c:v>
                </c:pt>
                <c:pt idx="240">
                  <c:v>43131</c:v>
                </c:pt>
                <c:pt idx="241">
                  <c:v>43159</c:v>
                </c:pt>
                <c:pt idx="242">
                  <c:v>43190</c:v>
                </c:pt>
                <c:pt idx="243">
                  <c:v>43220</c:v>
                </c:pt>
                <c:pt idx="244">
                  <c:v>43251</c:v>
                </c:pt>
                <c:pt idx="245">
                  <c:v>43281</c:v>
                </c:pt>
                <c:pt idx="246">
                  <c:v>43312</c:v>
                </c:pt>
                <c:pt idx="247">
                  <c:v>43343</c:v>
                </c:pt>
                <c:pt idx="248">
                  <c:v>43373</c:v>
                </c:pt>
                <c:pt idx="249">
                  <c:v>43404</c:v>
                </c:pt>
                <c:pt idx="250">
                  <c:v>43434</c:v>
                </c:pt>
                <c:pt idx="251">
                  <c:v>43465</c:v>
                </c:pt>
                <c:pt idx="252">
                  <c:v>43496</c:v>
                </c:pt>
                <c:pt idx="253">
                  <c:v>43524</c:v>
                </c:pt>
                <c:pt idx="254">
                  <c:v>43555</c:v>
                </c:pt>
                <c:pt idx="255">
                  <c:v>43585</c:v>
                </c:pt>
                <c:pt idx="256">
                  <c:v>43616</c:v>
                </c:pt>
                <c:pt idx="257">
                  <c:v>43646</c:v>
                </c:pt>
                <c:pt idx="258">
                  <c:v>43677</c:v>
                </c:pt>
                <c:pt idx="259">
                  <c:v>43708</c:v>
                </c:pt>
                <c:pt idx="260">
                  <c:v>43738</c:v>
                </c:pt>
                <c:pt idx="261">
                  <c:v>43769</c:v>
                </c:pt>
                <c:pt idx="262">
                  <c:v>43799</c:v>
                </c:pt>
                <c:pt idx="263">
                  <c:v>43830</c:v>
                </c:pt>
                <c:pt idx="264">
                  <c:v>43861</c:v>
                </c:pt>
                <c:pt idx="265">
                  <c:v>43890</c:v>
                </c:pt>
                <c:pt idx="266">
                  <c:v>43921</c:v>
                </c:pt>
                <c:pt idx="267">
                  <c:v>43951</c:v>
                </c:pt>
                <c:pt idx="268">
                  <c:v>43982</c:v>
                </c:pt>
                <c:pt idx="269">
                  <c:v>44012</c:v>
                </c:pt>
                <c:pt idx="270">
                  <c:v>44043</c:v>
                </c:pt>
                <c:pt idx="271">
                  <c:v>44074</c:v>
                </c:pt>
                <c:pt idx="272">
                  <c:v>44104</c:v>
                </c:pt>
                <c:pt idx="273">
                  <c:v>44135</c:v>
                </c:pt>
                <c:pt idx="274">
                  <c:v>44165</c:v>
                </c:pt>
                <c:pt idx="275">
                  <c:v>44196</c:v>
                </c:pt>
                <c:pt idx="276">
                  <c:v>44227</c:v>
                </c:pt>
                <c:pt idx="277">
                  <c:v>44255</c:v>
                </c:pt>
                <c:pt idx="278">
                  <c:v>44286</c:v>
                </c:pt>
                <c:pt idx="279">
                  <c:v>44316</c:v>
                </c:pt>
                <c:pt idx="280">
                  <c:v>44347</c:v>
                </c:pt>
                <c:pt idx="281">
                  <c:v>44377</c:v>
                </c:pt>
                <c:pt idx="282">
                  <c:v>44408</c:v>
                </c:pt>
                <c:pt idx="283">
                  <c:v>44439</c:v>
                </c:pt>
                <c:pt idx="284">
                  <c:v>44469</c:v>
                </c:pt>
                <c:pt idx="285">
                  <c:v>44500</c:v>
                </c:pt>
                <c:pt idx="286">
                  <c:v>44530</c:v>
                </c:pt>
                <c:pt idx="287">
                  <c:v>44561</c:v>
                </c:pt>
                <c:pt idx="288">
                  <c:v>44592</c:v>
                </c:pt>
                <c:pt idx="289">
                  <c:v>44620</c:v>
                </c:pt>
                <c:pt idx="290">
                  <c:v>44651</c:v>
                </c:pt>
                <c:pt idx="291">
                  <c:v>44681</c:v>
                </c:pt>
                <c:pt idx="292">
                  <c:v>44712</c:v>
                </c:pt>
                <c:pt idx="293">
                  <c:v>44742</c:v>
                </c:pt>
                <c:pt idx="294">
                  <c:v>44773</c:v>
                </c:pt>
                <c:pt idx="295">
                  <c:v>44804</c:v>
                </c:pt>
                <c:pt idx="296">
                  <c:v>44834</c:v>
                </c:pt>
                <c:pt idx="297">
                  <c:v>44865</c:v>
                </c:pt>
                <c:pt idx="298">
                  <c:v>44895</c:v>
                </c:pt>
                <c:pt idx="299">
                  <c:v>44926</c:v>
                </c:pt>
                <c:pt idx="300">
                  <c:v>44957</c:v>
                </c:pt>
                <c:pt idx="301">
                  <c:v>44985</c:v>
                </c:pt>
                <c:pt idx="302">
                  <c:v>45016</c:v>
                </c:pt>
              </c:numCache>
            </c:numRef>
          </c:cat>
          <c:val>
            <c:numRef>
              <c:f>'איור 40 נתונים'!$C$4:$C$400</c:f>
              <c:numCache>
                <c:formatCode>0</c:formatCode>
                <c:ptCount val="397"/>
                <c:pt idx="0">
                  <c:v>67315</c:v>
                </c:pt>
                <c:pt idx="1">
                  <c:v>65916</c:v>
                </c:pt>
                <c:pt idx="2">
                  <c:v>65048</c:v>
                </c:pt>
                <c:pt idx="3">
                  <c:v>64270</c:v>
                </c:pt>
                <c:pt idx="4">
                  <c:v>64919</c:v>
                </c:pt>
                <c:pt idx="5">
                  <c:v>64292</c:v>
                </c:pt>
                <c:pt idx="6">
                  <c:v>63352</c:v>
                </c:pt>
                <c:pt idx="7">
                  <c:v>62046</c:v>
                </c:pt>
                <c:pt idx="8">
                  <c:v>61105</c:v>
                </c:pt>
                <c:pt idx="9">
                  <c:v>59189</c:v>
                </c:pt>
                <c:pt idx="10">
                  <c:v>56327</c:v>
                </c:pt>
                <c:pt idx="11">
                  <c:v>53697</c:v>
                </c:pt>
                <c:pt idx="12">
                  <c:v>53190</c:v>
                </c:pt>
                <c:pt idx="13">
                  <c:v>53332</c:v>
                </c:pt>
                <c:pt idx="14">
                  <c:v>52338</c:v>
                </c:pt>
                <c:pt idx="15">
                  <c:v>51171</c:v>
                </c:pt>
                <c:pt idx="16">
                  <c:v>48963</c:v>
                </c:pt>
                <c:pt idx="17">
                  <c:v>47605</c:v>
                </c:pt>
                <c:pt idx="18">
                  <c:v>46703</c:v>
                </c:pt>
                <c:pt idx="19">
                  <c:v>46362</c:v>
                </c:pt>
                <c:pt idx="20">
                  <c:v>45843</c:v>
                </c:pt>
                <c:pt idx="21">
                  <c:v>45712</c:v>
                </c:pt>
                <c:pt idx="22">
                  <c:v>45329</c:v>
                </c:pt>
                <c:pt idx="23">
                  <c:v>46522</c:v>
                </c:pt>
                <c:pt idx="24">
                  <c:v>47325</c:v>
                </c:pt>
                <c:pt idx="25">
                  <c:v>47340</c:v>
                </c:pt>
                <c:pt idx="26">
                  <c:v>48299</c:v>
                </c:pt>
                <c:pt idx="27">
                  <c:v>48661</c:v>
                </c:pt>
                <c:pt idx="28">
                  <c:v>49398</c:v>
                </c:pt>
                <c:pt idx="29">
                  <c:v>49355</c:v>
                </c:pt>
                <c:pt idx="30">
                  <c:v>48524</c:v>
                </c:pt>
                <c:pt idx="31">
                  <c:v>48582</c:v>
                </c:pt>
                <c:pt idx="32">
                  <c:v>48244</c:v>
                </c:pt>
                <c:pt idx="33">
                  <c:v>46890</c:v>
                </c:pt>
                <c:pt idx="34">
                  <c:v>45717</c:v>
                </c:pt>
                <c:pt idx="35">
                  <c:v>43586</c:v>
                </c:pt>
                <c:pt idx="36">
                  <c:v>42166</c:v>
                </c:pt>
                <c:pt idx="37">
                  <c:v>41448</c:v>
                </c:pt>
                <c:pt idx="38">
                  <c:v>39546</c:v>
                </c:pt>
                <c:pt idx="39">
                  <c:v>38754</c:v>
                </c:pt>
                <c:pt idx="40">
                  <c:v>36619</c:v>
                </c:pt>
                <c:pt idx="41">
                  <c:v>35365</c:v>
                </c:pt>
                <c:pt idx="42">
                  <c:v>36348</c:v>
                </c:pt>
                <c:pt idx="43">
                  <c:v>35593</c:v>
                </c:pt>
                <c:pt idx="44">
                  <c:v>35541</c:v>
                </c:pt>
                <c:pt idx="45">
                  <c:v>37204</c:v>
                </c:pt>
                <c:pt idx="46">
                  <c:v>38500</c:v>
                </c:pt>
                <c:pt idx="47">
                  <c:v>39558</c:v>
                </c:pt>
                <c:pt idx="48">
                  <c:v>39814</c:v>
                </c:pt>
                <c:pt idx="49">
                  <c:v>39164</c:v>
                </c:pt>
                <c:pt idx="50">
                  <c:v>41150</c:v>
                </c:pt>
                <c:pt idx="51">
                  <c:v>41169</c:v>
                </c:pt>
                <c:pt idx="52">
                  <c:v>42382</c:v>
                </c:pt>
                <c:pt idx="53">
                  <c:v>43816</c:v>
                </c:pt>
                <c:pt idx="54">
                  <c:v>43657</c:v>
                </c:pt>
                <c:pt idx="55">
                  <c:v>43507</c:v>
                </c:pt>
                <c:pt idx="56">
                  <c:v>43319</c:v>
                </c:pt>
                <c:pt idx="57">
                  <c:v>42267</c:v>
                </c:pt>
                <c:pt idx="58">
                  <c:v>41396</c:v>
                </c:pt>
                <c:pt idx="59">
                  <c:v>39096</c:v>
                </c:pt>
                <c:pt idx="60">
                  <c:v>39223</c:v>
                </c:pt>
                <c:pt idx="61">
                  <c:v>39298</c:v>
                </c:pt>
                <c:pt idx="62">
                  <c:v>38028</c:v>
                </c:pt>
                <c:pt idx="63">
                  <c:v>38029</c:v>
                </c:pt>
                <c:pt idx="64">
                  <c:v>37927</c:v>
                </c:pt>
                <c:pt idx="65">
                  <c:v>36720</c:v>
                </c:pt>
                <c:pt idx="66">
                  <c:v>35193</c:v>
                </c:pt>
                <c:pt idx="67">
                  <c:v>34738</c:v>
                </c:pt>
                <c:pt idx="68">
                  <c:v>34373</c:v>
                </c:pt>
                <c:pt idx="69">
                  <c:v>34414</c:v>
                </c:pt>
                <c:pt idx="70">
                  <c:v>34182</c:v>
                </c:pt>
                <c:pt idx="71">
                  <c:v>34809</c:v>
                </c:pt>
                <c:pt idx="72">
                  <c:v>34395</c:v>
                </c:pt>
                <c:pt idx="73">
                  <c:v>34156</c:v>
                </c:pt>
                <c:pt idx="74">
                  <c:v>34094</c:v>
                </c:pt>
                <c:pt idx="75">
                  <c:v>33542</c:v>
                </c:pt>
                <c:pt idx="76">
                  <c:v>33238</c:v>
                </c:pt>
                <c:pt idx="77">
                  <c:v>33463</c:v>
                </c:pt>
                <c:pt idx="78">
                  <c:v>33790</c:v>
                </c:pt>
                <c:pt idx="79">
                  <c:v>33341</c:v>
                </c:pt>
                <c:pt idx="80">
                  <c:v>32960</c:v>
                </c:pt>
                <c:pt idx="81">
                  <c:v>32707</c:v>
                </c:pt>
                <c:pt idx="82">
                  <c:v>34302</c:v>
                </c:pt>
                <c:pt idx="83">
                  <c:v>33768</c:v>
                </c:pt>
                <c:pt idx="84">
                  <c:v>33129</c:v>
                </c:pt>
                <c:pt idx="85">
                  <c:v>33857</c:v>
                </c:pt>
                <c:pt idx="86">
                  <c:v>32684</c:v>
                </c:pt>
                <c:pt idx="87">
                  <c:v>33386</c:v>
                </c:pt>
                <c:pt idx="88">
                  <c:v>32809</c:v>
                </c:pt>
                <c:pt idx="89">
                  <c:v>32872</c:v>
                </c:pt>
                <c:pt idx="90">
                  <c:v>33096</c:v>
                </c:pt>
                <c:pt idx="91">
                  <c:v>33355</c:v>
                </c:pt>
                <c:pt idx="92">
                  <c:v>33719</c:v>
                </c:pt>
                <c:pt idx="93">
                  <c:v>33900</c:v>
                </c:pt>
                <c:pt idx="94">
                  <c:v>32454</c:v>
                </c:pt>
                <c:pt idx="95">
                  <c:v>32046</c:v>
                </c:pt>
                <c:pt idx="96">
                  <c:v>32408</c:v>
                </c:pt>
                <c:pt idx="97">
                  <c:v>31767</c:v>
                </c:pt>
                <c:pt idx="98">
                  <c:v>31862</c:v>
                </c:pt>
                <c:pt idx="99">
                  <c:v>31459</c:v>
                </c:pt>
                <c:pt idx="100">
                  <c:v>31528</c:v>
                </c:pt>
                <c:pt idx="101">
                  <c:v>31496</c:v>
                </c:pt>
                <c:pt idx="102">
                  <c:v>30835</c:v>
                </c:pt>
                <c:pt idx="103">
                  <c:v>30505</c:v>
                </c:pt>
                <c:pt idx="104">
                  <c:v>30015</c:v>
                </c:pt>
                <c:pt idx="105">
                  <c:v>30084</c:v>
                </c:pt>
                <c:pt idx="106">
                  <c:v>30610</c:v>
                </c:pt>
                <c:pt idx="107">
                  <c:v>31220</c:v>
                </c:pt>
                <c:pt idx="108">
                  <c:v>31451</c:v>
                </c:pt>
                <c:pt idx="109">
                  <c:v>32028</c:v>
                </c:pt>
                <c:pt idx="110">
                  <c:v>32371</c:v>
                </c:pt>
                <c:pt idx="111">
                  <c:v>32062</c:v>
                </c:pt>
                <c:pt idx="112">
                  <c:v>31689</c:v>
                </c:pt>
                <c:pt idx="113">
                  <c:v>31235</c:v>
                </c:pt>
                <c:pt idx="114">
                  <c:v>31338</c:v>
                </c:pt>
                <c:pt idx="115">
                  <c:v>32039</c:v>
                </c:pt>
                <c:pt idx="116">
                  <c:v>31503</c:v>
                </c:pt>
                <c:pt idx="117">
                  <c:v>30824</c:v>
                </c:pt>
                <c:pt idx="118">
                  <c:v>29919</c:v>
                </c:pt>
                <c:pt idx="119">
                  <c:v>29740</c:v>
                </c:pt>
                <c:pt idx="120">
                  <c:v>29408</c:v>
                </c:pt>
                <c:pt idx="121">
                  <c:v>28580</c:v>
                </c:pt>
                <c:pt idx="122">
                  <c:v>29121</c:v>
                </c:pt>
                <c:pt idx="123">
                  <c:v>29013</c:v>
                </c:pt>
                <c:pt idx="124">
                  <c:v>29112</c:v>
                </c:pt>
                <c:pt idx="125">
                  <c:v>29403</c:v>
                </c:pt>
                <c:pt idx="126">
                  <c:v>29504</c:v>
                </c:pt>
                <c:pt idx="127">
                  <c:v>29199</c:v>
                </c:pt>
                <c:pt idx="128">
                  <c:v>30000</c:v>
                </c:pt>
                <c:pt idx="129">
                  <c:v>30112</c:v>
                </c:pt>
                <c:pt idx="130">
                  <c:v>30320</c:v>
                </c:pt>
                <c:pt idx="131">
                  <c:v>30540</c:v>
                </c:pt>
                <c:pt idx="132">
                  <c:v>31502</c:v>
                </c:pt>
                <c:pt idx="133">
                  <c:v>32156</c:v>
                </c:pt>
                <c:pt idx="134">
                  <c:v>31504</c:v>
                </c:pt>
                <c:pt idx="135">
                  <c:v>31701</c:v>
                </c:pt>
                <c:pt idx="136">
                  <c:v>32230</c:v>
                </c:pt>
                <c:pt idx="137">
                  <c:v>31652</c:v>
                </c:pt>
                <c:pt idx="138">
                  <c:v>31760</c:v>
                </c:pt>
                <c:pt idx="139">
                  <c:v>31916</c:v>
                </c:pt>
                <c:pt idx="140">
                  <c:v>31868</c:v>
                </c:pt>
                <c:pt idx="141">
                  <c:v>31826</c:v>
                </c:pt>
                <c:pt idx="142">
                  <c:v>31988</c:v>
                </c:pt>
                <c:pt idx="143">
                  <c:v>32694</c:v>
                </c:pt>
                <c:pt idx="144">
                  <c:v>31889</c:v>
                </c:pt>
                <c:pt idx="145">
                  <c:v>31268</c:v>
                </c:pt>
                <c:pt idx="146">
                  <c:v>31509</c:v>
                </c:pt>
                <c:pt idx="147">
                  <c:v>31342</c:v>
                </c:pt>
                <c:pt idx="148">
                  <c:v>32041</c:v>
                </c:pt>
                <c:pt idx="149">
                  <c:v>32898</c:v>
                </c:pt>
                <c:pt idx="150">
                  <c:v>33391</c:v>
                </c:pt>
                <c:pt idx="151">
                  <c:v>33291</c:v>
                </c:pt>
                <c:pt idx="152">
                  <c:v>33443</c:v>
                </c:pt>
                <c:pt idx="153">
                  <c:v>33340</c:v>
                </c:pt>
                <c:pt idx="154">
                  <c:v>33808</c:v>
                </c:pt>
                <c:pt idx="155">
                  <c:v>33368</c:v>
                </c:pt>
                <c:pt idx="156">
                  <c:v>33470</c:v>
                </c:pt>
                <c:pt idx="157">
                  <c:v>34153</c:v>
                </c:pt>
                <c:pt idx="158">
                  <c:v>34125</c:v>
                </c:pt>
                <c:pt idx="159">
                  <c:v>34501</c:v>
                </c:pt>
                <c:pt idx="160">
                  <c:v>34054</c:v>
                </c:pt>
                <c:pt idx="161">
                  <c:v>34228</c:v>
                </c:pt>
                <c:pt idx="162">
                  <c:v>33739</c:v>
                </c:pt>
                <c:pt idx="163">
                  <c:v>33900</c:v>
                </c:pt>
                <c:pt idx="164">
                  <c:v>34007</c:v>
                </c:pt>
                <c:pt idx="165">
                  <c:v>34769</c:v>
                </c:pt>
                <c:pt idx="166">
                  <c:v>34062</c:v>
                </c:pt>
                <c:pt idx="167">
                  <c:v>34358</c:v>
                </c:pt>
                <c:pt idx="168">
                  <c:v>34542</c:v>
                </c:pt>
                <c:pt idx="169">
                  <c:v>34940</c:v>
                </c:pt>
                <c:pt idx="170">
                  <c:v>34804</c:v>
                </c:pt>
                <c:pt idx="171">
                  <c:v>35434</c:v>
                </c:pt>
                <c:pt idx="172">
                  <c:v>35600</c:v>
                </c:pt>
                <c:pt idx="173">
                  <c:v>35781</c:v>
                </c:pt>
                <c:pt idx="174">
                  <c:v>36195</c:v>
                </c:pt>
                <c:pt idx="175">
                  <c:v>36273</c:v>
                </c:pt>
                <c:pt idx="176">
                  <c:v>36267</c:v>
                </c:pt>
                <c:pt idx="177">
                  <c:v>36064</c:v>
                </c:pt>
                <c:pt idx="178">
                  <c:v>36708</c:v>
                </c:pt>
                <c:pt idx="179">
                  <c:v>37545</c:v>
                </c:pt>
                <c:pt idx="180">
                  <c:v>37852</c:v>
                </c:pt>
                <c:pt idx="181">
                  <c:v>37535</c:v>
                </c:pt>
                <c:pt idx="182">
                  <c:v>38416</c:v>
                </c:pt>
                <c:pt idx="183">
                  <c:v>39197</c:v>
                </c:pt>
                <c:pt idx="184">
                  <c:v>39563</c:v>
                </c:pt>
                <c:pt idx="185">
                  <c:v>40153</c:v>
                </c:pt>
                <c:pt idx="186">
                  <c:v>40361</c:v>
                </c:pt>
                <c:pt idx="187">
                  <c:v>40511</c:v>
                </c:pt>
                <c:pt idx="188">
                  <c:v>41455</c:v>
                </c:pt>
                <c:pt idx="189">
                  <c:v>42932</c:v>
                </c:pt>
                <c:pt idx="190">
                  <c:v>42875</c:v>
                </c:pt>
                <c:pt idx="191">
                  <c:v>42603</c:v>
                </c:pt>
                <c:pt idx="192">
                  <c:v>43126</c:v>
                </c:pt>
                <c:pt idx="193">
                  <c:v>43246</c:v>
                </c:pt>
                <c:pt idx="194">
                  <c:v>42368</c:v>
                </c:pt>
                <c:pt idx="195">
                  <c:v>41887</c:v>
                </c:pt>
                <c:pt idx="196">
                  <c:v>41653</c:v>
                </c:pt>
                <c:pt idx="197">
                  <c:v>41493</c:v>
                </c:pt>
                <c:pt idx="198">
                  <c:v>42486</c:v>
                </c:pt>
                <c:pt idx="199">
                  <c:v>42944</c:v>
                </c:pt>
                <c:pt idx="200">
                  <c:v>42551</c:v>
                </c:pt>
                <c:pt idx="201">
                  <c:v>41705</c:v>
                </c:pt>
                <c:pt idx="202">
                  <c:v>43153</c:v>
                </c:pt>
                <c:pt idx="203">
                  <c:v>44772</c:v>
                </c:pt>
                <c:pt idx="204">
                  <c:v>44352</c:v>
                </c:pt>
                <c:pt idx="205">
                  <c:v>46147</c:v>
                </c:pt>
                <c:pt idx="206">
                  <c:v>47076</c:v>
                </c:pt>
                <c:pt idx="207">
                  <c:v>46009</c:v>
                </c:pt>
                <c:pt idx="208">
                  <c:v>47031</c:v>
                </c:pt>
                <c:pt idx="209">
                  <c:v>47582</c:v>
                </c:pt>
                <c:pt idx="210">
                  <c:v>46562</c:v>
                </c:pt>
                <c:pt idx="211">
                  <c:v>47500</c:v>
                </c:pt>
                <c:pt idx="212">
                  <c:v>47494</c:v>
                </c:pt>
                <c:pt idx="213">
                  <c:v>47120</c:v>
                </c:pt>
                <c:pt idx="214">
                  <c:v>46316</c:v>
                </c:pt>
                <c:pt idx="215">
                  <c:v>44758</c:v>
                </c:pt>
                <c:pt idx="216">
                  <c:v>44716</c:v>
                </c:pt>
                <c:pt idx="217">
                  <c:v>42969</c:v>
                </c:pt>
                <c:pt idx="218">
                  <c:v>42967</c:v>
                </c:pt>
                <c:pt idx="219">
                  <c:v>44588</c:v>
                </c:pt>
                <c:pt idx="220">
                  <c:v>43152</c:v>
                </c:pt>
                <c:pt idx="221">
                  <c:v>42920</c:v>
                </c:pt>
                <c:pt idx="222">
                  <c:v>43656</c:v>
                </c:pt>
                <c:pt idx="223">
                  <c:v>42982</c:v>
                </c:pt>
                <c:pt idx="224">
                  <c:v>42951</c:v>
                </c:pt>
                <c:pt idx="225">
                  <c:v>43767</c:v>
                </c:pt>
                <c:pt idx="226">
                  <c:v>44956</c:v>
                </c:pt>
                <c:pt idx="227">
                  <c:v>46627</c:v>
                </c:pt>
                <c:pt idx="228">
                  <c:v>47918</c:v>
                </c:pt>
                <c:pt idx="229">
                  <c:v>48909</c:v>
                </c:pt>
                <c:pt idx="230">
                  <c:v>49558</c:v>
                </c:pt>
                <c:pt idx="231">
                  <c:v>49642</c:v>
                </c:pt>
                <c:pt idx="232">
                  <c:v>51227</c:v>
                </c:pt>
                <c:pt idx="233">
                  <c:v>50557</c:v>
                </c:pt>
                <c:pt idx="234">
                  <c:v>51264</c:v>
                </c:pt>
                <c:pt idx="235">
                  <c:v>52153</c:v>
                </c:pt>
                <c:pt idx="236">
                  <c:v>52873</c:v>
                </c:pt>
                <c:pt idx="237">
                  <c:v>52745</c:v>
                </c:pt>
                <c:pt idx="238">
                  <c:v>51718</c:v>
                </c:pt>
                <c:pt idx="239">
                  <c:v>50127</c:v>
                </c:pt>
                <c:pt idx="240">
                  <c:v>49626</c:v>
                </c:pt>
                <c:pt idx="241">
                  <c:v>49477</c:v>
                </c:pt>
                <c:pt idx="242">
                  <c:v>49142</c:v>
                </c:pt>
                <c:pt idx="243">
                  <c:v>49213</c:v>
                </c:pt>
                <c:pt idx="244">
                  <c:v>49838</c:v>
                </c:pt>
                <c:pt idx="245">
                  <c:v>51220</c:v>
                </c:pt>
                <c:pt idx="246">
                  <c:v>51769</c:v>
                </c:pt>
                <c:pt idx="247">
                  <c:v>51137</c:v>
                </c:pt>
                <c:pt idx="248">
                  <c:v>50686</c:v>
                </c:pt>
                <c:pt idx="249">
                  <c:v>51721</c:v>
                </c:pt>
                <c:pt idx="250">
                  <c:v>52802</c:v>
                </c:pt>
                <c:pt idx="251">
                  <c:v>52754</c:v>
                </c:pt>
                <c:pt idx="252">
                  <c:v>53864</c:v>
                </c:pt>
                <c:pt idx="253">
                  <c:v>55651</c:v>
                </c:pt>
                <c:pt idx="254">
                  <c:v>56122</c:v>
                </c:pt>
                <c:pt idx="255">
                  <c:v>55610</c:v>
                </c:pt>
                <c:pt idx="256">
                  <c:v>54489</c:v>
                </c:pt>
                <c:pt idx="257">
                  <c:v>53392</c:v>
                </c:pt>
                <c:pt idx="258">
                  <c:v>52989</c:v>
                </c:pt>
                <c:pt idx="259">
                  <c:v>53312</c:v>
                </c:pt>
                <c:pt idx="260">
                  <c:v>54324</c:v>
                </c:pt>
                <c:pt idx="261">
                  <c:v>53767</c:v>
                </c:pt>
                <c:pt idx="262">
                  <c:v>52846</c:v>
                </c:pt>
                <c:pt idx="263">
                  <c:v>53274</c:v>
                </c:pt>
                <c:pt idx="264">
                  <c:v>52127</c:v>
                </c:pt>
                <c:pt idx="265">
                  <c:v>50225</c:v>
                </c:pt>
                <c:pt idx="266">
                  <c:v>50423</c:v>
                </c:pt>
                <c:pt idx="267">
                  <c:v>49948</c:v>
                </c:pt>
                <c:pt idx="268">
                  <c:v>50760</c:v>
                </c:pt>
                <c:pt idx="269">
                  <c:v>52218</c:v>
                </c:pt>
                <c:pt idx="270">
                  <c:v>50960</c:v>
                </c:pt>
                <c:pt idx="271">
                  <c:v>49561</c:v>
                </c:pt>
                <c:pt idx="272">
                  <c:v>49383</c:v>
                </c:pt>
                <c:pt idx="273">
                  <c:v>49227</c:v>
                </c:pt>
                <c:pt idx="274">
                  <c:v>48195</c:v>
                </c:pt>
                <c:pt idx="275">
                  <c:v>50214</c:v>
                </c:pt>
                <c:pt idx="276">
                  <c:v>50327</c:v>
                </c:pt>
                <c:pt idx="277">
                  <c:v>49538</c:v>
                </c:pt>
                <c:pt idx="278">
                  <c:v>49162</c:v>
                </c:pt>
                <c:pt idx="279">
                  <c:v>49402</c:v>
                </c:pt>
                <c:pt idx="280">
                  <c:v>47214</c:v>
                </c:pt>
                <c:pt idx="281">
                  <c:v>47291</c:v>
                </c:pt>
                <c:pt idx="282">
                  <c:v>48070</c:v>
                </c:pt>
                <c:pt idx="283">
                  <c:v>48528</c:v>
                </c:pt>
                <c:pt idx="284">
                  <c:v>47962</c:v>
                </c:pt>
                <c:pt idx="285">
                  <c:v>48156</c:v>
                </c:pt>
                <c:pt idx="286">
                  <c:v>48014</c:v>
                </c:pt>
                <c:pt idx="287">
                  <c:v>47051</c:v>
                </c:pt>
                <c:pt idx="288">
                  <c:v>45597</c:v>
                </c:pt>
                <c:pt idx="289">
                  <c:v>46929</c:v>
                </c:pt>
                <c:pt idx="290">
                  <c:v>47010</c:v>
                </c:pt>
                <c:pt idx="291">
                  <c:v>47937</c:v>
                </c:pt>
                <c:pt idx="292">
                  <c:v>50011</c:v>
                </c:pt>
                <c:pt idx="293">
                  <c:v>50848</c:v>
                </c:pt>
                <c:pt idx="294">
                  <c:v>49651</c:v>
                </c:pt>
                <c:pt idx="295">
                  <c:v>50713</c:v>
                </c:pt>
                <c:pt idx="296">
                  <c:v>50746.6</c:v>
                </c:pt>
                <c:pt idx="297">
                  <c:v>51136.6</c:v>
                </c:pt>
                <c:pt idx="298">
                  <c:v>51935.599999999991</c:v>
                </c:pt>
                <c:pt idx="299">
                  <c:v>52424.5</c:v>
                </c:pt>
                <c:pt idx="300">
                  <c:v>52273.2</c:v>
                </c:pt>
                <c:pt idx="301">
                  <c:v>52855.099999999991</c:v>
                </c:pt>
                <c:pt idx="302">
                  <c:v>52749.5</c:v>
                </c:pt>
                <c:pt idx="3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F90-491B-A4C6-21683725B682}"/>
            </c:ext>
          </c:extLst>
        </c:ser>
        <c:ser>
          <c:idx val="0"/>
          <c:order val="1"/>
          <c:tx>
            <c:strRef>
              <c:f>'איור 40 נתונים'!$B$2</c:f>
              <c:strCache>
                <c:ptCount val="1"/>
                <c:pt idx="0">
                  <c:v>התחלות בניה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dPt>
            <c:idx val="63"/>
            <c:bubble3D val="0"/>
            <c:extLst>
              <c:ext xmlns:c16="http://schemas.microsoft.com/office/drawing/2014/chart" uri="{C3380CC4-5D6E-409C-BE32-E72D297353CC}">
                <c16:uniqueId val="{00000007-EF90-491B-A4C6-21683725B682}"/>
              </c:ext>
            </c:extLst>
          </c:dPt>
          <c:dPt>
            <c:idx val="64"/>
            <c:bubble3D val="0"/>
            <c:extLst>
              <c:ext xmlns:c16="http://schemas.microsoft.com/office/drawing/2014/chart" uri="{C3380CC4-5D6E-409C-BE32-E72D297353CC}">
                <c16:uniqueId val="{00000008-EF90-491B-A4C6-21683725B682}"/>
              </c:ext>
            </c:extLst>
          </c:dPt>
          <c:dPt>
            <c:idx val="65"/>
            <c:bubble3D val="0"/>
            <c:extLst>
              <c:ext xmlns:c16="http://schemas.microsoft.com/office/drawing/2014/chart" uri="{C3380CC4-5D6E-409C-BE32-E72D297353CC}">
                <c16:uniqueId val="{00000009-EF90-491B-A4C6-21683725B682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A-EF90-491B-A4C6-21683725B682}"/>
              </c:ext>
            </c:extLst>
          </c:dPt>
          <c:dLbls>
            <c:dLbl>
              <c:idx val="3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90-491B-A4C6-21683725B6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40 נתונים'!$A$4:$A$400</c:f>
              <c:numCache>
                <c:formatCode>m/d/yyyy</c:formatCode>
                <c:ptCount val="397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  <c:pt idx="192">
                  <c:v>41670</c:v>
                </c:pt>
                <c:pt idx="193">
                  <c:v>41698</c:v>
                </c:pt>
                <c:pt idx="194">
                  <c:v>41729</c:v>
                </c:pt>
                <c:pt idx="195">
                  <c:v>41759</c:v>
                </c:pt>
                <c:pt idx="196">
                  <c:v>41790</c:v>
                </c:pt>
                <c:pt idx="197">
                  <c:v>41820</c:v>
                </c:pt>
                <c:pt idx="198">
                  <c:v>41851</c:v>
                </c:pt>
                <c:pt idx="199">
                  <c:v>41882</c:v>
                </c:pt>
                <c:pt idx="200">
                  <c:v>41912</c:v>
                </c:pt>
                <c:pt idx="201">
                  <c:v>41943</c:v>
                </c:pt>
                <c:pt idx="202">
                  <c:v>41973</c:v>
                </c:pt>
                <c:pt idx="203">
                  <c:v>42004</c:v>
                </c:pt>
                <c:pt idx="204">
                  <c:v>42035</c:v>
                </c:pt>
                <c:pt idx="205">
                  <c:v>42063</c:v>
                </c:pt>
                <c:pt idx="206">
                  <c:v>42094</c:v>
                </c:pt>
                <c:pt idx="207">
                  <c:v>42124</c:v>
                </c:pt>
                <c:pt idx="208">
                  <c:v>42155</c:v>
                </c:pt>
                <c:pt idx="209">
                  <c:v>42185</c:v>
                </c:pt>
                <c:pt idx="210">
                  <c:v>42216</c:v>
                </c:pt>
                <c:pt idx="211">
                  <c:v>42247</c:v>
                </c:pt>
                <c:pt idx="212">
                  <c:v>42277</c:v>
                </c:pt>
                <c:pt idx="213">
                  <c:v>42308</c:v>
                </c:pt>
                <c:pt idx="214">
                  <c:v>42338</c:v>
                </c:pt>
                <c:pt idx="215">
                  <c:v>42369</c:v>
                </c:pt>
                <c:pt idx="216">
                  <c:v>42400</c:v>
                </c:pt>
                <c:pt idx="217">
                  <c:v>42429</c:v>
                </c:pt>
                <c:pt idx="218">
                  <c:v>42460</c:v>
                </c:pt>
                <c:pt idx="219">
                  <c:v>42490</c:v>
                </c:pt>
                <c:pt idx="220">
                  <c:v>42521</c:v>
                </c:pt>
                <c:pt idx="221">
                  <c:v>42551</c:v>
                </c:pt>
                <c:pt idx="222">
                  <c:v>42582</c:v>
                </c:pt>
                <c:pt idx="223">
                  <c:v>42613</c:v>
                </c:pt>
                <c:pt idx="224">
                  <c:v>42643</c:v>
                </c:pt>
                <c:pt idx="225">
                  <c:v>42674</c:v>
                </c:pt>
                <c:pt idx="226">
                  <c:v>42704</c:v>
                </c:pt>
                <c:pt idx="227">
                  <c:v>42735</c:v>
                </c:pt>
                <c:pt idx="228">
                  <c:v>42766</c:v>
                </c:pt>
                <c:pt idx="229">
                  <c:v>42794</c:v>
                </c:pt>
                <c:pt idx="230">
                  <c:v>42825</c:v>
                </c:pt>
                <c:pt idx="231">
                  <c:v>42855</c:v>
                </c:pt>
                <c:pt idx="232">
                  <c:v>42886</c:v>
                </c:pt>
                <c:pt idx="233">
                  <c:v>42916</c:v>
                </c:pt>
                <c:pt idx="234">
                  <c:v>42947</c:v>
                </c:pt>
                <c:pt idx="235">
                  <c:v>42978</c:v>
                </c:pt>
                <c:pt idx="236">
                  <c:v>43008</c:v>
                </c:pt>
                <c:pt idx="237">
                  <c:v>43039</c:v>
                </c:pt>
                <c:pt idx="238">
                  <c:v>43069</c:v>
                </c:pt>
                <c:pt idx="239">
                  <c:v>43100</c:v>
                </c:pt>
                <c:pt idx="240">
                  <c:v>43131</c:v>
                </c:pt>
                <c:pt idx="241">
                  <c:v>43159</c:v>
                </c:pt>
                <c:pt idx="242">
                  <c:v>43190</c:v>
                </c:pt>
                <c:pt idx="243">
                  <c:v>43220</c:v>
                </c:pt>
                <c:pt idx="244">
                  <c:v>43251</c:v>
                </c:pt>
                <c:pt idx="245">
                  <c:v>43281</c:v>
                </c:pt>
                <c:pt idx="246">
                  <c:v>43312</c:v>
                </c:pt>
                <c:pt idx="247">
                  <c:v>43343</c:v>
                </c:pt>
                <c:pt idx="248">
                  <c:v>43373</c:v>
                </c:pt>
                <c:pt idx="249">
                  <c:v>43404</c:v>
                </c:pt>
                <c:pt idx="250">
                  <c:v>43434</c:v>
                </c:pt>
                <c:pt idx="251">
                  <c:v>43465</c:v>
                </c:pt>
                <c:pt idx="252">
                  <c:v>43496</c:v>
                </c:pt>
                <c:pt idx="253">
                  <c:v>43524</c:v>
                </c:pt>
                <c:pt idx="254">
                  <c:v>43555</c:v>
                </c:pt>
                <c:pt idx="255">
                  <c:v>43585</c:v>
                </c:pt>
                <c:pt idx="256">
                  <c:v>43616</c:v>
                </c:pt>
                <c:pt idx="257">
                  <c:v>43646</c:v>
                </c:pt>
                <c:pt idx="258">
                  <c:v>43677</c:v>
                </c:pt>
                <c:pt idx="259">
                  <c:v>43708</c:v>
                </c:pt>
                <c:pt idx="260">
                  <c:v>43738</c:v>
                </c:pt>
                <c:pt idx="261">
                  <c:v>43769</c:v>
                </c:pt>
                <c:pt idx="262">
                  <c:v>43799</c:v>
                </c:pt>
                <c:pt idx="263">
                  <c:v>43830</c:v>
                </c:pt>
                <c:pt idx="264">
                  <c:v>43861</c:v>
                </c:pt>
                <c:pt idx="265">
                  <c:v>43890</c:v>
                </c:pt>
                <c:pt idx="266">
                  <c:v>43921</c:v>
                </c:pt>
                <c:pt idx="267">
                  <c:v>43951</c:v>
                </c:pt>
                <c:pt idx="268">
                  <c:v>43982</c:v>
                </c:pt>
                <c:pt idx="269">
                  <c:v>44012</c:v>
                </c:pt>
                <c:pt idx="270">
                  <c:v>44043</c:v>
                </c:pt>
                <c:pt idx="271">
                  <c:v>44074</c:v>
                </c:pt>
                <c:pt idx="272">
                  <c:v>44104</c:v>
                </c:pt>
                <c:pt idx="273">
                  <c:v>44135</c:v>
                </c:pt>
                <c:pt idx="274">
                  <c:v>44165</c:v>
                </c:pt>
                <c:pt idx="275">
                  <c:v>44196</c:v>
                </c:pt>
                <c:pt idx="276">
                  <c:v>44227</c:v>
                </c:pt>
                <c:pt idx="277">
                  <c:v>44255</c:v>
                </c:pt>
                <c:pt idx="278">
                  <c:v>44286</c:v>
                </c:pt>
                <c:pt idx="279">
                  <c:v>44316</c:v>
                </c:pt>
                <c:pt idx="280">
                  <c:v>44347</c:v>
                </c:pt>
                <c:pt idx="281">
                  <c:v>44377</c:v>
                </c:pt>
                <c:pt idx="282">
                  <c:v>44408</c:v>
                </c:pt>
                <c:pt idx="283">
                  <c:v>44439</c:v>
                </c:pt>
                <c:pt idx="284">
                  <c:v>44469</c:v>
                </c:pt>
                <c:pt idx="285">
                  <c:v>44500</c:v>
                </c:pt>
                <c:pt idx="286">
                  <c:v>44530</c:v>
                </c:pt>
                <c:pt idx="287">
                  <c:v>44561</c:v>
                </c:pt>
                <c:pt idx="288">
                  <c:v>44592</c:v>
                </c:pt>
                <c:pt idx="289">
                  <c:v>44620</c:v>
                </c:pt>
                <c:pt idx="290">
                  <c:v>44651</c:v>
                </c:pt>
                <c:pt idx="291">
                  <c:v>44681</c:v>
                </c:pt>
                <c:pt idx="292">
                  <c:v>44712</c:v>
                </c:pt>
                <c:pt idx="293">
                  <c:v>44742</c:v>
                </c:pt>
                <c:pt idx="294">
                  <c:v>44773</c:v>
                </c:pt>
                <c:pt idx="295">
                  <c:v>44804</c:v>
                </c:pt>
                <c:pt idx="296">
                  <c:v>44834</c:v>
                </c:pt>
                <c:pt idx="297">
                  <c:v>44865</c:v>
                </c:pt>
                <c:pt idx="298">
                  <c:v>44895</c:v>
                </c:pt>
                <c:pt idx="299">
                  <c:v>44926</c:v>
                </c:pt>
                <c:pt idx="300">
                  <c:v>44957</c:v>
                </c:pt>
                <c:pt idx="301">
                  <c:v>44985</c:v>
                </c:pt>
                <c:pt idx="302">
                  <c:v>45016</c:v>
                </c:pt>
              </c:numCache>
            </c:numRef>
          </c:cat>
          <c:val>
            <c:numRef>
              <c:f>'איור 40 נתונים'!$B$4:$B$400</c:f>
              <c:numCache>
                <c:formatCode>0</c:formatCode>
                <c:ptCount val="397"/>
                <c:pt idx="0">
                  <c:v>52802</c:v>
                </c:pt>
                <c:pt idx="1">
                  <c:v>53353</c:v>
                </c:pt>
                <c:pt idx="2">
                  <c:v>52563</c:v>
                </c:pt>
                <c:pt idx="3">
                  <c:v>50848</c:v>
                </c:pt>
                <c:pt idx="4">
                  <c:v>49192</c:v>
                </c:pt>
                <c:pt idx="5">
                  <c:v>47403</c:v>
                </c:pt>
                <c:pt idx="6">
                  <c:v>46744</c:v>
                </c:pt>
                <c:pt idx="7">
                  <c:v>46162</c:v>
                </c:pt>
                <c:pt idx="8">
                  <c:v>45462</c:v>
                </c:pt>
                <c:pt idx="9">
                  <c:v>44485</c:v>
                </c:pt>
                <c:pt idx="10">
                  <c:v>44368</c:v>
                </c:pt>
                <c:pt idx="11">
                  <c:v>44269</c:v>
                </c:pt>
                <c:pt idx="12">
                  <c:v>43908</c:v>
                </c:pt>
                <c:pt idx="13">
                  <c:v>42678</c:v>
                </c:pt>
                <c:pt idx="14">
                  <c:v>41257</c:v>
                </c:pt>
                <c:pt idx="15">
                  <c:v>41658</c:v>
                </c:pt>
                <c:pt idx="16">
                  <c:v>41648</c:v>
                </c:pt>
                <c:pt idx="17">
                  <c:v>40409</c:v>
                </c:pt>
                <c:pt idx="18">
                  <c:v>39830</c:v>
                </c:pt>
                <c:pt idx="19">
                  <c:v>39646</c:v>
                </c:pt>
                <c:pt idx="20">
                  <c:v>39329</c:v>
                </c:pt>
                <c:pt idx="21">
                  <c:v>39434</c:v>
                </c:pt>
                <c:pt idx="22">
                  <c:v>38484</c:v>
                </c:pt>
                <c:pt idx="23">
                  <c:v>38395</c:v>
                </c:pt>
                <c:pt idx="24">
                  <c:v>39022</c:v>
                </c:pt>
                <c:pt idx="25">
                  <c:v>40150</c:v>
                </c:pt>
                <c:pt idx="26">
                  <c:v>41576</c:v>
                </c:pt>
                <c:pt idx="27">
                  <c:v>42718</c:v>
                </c:pt>
                <c:pt idx="28">
                  <c:v>42951</c:v>
                </c:pt>
                <c:pt idx="29">
                  <c:v>43891</c:v>
                </c:pt>
                <c:pt idx="30">
                  <c:v>44108</c:v>
                </c:pt>
                <c:pt idx="31">
                  <c:v>45053</c:v>
                </c:pt>
                <c:pt idx="32">
                  <c:v>45541</c:v>
                </c:pt>
                <c:pt idx="33">
                  <c:v>45111</c:v>
                </c:pt>
                <c:pt idx="34">
                  <c:v>46499</c:v>
                </c:pt>
                <c:pt idx="35">
                  <c:v>46114</c:v>
                </c:pt>
                <c:pt idx="36">
                  <c:v>45744</c:v>
                </c:pt>
                <c:pt idx="37">
                  <c:v>43956</c:v>
                </c:pt>
                <c:pt idx="38">
                  <c:v>42835</c:v>
                </c:pt>
                <c:pt idx="39">
                  <c:v>41134</c:v>
                </c:pt>
                <c:pt idx="40">
                  <c:v>40073</c:v>
                </c:pt>
                <c:pt idx="41">
                  <c:v>38855</c:v>
                </c:pt>
                <c:pt idx="42">
                  <c:v>37704</c:v>
                </c:pt>
                <c:pt idx="43">
                  <c:v>35167</c:v>
                </c:pt>
                <c:pt idx="44">
                  <c:v>34212</c:v>
                </c:pt>
                <c:pt idx="45">
                  <c:v>34143</c:v>
                </c:pt>
                <c:pt idx="46">
                  <c:v>32723</c:v>
                </c:pt>
                <c:pt idx="47">
                  <c:v>32076</c:v>
                </c:pt>
                <c:pt idx="48">
                  <c:v>31648</c:v>
                </c:pt>
                <c:pt idx="49">
                  <c:v>32412</c:v>
                </c:pt>
                <c:pt idx="50">
                  <c:v>32321</c:v>
                </c:pt>
                <c:pt idx="51">
                  <c:v>32451</c:v>
                </c:pt>
                <c:pt idx="52">
                  <c:v>33486</c:v>
                </c:pt>
                <c:pt idx="53">
                  <c:v>33516</c:v>
                </c:pt>
                <c:pt idx="54">
                  <c:v>34443</c:v>
                </c:pt>
                <c:pt idx="55">
                  <c:v>34589</c:v>
                </c:pt>
                <c:pt idx="56">
                  <c:v>34743</c:v>
                </c:pt>
                <c:pt idx="57">
                  <c:v>34308</c:v>
                </c:pt>
                <c:pt idx="58">
                  <c:v>33348</c:v>
                </c:pt>
                <c:pt idx="59">
                  <c:v>33591</c:v>
                </c:pt>
                <c:pt idx="60">
                  <c:v>33182</c:v>
                </c:pt>
                <c:pt idx="61">
                  <c:v>33126</c:v>
                </c:pt>
                <c:pt idx="62">
                  <c:v>33015</c:v>
                </c:pt>
                <c:pt idx="63">
                  <c:v>32511</c:v>
                </c:pt>
                <c:pt idx="64">
                  <c:v>31536</c:v>
                </c:pt>
                <c:pt idx="65">
                  <c:v>32329</c:v>
                </c:pt>
                <c:pt idx="66">
                  <c:v>31356</c:v>
                </c:pt>
                <c:pt idx="67">
                  <c:v>31978</c:v>
                </c:pt>
                <c:pt idx="68">
                  <c:v>31651</c:v>
                </c:pt>
                <c:pt idx="69">
                  <c:v>31591</c:v>
                </c:pt>
                <c:pt idx="70">
                  <c:v>32124</c:v>
                </c:pt>
                <c:pt idx="71">
                  <c:v>31985</c:v>
                </c:pt>
                <c:pt idx="72">
                  <c:v>32006</c:v>
                </c:pt>
                <c:pt idx="73">
                  <c:v>31327</c:v>
                </c:pt>
                <c:pt idx="74">
                  <c:v>31002</c:v>
                </c:pt>
                <c:pt idx="75">
                  <c:v>31540</c:v>
                </c:pt>
                <c:pt idx="76">
                  <c:v>31476</c:v>
                </c:pt>
                <c:pt idx="77">
                  <c:v>30420</c:v>
                </c:pt>
                <c:pt idx="78">
                  <c:v>30419</c:v>
                </c:pt>
                <c:pt idx="79">
                  <c:v>30137</c:v>
                </c:pt>
                <c:pt idx="80">
                  <c:v>29737</c:v>
                </c:pt>
                <c:pt idx="81">
                  <c:v>29676</c:v>
                </c:pt>
                <c:pt idx="82">
                  <c:v>30173</c:v>
                </c:pt>
                <c:pt idx="83">
                  <c:v>30296</c:v>
                </c:pt>
                <c:pt idx="84">
                  <c:v>29799</c:v>
                </c:pt>
                <c:pt idx="85">
                  <c:v>29840</c:v>
                </c:pt>
                <c:pt idx="86">
                  <c:v>30337</c:v>
                </c:pt>
                <c:pt idx="87">
                  <c:v>30163</c:v>
                </c:pt>
                <c:pt idx="88">
                  <c:v>30455</c:v>
                </c:pt>
                <c:pt idx="89">
                  <c:v>30822</c:v>
                </c:pt>
                <c:pt idx="90">
                  <c:v>31655</c:v>
                </c:pt>
                <c:pt idx="91">
                  <c:v>31778</c:v>
                </c:pt>
                <c:pt idx="92">
                  <c:v>32629</c:v>
                </c:pt>
                <c:pt idx="93">
                  <c:v>32333</c:v>
                </c:pt>
                <c:pt idx="94">
                  <c:v>32405</c:v>
                </c:pt>
                <c:pt idx="95">
                  <c:v>31642</c:v>
                </c:pt>
                <c:pt idx="96">
                  <c:v>32062</c:v>
                </c:pt>
                <c:pt idx="97">
                  <c:v>32988</c:v>
                </c:pt>
                <c:pt idx="98">
                  <c:v>33145</c:v>
                </c:pt>
                <c:pt idx="99">
                  <c:v>33321</c:v>
                </c:pt>
                <c:pt idx="100">
                  <c:v>33202</c:v>
                </c:pt>
                <c:pt idx="101">
                  <c:v>32738</c:v>
                </c:pt>
                <c:pt idx="102">
                  <c:v>31973</c:v>
                </c:pt>
                <c:pt idx="103">
                  <c:v>31235</c:v>
                </c:pt>
                <c:pt idx="104">
                  <c:v>30654</c:v>
                </c:pt>
                <c:pt idx="105">
                  <c:v>30920</c:v>
                </c:pt>
                <c:pt idx="106">
                  <c:v>30659</c:v>
                </c:pt>
                <c:pt idx="107">
                  <c:v>31223</c:v>
                </c:pt>
                <c:pt idx="108">
                  <c:v>31319</c:v>
                </c:pt>
                <c:pt idx="109">
                  <c:v>30974</c:v>
                </c:pt>
                <c:pt idx="110">
                  <c:v>30301</c:v>
                </c:pt>
                <c:pt idx="111">
                  <c:v>29813</c:v>
                </c:pt>
                <c:pt idx="112">
                  <c:v>30418</c:v>
                </c:pt>
                <c:pt idx="113">
                  <c:v>29998</c:v>
                </c:pt>
                <c:pt idx="114">
                  <c:v>30565</c:v>
                </c:pt>
                <c:pt idx="115">
                  <c:v>30596</c:v>
                </c:pt>
                <c:pt idx="116">
                  <c:v>30609</c:v>
                </c:pt>
                <c:pt idx="117">
                  <c:v>30507</c:v>
                </c:pt>
                <c:pt idx="118">
                  <c:v>30860</c:v>
                </c:pt>
                <c:pt idx="119">
                  <c:v>30744</c:v>
                </c:pt>
                <c:pt idx="120">
                  <c:v>30389</c:v>
                </c:pt>
                <c:pt idx="121">
                  <c:v>29605</c:v>
                </c:pt>
                <c:pt idx="122">
                  <c:v>30280</c:v>
                </c:pt>
                <c:pt idx="123">
                  <c:v>30406</c:v>
                </c:pt>
                <c:pt idx="124">
                  <c:v>29691</c:v>
                </c:pt>
                <c:pt idx="125">
                  <c:v>30657</c:v>
                </c:pt>
                <c:pt idx="126">
                  <c:v>31132</c:v>
                </c:pt>
                <c:pt idx="127">
                  <c:v>32010</c:v>
                </c:pt>
                <c:pt idx="128">
                  <c:v>32072</c:v>
                </c:pt>
                <c:pt idx="129">
                  <c:v>32476</c:v>
                </c:pt>
                <c:pt idx="130">
                  <c:v>32728</c:v>
                </c:pt>
                <c:pt idx="131">
                  <c:v>32892</c:v>
                </c:pt>
                <c:pt idx="132">
                  <c:v>32937</c:v>
                </c:pt>
                <c:pt idx="133">
                  <c:v>33479</c:v>
                </c:pt>
                <c:pt idx="134">
                  <c:v>33193</c:v>
                </c:pt>
                <c:pt idx="135">
                  <c:v>33106</c:v>
                </c:pt>
                <c:pt idx="136">
                  <c:v>33355</c:v>
                </c:pt>
                <c:pt idx="137">
                  <c:v>33448</c:v>
                </c:pt>
                <c:pt idx="138">
                  <c:v>32864</c:v>
                </c:pt>
                <c:pt idx="139">
                  <c:v>33408</c:v>
                </c:pt>
                <c:pt idx="140">
                  <c:v>34046</c:v>
                </c:pt>
                <c:pt idx="141">
                  <c:v>34368</c:v>
                </c:pt>
                <c:pt idx="142">
                  <c:v>34628</c:v>
                </c:pt>
                <c:pt idx="143">
                  <c:v>34979</c:v>
                </c:pt>
                <c:pt idx="144">
                  <c:v>35246</c:v>
                </c:pt>
                <c:pt idx="145">
                  <c:v>36241</c:v>
                </c:pt>
                <c:pt idx="146">
                  <c:v>36465</c:v>
                </c:pt>
                <c:pt idx="147">
                  <c:v>37363</c:v>
                </c:pt>
                <c:pt idx="148">
                  <c:v>38001</c:v>
                </c:pt>
                <c:pt idx="149">
                  <c:v>38274</c:v>
                </c:pt>
                <c:pt idx="150">
                  <c:v>38436</c:v>
                </c:pt>
                <c:pt idx="151">
                  <c:v>38246</c:v>
                </c:pt>
                <c:pt idx="152">
                  <c:v>38606</c:v>
                </c:pt>
                <c:pt idx="153">
                  <c:v>39691</c:v>
                </c:pt>
                <c:pt idx="154">
                  <c:v>39521</c:v>
                </c:pt>
                <c:pt idx="155">
                  <c:v>40413</c:v>
                </c:pt>
                <c:pt idx="156">
                  <c:v>41418</c:v>
                </c:pt>
                <c:pt idx="157">
                  <c:v>40904</c:v>
                </c:pt>
                <c:pt idx="158">
                  <c:v>41856</c:v>
                </c:pt>
                <c:pt idx="159">
                  <c:v>42487</c:v>
                </c:pt>
                <c:pt idx="160">
                  <c:v>43571</c:v>
                </c:pt>
                <c:pt idx="161">
                  <c:v>44649</c:v>
                </c:pt>
                <c:pt idx="162">
                  <c:v>46236</c:v>
                </c:pt>
                <c:pt idx="163">
                  <c:v>47049</c:v>
                </c:pt>
                <c:pt idx="164">
                  <c:v>47222</c:v>
                </c:pt>
                <c:pt idx="165">
                  <c:v>46202</c:v>
                </c:pt>
                <c:pt idx="166">
                  <c:v>46350</c:v>
                </c:pt>
                <c:pt idx="167">
                  <c:v>46559</c:v>
                </c:pt>
                <c:pt idx="168">
                  <c:v>47510</c:v>
                </c:pt>
                <c:pt idx="169">
                  <c:v>47369</c:v>
                </c:pt>
                <c:pt idx="170">
                  <c:v>46731</c:v>
                </c:pt>
                <c:pt idx="171">
                  <c:v>46368</c:v>
                </c:pt>
                <c:pt idx="172">
                  <c:v>45531</c:v>
                </c:pt>
                <c:pt idx="173">
                  <c:v>45395</c:v>
                </c:pt>
                <c:pt idx="174">
                  <c:v>44021</c:v>
                </c:pt>
                <c:pt idx="175">
                  <c:v>43031</c:v>
                </c:pt>
                <c:pt idx="176">
                  <c:v>41761</c:v>
                </c:pt>
                <c:pt idx="177">
                  <c:v>43628</c:v>
                </c:pt>
                <c:pt idx="178">
                  <c:v>43509</c:v>
                </c:pt>
                <c:pt idx="179">
                  <c:v>43526</c:v>
                </c:pt>
                <c:pt idx="180">
                  <c:v>43641</c:v>
                </c:pt>
                <c:pt idx="181">
                  <c:v>44607</c:v>
                </c:pt>
                <c:pt idx="182">
                  <c:v>44872</c:v>
                </c:pt>
                <c:pt idx="183">
                  <c:v>44517</c:v>
                </c:pt>
                <c:pt idx="184">
                  <c:v>44285</c:v>
                </c:pt>
                <c:pt idx="185">
                  <c:v>44550</c:v>
                </c:pt>
                <c:pt idx="186">
                  <c:v>45039</c:v>
                </c:pt>
                <c:pt idx="187">
                  <c:v>46523</c:v>
                </c:pt>
                <c:pt idx="188">
                  <c:v>47923</c:v>
                </c:pt>
                <c:pt idx="189">
                  <c:v>46636</c:v>
                </c:pt>
                <c:pt idx="190">
                  <c:v>47300</c:v>
                </c:pt>
                <c:pt idx="191">
                  <c:v>47841</c:v>
                </c:pt>
                <c:pt idx="192">
                  <c:v>47480</c:v>
                </c:pt>
                <c:pt idx="193">
                  <c:v>47696</c:v>
                </c:pt>
                <c:pt idx="194">
                  <c:v>48157</c:v>
                </c:pt>
                <c:pt idx="195">
                  <c:v>48392</c:v>
                </c:pt>
                <c:pt idx="196">
                  <c:v>49218</c:v>
                </c:pt>
                <c:pt idx="197">
                  <c:v>48497</c:v>
                </c:pt>
                <c:pt idx="198">
                  <c:v>49859</c:v>
                </c:pt>
                <c:pt idx="199">
                  <c:v>48511</c:v>
                </c:pt>
                <c:pt idx="200">
                  <c:v>48049</c:v>
                </c:pt>
                <c:pt idx="201">
                  <c:v>47565</c:v>
                </c:pt>
                <c:pt idx="202">
                  <c:v>48051</c:v>
                </c:pt>
                <c:pt idx="203">
                  <c:v>47692</c:v>
                </c:pt>
                <c:pt idx="204">
                  <c:v>47817</c:v>
                </c:pt>
                <c:pt idx="205">
                  <c:v>48538</c:v>
                </c:pt>
                <c:pt idx="206">
                  <c:v>49107</c:v>
                </c:pt>
                <c:pt idx="207">
                  <c:v>50062</c:v>
                </c:pt>
                <c:pt idx="208">
                  <c:v>50078</c:v>
                </c:pt>
                <c:pt idx="209">
                  <c:v>51106</c:v>
                </c:pt>
                <c:pt idx="210">
                  <c:v>50455</c:v>
                </c:pt>
                <c:pt idx="211">
                  <c:v>52309</c:v>
                </c:pt>
                <c:pt idx="212">
                  <c:v>52461</c:v>
                </c:pt>
                <c:pt idx="213">
                  <c:v>53039</c:v>
                </c:pt>
                <c:pt idx="214">
                  <c:v>53274</c:v>
                </c:pt>
                <c:pt idx="215">
                  <c:v>53709</c:v>
                </c:pt>
                <c:pt idx="216">
                  <c:v>53933</c:v>
                </c:pt>
                <c:pt idx="217">
                  <c:v>53501</c:v>
                </c:pt>
                <c:pt idx="218">
                  <c:v>53307</c:v>
                </c:pt>
                <c:pt idx="219">
                  <c:v>53174</c:v>
                </c:pt>
                <c:pt idx="220">
                  <c:v>53506</c:v>
                </c:pt>
                <c:pt idx="221">
                  <c:v>54051</c:v>
                </c:pt>
                <c:pt idx="222">
                  <c:v>54874</c:v>
                </c:pt>
                <c:pt idx="223">
                  <c:v>54510</c:v>
                </c:pt>
                <c:pt idx="224">
                  <c:v>55552</c:v>
                </c:pt>
                <c:pt idx="225">
                  <c:v>56085</c:v>
                </c:pt>
                <c:pt idx="226">
                  <c:v>57130</c:v>
                </c:pt>
                <c:pt idx="227">
                  <c:v>56923</c:v>
                </c:pt>
                <c:pt idx="228">
                  <c:v>57141</c:v>
                </c:pt>
                <c:pt idx="229">
                  <c:v>56899</c:v>
                </c:pt>
                <c:pt idx="230">
                  <c:v>58841</c:v>
                </c:pt>
                <c:pt idx="231">
                  <c:v>58438</c:v>
                </c:pt>
                <c:pt idx="232">
                  <c:v>59295</c:v>
                </c:pt>
                <c:pt idx="233">
                  <c:v>58737</c:v>
                </c:pt>
                <c:pt idx="234">
                  <c:v>57221</c:v>
                </c:pt>
                <c:pt idx="235">
                  <c:v>56641</c:v>
                </c:pt>
                <c:pt idx="236">
                  <c:v>56534</c:v>
                </c:pt>
                <c:pt idx="237">
                  <c:v>57553</c:v>
                </c:pt>
                <c:pt idx="238">
                  <c:v>56592</c:v>
                </c:pt>
                <c:pt idx="239">
                  <c:v>55905</c:v>
                </c:pt>
                <c:pt idx="240">
                  <c:v>56671</c:v>
                </c:pt>
                <c:pt idx="241">
                  <c:v>57172</c:v>
                </c:pt>
                <c:pt idx="242">
                  <c:v>54222</c:v>
                </c:pt>
                <c:pt idx="243">
                  <c:v>55016</c:v>
                </c:pt>
                <c:pt idx="244">
                  <c:v>53875</c:v>
                </c:pt>
                <c:pt idx="245">
                  <c:v>53658</c:v>
                </c:pt>
                <c:pt idx="246">
                  <c:v>54126</c:v>
                </c:pt>
                <c:pt idx="247">
                  <c:v>53919</c:v>
                </c:pt>
                <c:pt idx="248">
                  <c:v>52613</c:v>
                </c:pt>
                <c:pt idx="249">
                  <c:v>53542</c:v>
                </c:pt>
                <c:pt idx="250">
                  <c:v>53633</c:v>
                </c:pt>
                <c:pt idx="251">
                  <c:v>55412</c:v>
                </c:pt>
                <c:pt idx="252">
                  <c:v>55528</c:v>
                </c:pt>
                <c:pt idx="253">
                  <c:v>53939</c:v>
                </c:pt>
                <c:pt idx="254">
                  <c:v>54266</c:v>
                </c:pt>
                <c:pt idx="255">
                  <c:v>54608.3</c:v>
                </c:pt>
                <c:pt idx="256">
                  <c:v>54640.3</c:v>
                </c:pt>
                <c:pt idx="257">
                  <c:v>54515.3</c:v>
                </c:pt>
                <c:pt idx="258">
                  <c:v>55602.3</c:v>
                </c:pt>
                <c:pt idx="259">
                  <c:v>57249.3</c:v>
                </c:pt>
                <c:pt idx="260">
                  <c:v>57477.3</c:v>
                </c:pt>
                <c:pt idx="261">
                  <c:v>54602.3</c:v>
                </c:pt>
                <c:pt idx="262">
                  <c:v>56007.3</c:v>
                </c:pt>
                <c:pt idx="263">
                  <c:v>56440.3</c:v>
                </c:pt>
                <c:pt idx="264">
                  <c:v>57071.3</c:v>
                </c:pt>
                <c:pt idx="265">
                  <c:v>59098.3</c:v>
                </c:pt>
                <c:pt idx="266">
                  <c:v>58943.3</c:v>
                </c:pt>
                <c:pt idx="267">
                  <c:v>57227</c:v>
                </c:pt>
                <c:pt idx="268">
                  <c:v>56619.600000000006</c:v>
                </c:pt>
                <c:pt idx="269">
                  <c:v>57096.299999999996</c:v>
                </c:pt>
                <c:pt idx="270">
                  <c:v>54895.299999999988</c:v>
                </c:pt>
                <c:pt idx="271">
                  <c:v>53822.3</c:v>
                </c:pt>
                <c:pt idx="272">
                  <c:v>55785.299999999996</c:v>
                </c:pt>
                <c:pt idx="273">
                  <c:v>56956.299999999988</c:v>
                </c:pt>
                <c:pt idx="274">
                  <c:v>55448.3</c:v>
                </c:pt>
                <c:pt idx="275">
                  <c:v>56443.3</c:v>
                </c:pt>
                <c:pt idx="276">
                  <c:v>55300.3</c:v>
                </c:pt>
                <c:pt idx="277">
                  <c:v>53351.3</c:v>
                </c:pt>
                <c:pt idx="278">
                  <c:v>55309.5</c:v>
                </c:pt>
                <c:pt idx="279">
                  <c:v>57321.5</c:v>
                </c:pt>
                <c:pt idx="280">
                  <c:v>58366.299999999988</c:v>
                </c:pt>
                <c:pt idx="281">
                  <c:v>58858.2</c:v>
                </c:pt>
                <c:pt idx="282">
                  <c:v>60702.5</c:v>
                </c:pt>
                <c:pt idx="283">
                  <c:v>62302.400000000001</c:v>
                </c:pt>
                <c:pt idx="284">
                  <c:v>61211.8</c:v>
                </c:pt>
                <c:pt idx="285">
                  <c:v>63371</c:v>
                </c:pt>
                <c:pt idx="286">
                  <c:v>63938.2</c:v>
                </c:pt>
                <c:pt idx="287">
                  <c:v>64145.799999999988</c:v>
                </c:pt>
                <c:pt idx="288">
                  <c:v>67006.099999999991</c:v>
                </c:pt>
                <c:pt idx="289">
                  <c:v>69021.399999999994</c:v>
                </c:pt>
                <c:pt idx="290">
                  <c:v>69751.7</c:v>
                </c:pt>
                <c:pt idx="291">
                  <c:v>70396.7</c:v>
                </c:pt>
                <c:pt idx="292">
                  <c:v>72279.900000000009</c:v>
                </c:pt>
                <c:pt idx="293">
                  <c:v>72571.100000000006</c:v>
                </c:pt>
                <c:pt idx="294">
                  <c:v>73582.100000000006</c:v>
                </c:pt>
                <c:pt idx="295">
                  <c:v>71801.5</c:v>
                </c:pt>
                <c:pt idx="296">
                  <c:v>71996.400000000009</c:v>
                </c:pt>
                <c:pt idx="297">
                  <c:v>69994.8</c:v>
                </c:pt>
                <c:pt idx="298">
                  <c:v>69417.700000000012</c:v>
                </c:pt>
                <c:pt idx="299">
                  <c:v>67478.8</c:v>
                </c:pt>
                <c:pt idx="300">
                  <c:v>64983.1</c:v>
                </c:pt>
                <c:pt idx="301">
                  <c:v>64731.1</c:v>
                </c:pt>
                <c:pt idx="302">
                  <c:v>62476.900000000009</c:v>
                </c:pt>
                <c:pt idx="3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F90-491B-A4C6-21683725B682}"/>
            </c:ext>
          </c:extLst>
        </c:ser>
        <c:ser>
          <c:idx val="2"/>
          <c:order val="2"/>
          <c:tx>
            <c:strRef>
              <c:f>'איור 40 נתונים'!$D$2</c:f>
              <c:strCache>
                <c:ptCount val="1"/>
                <c:pt idx="0">
                  <c:v>היתרי בניה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3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90-491B-A4C6-21683725B6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ED7D31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40 נתונים'!$A$4:$A$400</c:f>
              <c:numCache>
                <c:formatCode>m/d/yyyy</c:formatCode>
                <c:ptCount val="397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  <c:pt idx="192">
                  <c:v>41670</c:v>
                </c:pt>
                <c:pt idx="193">
                  <c:v>41698</c:v>
                </c:pt>
                <c:pt idx="194">
                  <c:v>41729</c:v>
                </c:pt>
                <c:pt idx="195">
                  <c:v>41759</c:v>
                </c:pt>
                <c:pt idx="196">
                  <c:v>41790</c:v>
                </c:pt>
                <c:pt idx="197">
                  <c:v>41820</c:v>
                </c:pt>
                <c:pt idx="198">
                  <c:v>41851</c:v>
                </c:pt>
                <c:pt idx="199">
                  <c:v>41882</c:v>
                </c:pt>
                <c:pt idx="200">
                  <c:v>41912</c:v>
                </c:pt>
                <c:pt idx="201">
                  <c:v>41943</c:v>
                </c:pt>
                <c:pt idx="202">
                  <c:v>41973</c:v>
                </c:pt>
                <c:pt idx="203">
                  <c:v>42004</c:v>
                </c:pt>
                <c:pt idx="204">
                  <c:v>42035</c:v>
                </c:pt>
                <c:pt idx="205">
                  <c:v>42063</c:v>
                </c:pt>
                <c:pt idx="206">
                  <c:v>42094</c:v>
                </c:pt>
                <c:pt idx="207">
                  <c:v>42124</c:v>
                </c:pt>
                <c:pt idx="208">
                  <c:v>42155</c:v>
                </c:pt>
                <c:pt idx="209">
                  <c:v>42185</c:v>
                </c:pt>
                <c:pt idx="210">
                  <c:v>42216</c:v>
                </c:pt>
                <c:pt idx="211">
                  <c:v>42247</c:v>
                </c:pt>
                <c:pt idx="212">
                  <c:v>42277</c:v>
                </c:pt>
                <c:pt idx="213">
                  <c:v>42308</c:v>
                </c:pt>
                <c:pt idx="214">
                  <c:v>42338</c:v>
                </c:pt>
                <c:pt idx="215">
                  <c:v>42369</c:v>
                </c:pt>
                <c:pt idx="216">
                  <c:v>42400</c:v>
                </c:pt>
                <c:pt idx="217">
                  <c:v>42429</c:v>
                </c:pt>
                <c:pt idx="218">
                  <c:v>42460</c:v>
                </c:pt>
                <c:pt idx="219">
                  <c:v>42490</c:v>
                </c:pt>
                <c:pt idx="220">
                  <c:v>42521</c:v>
                </c:pt>
                <c:pt idx="221">
                  <c:v>42551</c:v>
                </c:pt>
                <c:pt idx="222">
                  <c:v>42582</c:v>
                </c:pt>
                <c:pt idx="223">
                  <c:v>42613</c:v>
                </c:pt>
                <c:pt idx="224">
                  <c:v>42643</c:v>
                </c:pt>
                <c:pt idx="225">
                  <c:v>42674</c:v>
                </c:pt>
                <c:pt idx="226">
                  <c:v>42704</c:v>
                </c:pt>
                <c:pt idx="227">
                  <c:v>42735</c:v>
                </c:pt>
                <c:pt idx="228">
                  <c:v>42766</c:v>
                </c:pt>
                <c:pt idx="229">
                  <c:v>42794</c:v>
                </c:pt>
                <c:pt idx="230">
                  <c:v>42825</c:v>
                </c:pt>
                <c:pt idx="231">
                  <c:v>42855</c:v>
                </c:pt>
                <c:pt idx="232">
                  <c:v>42886</c:v>
                </c:pt>
                <c:pt idx="233">
                  <c:v>42916</c:v>
                </c:pt>
                <c:pt idx="234">
                  <c:v>42947</c:v>
                </c:pt>
                <c:pt idx="235">
                  <c:v>42978</c:v>
                </c:pt>
                <c:pt idx="236">
                  <c:v>43008</c:v>
                </c:pt>
                <c:pt idx="237">
                  <c:v>43039</c:v>
                </c:pt>
                <c:pt idx="238">
                  <c:v>43069</c:v>
                </c:pt>
                <c:pt idx="239">
                  <c:v>43100</c:v>
                </c:pt>
                <c:pt idx="240">
                  <c:v>43131</c:v>
                </c:pt>
                <c:pt idx="241">
                  <c:v>43159</c:v>
                </c:pt>
                <c:pt idx="242">
                  <c:v>43190</c:v>
                </c:pt>
                <c:pt idx="243">
                  <c:v>43220</c:v>
                </c:pt>
                <c:pt idx="244">
                  <c:v>43251</c:v>
                </c:pt>
                <c:pt idx="245">
                  <c:v>43281</c:v>
                </c:pt>
                <c:pt idx="246">
                  <c:v>43312</c:v>
                </c:pt>
                <c:pt idx="247">
                  <c:v>43343</c:v>
                </c:pt>
                <c:pt idx="248">
                  <c:v>43373</c:v>
                </c:pt>
                <c:pt idx="249">
                  <c:v>43404</c:v>
                </c:pt>
                <c:pt idx="250">
                  <c:v>43434</c:v>
                </c:pt>
                <c:pt idx="251">
                  <c:v>43465</c:v>
                </c:pt>
                <c:pt idx="252">
                  <c:v>43496</c:v>
                </c:pt>
                <c:pt idx="253">
                  <c:v>43524</c:v>
                </c:pt>
                <c:pt idx="254">
                  <c:v>43555</c:v>
                </c:pt>
                <c:pt idx="255">
                  <c:v>43585</c:v>
                </c:pt>
                <c:pt idx="256">
                  <c:v>43616</c:v>
                </c:pt>
                <c:pt idx="257">
                  <c:v>43646</c:v>
                </c:pt>
                <c:pt idx="258">
                  <c:v>43677</c:v>
                </c:pt>
                <c:pt idx="259">
                  <c:v>43708</c:v>
                </c:pt>
                <c:pt idx="260">
                  <c:v>43738</c:v>
                </c:pt>
                <c:pt idx="261">
                  <c:v>43769</c:v>
                </c:pt>
                <c:pt idx="262">
                  <c:v>43799</c:v>
                </c:pt>
                <c:pt idx="263">
                  <c:v>43830</c:v>
                </c:pt>
                <c:pt idx="264">
                  <c:v>43861</c:v>
                </c:pt>
                <c:pt idx="265">
                  <c:v>43890</c:v>
                </c:pt>
                <c:pt idx="266">
                  <c:v>43921</c:v>
                </c:pt>
                <c:pt idx="267">
                  <c:v>43951</c:v>
                </c:pt>
                <c:pt idx="268">
                  <c:v>43982</c:v>
                </c:pt>
                <c:pt idx="269">
                  <c:v>44012</c:v>
                </c:pt>
                <c:pt idx="270">
                  <c:v>44043</c:v>
                </c:pt>
                <c:pt idx="271">
                  <c:v>44074</c:v>
                </c:pt>
                <c:pt idx="272">
                  <c:v>44104</c:v>
                </c:pt>
                <c:pt idx="273">
                  <c:v>44135</c:v>
                </c:pt>
                <c:pt idx="274">
                  <c:v>44165</c:v>
                </c:pt>
                <c:pt idx="275">
                  <c:v>44196</c:v>
                </c:pt>
                <c:pt idx="276">
                  <c:v>44227</c:v>
                </c:pt>
                <c:pt idx="277">
                  <c:v>44255</c:v>
                </c:pt>
                <c:pt idx="278">
                  <c:v>44286</c:v>
                </c:pt>
                <c:pt idx="279">
                  <c:v>44316</c:v>
                </c:pt>
                <c:pt idx="280">
                  <c:v>44347</c:v>
                </c:pt>
                <c:pt idx="281">
                  <c:v>44377</c:v>
                </c:pt>
                <c:pt idx="282">
                  <c:v>44408</c:v>
                </c:pt>
                <c:pt idx="283">
                  <c:v>44439</c:v>
                </c:pt>
                <c:pt idx="284">
                  <c:v>44469</c:v>
                </c:pt>
                <c:pt idx="285">
                  <c:v>44500</c:v>
                </c:pt>
                <c:pt idx="286">
                  <c:v>44530</c:v>
                </c:pt>
                <c:pt idx="287">
                  <c:v>44561</c:v>
                </c:pt>
                <c:pt idx="288">
                  <c:v>44592</c:v>
                </c:pt>
                <c:pt idx="289">
                  <c:v>44620</c:v>
                </c:pt>
                <c:pt idx="290">
                  <c:v>44651</c:v>
                </c:pt>
                <c:pt idx="291">
                  <c:v>44681</c:v>
                </c:pt>
                <c:pt idx="292">
                  <c:v>44712</c:v>
                </c:pt>
                <c:pt idx="293">
                  <c:v>44742</c:v>
                </c:pt>
                <c:pt idx="294">
                  <c:v>44773</c:v>
                </c:pt>
                <c:pt idx="295">
                  <c:v>44804</c:v>
                </c:pt>
                <c:pt idx="296">
                  <c:v>44834</c:v>
                </c:pt>
                <c:pt idx="297">
                  <c:v>44865</c:v>
                </c:pt>
                <c:pt idx="298">
                  <c:v>44895</c:v>
                </c:pt>
                <c:pt idx="299">
                  <c:v>44926</c:v>
                </c:pt>
                <c:pt idx="300">
                  <c:v>44957</c:v>
                </c:pt>
                <c:pt idx="301">
                  <c:v>44985</c:v>
                </c:pt>
                <c:pt idx="302">
                  <c:v>45016</c:v>
                </c:pt>
              </c:numCache>
            </c:numRef>
          </c:cat>
          <c:val>
            <c:numRef>
              <c:f>'איור 40 נתונים'!$D$4:$D$400</c:f>
              <c:numCache>
                <c:formatCode>0</c:formatCode>
                <c:ptCount val="397"/>
                <c:pt idx="0">
                  <c:v>55204</c:v>
                </c:pt>
                <c:pt idx="1">
                  <c:v>53997</c:v>
                </c:pt>
                <c:pt idx="2">
                  <c:v>51850</c:v>
                </c:pt>
                <c:pt idx="3">
                  <c:v>49375</c:v>
                </c:pt>
                <c:pt idx="4">
                  <c:v>47321</c:v>
                </c:pt>
                <c:pt idx="5">
                  <c:v>46599</c:v>
                </c:pt>
                <c:pt idx="6">
                  <c:v>46327</c:v>
                </c:pt>
                <c:pt idx="7">
                  <c:v>44705</c:v>
                </c:pt>
                <c:pt idx="8">
                  <c:v>42880</c:v>
                </c:pt>
                <c:pt idx="9">
                  <c:v>42700</c:v>
                </c:pt>
                <c:pt idx="10">
                  <c:v>42334</c:v>
                </c:pt>
                <c:pt idx="11">
                  <c:v>40196</c:v>
                </c:pt>
                <c:pt idx="12">
                  <c:v>40157</c:v>
                </c:pt>
                <c:pt idx="13">
                  <c:v>40728</c:v>
                </c:pt>
                <c:pt idx="14">
                  <c:v>40625</c:v>
                </c:pt>
                <c:pt idx="15">
                  <c:v>39524</c:v>
                </c:pt>
                <c:pt idx="16">
                  <c:v>39214</c:v>
                </c:pt>
                <c:pt idx="17">
                  <c:v>38688</c:v>
                </c:pt>
                <c:pt idx="18">
                  <c:v>37714</c:v>
                </c:pt>
                <c:pt idx="19">
                  <c:v>38618</c:v>
                </c:pt>
                <c:pt idx="20">
                  <c:v>38881</c:v>
                </c:pt>
                <c:pt idx="21">
                  <c:v>38990</c:v>
                </c:pt>
                <c:pt idx="22">
                  <c:v>38135</c:v>
                </c:pt>
                <c:pt idx="23">
                  <c:v>38754</c:v>
                </c:pt>
                <c:pt idx="24">
                  <c:v>39961</c:v>
                </c:pt>
                <c:pt idx="25">
                  <c:v>39581</c:v>
                </c:pt>
                <c:pt idx="26">
                  <c:v>40992</c:v>
                </c:pt>
                <c:pt idx="27">
                  <c:v>41735</c:v>
                </c:pt>
                <c:pt idx="28">
                  <c:v>42510</c:v>
                </c:pt>
                <c:pt idx="29">
                  <c:v>42908</c:v>
                </c:pt>
                <c:pt idx="30">
                  <c:v>41996</c:v>
                </c:pt>
                <c:pt idx="31">
                  <c:v>41936</c:v>
                </c:pt>
                <c:pt idx="32">
                  <c:v>43157</c:v>
                </c:pt>
                <c:pt idx="33">
                  <c:v>42633</c:v>
                </c:pt>
                <c:pt idx="34">
                  <c:v>42912</c:v>
                </c:pt>
                <c:pt idx="35">
                  <c:v>43195</c:v>
                </c:pt>
                <c:pt idx="36">
                  <c:v>42056</c:v>
                </c:pt>
                <c:pt idx="37">
                  <c:v>41182</c:v>
                </c:pt>
                <c:pt idx="38">
                  <c:v>39809</c:v>
                </c:pt>
                <c:pt idx="39">
                  <c:v>39478</c:v>
                </c:pt>
                <c:pt idx="40">
                  <c:v>39605</c:v>
                </c:pt>
                <c:pt idx="41">
                  <c:v>37862</c:v>
                </c:pt>
                <c:pt idx="42">
                  <c:v>37636</c:v>
                </c:pt>
                <c:pt idx="43">
                  <c:v>36613</c:v>
                </c:pt>
                <c:pt idx="44">
                  <c:v>35495</c:v>
                </c:pt>
                <c:pt idx="45">
                  <c:v>34780</c:v>
                </c:pt>
                <c:pt idx="46">
                  <c:v>33948</c:v>
                </c:pt>
                <c:pt idx="47">
                  <c:v>33646</c:v>
                </c:pt>
                <c:pt idx="48">
                  <c:v>33915</c:v>
                </c:pt>
                <c:pt idx="49">
                  <c:v>34820</c:v>
                </c:pt>
                <c:pt idx="50">
                  <c:v>33868</c:v>
                </c:pt>
                <c:pt idx="51">
                  <c:v>33488</c:v>
                </c:pt>
                <c:pt idx="52">
                  <c:v>33398</c:v>
                </c:pt>
                <c:pt idx="53">
                  <c:v>34008</c:v>
                </c:pt>
                <c:pt idx="54">
                  <c:v>35063</c:v>
                </c:pt>
                <c:pt idx="55">
                  <c:v>35247</c:v>
                </c:pt>
                <c:pt idx="56">
                  <c:v>34716</c:v>
                </c:pt>
                <c:pt idx="57">
                  <c:v>34631</c:v>
                </c:pt>
                <c:pt idx="58">
                  <c:v>34170</c:v>
                </c:pt>
                <c:pt idx="59">
                  <c:v>34008</c:v>
                </c:pt>
                <c:pt idx="60">
                  <c:v>32940</c:v>
                </c:pt>
                <c:pt idx="61">
                  <c:v>31927</c:v>
                </c:pt>
                <c:pt idx="62">
                  <c:v>32625</c:v>
                </c:pt>
                <c:pt idx="63">
                  <c:v>32807</c:v>
                </c:pt>
                <c:pt idx="64">
                  <c:v>31520</c:v>
                </c:pt>
                <c:pt idx="65">
                  <c:v>31367</c:v>
                </c:pt>
                <c:pt idx="66">
                  <c:v>30294</c:v>
                </c:pt>
                <c:pt idx="67">
                  <c:v>30216</c:v>
                </c:pt>
                <c:pt idx="68">
                  <c:v>30875</c:v>
                </c:pt>
                <c:pt idx="69">
                  <c:v>30890</c:v>
                </c:pt>
                <c:pt idx="70">
                  <c:v>30565</c:v>
                </c:pt>
                <c:pt idx="71">
                  <c:v>29964</c:v>
                </c:pt>
                <c:pt idx="72">
                  <c:v>30318</c:v>
                </c:pt>
                <c:pt idx="73">
                  <c:v>29476</c:v>
                </c:pt>
                <c:pt idx="74">
                  <c:v>29076</c:v>
                </c:pt>
                <c:pt idx="75">
                  <c:v>28732</c:v>
                </c:pt>
                <c:pt idx="76">
                  <c:v>28892</c:v>
                </c:pt>
                <c:pt idx="77">
                  <c:v>28467</c:v>
                </c:pt>
                <c:pt idx="78">
                  <c:v>27623</c:v>
                </c:pt>
                <c:pt idx="79">
                  <c:v>27985</c:v>
                </c:pt>
                <c:pt idx="80">
                  <c:v>28192</c:v>
                </c:pt>
                <c:pt idx="81">
                  <c:v>28010</c:v>
                </c:pt>
                <c:pt idx="82">
                  <c:v>28272</c:v>
                </c:pt>
                <c:pt idx="83">
                  <c:v>28269</c:v>
                </c:pt>
                <c:pt idx="84">
                  <c:v>28065</c:v>
                </c:pt>
                <c:pt idx="85">
                  <c:v>28892</c:v>
                </c:pt>
                <c:pt idx="86">
                  <c:v>29016</c:v>
                </c:pt>
                <c:pt idx="87">
                  <c:v>30100</c:v>
                </c:pt>
                <c:pt idx="88">
                  <c:v>30944</c:v>
                </c:pt>
                <c:pt idx="89">
                  <c:v>31201</c:v>
                </c:pt>
                <c:pt idx="90">
                  <c:v>31897</c:v>
                </c:pt>
                <c:pt idx="91">
                  <c:v>31215</c:v>
                </c:pt>
                <c:pt idx="92">
                  <c:v>30679</c:v>
                </c:pt>
                <c:pt idx="93">
                  <c:v>30294</c:v>
                </c:pt>
                <c:pt idx="94">
                  <c:v>31061</c:v>
                </c:pt>
                <c:pt idx="95">
                  <c:v>31663</c:v>
                </c:pt>
                <c:pt idx="96">
                  <c:v>32241</c:v>
                </c:pt>
                <c:pt idx="97">
                  <c:v>32499</c:v>
                </c:pt>
                <c:pt idx="98">
                  <c:v>32273</c:v>
                </c:pt>
                <c:pt idx="99">
                  <c:v>31805</c:v>
                </c:pt>
                <c:pt idx="100">
                  <c:v>30648</c:v>
                </c:pt>
                <c:pt idx="101">
                  <c:v>30565</c:v>
                </c:pt>
                <c:pt idx="102">
                  <c:v>30198</c:v>
                </c:pt>
                <c:pt idx="103">
                  <c:v>30610</c:v>
                </c:pt>
                <c:pt idx="104">
                  <c:v>30182</c:v>
                </c:pt>
                <c:pt idx="105">
                  <c:v>30997</c:v>
                </c:pt>
                <c:pt idx="106">
                  <c:v>30909</c:v>
                </c:pt>
                <c:pt idx="107">
                  <c:v>30466</c:v>
                </c:pt>
                <c:pt idx="108">
                  <c:v>30801</c:v>
                </c:pt>
                <c:pt idx="109">
                  <c:v>30761</c:v>
                </c:pt>
                <c:pt idx="110">
                  <c:v>30807</c:v>
                </c:pt>
                <c:pt idx="111">
                  <c:v>29981</c:v>
                </c:pt>
                <c:pt idx="112">
                  <c:v>30530</c:v>
                </c:pt>
                <c:pt idx="113">
                  <c:v>30682</c:v>
                </c:pt>
                <c:pt idx="114">
                  <c:v>30890</c:v>
                </c:pt>
                <c:pt idx="115">
                  <c:v>30878</c:v>
                </c:pt>
                <c:pt idx="116">
                  <c:v>31812</c:v>
                </c:pt>
                <c:pt idx="117">
                  <c:v>31774</c:v>
                </c:pt>
                <c:pt idx="118">
                  <c:v>31372</c:v>
                </c:pt>
                <c:pt idx="119">
                  <c:v>31159</c:v>
                </c:pt>
                <c:pt idx="120">
                  <c:v>30776</c:v>
                </c:pt>
                <c:pt idx="121">
                  <c:v>30353</c:v>
                </c:pt>
                <c:pt idx="122">
                  <c:v>30982</c:v>
                </c:pt>
                <c:pt idx="123">
                  <c:v>31435</c:v>
                </c:pt>
                <c:pt idx="124">
                  <c:v>31867</c:v>
                </c:pt>
                <c:pt idx="125">
                  <c:v>31745</c:v>
                </c:pt>
                <c:pt idx="126">
                  <c:v>32584</c:v>
                </c:pt>
                <c:pt idx="127">
                  <c:v>32296</c:v>
                </c:pt>
                <c:pt idx="128">
                  <c:v>32514</c:v>
                </c:pt>
                <c:pt idx="129">
                  <c:v>32370</c:v>
                </c:pt>
                <c:pt idx="130">
                  <c:v>33127</c:v>
                </c:pt>
                <c:pt idx="131">
                  <c:v>33171</c:v>
                </c:pt>
                <c:pt idx="132">
                  <c:v>32778</c:v>
                </c:pt>
                <c:pt idx="133">
                  <c:v>33288</c:v>
                </c:pt>
                <c:pt idx="134">
                  <c:v>33059</c:v>
                </c:pt>
                <c:pt idx="135">
                  <c:v>33063</c:v>
                </c:pt>
                <c:pt idx="136">
                  <c:v>32263</c:v>
                </c:pt>
                <c:pt idx="137">
                  <c:v>32654</c:v>
                </c:pt>
                <c:pt idx="138">
                  <c:v>32833</c:v>
                </c:pt>
                <c:pt idx="139">
                  <c:v>33288</c:v>
                </c:pt>
                <c:pt idx="140">
                  <c:v>32604</c:v>
                </c:pt>
                <c:pt idx="141">
                  <c:v>32902</c:v>
                </c:pt>
                <c:pt idx="142">
                  <c:v>32765</c:v>
                </c:pt>
                <c:pt idx="143">
                  <c:v>33476</c:v>
                </c:pt>
                <c:pt idx="144">
                  <c:v>34705</c:v>
                </c:pt>
                <c:pt idx="145">
                  <c:v>35827</c:v>
                </c:pt>
                <c:pt idx="146">
                  <c:v>36614</c:v>
                </c:pt>
                <c:pt idx="147">
                  <c:v>37277</c:v>
                </c:pt>
                <c:pt idx="148">
                  <c:v>37974</c:v>
                </c:pt>
                <c:pt idx="149">
                  <c:v>38365</c:v>
                </c:pt>
                <c:pt idx="150">
                  <c:v>38657</c:v>
                </c:pt>
                <c:pt idx="151">
                  <c:v>40119</c:v>
                </c:pt>
                <c:pt idx="152">
                  <c:v>40589</c:v>
                </c:pt>
                <c:pt idx="153">
                  <c:v>41632</c:v>
                </c:pt>
                <c:pt idx="154">
                  <c:v>42280</c:v>
                </c:pt>
                <c:pt idx="155">
                  <c:v>43343</c:v>
                </c:pt>
                <c:pt idx="156">
                  <c:v>43079</c:v>
                </c:pt>
                <c:pt idx="157">
                  <c:v>42849</c:v>
                </c:pt>
                <c:pt idx="158">
                  <c:v>44998</c:v>
                </c:pt>
                <c:pt idx="159">
                  <c:v>45674</c:v>
                </c:pt>
                <c:pt idx="160">
                  <c:v>47336</c:v>
                </c:pt>
                <c:pt idx="161">
                  <c:v>49107</c:v>
                </c:pt>
                <c:pt idx="162">
                  <c:v>49702</c:v>
                </c:pt>
                <c:pt idx="163">
                  <c:v>49954</c:v>
                </c:pt>
                <c:pt idx="164">
                  <c:v>50065</c:v>
                </c:pt>
                <c:pt idx="165">
                  <c:v>50257</c:v>
                </c:pt>
                <c:pt idx="166">
                  <c:v>50470</c:v>
                </c:pt>
                <c:pt idx="167">
                  <c:v>50264</c:v>
                </c:pt>
                <c:pt idx="168">
                  <c:v>50850</c:v>
                </c:pt>
                <c:pt idx="169">
                  <c:v>51463</c:v>
                </c:pt>
                <c:pt idx="170">
                  <c:v>48509</c:v>
                </c:pt>
                <c:pt idx="171">
                  <c:v>47851</c:v>
                </c:pt>
                <c:pt idx="172">
                  <c:v>46152</c:v>
                </c:pt>
                <c:pt idx="173">
                  <c:v>44352</c:v>
                </c:pt>
                <c:pt idx="174">
                  <c:v>44268</c:v>
                </c:pt>
                <c:pt idx="175">
                  <c:v>44009</c:v>
                </c:pt>
                <c:pt idx="176">
                  <c:v>44475</c:v>
                </c:pt>
                <c:pt idx="177">
                  <c:v>44029</c:v>
                </c:pt>
                <c:pt idx="178">
                  <c:v>43332</c:v>
                </c:pt>
                <c:pt idx="179">
                  <c:v>45457</c:v>
                </c:pt>
                <c:pt idx="180">
                  <c:v>45359</c:v>
                </c:pt>
                <c:pt idx="181">
                  <c:v>44188</c:v>
                </c:pt>
                <c:pt idx="182">
                  <c:v>44693</c:v>
                </c:pt>
                <c:pt idx="183">
                  <c:v>45442</c:v>
                </c:pt>
                <c:pt idx="184">
                  <c:v>46026</c:v>
                </c:pt>
                <c:pt idx="185">
                  <c:v>48586</c:v>
                </c:pt>
                <c:pt idx="186">
                  <c:v>49325</c:v>
                </c:pt>
                <c:pt idx="187">
                  <c:v>49204</c:v>
                </c:pt>
                <c:pt idx="188">
                  <c:v>49302</c:v>
                </c:pt>
                <c:pt idx="189">
                  <c:v>51768</c:v>
                </c:pt>
                <c:pt idx="190">
                  <c:v>51890</c:v>
                </c:pt>
                <c:pt idx="191">
                  <c:v>50092</c:v>
                </c:pt>
                <c:pt idx="192">
                  <c:v>50068</c:v>
                </c:pt>
                <c:pt idx="193">
                  <c:v>51988</c:v>
                </c:pt>
                <c:pt idx="194">
                  <c:v>52492</c:v>
                </c:pt>
                <c:pt idx="195">
                  <c:v>52442</c:v>
                </c:pt>
                <c:pt idx="196">
                  <c:v>51947</c:v>
                </c:pt>
                <c:pt idx="197">
                  <c:v>48880</c:v>
                </c:pt>
                <c:pt idx="198">
                  <c:v>48158</c:v>
                </c:pt>
                <c:pt idx="199">
                  <c:v>47616</c:v>
                </c:pt>
                <c:pt idx="200">
                  <c:v>47859</c:v>
                </c:pt>
                <c:pt idx="201">
                  <c:v>44447</c:v>
                </c:pt>
                <c:pt idx="202">
                  <c:v>45500</c:v>
                </c:pt>
                <c:pt idx="203">
                  <c:v>47395</c:v>
                </c:pt>
                <c:pt idx="204">
                  <c:v>47132</c:v>
                </c:pt>
                <c:pt idx="205">
                  <c:v>46956</c:v>
                </c:pt>
                <c:pt idx="206">
                  <c:v>48290</c:v>
                </c:pt>
                <c:pt idx="207">
                  <c:v>48470</c:v>
                </c:pt>
                <c:pt idx="208">
                  <c:v>50140</c:v>
                </c:pt>
                <c:pt idx="209">
                  <c:v>52772</c:v>
                </c:pt>
                <c:pt idx="210">
                  <c:v>53542</c:v>
                </c:pt>
                <c:pt idx="211">
                  <c:v>54026</c:v>
                </c:pt>
                <c:pt idx="212">
                  <c:v>53286</c:v>
                </c:pt>
                <c:pt idx="213">
                  <c:v>54362</c:v>
                </c:pt>
                <c:pt idx="214">
                  <c:v>56049</c:v>
                </c:pt>
                <c:pt idx="215">
                  <c:v>55257</c:v>
                </c:pt>
                <c:pt idx="216">
                  <c:v>55227</c:v>
                </c:pt>
                <c:pt idx="217">
                  <c:v>55327</c:v>
                </c:pt>
                <c:pt idx="218">
                  <c:v>54943</c:v>
                </c:pt>
                <c:pt idx="219">
                  <c:v>56304</c:v>
                </c:pt>
                <c:pt idx="220">
                  <c:v>55638</c:v>
                </c:pt>
                <c:pt idx="221">
                  <c:v>55161</c:v>
                </c:pt>
                <c:pt idx="222">
                  <c:v>55837</c:v>
                </c:pt>
                <c:pt idx="223">
                  <c:v>57606</c:v>
                </c:pt>
                <c:pt idx="224">
                  <c:v>58449</c:v>
                </c:pt>
                <c:pt idx="225">
                  <c:v>56537</c:v>
                </c:pt>
                <c:pt idx="226">
                  <c:v>54617</c:v>
                </c:pt>
                <c:pt idx="227">
                  <c:v>54059</c:v>
                </c:pt>
                <c:pt idx="228">
                  <c:v>54908</c:v>
                </c:pt>
                <c:pt idx="229">
                  <c:v>53667</c:v>
                </c:pt>
                <c:pt idx="230">
                  <c:v>53704</c:v>
                </c:pt>
                <c:pt idx="231">
                  <c:v>52208</c:v>
                </c:pt>
                <c:pt idx="232">
                  <c:v>52212</c:v>
                </c:pt>
                <c:pt idx="233">
                  <c:v>52935</c:v>
                </c:pt>
                <c:pt idx="234">
                  <c:v>54115</c:v>
                </c:pt>
                <c:pt idx="235">
                  <c:v>53256</c:v>
                </c:pt>
                <c:pt idx="236">
                  <c:v>53209</c:v>
                </c:pt>
                <c:pt idx="237">
                  <c:v>55247</c:v>
                </c:pt>
                <c:pt idx="238">
                  <c:v>55842</c:v>
                </c:pt>
                <c:pt idx="239">
                  <c:v>56520</c:v>
                </c:pt>
                <c:pt idx="240">
                  <c:v>56233</c:v>
                </c:pt>
                <c:pt idx="241">
                  <c:v>56049</c:v>
                </c:pt>
                <c:pt idx="242">
                  <c:v>55763</c:v>
                </c:pt>
                <c:pt idx="243">
                  <c:v>55686</c:v>
                </c:pt>
                <c:pt idx="244">
                  <c:v>55750</c:v>
                </c:pt>
                <c:pt idx="245">
                  <c:v>54078</c:v>
                </c:pt>
                <c:pt idx="246">
                  <c:v>52190</c:v>
                </c:pt>
                <c:pt idx="247">
                  <c:v>51935</c:v>
                </c:pt>
                <c:pt idx="248">
                  <c:v>50216</c:v>
                </c:pt>
                <c:pt idx="249">
                  <c:v>52028</c:v>
                </c:pt>
                <c:pt idx="250">
                  <c:v>51820</c:v>
                </c:pt>
                <c:pt idx="251">
                  <c:v>51931</c:v>
                </c:pt>
                <c:pt idx="252">
                  <c:v>53298</c:v>
                </c:pt>
                <c:pt idx="253">
                  <c:v>53884</c:v>
                </c:pt>
                <c:pt idx="254">
                  <c:v>53035</c:v>
                </c:pt>
                <c:pt idx="255">
                  <c:v>53251</c:v>
                </c:pt>
                <c:pt idx="256">
                  <c:v>52734</c:v>
                </c:pt>
                <c:pt idx="257">
                  <c:v>52846</c:v>
                </c:pt>
                <c:pt idx="258">
                  <c:v>52349</c:v>
                </c:pt>
                <c:pt idx="259">
                  <c:v>52969</c:v>
                </c:pt>
                <c:pt idx="260">
                  <c:v>55638</c:v>
                </c:pt>
                <c:pt idx="261">
                  <c:v>53935</c:v>
                </c:pt>
                <c:pt idx="262">
                  <c:v>54606</c:v>
                </c:pt>
                <c:pt idx="263">
                  <c:v>57120</c:v>
                </c:pt>
                <c:pt idx="264">
                  <c:v>56834</c:v>
                </c:pt>
                <c:pt idx="265">
                  <c:v>56708</c:v>
                </c:pt>
                <c:pt idx="266">
                  <c:v>57349</c:v>
                </c:pt>
                <c:pt idx="267">
                  <c:v>55777</c:v>
                </c:pt>
                <c:pt idx="268">
                  <c:v>56268</c:v>
                </c:pt>
                <c:pt idx="269">
                  <c:v>58049</c:v>
                </c:pt>
                <c:pt idx="270">
                  <c:v>58014</c:v>
                </c:pt>
                <c:pt idx="271">
                  <c:v>56922</c:v>
                </c:pt>
                <c:pt idx="272">
                  <c:v>57627</c:v>
                </c:pt>
                <c:pt idx="273">
                  <c:v>57421</c:v>
                </c:pt>
                <c:pt idx="274">
                  <c:v>56094</c:v>
                </c:pt>
                <c:pt idx="275">
                  <c:v>54254</c:v>
                </c:pt>
                <c:pt idx="276">
                  <c:v>53800</c:v>
                </c:pt>
                <c:pt idx="277">
                  <c:v>54646</c:v>
                </c:pt>
                <c:pt idx="278">
                  <c:v>56226</c:v>
                </c:pt>
                <c:pt idx="279">
                  <c:v>60405</c:v>
                </c:pt>
                <c:pt idx="280">
                  <c:v>60474</c:v>
                </c:pt>
                <c:pt idx="281">
                  <c:v>62381</c:v>
                </c:pt>
                <c:pt idx="282">
                  <c:v>64479</c:v>
                </c:pt>
                <c:pt idx="283">
                  <c:v>65505</c:v>
                </c:pt>
                <c:pt idx="284">
                  <c:v>64172</c:v>
                </c:pt>
                <c:pt idx="285">
                  <c:v>67460</c:v>
                </c:pt>
                <c:pt idx="286">
                  <c:v>70757</c:v>
                </c:pt>
                <c:pt idx="287">
                  <c:v>73802</c:v>
                </c:pt>
                <c:pt idx="288">
                  <c:v>74039</c:v>
                </c:pt>
                <c:pt idx="289">
                  <c:v>74656</c:v>
                </c:pt>
                <c:pt idx="290">
                  <c:v>76693</c:v>
                </c:pt>
                <c:pt idx="291">
                  <c:v>75860</c:v>
                </c:pt>
                <c:pt idx="292">
                  <c:v>78577</c:v>
                </c:pt>
                <c:pt idx="293">
                  <c:v>77055</c:v>
                </c:pt>
                <c:pt idx="294">
                  <c:v>76352</c:v>
                </c:pt>
                <c:pt idx="295">
                  <c:v>79543</c:v>
                </c:pt>
                <c:pt idx="296">
                  <c:v>79609</c:v>
                </c:pt>
                <c:pt idx="297">
                  <c:v>76619</c:v>
                </c:pt>
                <c:pt idx="298">
                  <c:v>76226.8</c:v>
                </c:pt>
                <c:pt idx="299">
                  <c:v>77859.400000000009</c:v>
                </c:pt>
                <c:pt idx="300">
                  <c:v>79052.800000000003</c:v>
                </c:pt>
                <c:pt idx="301">
                  <c:v>78818.3</c:v>
                </c:pt>
                <c:pt idx="302">
                  <c:v>74695.3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F90-491B-A4C6-21683725B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11712"/>
        <c:axId val="32621696"/>
      </c:lineChart>
      <c:dateAx>
        <c:axId val="32611712"/>
        <c:scaling>
          <c:orientation val="minMax"/>
          <c:min val="36616"/>
        </c:scaling>
        <c:delete val="0"/>
        <c:axPos val="b"/>
        <c:majorGridlines>
          <c:spPr>
            <a:ln>
              <a:noFill/>
            </a:ln>
          </c:spPr>
        </c:majorGridlines>
        <c:numFmt formatCode="mmm\-yy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32621696"/>
        <c:crosses val="autoZero"/>
        <c:auto val="0"/>
        <c:lblOffset val="100"/>
        <c:baseTimeUnit val="months"/>
        <c:majorUnit val="1"/>
        <c:majorTimeUnit val="years"/>
        <c:minorUnit val="6"/>
        <c:minorTimeUnit val="months"/>
      </c:dateAx>
      <c:valAx>
        <c:axId val="32621696"/>
        <c:scaling>
          <c:orientation val="minMax"/>
          <c:min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3175">
            <a:noFill/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32611712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434514019553082"/>
          <c:y val="0.94024226088202212"/>
          <c:w val="0.72958984521005643"/>
          <c:h val="4.3152997470034364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14: </a:t>
            </a:r>
            <a:r>
              <a:rPr lang="he-IL" sz="2000" dirty="0"/>
              <a:t>המשכנתאות החדשות </a:t>
            </a:r>
            <a:endParaRPr lang="he-IL" sz="2000" dirty="0" smtClean="0"/>
          </a:p>
          <a:p>
            <a:pPr>
              <a:defRPr/>
            </a:pPr>
            <a:r>
              <a:rPr lang="he-IL" sz="2000" b="0" dirty="0" smtClean="0"/>
              <a:t>ינואר </a:t>
            </a:r>
            <a:r>
              <a:rPr lang="he-IL" sz="2000" b="0" dirty="0"/>
              <a:t>2011 עד</a:t>
            </a:r>
            <a:r>
              <a:rPr lang="he-IL" sz="2000" b="0" dirty="0">
                <a:solidFill>
                  <a:schemeClr val="tx1"/>
                </a:solidFill>
              </a:rPr>
              <a:t> </a:t>
            </a:r>
            <a:r>
              <a:rPr lang="he-IL" sz="2000" b="0" dirty="0" smtClean="0">
                <a:solidFill>
                  <a:schemeClr val="tx1"/>
                </a:solidFill>
              </a:rPr>
              <a:t>מאי </a:t>
            </a:r>
            <a:r>
              <a:rPr lang="he-IL" sz="2000" b="0" dirty="0" smtClean="0"/>
              <a:t>2023</a:t>
            </a:r>
            <a:endParaRPr lang="he-IL" sz="2000" b="0" dirty="0"/>
          </a:p>
        </c:rich>
      </c:tx>
      <c:layout>
        <c:manualLayout>
          <c:xMode val="edge"/>
          <c:yMode val="edge"/>
          <c:x val="0.33208695163104612"/>
          <c:y val="2.04535433070866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4.4914595000000004</c:v>
                </c:pt>
                <c:pt idx="1">
                  <c:v>4.5034264999999998</c:v>
                </c:pt>
                <c:pt idx="2">
                  <c:v>4.5389840000000001</c:v>
                </c:pt>
                <c:pt idx="3">
                  <c:v>4.0917052500000004</c:v>
                </c:pt>
                <c:pt idx="4">
                  <c:v>4.1585334999999999</c:v>
                </c:pt>
                <c:pt idx="5">
                  <c:v>3.5695442499999999</c:v>
                </c:pt>
                <c:pt idx="6">
                  <c:v>3.6173129999999998</c:v>
                </c:pt>
                <c:pt idx="7">
                  <c:v>3.3125214999999999</c:v>
                </c:pt>
                <c:pt idx="8">
                  <c:v>2.9651627500000002</c:v>
                </c:pt>
                <c:pt idx="9">
                  <c:v>3.3635264999999999</c:v>
                </c:pt>
                <c:pt idx="10">
                  <c:v>3.0213679999999998</c:v>
                </c:pt>
                <c:pt idx="11">
                  <c:v>3.0576347500000001</c:v>
                </c:pt>
                <c:pt idx="12">
                  <c:v>3.2210019999999999</c:v>
                </c:pt>
                <c:pt idx="13">
                  <c:v>3.24207</c:v>
                </c:pt>
                <c:pt idx="14">
                  <c:v>3.37109075</c:v>
                </c:pt>
                <c:pt idx="15">
                  <c:v>3.4624419999999998</c:v>
                </c:pt>
                <c:pt idx="16">
                  <c:v>3.6075689999999998</c:v>
                </c:pt>
                <c:pt idx="17">
                  <c:v>3.6183177500000001</c:v>
                </c:pt>
                <c:pt idx="18">
                  <c:v>4.0457817499999997</c:v>
                </c:pt>
                <c:pt idx="19">
                  <c:v>5.1837204999999997</c:v>
                </c:pt>
                <c:pt idx="20">
                  <c:v>4.0988594999999997</c:v>
                </c:pt>
                <c:pt idx="21">
                  <c:v>3.7091289999999999</c:v>
                </c:pt>
                <c:pt idx="22">
                  <c:v>4.3937105000000001</c:v>
                </c:pt>
                <c:pt idx="23">
                  <c:v>4.4487174999999999</c:v>
                </c:pt>
                <c:pt idx="24">
                  <c:v>4.180428</c:v>
                </c:pt>
                <c:pt idx="25">
                  <c:v>4.2627084999999996</c:v>
                </c:pt>
                <c:pt idx="26">
                  <c:v>3.9453322499999999</c:v>
                </c:pt>
                <c:pt idx="27">
                  <c:v>4.1734425000000002</c:v>
                </c:pt>
                <c:pt idx="28">
                  <c:v>5.1984975000000002</c:v>
                </c:pt>
                <c:pt idx="29">
                  <c:v>3.945112</c:v>
                </c:pt>
                <c:pt idx="30">
                  <c:v>4.0592307500000002</c:v>
                </c:pt>
                <c:pt idx="31">
                  <c:v>4.388217</c:v>
                </c:pt>
                <c:pt idx="32">
                  <c:v>4.8689970000000002</c:v>
                </c:pt>
                <c:pt idx="33">
                  <c:v>4.3908399999999999</c:v>
                </c:pt>
                <c:pt idx="34">
                  <c:v>4.0575267500000001</c:v>
                </c:pt>
                <c:pt idx="35">
                  <c:v>4.2393634999999996</c:v>
                </c:pt>
                <c:pt idx="36">
                  <c:v>4.09084775</c:v>
                </c:pt>
                <c:pt idx="37">
                  <c:v>4.6324835000000002</c:v>
                </c:pt>
                <c:pt idx="38">
                  <c:v>4.5243485000000003</c:v>
                </c:pt>
                <c:pt idx="39">
                  <c:v>4.2475420000000002</c:v>
                </c:pt>
                <c:pt idx="40">
                  <c:v>4.2192375000000002</c:v>
                </c:pt>
                <c:pt idx="41">
                  <c:v>4.1203265</c:v>
                </c:pt>
                <c:pt idx="42">
                  <c:v>4.0930582500000003</c:v>
                </c:pt>
                <c:pt idx="43">
                  <c:v>3.8763662499999998</c:v>
                </c:pt>
                <c:pt idx="44">
                  <c:v>4.0873584999999997</c:v>
                </c:pt>
                <c:pt idx="45">
                  <c:v>4.6044970000000003</c:v>
                </c:pt>
                <c:pt idx="46">
                  <c:v>4.4454335</c:v>
                </c:pt>
                <c:pt idx="47">
                  <c:v>4.8771040000000001</c:v>
                </c:pt>
                <c:pt idx="48">
                  <c:v>5.0016299999999996</c:v>
                </c:pt>
                <c:pt idx="49">
                  <c:v>5.0177364999999998</c:v>
                </c:pt>
                <c:pt idx="50">
                  <c:v>5.1422590000000001</c:v>
                </c:pt>
                <c:pt idx="51">
                  <c:v>5.328481</c:v>
                </c:pt>
                <c:pt idx="52">
                  <c:v>5.6742610000000004</c:v>
                </c:pt>
                <c:pt idx="53">
                  <c:v>5.8982365000000003</c:v>
                </c:pt>
                <c:pt idx="54">
                  <c:v>5.6325180000000001</c:v>
                </c:pt>
                <c:pt idx="55">
                  <c:v>5.8162710000000004</c:v>
                </c:pt>
                <c:pt idx="56">
                  <c:v>5.3166045000000004</c:v>
                </c:pt>
                <c:pt idx="57">
                  <c:v>5.2192259999999999</c:v>
                </c:pt>
                <c:pt idx="58">
                  <c:v>5.4692584999999996</c:v>
                </c:pt>
                <c:pt idx="59">
                  <c:v>5.015714</c:v>
                </c:pt>
                <c:pt idx="60">
                  <c:v>5.2894785000000004</c:v>
                </c:pt>
                <c:pt idx="61">
                  <c:v>5.0481600000000002</c:v>
                </c:pt>
                <c:pt idx="62">
                  <c:v>5.0099010000000002</c:v>
                </c:pt>
                <c:pt idx="63">
                  <c:v>5.2701760000000002</c:v>
                </c:pt>
                <c:pt idx="64">
                  <c:v>4.9104475000000001</c:v>
                </c:pt>
                <c:pt idx="65">
                  <c:v>5.1073250000000003</c:v>
                </c:pt>
                <c:pt idx="66">
                  <c:v>5.0065840000000001</c:v>
                </c:pt>
                <c:pt idx="67">
                  <c:v>4.7920105</c:v>
                </c:pt>
                <c:pt idx="68">
                  <c:v>4.9765325000000002</c:v>
                </c:pt>
                <c:pt idx="69">
                  <c:v>4.1042517500000004</c:v>
                </c:pt>
                <c:pt idx="70">
                  <c:v>4.7060994999999997</c:v>
                </c:pt>
                <c:pt idx="71">
                  <c:v>4.3722595000000002</c:v>
                </c:pt>
                <c:pt idx="72">
                  <c:v>4.5228149999999996</c:v>
                </c:pt>
                <c:pt idx="73">
                  <c:v>4.4718404999999999</c:v>
                </c:pt>
                <c:pt idx="74">
                  <c:v>4.311687</c:v>
                </c:pt>
                <c:pt idx="75">
                  <c:v>4.293717</c:v>
                </c:pt>
                <c:pt idx="76">
                  <c:v>4.1797409999999999</c:v>
                </c:pt>
                <c:pt idx="77">
                  <c:v>4.3514735</c:v>
                </c:pt>
                <c:pt idx="78">
                  <c:v>4.545255</c:v>
                </c:pt>
                <c:pt idx="79">
                  <c:v>4.1185245000000004</c:v>
                </c:pt>
                <c:pt idx="80">
                  <c:v>4.7184995000000001</c:v>
                </c:pt>
                <c:pt idx="81">
                  <c:v>4.5697029999999996</c:v>
                </c:pt>
                <c:pt idx="82">
                  <c:v>4.6717455000000001</c:v>
                </c:pt>
                <c:pt idx="83">
                  <c:v>4.7981780000000001</c:v>
                </c:pt>
                <c:pt idx="84">
                  <c:v>4.6468974999999997</c:v>
                </c:pt>
                <c:pt idx="85">
                  <c:v>4.6639555000000001</c:v>
                </c:pt>
                <c:pt idx="86">
                  <c:v>4.9161299999999999</c:v>
                </c:pt>
                <c:pt idx="87">
                  <c:v>4.8668984999999996</c:v>
                </c:pt>
                <c:pt idx="88">
                  <c:v>5.0441589999999996</c:v>
                </c:pt>
                <c:pt idx="89">
                  <c:v>4.792967</c:v>
                </c:pt>
                <c:pt idx="90">
                  <c:v>4.9240579999999996</c:v>
                </c:pt>
                <c:pt idx="91">
                  <c:v>5.2032344999999998</c:v>
                </c:pt>
                <c:pt idx="92">
                  <c:v>4.6912099999999999</c:v>
                </c:pt>
                <c:pt idx="93">
                  <c:v>4.964359</c:v>
                </c:pt>
                <c:pt idx="94">
                  <c:v>5.1438090000000001</c:v>
                </c:pt>
                <c:pt idx="95">
                  <c:v>5.394012</c:v>
                </c:pt>
                <c:pt idx="96">
                  <c:v>5.3879485000000003</c:v>
                </c:pt>
                <c:pt idx="97">
                  <c:v>5.3448754999999997</c:v>
                </c:pt>
                <c:pt idx="98">
                  <c:v>5.2994029999999999</c:v>
                </c:pt>
                <c:pt idx="99">
                  <c:v>5.3082655000000001</c:v>
                </c:pt>
                <c:pt idx="100">
                  <c:v>5.5825734999999996</c:v>
                </c:pt>
                <c:pt idx="101">
                  <c:v>5.5834944999999996</c:v>
                </c:pt>
                <c:pt idx="102">
                  <c:v>5.6466194999999999</c:v>
                </c:pt>
                <c:pt idx="103">
                  <c:v>5.5893635000000002</c:v>
                </c:pt>
                <c:pt idx="104">
                  <c:v>5.743296</c:v>
                </c:pt>
                <c:pt idx="105">
                  <c:v>5.8452355000000003</c:v>
                </c:pt>
                <c:pt idx="106">
                  <c:v>5.9386904999999999</c:v>
                </c:pt>
                <c:pt idx="107">
                  <c:v>6.2179450000000003</c:v>
                </c:pt>
                <c:pt idx="108">
                  <c:v>6.5954730000000001</c:v>
                </c:pt>
                <c:pt idx="109">
                  <c:v>6.5057165000000001</c:v>
                </c:pt>
                <c:pt idx="110">
                  <c:v>7.8013199999999996</c:v>
                </c:pt>
                <c:pt idx="111">
                  <c:v>5.7162784999999996</c:v>
                </c:pt>
                <c:pt idx="112">
                  <c:v>5.2159934999999997</c:v>
                </c:pt>
                <c:pt idx="113">
                  <c:v>5.0967545000000003</c:v>
                </c:pt>
                <c:pt idx="114">
                  <c:v>5.8256629999999996</c:v>
                </c:pt>
                <c:pt idx="115">
                  <c:v>6.3503629999999998</c:v>
                </c:pt>
                <c:pt idx="116">
                  <c:v>7.4038190000000004</c:v>
                </c:pt>
                <c:pt idx="117">
                  <c:v>7.2129874999999997</c:v>
                </c:pt>
                <c:pt idx="118">
                  <c:v>7.3536260000000002</c:v>
                </c:pt>
                <c:pt idx="119">
                  <c:v>7.2234619999999996</c:v>
                </c:pt>
                <c:pt idx="120">
                  <c:v>7.3521369999999999</c:v>
                </c:pt>
                <c:pt idx="121">
                  <c:v>7.7994234999999996</c:v>
                </c:pt>
                <c:pt idx="122">
                  <c:v>7.4272394999999998</c:v>
                </c:pt>
                <c:pt idx="123">
                  <c:v>9.6549160000000001</c:v>
                </c:pt>
                <c:pt idx="124">
                  <c:v>9.3076790000000003</c:v>
                </c:pt>
                <c:pt idx="125">
                  <c:v>10.018363000000001</c:v>
                </c:pt>
                <c:pt idx="126">
                  <c:v>10.477401</c:v>
                </c:pt>
                <c:pt idx="127">
                  <c:v>10.664949</c:v>
                </c:pt>
                <c:pt idx="128">
                  <c:v>9.8944709999999993</c:v>
                </c:pt>
                <c:pt idx="129">
                  <c:v>11.127025</c:v>
                </c:pt>
                <c:pt idx="130">
                  <c:v>10.768609</c:v>
                </c:pt>
                <c:pt idx="131">
                  <c:v>11.197046</c:v>
                </c:pt>
                <c:pt idx="132">
                  <c:v>11.263883999999999</c:v>
                </c:pt>
                <c:pt idx="133">
                  <c:v>12.086492</c:v>
                </c:pt>
                <c:pt idx="134">
                  <c:v>12.147722</c:v>
                </c:pt>
                <c:pt idx="135">
                  <c:v>11.909107000000001</c:v>
                </c:pt>
                <c:pt idx="136">
                  <c:v>11.00831</c:v>
                </c:pt>
                <c:pt idx="137">
                  <c:v>10.511984999999999</c:v>
                </c:pt>
                <c:pt idx="138">
                  <c:v>9.4248980000000007</c:v>
                </c:pt>
                <c:pt idx="139">
                  <c:v>8.6294439999999994</c:v>
                </c:pt>
                <c:pt idx="140">
                  <c:v>8.2795435000000008</c:v>
                </c:pt>
                <c:pt idx="141">
                  <c:v>7.9762325000000001</c:v>
                </c:pt>
                <c:pt idx="142">
                  <c:v>7.6551665</c:v>
                </c:pt>
                <c:pt idx="143">
                  <c:v>7.09605</c:v>
                </c:pt>
                <c:pt idx="144">
                  <c:v>6.7942260000000001</c:v>
                </c:pt>
                <c:pt idx="145">
                  <c:v>6.1796825000000002</c:v>
                </c:pt>
                <c:pt idx="146">
                  <c:v>6.1529990000000003</c:v>
                </c:pt>
                <c:pt idx="147">
                  <c:v>5.4548310000000004</c:v>
                </c:pt>
                <c:pt idx="148">
                  <c:v>5.8963460000000003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41728"/>
        <c:axId val="216043520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dLbls>
            <c:dLbl>
              <c:idx val="148"/>
              <c:layout>
                <c:manualLayout>
                  <c:x val="-1.7142857142857137E-2"/>
                  <c:y val="-0.1600000000000000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1372032D-3656-4A0A-BA09-F48C9F9B2A91}" type="VALUE">
                      <a:rPr lang="en-US" sz="2000" b="1">
                        <a:solidFill>
                          <a:schemeClr val="accent6"/>
                        </a:solidFill>
                      </a:rPr>
                      <a:pPr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82148481439821E-2"/>
                      <c:h val="6.19375984251968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2EE-4F30-A19B-E4D99CA887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  <c:pt idx="121">
                  <c:v>7.2625223800000009</c:v>
                </c:pt>
                <c:pt idx="122">
                  <c:v>8.6236325499999982</c:v>
                </c:pt>
                <c:pt idx="123">
                  <c:v>8.3230843100000005</c:v>
                </c:pt>
                <c:pt idx="124">
                  <c:v>9.4732545500000001</c:v>
                </c:pt>
                <c:pt idx="125">
                  <c:v>11.58796585</c:v>
                </c:pt>
                <c:pt idx="126">
                  <c:v>11.511659</c:v>
                </c:pt>
                <c:pt idx="127">
                  <c:v>11.848953870000001</c:v>
                </c:pt>
                <c:pt idx="128">
                  <c:v>7.1279489500000013</c:v>
                </c:pt>
                <c:pt idx="129">
                  <c:v>10.68755593</c:v>
                </c:pt>
                <c:pt idx="130">
                  <c:v>10.984597669999999</c:v>
                </c:pt>
                <c:pt idx="131">
                  <c:v>12.219285470000001</c:v>
                </c:pt>
                <c:pt idx="132">
                  <c:v>9.965555280000002</c:v>
                </c:pt>
                <c:pt idx="133">
                  <c:v>11.225073720000001</c:v>
                </c:pt>
                <c:pt idx="134">
                  <c:v>13.43170347</c:v>
                </c:pt>
                <c:pt idx="135">
                  <c:v>10.48405459</c:v>
                </c:pt>
                <c:pt idx="136">
                  <c:v>11.977547969999998</c:v>
                </c:pt>
                <c:pt idx="137">
                  <c:v>11.880414829999999</c:v>
                </c:pt>
                <c:pt idx="138">
                  <c:v>10.113609879999998</c:v>
                </c:pt>
                <c:pt idx="139">
                  <c:v>9.6382646899999997</c:v>
                </c:pt>
                <c:pt idx="140">
                  <c:v>7.6974740800000001</c:v>
                </c:pt>
                <c:pt idx="141">
                  <c:v>6.0892604199999996</c:v>
                </c:pt>
                <c:pt idx="142">
                  <c:v>7.5621052999999998</c:v>
                </c:pt>
                <c:pt idx="143">
                  <c:v>7.5612648099999999</c:v>
                </c:pt>
                <c:pt idx="144">
                  <c:v>6.3583112999999996</c:v>
                </c:pt>
                <c:pt idx="145">
                  <c:v>5.7299914100000002</c:v>
                </c:pt>
                <c:pt idx="146">
                  <c:v>6.7831563899999985</c:v>
                </c:pt>
                <c:pt idx="147">
                  <c:v>4.6122691100000006</c:v>
                </c:pt>
                <c:pt idx="148">
                  <c:v>6.5171953700000005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55808"/>
        <c:axId val="21604544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4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valAx>
        <c:axId val="216045440"/>
        <c:scaling>
          <c:orientation val="minMax"/>
          <c:max val="6"/>
        </c:scaling>
        <c:delete val="1"/>
        <c:axPos val="r"/>
        <c:numFmt formatCode="0" sourceLinked="0"/>
        <c:majorTickMark val="out"/>
        <c:minorTickMark val="none"/>
        <c:tickLblPos val="nextTo"/>
        <c:crossAx val="216055808"/>
        <c:crosses val="max"/>
        <c:crossBetween val="between"/>
      </c:valAx>
      <c:dateAx>
        <c:axId val="216055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604544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15: </a:t>
            </a:r>
            <a:r>
              <a:rPr lang="he-IL" sz="1800" dirty="0"/>
              <a:t>הממוצע המשוקלל של המרווחים בין התשואות על אג"ח חברות הצמודות מדד (ללא מובנות ולהמרה)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</a:t>
            </a:r>
            <a:r>
              <a:rPr lang="he-IL" sz="1800" dirty="0" smtClean="0"/>
              <a:t>לפי</a:t>
            </a:r>
            <a:r>
              <a:rPr lang="he-IL" sz="1800" baseline="0" dirty="0" smtClean="0"/>
              <a:t> </a:t>
            </a:r>
            <a:r>
              <a:rPr lang="he-IL" sz="1800" dirty="0" smtClean="0"/>
              <a:t>דירוגים</a:t>
            </a:r>
            <a:r>
              <a:rPr lang="he-IL" sz="1800" dirty="0"/>
              <a:t>
</a:t>
            </a:r>
            <a:r>
              <a:rPr lang="he-IL" sz="1800" b="0" dirty="0"/>
              <a:t>ממוצע </a:t>
            </a:r>
            <a:r>
              <a:rPr lang="he-IL" sz="1800" b="0" dirty="0" smtClean="0"/>
              <a:t>חודשי, ינואר </a:t>
            </a:r>
            <a:r>
              <a:rPr lang="he-IL" sz="1800" b="0" dirty="0"/>
              <a:t>2016 עד </a:t>
            </a:r>
            <a:r>
              <a:rPr lang="he-IL" sz="1800" b="0" i="0" u="none" strike="noStrike" kern="1200" baseline="0" dirty="0" smtClean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יולי 2023</a:t>
            </a:r>
            <a:endParaRPr lang="he-IL" sz="1800" b="0" i="0" u="none" strike="noStrike" kern="1200" baseline="0" dirty="0">
              <a:solidFill>
                <a:prstClr val="black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9.559634733158355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89726450179594508"/>
          <c:h val="0.55240604694259166"/>
        </c:manualLayout>
      </c:layout>
      <c:barChart>
        <c:barDir val="col"/>
        <c:grouping val="clustered"/>
        <c:varyColors val="0"/>
        <c:ser>
          <c:idx val="0"/>
          <c:order val="3"/>
          <c:tx>
            <c:strRef>
              <c:f>'איור 8 נתונים'!$F$3</c:f>
              <c:strCache>
                <c:ptCount val="1"/>
              </c:strCache>
            </c:strRef>
          </c:tx>
          <c:spPr>
            <a:solidFill>
              <a:schemeClr val="accent1"/>
            </a:solidFill>
            <a:ln w="28575">
              <a:noFill/>
              <a:prstDash val="dash"/>
              <a:round/>
            </a:ln>
          </c:spPr>
          <c:invertIfNegative val="0"/>
          <c:dPt>
            <c:idx val="121"/>
            <c:invertIfNegative val="0"/>
            <c:bubble3D val="0"/>
            <c:spPr>
              <a:solidFill>
                <a:schemeClr val="tx1"/>
              </a:solidFill>
              <a:ln w="28575">
                <a:noFill/>
                <a:prstDash val="dash"/>
                <a:round/>
              </a:ln>
            </c:spPr>
            <c:extLst>
              <c:ext xmlns:c16="http://schemas.microsoft.com/office/drawing/2014/chart" uri="{C3380CC4-5D6E-409C-BE32-E72D297353CC}">
                <c16:uniqueId val="{00000001-8ABC-45D1-A42C-321549382079}"/>
              </c:ext>
            </c:extLst>
          </c:dPt>
          <c:val>
            <c:numRef>
              <c:f>'איור 8 נתונים'!$F$4:$F$301</c:f>
              <c:numCache>
                <c:formatCode>General</c:formatCode>
                <c:ptCount val="298"/>
                <c:pt idx="12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BC-45D1-A42C-321549382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1442818352"/>
        <c:axId val="1442812776"/>
      </c:barChar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4.6263185558871767</c:v>
                </c:pt>
                <c:pt idx="1">
                  <c:v>4.4746964039329056</c:v>
                </c:pt>
                <c:pt idx="2">
                  <c:v>4.6799479455458233</c:v>
                </c:pt>
                <c:pt idx="3">
                  <c:v>4.5751274078063489</c:v>
                </c:pt>
                <c:pt idx="4">
                  <c:v>4.448682922278909</c:v>
                </c:pt>
                <c:pt idx="5">
                  <c:v>4.3511150949441992</c:v>
                </c:pt>
                <c:pt idx="6">
                  <c:v>4.0121883973187389</c:v>
                </c:pt>
                <c:pt idx="7">
                  <c:v>3.7821731301358756</c:v>
                </c:pt>
                <c:pt idx="8">
                  <c:v>3.466635704643239</c:v>
                </c:pt>
                <c:pt idx="9">
                  <c:v>3.3838764647485906</c:v>
                </c:pt>
                <c:pt idx="10">
                  <c:v>3.3732355973381369</c:v>
                </c:pt>
                <c:pt idx="11">
                  <c:v>3.0419942548092731</c:v>
                </c:pt>
                <c:pt idx="12">
                  <c:v>2.8798271809683502</c:v>
                </c:pt>
                <c:pt idx="13">
                  <c:v>2.9475344905674095</c:v>
                </c:pt>
                <c:pt idx="14">
                  <c:v>2.8696389368063753</c:v>
                </c:pt>
                <c:pt idx="15">
                  <c:v>3.2186497925037618</c:v>
                </c:pt>
                <c:pt idx="16">
                  <c:v>3.740199040756699</c:v>
                </c:pt>
                <c:pt idx="17">
                  <c:v>3.9279370383573329</c:v>
                </c:pt>
                <c:pt idx="18">
                  <c:v>5.4752445226514554</c:v>
                </c:pt>
                <c:pt idx="19">
                  <c:v>6.06863202891358</c:v>
                </c:pt>
                <c:pt idx="20">
                  <c:v>5.699369823593611</c:v>
                </c:pt>
                <c:pt idx="21">
                  <c:v>5.9034844880356818</c:v>
                </c:pt>
                <c:pt idx="22">
                  <c:v>6.8124407789140022</c:v>
                </c:pt>
                <c:pt idx="23">
                  <c:v>5.9760042933062616</c:v>
                </c:pt>
                <c:pt idx="24">
                  <c:v>6.057878545057843</c:v>
                </c:pt>
                <c:pt idx="25">
                  <c:v>5.9953271472946499</c:v>
                </c:pt>
                <c:pt idx="26">
                  <c:v>5.5082177171169997</c:v>
                </c:pt>
                <c:pt idx="27">
                  <c:v>6.4489184030404543</c:v>
                </c:pt>
                <c:pt idx="28">
                  <c:v>7.4178403219764988</c:v>
                </c:pt>
                <c:pt idx="29">
                  <c:v>7.5684070478873631</c:v>
                </c:pt>
                <c:pt idx="30">
                  <c:v>7.7452322101967743</c:v>
                </c:pt>
                <c:pt idx="31">
                  <c:v>8.5395686780087985</c:v>
                </c:pt>
                <c:pt idx="32">
                  <c:v>7.0342496594384993</c:v>
                </c:pt>
                <c:pt idx="33">
                  <c:v>6.2414836070762858</c:v>
                </c:pt>
                <c:pt idx="34">
                  <c:v>5.7608076221247266</c:v>
                </c:pt>
                <c:pt idx="35">
                  <c:v>5.3198552245335913</c:v>
                </c:pt>
                <c:pt idx="36">
                  <c:v>4.9559270537817381</c:v>
                </c:pt>
                <c:pt idx="37">
                  <c:v>5.2222287053581669</c:v>
                </c:pt>
                <c:pt idx="38">
                  <c:v>5.2758025084202105</c:v>
                </c:pt>
                <c:pt idx="39">
                  <c:v>5.0120142289614495</c:v>
                </c:pt>
                <c:pt idx="40">
                  <c:v>4.5860580325839519</c:v>
                </c:pt>
                <c:pt idx="41">
                  <c:v>4.3873703852781825</c:v>
                </c:pt>
                <c:pt idx="42">
                  <c:v>4.1043143792246672</c:v>
                </c:pt>
                <c:pt idx="43">
                  <c:v>3.9860215124129996</c:v>
                </c:pt>
                <c:pt idx="44">
                  <c:v>3.7725206745903486</c:v>
                </c:pt>
                <c:pt idx="45">
                  <c:v>3.5855659051328006</c:v>
                </c:pt>
                <c:pt idx="46">
                  <c:v>3.186632693855131</c:v>
                </c:pt>
                <c:pt idx="47">
                  <c:v>2.9169434709817725</c:v>
                </c:pt>
                <c:pt idx="48">
                  <c:v>2.6586831422075998</c:v>
                </c:pt>
                <c:pt idx="49">
                  <c:v>2.3837875002422857</c:v>
                </c:pt>
                <c:pt idx="50">
                  <c:v>2.3429960704714441</c:v>
                </c:pt>
                <c:pt idx="51">
                  <c:v>2.1831023115320525</c:v>
                </c:pt>
                <c:pt idx="52">
                  <c:v>2.3659126682488498</c:v>
                </c:pt>
                <c:pt idx="53">
                  <c:v>2.7231300580811739</c:v>
                </c:pt>
                <c:pt idx="54">
                  <c:v>2.5927421143357994</c:v>
                </c:pt>
                <c:pt idx="55">
                  <c:v>2.5879213747667507</c:v>
                </c:pt>
                <c:pt idx="56">
                  <c:v>2.6203849350777224</c:v>
                </c:pt>
                <c:pt idx="57">
                  <c:v>2.7130755930617618</c:v>
                </c:pt>
                <c:pt idx="58">
                  <c:v>3.6476184079833476</c:v>
                </c:pt>
                <c:pt idx="59">
                  <c:v>4.1773440002236653</c:v>
                </c:pt>
                <c:pt idx="60">
                  <c:v>4.1786729775507006</c:v>
                </c:pt>
                <c:pt idx="61">
                  <c:v>3.9636979805071428</c:v>
                </c:pt>
                <c:pt idx="62">
                  <c:v>4.0401683612462103</c:v>
                </c:pt>
                <c:pt idx="63">
                  <c:v>4.2747353921174511</c:v>
                </c:pt>
                <c:pt idx="64">
                  <c:v>4.2509937428449556</c:v>
                </c:pt>
                <c:pt idx="65">
                  <c:v>4.099167505573333</c:v>
                </c:pt>
                <c:pt idx="66">
                  <c:v>4.044913386328818</c:v>
                </c:pt>
                <c:pt idx="67">
                  <c:v>4.1753512586797337</c:v>
                </c:pt>
                <c:pt idx="68">
                  <c:v>4.1516242183586316</c:v>
                </c:pt>
                <c:pt idx="69">
                  <c:v>4.0851988263471357</c:v>
                </c:pt>
                <c:pt idx="70">
                  <c:v>4.1816335135102607</c:v>
                </c:pt>
                <c:pt idx="71">
                  <c:v>4.4668654830290482</c:v>
                </c:pt>
                <c:pt idx="72">
                  <c:v>4.5546795893455236</c:v>
                </c:pt>
                <c:pt idx="73">
                  <c:v>4.0349967225132266</c:v>
                </c:pt>
                <c:pt idx="74">
                  <c:v>3.9426610340086317</c:v>
                </c:pt>
                <c:pt idx="75">
                  <c:v>3.8003975534484287</c:v>
                </c:pt>
                <c:pt idx="76">
                  <c:v>3.5968307935804287</c:v>
                </c:pt>
                <c:pt idx="77">
                  <c:v>3.1972809249481422</c:v>
                </c:pt>
                <c:pt idx="78">
                  <c:v>3.0110631902196818</c:v>
                </c:pt>
                <c:pt idx="79">
                  <c:v>3.0449792602641907</c:v>
                </c:pt>
                <c:pt idx="80">
                  <c:v>2.9852047727589226</c:v>
                </c:pt>
                <c:pt idx="81">
                  <c:v>3.0549922144429544</c:v>
                </c:pt>
                <c:pt idx="82">
                  <c:v>2.8725504411300955</c:v>
                </c:pt>
                <c:pt idx="83">
                  <c:v>2.784755320719043</c:v>
                </c:pt>
                <c:pt idx="84">
                  <c:v>2.6925020887256506</c:v>
                </c:pt>
                <c:pt idx="85">
                  <c:v>2.3760528464896664</c:v>
                </c:pt>
                <c:pt idx="86">
                  <c:v>2.4130720372209407</c:v>
                </c:pt>
                <c:pt idx="87">
                  <c:v>2.3245090045903147</c:v>
                </c:pt>
                <c:pt idx="88">
                  <c:v>2.2881293235076665</c:v>
                </c:pt>
                <c:pt idx="89">
                  <c:v>2.4235868951163639</c:v>
                </c:pt>
                <c:pt idx="90">
                  <c:v>2.4592588746440915</c:v>
                </c:pt>
                <c:pt idx="91">
                  <c:v>2.245013899150778</c:v>
                </c:pt>
                <c:pt idx="92">
                  <c:v>2.1286528664441575</c:v>
                </c:pt>
                <c:pt idx="93">
                  <c:v>2.2137719020202273</c:v>
                </c:pt>
                <c:pt idx="94">
                  <c:v>2.2465257935859051</c:v>
                </c:pt>
                <c:pt idx="95">
                  <c:v>2.0754662365435212</c:v>
                </c:pt>
                <c:pt idx="96">
                  <c:v>2.2054748448138999</c:v>
                </c:pt>
                <c:pt idx="97">
                  <c:v>2.3034639810597999</c:v>
                </c:pt>
                <c:pt idx="98">
                  <c:v>2.3509162895212103</c:v>
                </c:pt>
                <c:pt idx="99">
                  <c:v>2.4527192389482724</c:v>
                </c:pt>
                <c:pt idx="100">
                  <c:v>2.5205007743533998</c:v>
                </c:pt>
                <c:pt idx="101">
                  <c:v>2.6121618008851368</c:v>
                </c:pt>
                <c:pt idx="102">
                  <c:v>2.5730302205029543</c:v>
                </c:pt>
                <c:pt idx="103">
                  <c:v>2.4183991812693075</c:v>
                </c:pt>
                <c:pt idx="104">
                  <c:v>2.4885242539822383</c:v>
                </c:pt>
                <c:pt idx="105">
                  <c:v>2.5565361514170002</c:v>
                </c:pt>
                <c:pt idx="106">
                  <c:v>2.9657019432272733</c:v>
                </c:pt>
                <c:pt idx="107">
                  <c:v>3.0108329286859572</c:v>
                </c:pt>
                <c:pt idx="108">
                  <c:v>2.7766453970110501</c:v>
                </c:pt>
                <c:pt idx="109">
                  <c:v>2.8790523771686005</c:v>
                </c:pt>
                <c:pt idx="110">
                  <c:v>2.7438050233546503</c:v>
                </c:pt>
                <c:pt idx="111">
                  <c:v>2.7596007884788003</c:v>
                </c:pt>
                <c:pt idx="112">
                  <c:v>2.6088670661893003</c:v>
                </c:pt>
                <c:pt idx="113">
                  <c:v>2.4175535813905649</c:v>
                </c:pt>
                <c:pt idx="114">
                  <c:v>2.3777961484957002</c:v>
                </c:pt>
                <c:pt idx="115">
                  <c:v>2.0991331248009999</c:v>
                </c:pt>
                <c:pt idx="116">
                  <c:v>2.0168416126260627</c:v>
                </c:pt>
                <c:pt idx="117">
                  <c:v>1.9478970102507502</c:v>
                </c:pt>
                <c:pt idx="118">
                  <c:v>1.9093878715618695</c:v>
                </c:pt>
                <c:pt idx="119">
                  <c:v>1.7879940411931363</c:v>
                </c:pt>
                <c:pt idx="120">
                  <c:v>1.8577737750497998</c:v>
                </c:pt>
                <c:pt idx="121">
                  <c:v>4.0399756322371916</c:v>
                </c:pt>
                <c:pt idx="122">
                  <c:v>3.5306929341215629</c:v>
                </c:pt>
                <c:pt idx="123">
                  <c:v>3.2309654135771</c:v>
                </c:pt>
                <c:pt idx="124">
                  <c:v>3.6099863407018571</c:v>
                </c:pt>
                <c:pt idx="125">
                  <c:v>3.4521620397794286</c:v>
                </c:pt>
                <c:pt idx="126">
                  <c:v>3.0669427808324996</c:v>
                </c:pt>
                <c:pt idx="127">
                  <c:v>2.9524146645065259</c:v>
                </c:pt>
                <c:pt idx="128">
                  <c:v>2.4433899206097145</c:v>
                </c:pt>
                <c:pt idx="129">
                  <c:v>2.1713413606158638</c:v>
                </c:pt>
                <c:pt idx="130">
                  <c:v>2.0444207591804351</c:v>
                </c:pt>
                <c:pt idx="131">
                  <c:v>1.9209582777691905</c:v>
                </c:pt>
                <c:pt idx="132">
                  <c:v>1.78600000348845</c:v>
                </c:pt>
                <c:pt idx="133">
                  <c:v>1.7184290295336189</c:v>
                </c:pt>
                <c:pt idx="134">
                  <c:v>1.5164585760021052</c:v>
                </c:pt>
                <c:pt idx="135">
                  <c:v>1.4723537643773001</c:v>
                </c:pt>
                <c:pt idx="136">
                  <c:v>1.5045090372136363</c:v>
                </c:pt>
                <c:pt idx="137">
                  <c:v>1.5855387144135</c:v>
                </c:pt>
                <c:pt idx="138">
                  <c:v>1.5987570084396523</c:v>
                </c:pt>
                <c:pt idx="139">
                  <c:v>1.6155500237725384</c:v>
                </c:pt>
                <c:pt idx="140">
                  <c:v>1.4578294571720478</c:v>
                </c:pt>
                <c:pt idx="141">
                  <c:v>1.430431954740591</c:v>
                </c:pt>
                <c:pt idx="142">
                  <c:v>1.5375243980193181</c:v>
                </c:pt>
                <c:pt idx="143">
                  <c:v>1.5572975189717724</c:v>
                </c:pt>
                <c:pt idx="144">
                  <c:v>1.6786509464616999</c:v>
                </c:pt>
                <c:pt idx="145">
                  <c:v>1.7704017333181818</c:v>
                </c:pt>
                <c:pt idx="146">
                  <c:v>1.7851949917687369</c:v>
                </c:pt>
                <c:pt idx="147">
                  <c:v>2.2589398877367137</c:v>
                </c:pt>
                <c:pt idx="148">
                  <c:v>2.2549987878959521</c:v>
                </c:pt>
                <c:pt idx="149">
                  <c:v>2.150418491505286</c:v>
                </c:pt>
                <c:pt idx="150">
                  <c:v>2.0707198642317275</c:v>
                </c:pt>
                <c:pt idx="151">
                  <c:v>2.1895525472098889</c:v>
                </c:pt>
                <c:pt idx="152">
                  <c:v>2.3825184903238128</c:v>
                </c:pt>
                <c:pt idx="153">
                  <c:v>2.4687695894842863</c:v>
                </c:pt>
                <c:pt idx="154">
                  <c:v>2.5993938623690482</c:v>
                </c:pt>
                <c:pt idx="155">
                  <c:v>2.2719401133002175</c:v>
                </c:pt>
                <c:pt idx="156">
                  <c:v>2.4337202106288003</c:v>
                </c:pt>
                <c:pt idx="157">
                  <c:v>2.8146675015588096</c:v>
                </c:pt>
                <c:pt idx="158">
                  <c:v>2.6888088434726667</c:v>
                </c:pt>
                <c:pt idx="159">
                  <c:v>2.3788459107888182</c:v>
                </c:pt>
                <c:pt idx="160">
                  <c:v>2.3002593255157624</c:v>
                </c:pt>
                <c:pt idx="161">
                  <c:v>2.2186786412554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BC-45D1-A42C-321549382079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1.2037737415565295</c:v>
                </c:pt>
                <c:pt idx="1">
                  <c:v>1.1863803174273808</c:v>
                </c:pt>
                <c:pt idx="2">
                  <c:v>1.2458346215518825</c:v>
                </c:pt>
                <c:pt idx="3">
                  <c:v>1.31841192350335</c:v>
                </c:pt>
                <c:pt idx="4">
                  <c:v>1.3486753893837731</c:v>
                </c:pt>
                <c:pt idx="5">
                  <c:v>1.3750778171661502</c:v>
                </c:pt>
                <c:pt idx="6">
                  <c:v>1.3266566175836956</c:v>
                </c:pt>
                <c:pt idx="7">
                  <c:v>1.3233704040212499</c:v>
                </c:pt>
                <c:pt idx="8">
                  <c:v>1.2398044980869047</c:v>
                </c:pt>
                <c:pt idx="9">
                  <c:v>1.2287612442035454</c:v>
                </c:pt>
                <c:pt idx="10">
                  <c:v>1.2221784932537725</c:v>
                </c:pt>
                <c:pt idx="11">
                  <c:v>1.1675754218752272</c:v>
                </c:pt>
                <c:pt idx="12">
                  <c:v>1.1071318195083999</c:v>
                </c:pt>
                <c:pt idx="13">
                  <c:v>1.0584271211080909</c:v>
                </c:pt>
                <c:pt idx="14">
                  <c:v>1.1015030062588127</c:v>
                </c:pt>
                <c:pt idx="15">
                  <c:v>1.1439684524509999</c:v>
                </c:pt>
                <c:pt idx="16">
                  <c:v>1.1638915256765003</c:v>
                </c:pt>
                <c:pt idx="17">
                  <c:v>1.1247677668307619</c:v>
                </c:pt>
                <c:pt idx="18">
                  <c:v>1.4264314782368632</c:v>
                </c:pt>
                <c:pt idx="19">
                  <c:v>1.5758314764504735</c:v>
                </c:pt>
                <c:pt idx="20">
                  <c:v>1.4566952500090002</c:v>
                </c:pt>
                <c:pt idx="21">
                  <c:v>1.575782030556091</c:v>
                </c:pt>
                <c:pt idx="22">
                  <c:v>1.634284779415714</c:v>
                </c:pt>
                <c:pt idx="23">
                  <c:v>1.4934632537494348</c:v>
                </c:pt>
                <c:pt idx="24">
                  <c:v>1.5981864414968949</c:v>
                </c:pt>
                <c:pt idx="25">
                  <c:v>1.4979394851443</c:v>
                </c:pt>
                <c:pt idx="26">
                  <c:v>1.4179561239005789</c:v>
                </c:pt>
                <c:pt idx="27">
                  <c:v>1.5312264713981363</c:v>
                </c:pt>
                <c:pt idx="28">
                  <c:v>1.6893381088301496</c:v>
                </c:pt>
                <c:pt idx="29">
                  <c:v>1.6817321361582274</c:v>
                </c:pt>
                <c:pt idx="30">
                  <c:v>1.8007667702452272</c:v>
                </c:pt>
                <c:pt idx="31">
                  <c:v>1.8859809717281333</c:v>
                </c:pt>
                <c:pt idx="32">
                  <c:v>1.5800874450265003</c:v>
                </c:pt>
                <c:pt idx="33">
                  <c:v>1.4454778578032859</c:v>
                </c:pt>
                <c:pt idx="34">
                  <c:v>1.4285951931209091</c:v>
                </c:pt>
                <c:pt idx="35">
                  <c:v>1.3340797841554091</c:v>
                </c:pt>
                <c:pt idx="36">
                  <c:v>1.2746928262214736</c:v>
                </c:pt>
                <c:pt idx="37">
                  <c:v>1.3144597926980555</c:v>
                </c:pt>
                <c:pt idx="38">
                  <c:v>1.1856048444621055</c:v>
                </c:pt>
                <c:pt idx="39">
                  <c:v>1.1505344653703999</c:v>
                </c:pt>
                <c:pt idx="40">
                  <c:v>1.2850254008529998</c:v>
                </c:pt>
                <c:pt idx="41">
                  <c:v>1.1955787269204092</c:v>
                </c:pt>
                <c:pt idx="42">
                  <c:v>1.1490324229171429</c:v>
                </c:pt>
                <c:pt idx="43">
                  <c:v>1.1733068745093751</c:v>
                </c:pt>
                <c:pt idx="44">
                  <c:v>1.1392634167049129</c:v>
                </c:pt>
                <c:pt idx="45">
                  <c:v>1.10784560394825</c:v>
                </c:pt>
                <c:pt idx="46">
                  <c:v>1.2169003908713913</c:v>
                </c:pt>
                <c:pt idx="47">
                  <c:v>1.2462209485208182</c:v>
                </c:pt>
                <c:pt idx="48">
                  <c:v>1.23573296258575</c:v>
                </c:pt>
                <c:pt idx="49">
                  <c:v>1.1668658995260479</c:v>
                </c:pt>
                <c:pt idx="50">
                  <c:v>1.205376074967389</c:v>
                </c:pt>
                <c:pt idx="51">
                  <c:v>1.1448821237997366</c:v>
                </c:pt>
                <c:pt idx="52">
                  <c:v>1.2612762472930501</c:v>
                </c:pt>
                <c:pt idx="53">
                  <c:v>1.5328533491595655</c:v>
                </c:pt>
                <c:pt idx="54">
                  <c:v>1.4281116604083499</c:v>
                </c:pt>
                <c:pt idx="55">
                  <c:v>1.4003628149816998</c:v>
                </c:pt>
                <c:pt idx="56">
                  <c:v>1.3302188697998334</c:v>
                </c:pt>
                <c:pt idx="57">
                  <c:v>1.251910427250857</c:v>
                </c:pt>
                <c:pt idx="58">
                  <c:v>1.3662614882219999</c:v>
                </c:pt>
                <c:pt idx="59">
                  <c:v>1.2561918408788573</c:v>
                </c:pt>
                <c:pt idx="60">
                  <c:v>1.32288381828285</c:v>
                </c:pt>
                <c:pt idx="61">
                  <c:v>1.2458499184124285</c:v>
                </c:pt>
                <c:pt idx="62">
                  <c:v>1.3280990060577367</c:v>
                </c:pt>
                <c:pt idx="63">
                  <c:v>1.3724501655997501</c:v>
                </c:pt>
                <c:pt idx="64">
                  <c:v>1.4560644212219545</c:v>
                </c:pt>
                <c:pt idx="65">
                  <c:v>1.392359647198619</c:v>
                </c:pt>
                <c:pt idx="66">
                  <c:v>1.3539679961656819</c:v>
                </c:pt>
                <c:pt idx="67">
                  <c:v>1.5254483914497334</c:v>
                </c:pt>
                <c:pt idx="68">
                  <c:v>1.515739753767684</c:v>
                </c:pt>
                <c:pt idx="69">
                  <c:v>1.4875461192574091</c:v>
                </c:pt>
                <c:pt idx="70">
                  <c:v>1.5234949697329561</c:v>
                </c:pt>
                <c:pt idx="71">
                  <c:v>1.5530475625062856</c:v>
                </c:pt>
                <c:pt idx="72">
                  <c:v>1.6386087331563808</c:v>
                </c:pt>
                <c:pt idx="73">
                  <c:v>1.5558259975841364</c:v>
                </c:pt>
                <c:pt idx="74">
                  <c:v>1.4929412383144738</c:v>
                </c:pt>
                <c:pt idx="75">
                  <c:v>1.4456876778818095</c:v>
                </c:pt>
                <c:pt idx="76">
                  <c:v>1.4120067500832858</c:v>
                </c:pt>
                <c:pt idx="77">
                  <c:v>1.3072672101810003</c:v>
                </c:pt>
                <c:pt idx="78">
                  <c:v>1.277490883281909</c:v>
                </c:pt>
                <c:pt idx="79">
                  <c:v>1.3611935421434285</c:v>
                </c:pt>
                <c:pt idx="80">
                  <c:v>1.4010398751717692</c:v>
                </c:pt>
                <c:pt idx="81">
                  <c:v>1.4589821567675452</c:v>
                </c:pt>
                <c:pt idx="82">
                  <c:v>1.4164036081573332</c:v>
                </c:pt>
                <c:pt idx="83">
                  <c:v>1.3348359334916089</c:v>
                </c:pt>
                <c:pt idx="84">
                  <c:v>1.2671098360228001</c:v>
                </c:pt>
                <c:pt idx="85">
                  <c:v>1.266235826562143</c:v>
                </c:pt>
                <c:pt idx="86">
                  <c:v>1.3136082128313529</c:v>
                </c:pt>
                <c:pt idx="87">
                  <c:v>1.2702069115954211</c:v>
                </c:pt>
                <c:pt idx="88">
                  <c:v>1.2330517517566666</c:v>
                </c:pt>
                <c:pt idx="89">
                  <c:v>1.2315842615400454</c:v>
                </c:pt>
                <c:pt idx="90">
                  <c:v>1.1995931938839999</c:v>
                </c:pt>
                <c:pt idx="91">
                  <c:v>1.1202151260689444</c:v>
                </c:pt>
                <c:pt idx="92">
                  <c:v>1.0676222871967893</c:v>
                </c:pt>
                <c:pt idx="93">
                  <c:v>1.1325049686786366</c:v>
                </c:pt>
                <c:pt idx="94">
                  <c:v>1.1376924399044761</c:v>
                </c:pt>
                <c:pt idx="95">
                  <c:v>1.0907361523593044</c:v>
                </c:pt>
                <c:pt idx="96">
                  <c:v>1.2751941600821</c:v>
                </c:pt>
                <c:pt idx="97">
                  <c:v>1.2526230820705</c:v>
                </c:pt>
                <c:pt idx="98">
                  <c:v>1.2306820238777367</c:v>
                </c:pt>
                <c:pt idx="99">
                  <c:v>1.2826058573083183</c:v>
                </c:pt>
                <c:pt idx="100">
                  <c:v>1.3010984399982501</c:v>
                </c:pt>
                <c:pt idx="101">
                  <c:v>1.3184012495050454</c:v>
                </c:pt>
                <c:pt idx="102">
                  <c:v>1.1860196680943635</c:v>
                </c:pt>
                <c:pt idx="103">
                  <c:v>1.0890945669739229</c:v>
                </c:pt>
                <c:pt idx="104">
                  <c:v>1.1511286567270951</c:v>
                </c:pt>
                <c:pt idx="105">
                  <c:v>1.2178074891901904</c:v>
                </c:pt>
                <c:pt idx="106">
                  <c:v>1.4963869866101362</c:v>
                </c:pt>
                <c:pt idx="107">
                  <c:v>1.458651525471087</c:v>
                </c:pt>
                <c:pt idx="108">
                  <c:v>1.3439986163993498</c:v>
                </c:pt>
                <c:pt idx="109">
                  <c:v>1.2144582639778001</c:v>
                </c:pt>
                <c:pt idx="110">
                  <c:v>1.1968548427596999</c:v>
                </c:pt>
                <c:pt idx="111">
                  <c:v>1.2664505294170998</c:v>
                </c:pt>
                <c:pt idx="112">
                  <c:v>1.1549013738029497</c:v>
                </c:pt>
                <c:pt idx="113">
                  <c:v>1.038340608883348</c:v>
                </c:pt>
                <c:pt idx="114">
                  <c:v>1.1468899472925502</c:v>
                </c:pt>
                <c:pt idx="115">
                  <c:v>1.0741667120864737</c:v>
                </c:pt>
                <c:pt idx="116">
                  <c:v>1.0643949617077499</c:v>
                </c:pt>
                <c:pt idx="117">
                  <c:v>1.0242424445093501</c:v>
                </c:pt>
                <c:pt idx="118">
                  <c:v>1.0179445901439566</c:v>
                </c:pt>
                <c:pt idx="119">
                  <c:v>1.036269671094</c:v>
                </c:pt>
                <c:pt idx="120">
                  <c:v>1.1403521319156502</c:v>
                </c:pt>
                <c:pt idx="121">
                  <c:v>2.4316629918859047</c:v>
                </c:pt>
                <c:pt idx="122">
                  <c:v>1.8645423999769375</c:v>
                </c:pt>
                <c:pt idx="123">
                  <c:v>1.5767264987873499</c:v>
                </c:pt>
                <c:pt idx="124">
                  <c:v>1.7998808607856664</c:v>
                </c:pt>
                <c:pt idx="125">
                  <c:v>1.7210587411786189</c:v>
                </c:pt>
                <c:pt idx="126">
                  <c:v>1.5202769591167273</c:v>
                </c:pt>
                <c:pt idx="127">
                  <c:v>1.5623097189278949</c:v>
                </c:pt>
                <c:pt idx="128">
                  <c:v>1.4629341376886191</c:v>
                </c:pt>
                <c:pt idx="129">
                  <c:v>1.3960314045931363</c:v>
                </c:pt>
                <c:pt idx="130">
                  <c:v>1.3737799396840871</c:v>
                </c:pt>
                <c:pt idx="131">
                  <c:v>1.3401776011798097</c:v>
                </c:pt>
                <c:pt idx="132">
                  <c:v>1.2755967080776003</c:v>
                </c:pt>
                <c:pt idx="133">
                  <c:v>1.2972124196125239</c:v>
                </c:pt>
                <c:pt idx="134">
                  <c:v>1.1596427627094736</c:v>
                </c:pt>
                <c:pt idx="135">
                  <c:v>1.1641298943960501</c:v>
                </c:pt>
                <c:pt idx="136">
                  <c:v>1.2120996986679093</c:v>
                </c:pt>
                <c:pt idx="137">
                  <c:v>1.3230683460263</c:v>
                </c:pt>
                <c:pt idx="138">
                  <c:v>1.3354521402861306</c:v>
                </c:pt>
                <c:pt idx="139">
                  <c:v>1.3753181006651536</c:v>
                </c:pt>
                <c:pt idx="140">
                  <c:v>1.2392286623573807</c:v>
                </c:pt>
                <c:pt idx="141">
                  <c:v>1.2251235742470457</c:v>
                </c:pt>
                <c:pt idx="142">
                  <c:v>1.3268566056939997</c:v>
                </c:pt>
                <c:pt idx="143">
                  <c:v>1.2932991483974092</c:v>
                </c:pt>
                <c:pt idx="144">
                  <c:v>1.3309315893726499</c:v>
                </c:pt>
                <c:pt idx="145">
                  <c:v>1.401009490310682</c:v>
                </c:pt>
                <c:pt idx="146">
                  <c:v>1.4473192417377894</c:v>
                </c:pt>
                <c:pt idx="147">
                  <c:v>1.8317894920465709</c:v>
                </c:pt>
                <c:pt idx="148">
                  <c:v>1.6139913066375713</c:v>
                </c:pt>
                <c:pt idx="149">
                  <c:v>1.5415668273053806</c:v>
                </c:pt>
                <c:pt idx="150">
                  <c:v>1.546872554425091</c:v>
                </c:pt>
                <c:pt idx="151">
                  <c:v>1.6191021239786112</c:v>
                </c:pt>
                <c:pt idx="152">
                  <c:v>1.6235065350445002</c:v>
                </c:pt>
                <c:pt idx="153">
                  <c:v>1.4961299307605713</c:v>
                </c:pt>
                <c:pt idx="154">
                  <c:v>1.5550807830103335</c:v>
                </c:pt>
                <c:pt idx="155">
                  <c:v>1.4878780240754346</c:v>
                </c:pt>
                <c:pt idx="156">
                  <c:v>1.6540934003632501</c:v>
                </c:pt>
                <c:pt idx="157">
                  <c:v>1.7937363615333812</c:v>
                </c:pt>
                <c:pt idx="158">
                  <c:v>1.7119918249400667</c:v>
                </c:pt>
                <c:pt idx="159">
                  <c:v>1.5581953199179999</c:v>
                </c:pt>
                <c:pt idx="160">
                  <c:v>1.5392047316347144</c:v>
                </c:pt>
                <c:pt idx="161">
                  <c:v>1.5256722525797999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BC-45D1-A42C-321549382079}"/>
            </c:ext>
          </c:extLst>
        </c:ser>
        <c:ser>
          <c:idx val="1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'איור 8 נתונים'!$D$4:$D$301</c:f>
              <c:numCache>
                <c:formatCode>0.00</c:formatCode>
                <c:ptCount val="298"/>
                <c:pt idx="0">
                  <c:v>2.5159675041123526</c:v>
                </c:pt>
                <c:pt idx="1">
                  <c:v>2.444783625470333</c:v>
                </c:pt>
                <c:pt idx="2">
                  <c:v>2.6043228986415881</c:v>
                </c:pt>
                <c:pt idx="3">
                  <c:v>2.8988744900216501</c:v>
                </c:pt>
                <c:pt idx="4">
                  <c:v>2.9302433936912733</c:v>
                </c:pt>
                <c:pt idx="5">
                  <c:v>2.8353193732435504</c:v>
                </c:pt>
                <c:pt idx="6">
                  <c:v>2.5954393246188259</c:v>
                </c:pt>
                <c:pt idx="7">
                  <c:v>2.4656060527986874</c:v>
                </c:pt>
                <c:pt idx="8">
                  <c:v>2.2857117261706197</c:v>
                </c:pt>
                <c:pt idx="9">
                  <c:v>2.2556808591895456</c:v>
                </c:pt>
                <c:pt idx="10">
                  <c:v>2.2485292804434547</c:v>
                </c:pt>
                <c:pt idx="11">
                  <c:v>2.1194595647942269</c:v>
                </c:pt>
                <c:pt idx="12">
                  <c:v>1.9810568734471001</c:v>
                </c:pt>
                <c:pt idx="13">
                  <c:v>1.9031521462323182</c:v>
                </c:pt>
                <c:pt idx="14">
                  <c:v>1.8492579391756876</c:v>
                </c:pt>
                <c:pt idx="15">
                  <c:v>2.0895476433293809</c:v>
                </c:pt>
                <c:pt idx="16">
                  <c:v>2.4971431984943493</c:v>
                </c:pt>
                <c:pt idx="17">
                  <c:v>2.5471278119800949</c:v>
                </c:pt>
                <c:pt idx="18">
                  <c:v>3.7558337532485009</c:v>
                </c:pt>
                <c:pt idx="19">
                  <c:v>3.8624890238645264</c:v>
                </c:pt>
                <c:pt idx="20">
                  <c:v>3.5057317773603893</c:v>
                </c:pt>
                <c:pt idx="21">
                  <c:v>3.7021324982462729</c:v>
                </c:pt>
                <c:pt idx="22">
                  <c:v>4.4694647005773813</c:v>
                </c:pt>
                <c:pt idx="23">
                  <c:v>3.9111950572481304</c:v>
                </c:pt>
                <c:pt idx="24">
                  <c:v>4.0330043997483163</c:v>
                </c:pt>
                <c:pt idx="25">
                  <c:v>3.9363561013974504</c:v>
                </c:pt>
                <c:pt idx="26">
                  <c:v>3.7153545890773163</c:v>
                </c:pt>
                <c:pt idx="27">
                  <c:v>4.0144016673197731</c:v>
                </c:pt>
                <c:pt idx="28">
                  <c:v>4.6025587633953506</c:v>
                </c:pt>
                <c:pt idx="29">
                  <c:v>4.7625085900656829</c:v>
                </c:pt>
                <c:pt idx="30">
                  <c:v>4.7196258269045455</c:v>
                </c:pt>
                <c:pt idx="31">
                  <c:v>4.7642432508517336</c:v>
                </c:pt>
                <c:pt idx="32">
                  <c:v>3.6129887806007508</c:v>
                </c:pt>
                <c:pt idx="33">
                  <c:v>3.0779946343390479</c:v>
                </c:pt>
                <c:pt idx="34">
                  <c:v>2.868250817056273</c:v>
                </c:pt>
                <c:pt idx="35">
                  <c:v>2.617728139147864</c:v>
                </c:pt>
                <c:pt idx="36">
                  <c:v>2.4167461123362632</c:v>
                </c:pt>
                <c:pt idx="37">
                  <c:v>2.5260078822171113</c:v>
                </c:pt>
                <c:pt idx="38">
                  <c:v>2.4099207131833156</c:v>
                </c:pt>
                <c:pt idx="39">
                  <c:v>2.2853871185094503</c:v>
                </c:pt>
                <c:pt idx="40">
                  <c:v>2.2334911756341431</c:v>
                </c:pt>
                <c:pt idx="41">
                  <c:v>2.0376473109864088</c:v>
                </c:pt>
                <c:pt idx="42">
                  <c:v>1.9774382557408094</c:v>
                </c:pt>
                <c:pt idx="43">
                  <c:v>1.9139004647768751</c:v>
                </c:pt>
                <c:pt idx="44">
                  <c:v>1.784439317092783</c:v>
                </c:pt>
                <c:pt idx="45">
                  <c:v>1.7327880651793504</c:v>
                </c:pt>
                <c:pt idx="46">
                  <c:v>1.8396387321356087</c:v>
                </c:pt>
                <c:pt idx="47">
                  <c:v>1.8735169070360456</c:v>
                </c:pt>
                <c:pt idx="48">
                  <c:v>1.7888813602056999</c:v>
                </c:pt>
                <c:pt idx="49">
                  <c:v>1.6306965154146669</c:v>
                </c:pt>
                <c:pt idx="50">
                  <c:v>1.6374219693758334</c:v>
                </c:pt>
                <c:pt idx="51">
                  <c:v>1.5752991140282102</c:v>
                </c:pt>
                <c:pt idx="52">
                  <c:v>1.75237593035515</c:v>
                </c:pt>
                <c:pt idx="53">
                  <c:v>1.9914531357434784</c:v>
                </c:pt>
                <c:pt idx="54">
                  <c:v>1.9107624680769999</c:v>
                </c:pt>
                <c:pt idx="55">
                  <c:v>2.0451070842370997</c:v>
                </c:pt>
                <c:pt idx="56">
                  <c:v>2.0803308056842216</c:v>
                </c:pt>
                <c:pt idx="57">
                  <c:v>2.0602819969222859</c:v>
                </c:pt>
                <c:pt idx="58">
                  <c:v>2.6385410591100871</c:v>
                </c:pt>
                <c:pt idx="59">
                  <c:v>2.8747709862593807</c:v>
                </c:pt>
                <c:pt idx="60">
                  <c:v>2.8389282809309497</c:v>
                </c:pt>
                <c:pt idx="61">
                  <c:v>2.1106301562925234</c:v>
                </c:pt>
                <c:pt idx="62">
                  <c:v>2.0638136652733685</c:v>
                </c:pt>
                <c:pt idx="63">
                  <c:v>2.3094321884366495</c:v>
                </c:pt>
                <c:pt idx="64">
                  <c:v>2.4124077916514088</c:v>
                </c:pt>
                <c:pt idx="65">
                  <c:v>2.2816217560612855</c:v>
                </c:pt>
                <c:pt idx="66">
                  <c:v>2.1427534774863637</c:v>
                </c:pt>
                <c:pt idx="67">
                  <c:v>2.3470987700525336</c:v>
                </c:pt>
                <c:pt idx="68">
                  <c:v>2.3083810200992105</c:v>
                </c:pt>
                <c:pt idx="69">
                  <c:v>2.0826467009607721</c:v>
                </c:pt>
                <c:pt idx="70">
                  <c:v>2.0886398028479136</c:v>
                </c:pt>
                <c:pt idx="71">
                  <c:v>2.0903252084816191</c:v>
                </c:pt>
                <c:pt idx="72">
                  <c:v>2.3503557575534284</c:v>
                </c:pt>
                <c:pt idx="73">
                  <c:v>2.1854017426749546</c:v>
                </c:pt>
                <c:pt idx="74">
                  <c:v>2.0572776484116848</c:v>
                </c:pt>
                <c:pt idx="75">
                  <c:v>1.9581983773843337</c:v>
                </c:pt>
                <c:pt idx="76">
                  <c:v>1.9404671958319994</c:v>
                </c:pt>
                <c:pt idx="77">
                  <c:v>1.813866684874238</c:v>
                </c:pt>
                <c:pt idx="78">
                  <c:v>1.7903805834750453</c:v>
                </c:pt>
                <c:pt idx="79">
                  <c:v>1.9019452087096194</c:v>
                </c:pt>
                <c:pt idx="80">
                  <c:v>1.9446217481646157</c:v>
                </c:pt>
                <c:pt idx="81">
                  <c:v>2.0026950939899084</c:v>
                </c:pt>
                <c:pt idx="82">
                  <c:v>1.9019207046585236</c:v>
                </c:pt>
                <c:pt idx="83">
                  <c:v>1.8392940564152169</c:v>
                </c:pt>
                <c:pt idx="84">
                  <c:v>1.7723744150732492</c:v>
                </c:pt>
                <c:pt idx="85">
                  <c:v>1.6883621323910478</c:v>
                </c:pt>
                <c:pt idx="86">
                  <c:v>1.673966604860412</c:v>
                </c:pt>
                <c:pt idx="87">
                  <c:v>1.6225866200858419</c:v>
                </c:pt>
                <c:pt idx="88">
                  <c:v>1.595084927371619</c:v>
                </c:pt>
                <c:pt idx="89">
                  <c:v>1.7094807627742272</c:v>
                </c:pt>
                <c:pt idx="90">
                  <c:v>1.740405440157909</c:v>
                </c:pt>
                <c:pt idx="91">
                  <c:v>1.5951218762513335</c:v>
                </c:pt>
                <c:pt idx="92">
                  <c:v>1.4741143383216844</c:v>
                </c:pt>
                <c:pt idx="93">
                  <c:v>1.5953815403817273</c:v>
                </c:pt>
                <c:pt idx="94">
                  <c:v>1.6495631007859046</c:v>
                </c:pt>
                <c:pt idx="95">
                  <c:v>1.5553559870198697</c:v>
                </c:pt>
                <c:pt idx="96">
                  <c:v>1.8409704590379001</c:v>
                </c:pt>
                <c:pt idx="97">
                  <c:v>1.9206863833285996</c:v>
                </c:pt>
                <c:pt idx="98">
                  <c:v>1.8921344861046847</c:v>
                </c:pt>
                <c:pt idx="99">
                  <c:v>1.8701309626296365</c:v>
                </c:pt>
                <c:pt idx="100">
                  <c:v>1.9035367095375002</c:v>
                </c:pt>
                <c:pt idx="101">
                  <c:v>1.9564290126220454</c:v>
                </c:pt>
                <c:pt idx="102">
                  <c:v>1.9186498963356817</c:v>
                </c:pt>
                <c:pt idx="103">
                  <c:v>1.7121442729494614</c:v>
                </c:pt>
                <c:pt idx="104">
                  <c:v>1.7956793994995712</c:v>
                </c:pt>
                <c:pt idx="105">
                  <c:v>1.8638493390967144</c:v>
                </c:pt>
                <c:pt idx="106">
                  <c:v>2.4539331939299092</c:v>
                </c:pt>
                <c:pt idx="107">
                  <c:v>2.4978731268411738</c:v>
                </c:pt>
                <c:pt idx="108">
                  <c:v>2.2128221839597999</c:v>
                </c:pt>
                <c:pt idx="109">
                  <c:v>1.9789263971439002</c:v>
                </c:pt>
                <c:pt idx="110">
                  <c:v>1.9000827465489496</c:v>
                </c:pt>
                <c:pt idx="111">
                  <c:v>1.9547921243675996</c:v>
                </c:pt>
                <c:pt idx="112">
                  <c:v>1.9052708655395503</c:v>
                </c:pt>
                <c:pt idx="113">
                  <c:v>1.8215232963336958</c:v>
                </c:pt>
                <c:pt idx="114">
                  <c:v>2.2488402909061498</c:v>
                </c:pt>
                <c:pt idx="115">
                  <c:v>2.2017630034068421</c:v>
                </c:pt>
                <c:pt idx="116">
                  <c:v>2.023766572577125</c:v>
                </c:pt>
                <c:pt idx="117">
                  <c:v>1.8792220885532498</c:v>
                </c:pt>
                <c:pt idx="118">
                  <c:v>1.9069390874513046</c:v>
                </c:pt>
                <c:pt idx="119">
                  <c:v>1.88498752598</c:v>
                </c:pt>
                <c:pt idx="120">
                  <c:v>2.0872622470077995</c:v>
                </c:pt>
                <c:pt idx="121">
                  <c:v>7.176808076308002</c:v>
                </c:pt>
                <c:pt idx="122">
                  <c:v>4.0294563308463127</c:v>
                </c:pt>
                <c:pt idx="123">
                  <c:v>3.5326172189167999</c:v>
                </c:pt>
                <c:pt idx="124">
                  <c:v>4.2584506771198098</c:v>
                </c:pt>
                <c:pt idx="125">
                  <c:v>3.9336767913591908</c:v>
                </c:pt>
                <c:pt idx="126">
                  <c:v>3.0563559160356353</c:v>
                </c:pt>
                <c:pt idx="127">
                  <c:v>2.9049572958754735</c:v>
                </c:pt>
                <c:pt idx="128">
                  <c:v>2.6230438768837145</c:v>
                </c:pt>
                <c:pt idx="129">
                  <c:v>2.3585730877395905</c:v>
                </c:pt>
                <c:pt idx="130">
                  <c:v>2.1868256964532611</c:v>
                </c:pt>
                <c:pt idx="131">
                  <c:v>2.1079756585065241</c:v>
                </c:pt>
                <c:pt idx="132">
                  <c:v>1.9498965982309002</c:v>
                </c:pt>
                <c:pt idx="133">
                  <c:v>1.8847736431509046</c:v>
                </c:pt>
                <c:pt idx="134">
                  <c:v>1.6487324736420528</c:v>
                </c:pt>
                <c:pt idx="135">
                  <c:v>1.6068216913582503</c:v>
                </c:pt>
                <c:pt idx="136">
                  <c:v>1.6787025750474087</c:v>
                </c:pt>
                <c:pt idx="137">
                  <c:v>1.8283595236625498</c:v>
                </c:pt>
                <c:pt idx="138">
                  <c:v>1.830275018703087</c:v>
                </c:pt>
                <c:pt idx="139">
                  <c:v>1.8461407602617692</c:v>
                </c:pt>
                <c:pt idx="140">
                  <c:v>1.6906940545209053</c:v>
                </c:pt>
                <c:pt idx="141">
                  <c:v>1.638510378691864</c:v>
                </c:pt>
                <c:pt idx="142">
                  <c:v>1.6940163883802271</c:v>
                </c:pt>
                <c:pt idx="143">
                  <c:v>1.8242066239195454</c:v>
                </c:pt>
                <c:pt idx="144">
                  <c:v>2.0625115198972996</c:v>
                </c:pt>
                <c:pt idx="145">
                  <c:v>2.1477405370705003</c:v>
                </c:pt>
                <c:pt idx="146">
                  <c:v>2.1029962847846844</c:v>
                </c:pt>
                <c:pt idx="147">
                  <c:v>2.8629020161886669</c:v>
                </c:pt>
                <c:pt idx="148">
                  <c:v>2.9107268575200478</c:v>
                </c:pt>
                <c:pt idx="149">
                  <c:v>2.7857916469775712</c:v>
                </c:pt>
                <c:pt idx="150">
                  <c:v>2.5577185053827733</c:v>
                </c:pt>
                <c:pt idx="151">
                  <c:v>2.7366804190884997</c:v>
                </c:pt>
                <c:pt idx="152">
                  <c:v>3.4419055434093124</c:v>
                </c:pt>
                <c:pt idx="153">
                  <c:v>4.0832062612593809</c:v>
                </c:pt>
                <c:pt idx="154">
                  <c:v>4.1608754905297145</c:v>
                </c:pt>
                <c:pt idx="155">
                  <c:v>3.4452782145354348</c:v>
                </c:pt>
                <c:pt idx="156">
                  <c:v>3.7364154600755497</c:v>
                </c:pt>
                <c:pt idx="157">
                  <c:v>4.5309008115999516</c:v>
                </c:pt>
                <c:pt idx="158">
                  <c:v>4.2767493570060005</c:v>
                </c:pt>
                <c:pt idx="159">
                  <c:v>3.5943994873266818</c:v>
                </c:pt>
                <c:pt idx="160">
                  <c:v>3.3556903800440949</c:v>
                </c:pt>
                <c:pt idx="161">
                  <c:v>3.1543354727594002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BC-45D1-A42C-321549382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367872"/>
        <c:axId val="236369408"/>
      </c:lineChart>
      <c:dateAx>
        <c:axId val="236367872"/>
        <c:scaling>
          <c:orientation val="minMax"/>
          <c:min val="4267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36369408"/>
        <c:crosses val="autoZero"/>
        <c:auto val="1"/>
        <c:lblOffset val="100"/>
        <c:baseTimeUnit val="months"/>
      </c:dateAx>
      <c:valAx>
        <c:axId val="236369408"/>
        <c:scaling>
          <c:orientation val="minMax"/>
          <c:max val="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36367872"/>
        <c:crosses val="autoZero"/>
        <c:crossBetween val="between"/>
      </c:valAx>
      <c:valAx>
        <c:axId val="14428127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42818352"/>
        <c:crosses val="max"/>
        <c:crossBetween val="between"/>
      </c:valAx>
      <c:catAx>
        <c:axId val="1442818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442812776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6.4936456786061303E-2"/>
          <c:y val="0.84393193919136789"/>
          <c:w val="0.8843546152055265"/>
          <c:h val="4.336087630904185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/>
              <a:t>שיעור האינפלציה בטווחים שונים - סחירים</a:t>
            </a:r>
          </a:p>
          <a:p>
            <a:pPr>
              <a:defRPr/>
            </a:pPr>
            <a:r>
              <a:rPr lang="he-IL"/>
              <a:t>בניכוי עונתיות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3232752747708333E-2"/>
          <c:y val="0.11828847481021394"/>
          <c:w val="0.67081111412797545"/>
          <c:h val="0.6618114040092814"/>
        </c:manualLayout>
      </c:layout>
      <c:lineChart>
        <c:grouping val="standard"/>
        <c:varyColors val="0"/>
        <c:ser>
          <c:idx val="0"/>
          <c:order val="0"/>
          <c:tx>
            <c:strRef>
              <c:f>סחירים!$C$7</c:f>
              <c:strCache>
                <c:ptCount val="1"/>
                <c:pt idx="0">
                  <c:v>שנתי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23-40D8-9014-FD12D16FC47F}"/>
                </c:ext>
              </c:extLst>
            </c:dLbl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23-40D8-9014-FD12D16FC4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סחירים!$A$8:$A$56</c:f>
              <c:numCache>
                <c:formatCode>m/d/yyyy</c:formatCode>
                <c:ptCount val="4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  <c:pt idx="37">
                  <c:v>44713</c:v>
                </c:pt>
                <c:pt idx="38">
                  <c:v>44743</c:v>
                </c:pt>
                <c:pt idx="39">
                  <c:v>44774</c:v>
                </c:pt>
                <c:pt idx="40">
                  <c:v>44805</c:v>
                </c:pt>
                <c:pt idx="41">
                  <c:v>44835</c:v>
                </c:pt>
                <c:pt idx="42">
                  <c:v>44866</c:v>
                </c:pt>
                <c:pt idx="43">
                  <c:v>44896</c:v>
                </c:pt>
                <c:pt idx="44">
                  <c:v>44927</c:v>
                </c:pt>
                <c:pt idx="45">
                  <c:v>44958</c:v>
                </c:pt>
                <c:pt idx="46">
                  <c:v>44986</c:v>
                </c:pt>
                <c:pt idx="47">
                  <c:v>45017</c:v>
                </c:pt>
                <c:pt idx="48">
                  <c:v>45047</c:v>
                </c:pt>
              </c:numCache>
            </c:numRef>
          </c:cat>
          <c:val>
            <c:numRef>
              <c:f>סחירים!$C$8:$C$56</c:f>
              <c:numCache>
                <c:formatCode>General</c:formatCode>
                <c:ptCount val="49"/>
                <c:pt idx="6" formatCode="0.00%">
                  <c:v>-9.5455018246174417E-3</c:v>
                </c:pt>
                <c:pt idx="7" formatCode="0.00%">
                  <c:v>-6.3097197874749655E-3</c:v>
                </c:pt>
                <c:pt idx="8" formatCode="0.00%">
                  <c:v>-8.6401240667836054E-3</c:v>
                </c:pt>
                <c:pt idx="9" formatCode="0.00%">
                  <c:v>-1.2457598370423928E-2</c:v>
                </c:pt>
                <c:pt idx="10" formatCode="0.00%">
                  <c:v>-1.5526554505766565E-2</c:v>
                </c:pt>
                <c:pt idx="11" formatCode="0.00%">
                  <c:v>-3.2458375346220425E-2</c:v>
                </c:pt>
                <c:pt idx="12" formatCode="0.00%">
                  <c:v>-4.7921953949547569E-2</c:v>
                </c:pt>
                <c:pt idx="13" formatCode="0.00%">
                  <c:v>-3.6132832465862741E-2</c:v>
                </c:pt>
                <c:pt idx="14" formatCode="0.00%">
                  <c:v>-2.7743788856087637E-2</c:v>
                </c:pt>
                <c:pt idx="15" formatCode="0.00%">
                  <c:v>-2.6796027877316941E-2</c:v>
                </c:pt>
                <c:pt idx="16" formatCode="0.00%">
                  <c:v>-2.2973148936471954E-2</c:v>
                </c:pt>
                <c:pt idx="17" formatCode="0.00%">
                  <c:v>-2.5308858278417889E-2</c:v>
                </c:pt>
                <c:pt idx="18" formatCode="0.00%">
                  <c:v>-1.8438804982507495E-2</c:v>
                </c:pt>
                <c:pt idx="19" formatCode="0.00%">
                  <c:v>-1.7121416864469996E-2</c:v>
                </c:pt>
                <c:pt idx="20" formatCode="0.00%">
                  <c:v>-1.3585031460695562E-2</c:v>
                </c:pt>
                <c:pt idx="21" formatCode="0.00%">
                  <c:v>-4.8669949702540016E-3</c:v>
                </c:pt>
                <c:pt idx="22" formatCode="0.00%">
                  <c:v>-1.3220805442192285E-3</c:v>
                </c:pt>
                <c:pt idx="23" formatCode="0.00%">
                  <c:v>1.6120027353231592E-2</c:v>
                </c:pt>
                <c:pt idx="24" formatCode="0.00%">
                  <c:v>2.2415263541548214E-2</c:v>
                </c:pt>
                <c:pt idx="25" formatCode="0.00%">
                  <c:v>1.9931527965282525E-2</c:v>
                </c:pt>
                <c:pt idx="26" formatCode="0.00%">
                  <c:v>2.1064296297589324E-2</c:v>
                </c:pt>
                <c:pt idx="27" formatCode="0.00%">
                  <c:v>2.3725574839621011E-2</c:v>
                </c:pt>
                <c:pt idx="28" formatCode="0.00%">
                  <c:v>2.5684623484989899E-2</c:v>
                </c:pt>
                <c:pt idx="29" formatCode="0.00%">
                  <c:v>2.8153586946392029E-2</c:v>
                </c:pt>
                <c:pt idx="30" formatCode="0.00%">
                  <c:v>2.6032290067987685E-2</c:v>
                </c:pt>
                <c:pt idx="31" formatCode="0.00%">
                  <c:v>2.9196142649008605E-2</c:v>
                </c:pt>
                <c:pt idx="32" formatCode="0.00%">
                  <c:v>3.3561123322550124E-2</c:v>
                </c:pt>
                <c:pt idx="33" formatCode="0.00%">
                  <c:v>3.6693423915214352E-2</c:v>
                </c:pt>
                <c:pt idx="34" formatCode="0.00%">
                  <c:v>3.7992990790394421E-2</c:v>
                </c:pt>
                <c:pt idx="35" formatCode="0.00%">
                  <c:v>4.2751232487864055E-2</c:v>
                </c:pt>
                <c:pt idx="36" formatCode="0.00%">
                  <c:v>4.9430873471882242E-2</c:v>
                </c:pt>
                <c:pt idx="37" formatCode="0.00%">
                  <c:v>5.7860180346286372E-2</c:v>
                </c:pt>
                <c:pt idx="38" formatCode="0.00%">
                  <c:v>7.0151810006162219E-2</c:v>
                </c:pt>
                <c:pt idx="39" formatCode="0.00%">
                  <c:v>5.2609203099749369E-2</c:v>
                </c:pt>
                <c:pt idx="40" formatCode="0.00%">
                  <c:v>4.858330916603526E-2</c:v>
                </c:pt>
                <c:pt idx="41" formatCode="0.00%">
                  <c:v>5.222764166351368E-2</c:v>
                </c:pt>
                <c:pt idx="42" formatCode="0.00%">
                  <c:v>5.3683033592734297E-2</c:v>
                </c:pt>
                <c:pt idx="43" formatCode="0.00%">
                  <c:v>5.4276424636210852E-2</c:v>
                </c:pt>
                <c:pt idx="44" formatCode="0.00%">
                  <c:v>5.4115057066415062E-2</c:v>
                </c:pt>
                <c:pt idx="45" formatCode="0.00%">
                  <c:v>4.7602403753757905E-2</c:v>
                </c:pt>
                <c:pt idx="46" formatCode="0.00%">
                  <c:v>4.1878466838312312E-2</c:v>
                </c:pt>
                <c:pt idx="47" formatCode="0.00%">
                  <c:v>4.1314449718298674E-2</c:v>
                </c:pt>
                <c:pt idx="48" formatCode="0.00%">
                  <c:v>3.4556400139657661E-2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23-40D8-9014-FD12D16FC47F}"/>
            </c:ext>
          </c:extLst>
        </c:ser>
        <c:ser>
          <c:idx val="1"/>
          <c:order val="1"/>
          <c:tx>
            <c:strRef>
              <c:f>סחירים!$D$7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8"/>
              <c:layout>
                <c:manualLayout>
                  <c:x val="0"/>
                  <c:y val="2.395173944530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3-40D8-9014-FD12D16FC4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סחירים!$A$8:$A$56</c:f>
              <c:numCache>
                <c:formatCode>m/d/yyyy</c:formatCode>
                <c:ptCount val="4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  <c:pt idx="37">
                  <c:v>44713</c:v>
                </c:pt>
                <c:pt idx="38">
                  <c:v>44743</c:v>
                </c:pt>
                <c:pt idx="39">
                  <c:v>44774</c:v>
                </c:pt>
                <c:pt idx="40">
                  <c:v>44805</c:v>
                </c:pt>
                <c:pt idx="41">
                  <c:v>44835</c:v>
                </c:pt>
                <c:pt idx="42">
                  <c:v>44866</c:v>
                </c:pt>
                <c:pt idx="43">
                  <c:v>44896</c:v>
                </c:pt>
                <c:pt idx="44">
                  <c:v>44927</c:v>
                </c:pt>
                <c:pt idx="45">
                  <c:v>44958</c:v>
                </c:pt>
                <c:pt idx="46">
                  <c:v>44986</c:v>
                </c:pt>
                <c:pt idx="47">
                  <c:v>45017</c:v>
                </c:pt>
                <c:pt idx="48">
                  <c:v>45047</c:v>
                </c:pt>
              </c:numCache>
            </c:numRef>
          </c:cat>
          <c:val>
            <c:numRef>
              <c:f>סחירים!$D$8:$D$56</c:f>
              <c:numCache>
                <c:formatCode>0.00%</c:formatCode>
                <c:ptCount val="49"/>
                <c:pt idx="0">
                  <c:v>2.2119118979342822E-2</c:v>
                </c:pt>
                <c:pt idx="1">
                  <c:v>5.9942558798005141E-3</c:v>
                </c:pt>
                <c:pt idx="2">
                  <c:v>-2.3839030681194195E-3</c:v>
                </c:pt>
                <c:pt idx="3">
                  <c:v>6.3766065202071065E-3</c:v>
                </c:pt>
                <c:pt idx="4">
                  <c:v>-1.7937697987113754E-2</c:v>
                </c:pt>
                <c:pt idx="5">
                  <c:v>-1.0182970272232028E-2</c:v>
                </c:pt>
                <c:pt idx="6">
                  <c:v>-4.0229172177656092E-2</c:v>
                </c:pt>
                <c:pt idx="7">
                  <c:v>-1.8463209687723636E-2</c:v>
                </c:pt>
                <c:pt idx="8">
                  <c:v>-1.4857111234613973E-2</c:v>
                </c:pt>
                <c:pt idx="9">
                  <c:v>-3.093932361122631E-2</c:v>
                </c:pt>
                <c:pt idx="10">
                  <c:v>-1.3109491223938563E-2</c:v>
                </c:pt>
                <c:pt idx="11">
                  <c:v>-5.4232482042521069E-2</c:v>
                </c:pt>
                <c:pt idx="12">
                  <c:v>-5.5553076323513584E-2</c:v>
                </c:pt>
                <c:pt idx="13">
                  <c:v>-5.3484366740134015E-2</c:v>
                </c:pt>
                <c:pt idx="14">
                  <c:v>-4.0461895540275239E-2</c:v>
                </c:pt>
                <c:pt idx="15">
                  <c:v>-2.263501715408156E-2</c:v>
                </c:pt>
                <c:pt idx="16">
                  <c:v>-3.2738222517731508E-2</c:v>
                </c:pt>
                <c:pt idx="17">
                  <c:v>4.4993126875747524E-3</c:v>
                </c:pt>
                <c:pt idx="18">
                  <c:v>2.0133959263331835E-2</c:v>
                </c:pt>
                <c:pt idx="19">
                  <c:v>2.0638513765866007E-2</c:v>
                </c:pt>
                <c:pt idx="20">
                  <c:v>1.4044659233475754E-2</c:v>
                </c:pt>
                <c:pt idx="21">
                  <c:v>1.3224041254250141E-2</c:v>
                </c:pt>
                <c:pt idx="22">
                  <c:v>3.1114440813112987E-2</c:v>
                </c:pt>
                <c:pt idx="23">
                  <c:v>2.7875178158002223E-2</c:v>
                </c:pt>
                <c:pt idx="24">
                  <c:v>2.4701669452900754E-2</c:v>
                </c:pt>
                <c:pt idx="25">
                  <c:v>1.9225031886491717E-2</c:v>
                </c:pt>
                <c:pt idx="26">
                  <c:v>2.8132526196410046E-2</c:v>
                </c:pt>
                <c:pt idx="27">
                  <c:v>3.4335951290098254E-2</c:v>
                </c:pt>
                <c:pt idx="28">
                  <c:v>2.0283399410001346E-2</c:v>
                </c:pt>
                <c:pt idx="29">
                  <c:v>2.8432071144184556E-2</c:v>
                </c:pt>
                <c:pt idx="30">
                  <c:v>2.7364638553023735E-2</c:v>
                </c:pt>
                <c:pt idx="31">
                  <c:v>3.9264801103868097E-2</c:v>
                </c:pt>
                <c:pt idx="32">
                  <c:v>3.9018383744527263E-2</c:v>
                </c:pt>
                <c:pt idx="33">
                  <c:v>3.9056269724131676E-2</c:v>
                </c:pt>
                <c:pt idx="34">
                  <c:v>5.6009976789813898E-2</c:v>
                </c:pt>
                <c:pt idx="35">
                  <c:v>5.7269763714435262E-2</c:v>
                </c:pt>
                <c:pt idx="36">
                  <c:v>7.1971057663688054E-2</c:v>
                </c:pt>
                <c:pt idx="37">
                  <c:v>7.6788283384220168E-2</c:v>
                </c:pt>
                <c:pt idx="38">
                  <c:v>0.10221812662465046</c:v>
                </c:pt>
                <c:pt idx="39">
                  <c:v>6.6338914199958188E-2</c:v>
                </c:pt>
                <c:pt idx="40">
                  <c:v>4.1208871533645386E-2</c:v>
                </c:pt>
                <c:pt idx="41">
                  <c:v>4.720956550480282E-2</c:v>
                </c:pt>
                <c:pt idx="42">
                  <c:v>3.570700658739967E-2</c:v>
                </c:pt>
                <c:pt idx="43">
                  <c:v>3.2235209739096105E-2</c:v>
                </c:pt>
                <c:pt idx="44">
                  <c:v>8.1113045535365913E-3</c:v>
                </c:pt>
                <c:pt idx="45">
                  <c:v>2.9195110237584032E-2</c:v>
                </c:pt>
                <c:pt idx="46">
                  <c:v>4.254849275578354E-2</c:v>
                </c:pt>
                <c:pt idx="47">
                  <c:v>3.5452519639107782E-2</c:v>
                </c:pt>
                <c:pt idx="48">
                  <c:v>3.3407071944538735E-2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23-40D8-9014-FD12D16FC47F}"/>
            </c:ext>
          </c:extLst>
        </c:ser>
        <c:ser>
          <c:idx val="2"/>
          <c:order val="2"/>
          <c:tx>
            <c:strRef>
              <c:f>סחירים!$E$7</c:f>
              <c:strCache>
                <c:ptCount val="1"/>
                <c:pt idx="0">
                  <c:v>רבעוני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8"/>
              <c:layout>
                <c:manualLayout>
                  <c:x val="0"/>
                  <c:y val="-2.395173944530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23-40D8-9014-FD12D16FC4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סחירים!$A$8:$A$56</c:f>
              <c:numCache>
                <c:formatCode>m/d/yyyy</c:formatCode>
                <c:ptCount val="4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  <c:pt idx="37">
                  <c:v>44713</c:v>
                </c:pt>
                <c:pt idx="38">
                  <c:v>44743</c:v>
                </c:pt>
                <c:pt idx="39">
                  <c:v>44774</c:v>
                </c:pt>
                <c:pt idx="40">
                  <c:v>44805</c:v>
                </c:pt>
                <c:pt idx="41">
                  <c:v>44835</c:v>
                </c:pt>
                <c:pt idx="42">
                  <c:v>44866</c:v>
                </c:pt>
                <c:pt idx="43">
                  <c:v>44896</c:v>
                </c:pt>
                <c:pt idx="44">
                  <c:v>44927</c:v>
                </c:pt>
                <c:pt idx="45">
                  <c:v>44958</c:v>
                </c:pt>
                <c:pt idx="46">
                  <c:v>44986</c:v>
                </c:pt>
                <c:pt idx="47">
                  <c:v>45017</c:v>
                </c:pt>
                <c:pt idx="48">
                  <c:v>45047</c:v>
                </c:pt>
              </c:numCache>
            </c:numRef>
          </c:cat>
          <c:val>
            <c:numRef>
              <c:f>סחירים!$E$8:$E$56</c:f>
              <c:numCache>
                <c:formatCode>0.00%</c:formatCode>
                <c:ptCount val="49"/>
                <c:pt idx="0">
                  <c:v>7.8624714534292206E-2</c:v>
                </c:pt>
                <c:pt idx="1">
                  <c:v>-1.1751958409076391E-3</c:v>
                </c:pt>
                <c:pt idx="2">
                  <c:v>-1.5751556232970754E-2</c:v>
                </c:pt>
                <c:pt idx="3">
                  <c:v>-6.1032201001983366E-2</c:v>
                </c:pt>
                <c:pt idx="4">
                  <c:v>-3.4418888058337482E-2</c:v>
                </c:pt>
                <c:pt idx="5">
                  <c:v>-4.5828789026720607E-3</c:v>
                </c:pt>
                <c:pt idx="6">
                  <c:v>-1.8965247879886515E-2</c:v>
                </c:pt>
                <c:pt idx="7">
                  <c:v>-2.2438728122801122E-3</c:v>
                </c:pt>
                <c:pt idx="8">
                  <c:v>-2.5025297721278039E-2</c:v>
                </c:pt>
                <c:pt idx="9">
                  <c:v>-4.2767249076930636E-2</c:v>
                </c:pt>
                <c:pt idx="10">
                  <c:v>-2.3856782460999759E-2</c:v>
                </c:pt>
                <c:pt idx="11">
                  <c:v>-8.2564710722370482E-2</c:v>
                </c:pt>
                <c:pt idx="12">
                  <c:v>-6.8168122348683524E-2</c:v>
                </c:pt>
                <c:pt idx="13">
                  <c:v>-8.2212704131675141E-2</c:v>
                </c:pt>
                <c:pt idx="14">
                  <c:v>3.5730962944680034E-3</c:v>
                </c:pt>
                <c:pt idx="15">
                  <c:v>2.5123021226845843E-2</c:v>
                </c:pt>
                <c:pt idx="16">
                  <c:v>1.9403243420344607E-2</c:v>
                </c:pt>
                <c:pt idx="17">
                  <c:v>5.4263839031261085E-3</c:v>
                </c:pt>
                <c:pt idx="18">
                  <c:v>1.5169178033700437E-2</c:v>
                </c:pt>
                <c:pt idx="19">
                  <c:v>2.1875280960485854E-2</c:v>
                </c:pt>
                <c:pt idx="20">
                  <c:v>2.2736808365885208E-2</c:v>
                </c:pt>
                <c:pt idx="21">
                  <c:v>1.1282631496041917E-2</c:v>
                </c:pt>
                <c:pt idx="22">
                  <c:v>4.0437135394852053E-2</c:v>
                </c:pt>
                <c:pt idx="23">
                  <c:v>3.3039363823670342E-2</c:v>
                </c:pt>
                <c:pt idx="24">
                  <c:v>3.8298768986295251E-2</c:v>
                </c:pt>
                <c:pt idx="25">
                  <c:v>-1.55460595917567E-3</c:v>
                </c:pt>
                <c:pt idx="26">
                  <c:v>2.3248995575971598E-2</c:v>
                </c:pt>
                <c:pt idx="27">
                  <c:v>3.0388258261831114E-2</c:v>
                </c:pt>
                <c:pt idx="28">
                  <c:v>4.2599045801261504E-2</c:v>
                </c:pt>
                <c:pt idx="29">
                  <c:v>3.364140060803944E-2</c:v>
                </c:pt>
                <c:pt idx="30">
                  <c:v>2.43498914959277E-2</c:v>
                </c:pt>
                <c:pt idx="31">
                  <c:v>3.5941219362428223E-2</c:v>
                </c:pt>
                <c:pt idx="32">
                  <c:v>4.442333784621888E-2</c:v>
                </c:pt>
                <c:pt idx="33">
                  <c:v>5.3973784364206967E-2</c:v>
                </c:pt>
                <c:pt idx="34">
                  <c:v>7.6467515952255205E-2</c:v>
                </c:pt>
                <c:pt idx="35">
                  <c:v>7.0274200852227464E-2</c:v>
                </c:pt>
                <c:pt idx="36">
                  <c:v>9.0275645861340514E-2</c:v>
                </c:pt>
                <c:pt idx="37">
                  <c:v>7.7109146398954165E-2</c:v>
                </c:pt>
                <c:pt idx="38">
                  <c:v>0.13511546638476202</c:v>
                </c:pt>
                <c:pt idx="39">
                  <c:v>4.2927707551267735E-2</c:v>
                </c:pt>
                <c:pt idx="40">
                  <c:v>6.5051603960830651E-3</c:v>
                </c:pt>
                <c:pt idx="41">
                  <c:v>-3.3888704223649757E-2</c:v>
                </c:pt>
                <c:pt idx="42">
                  <c:v>2.8536298084209433E-2</c:v>
                </c:pt>
                <c:pt idx="43">
                  <c:v>5.8623015708944459E-2</c:v>
                </c:pt>
                <c:pt idx="44">
                  <c:v>5.1937190685635182E-2</c:v>
                </c:pt>
                <c:pt idx="45">
                  <c:v>2.9854344382339804E-2</c:v>
                </c:pt>
                <c:pt idx="46">
                  <c:v>2.6718051297486278E-2</c:v>
                </c:pt>
                <c:pt idx="47">
                  <c:v>1.9226176163768205E-2</c:v>
                </c:pt>
                <c:pt idx="48">
                  <c:v>3.6972055485652966E-2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B23-40D8-9014-FD12D16FC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617352"/>
        <c:axId val="753623584"/>
      </c:lineChart>
      <c:dateAx>
        <c:axId val="753617352"/>
        <c:scaling>
          <c:orientation val="minMax"/>
          <c:min val="44197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23584"/>
        <c:crosses val="autoZero"/>
        <c:auto val="1"/>
        <c:lblOffset val="100"/>
        <c:baseTimeUnit val="months"/>
        <c:majorUnit val="4"/>
        <c:majorTimeUnit val="months"/>
      </c:dateAx>
      <c:valAx>
        <c:axId val="753623584"/>
        <c:scaling>
          <c:orientation val="minMax"/>
          <c:max val="0.14000000000000001"/>
          <c:min val="-3.5000000000000003E-2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1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 rtl="1">
              <a:defRPr/>
            </a:pPr>
            <a:r>
              <a:rPr lang="he-IL" sz="2000" dirty="0" smtClean="0"/>
              <a:t>איור 16: אחוז </a:t>
            </a:r>
            <a:r>
              <a:rPr lang="he-IL" sz="2000" dirty="0"/>
              <a:t>החברות המדווחות על קושי חמור בגיוס אשראי בנקאי, לפי גידול עסק </a:t>
            </a:r>
          </a:p>
          <a:p>
            <a:pPr algn="ctr" rtl="1">
              <a:defRPr/>
            </a:pPr>
            <a:r>
              <a:rPr lang="he-IL" sz="2000" b="0" dirty="0"/>
              <a:t>2018 עד מאי 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03924824592648"/>
          <c:y val="0.1319776116501187"/>
          <c:w val="0.83467604166666665"/>
          <c:h val="0.59552803030303025"/>
        </c:manualLayout>
      </c:layout>
      <c:lineChart>
        <c:grouping val="standard"/>
        <c:varyColors val="0"/>
        <c:ser>
          <c:idx val="0"/>
          <c:order val="0"/>
          <c:tx>
            <c:strRef>
              <c:f>'גרפים - ממוצע'!$B$2</c:f>
              <c:strCache>
                <c:ptCount val="1"/>
                <c:pt idx="0">
                  <c:v>קטן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'גרפים - ממוצע'!$A$4:$A$998</c:f>
              <c:numCache>
                <c:formatCode>m/d/yyyy</c:formatCode>
                <c:ptCount val="99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</c:numCache>
            </c:numRef>
          </c:cat>
          <c:val>
            <c:numRef>
              <c:f>'גרפים - ממוצע'!$B$4:$B$998</c:f>
              <c:numCache>
                <c:formatCode>General</c:formatCode>
                <c:ptCount val="995"/>
                <c:pt idx="0">
                  <c:v>0.58004518001898719</c:v>
                </c:pt>
                <c:pt idx="1">
                  <c:v>0.48189117639525886</c:v>
                </c:pt>
                <c:pt idx="2">
                  <c:v>0.61888263866808602</c:v>
                </c:pt>
                <c:pt idx="3">
                  <c:v>0.46198928487758134</c:v>
                </c:pt>
                <c:pt idx="4">
                  <c:v>0.43136287169736492</c:v>
                </c:pt>
                <c:pt idx="5">
                  <c:v>0.54521642063726994</c:v>
                </c:pt>
                <c:pt idx="6">
                  <c:v>0.55550183728289226</c:v>
                </c:pt>
                <c:pt idx="7">
                  <c:v>0.533445286791004</c:v>
                </c:pt>
                <c:pt idx="8">
                  <c:v>0.41458733395463471</c:v>
                </c:pt>
                <c:pt idx="9">
                  <c:v>0.38261681938622888</c:v>
                </c:pt>
                <c:pt idx="10">
                  <c:v>0.3896655516994329</c:v>
                </c:pt>
                <c:pt idx="11">
                  <c:v>0.50894904871225488</c:v>
                </c:pt>
                <c:pt idx="12">
                  <c:v>0.59327163282221651</c:v>
                </c:pt>
                <c:pt idx="13">
                  <c:v>0.68488567779409071</c:v>
                </c:pt>
                <c:pt idx="14">
                  <c:v>0.67673722763381994</c:v>
                </c:pt>
                <c:pt idx="15">
                  <c:v>0.69889772468613154</c:v>
                </c:pt>
                <c:pt idx="16">
                  <c:v>0.57738341618970745</c:v>
                </c:pt>
                <c:pt idx="17">
                  <c:v>0.65810183084932106</c:v>
                </c:pt>
                <c:pt idx="18">
                  <c:v>0.65343941836101938</c:v>
                </c:pt>
                <c:pt idx="19">
                  <c:v>0.5535697010931413</c:v>
                </c:pt>
                <c:pt idx="20">
                  <c:v>0.58481701668539177</c:v>
                </c:pt>
                <c:pt idx="21">
                  <c:v>0.55002745399369735</c:v>
                </c:pt>
                <c:pt idx="22">
                  <c:v>0.56734400468582291</c:v>
                </c:pt>
                <c:pt idx="23">
                  <c:v>0.56032027045467658</c:v>
                </c:pt>
                <c:pt idx="24">
                  <c:v>0.50013254015803144</c:v>
                </c:pt>
                <c:pt idx="25">
                  <c:v>0.57034370224038244</c:v>
                </c:pt>
                <c:pt idx="26">
                  <c:v>0.64988916327271251</c:v>
                </c:pt>
                <c:pt idx="27">
                  <c:v>0.5435026763254569</c:v>
                </c:pt>
                <c:pt idx="28">
                  <c:v>0.72107698072278048</c:v>
                </c:pt>
                <c:pt idx="29">
                  <c:v>0.63041295548962573</c:v>
                </c:pt>
                <c:pt idx="30">
                  <c:v>0.55227399175702407</c:v>
                </c:pt>
                <c:pt idx="31">
                  <c:v>0.55577869436852256</c:v>
                </c:pt>
                <c:pt idx="32">
                  <c:v>0.6757558887436973</c:v>
                </c:pt>
                <c:pt idx="33">
                  <c:v>0.61252908750396906</c:v>
                </c:pt>
                <c:pt idx="34">
                  <c:v>0.63133952875992305</c:v>
                </c:pt>
                <c:pt idx="35">
                  <c:v>0.64032754343360943</c:v>
                </c:pt>
                <c:pt idx="36">
                  <c:v>0.70585701043669247</c:v>
                </c:pt>
                <c:pt idx="37">
                  <c:v>0.58030674627060364</c:v>
                </c:pt>
                <c:pt idx="38">
                  <c:v>0.6053397098598774</c:v>
                </c:pt>
                <c:pt idx="39">
                  <c:v>0.62633990967426401</c:v>
                </c:pt>
                <c:pt idx="40">
                  <c:v>0.59255655666705398</c:v>
                </c:pt>
                <c:pt idx="41">
                  <c:v>0.59273747589689474</c:v>
                </c:pt>
                <c:pt idx="42">
                  <c:v>0.58275651014296159</c:v>
                </c:pt>
                <c:pt idx="43">
                  <c:v>0.51628940663268286</c:v>
                </c:pt>
                <c:pt idx="44">
                  <c:v>0.59181773248114511</c:v>
                </c:pt>
                <c:pt idx="45">
                  <c:v>0.60331715740964975</c:v>
                </c:pt>
                <c:pt idx="46">
                  <c:v>0.53972745819371692</c:v>
                </c:pt>
                <c:pt idx="47">
                  <c:v>0.5344129774591353</c:v>
                </c:pt>
                <c:pt idx="48">
                  <c:v>0.61739689349391691</c:v>
                </c:pt>
                <c:pt idx="49">
                  <c:v>0.55466130677383341</c:v>
                </c:pt>
                <c:pt idx="50">
                  <c:v>0.48592333051420822</c:v>
                </c:pt>
                <c:pt idx="51">
                  <c:v>0.57333529874857914</c:v>
                </c:pt>
                <c:pt idx="52">
                  <c:v>0.68271894350954065</c:v>
                </c:pt>
                <c:pt idx="53">
                  <c:v>0.52876522217928568</c:v>
                </c:pt>
                <c:pt idx="54">
                  <c:v>0.5693120108190296</c:v>
                </c:pt>
                <c:pt idx="55">
                  <c:v>0.52709299781740071</c:v>
                </c:pt>
                <c:pt idx="56">
                  <c:v>0.56878546845799227</c:v>
                </c:pt>
                <c:pt idx="57">
                  <c:v>0.63471680110466611</c:v>
                </c:pt>
                <c:pt idx="58">
                  <c:v>0.67566779985938219</c:v>
                </c:pt>
                <c:pt idx="59">
                  <c:v>0.69151864290442788</c:v>
                </c:pt>
                <c:pt idx="60">
                  <c:v>0.66941028740793695</c:v>
                </c:pt>
                <c:pt idx="61">
                  <c:v>0.66253256596796173</c:v>
                </c:pt>
                <c:pt idx="62">
                  <c:v>0.83025669101351618</c:v>
                </c:pt>
                <c:pt idx="63">
                  <c:v>1.2926791694939432</c:v>
                </c:pt>
                <c:pt idx="64">
                  <c:v>0.84775184611823651</c:v>
                </c:pt>
                <c:pt idx="65">
                  <c:v>0.89388983826457791</c:v>
                </c:pt>
                <c:pt idx="66">
                  <c:v>0.7873182183961035</c:v>
                </c:pt>
                <c:pt idx="67">
                  <c:v>0.70962631389867814</c:v>
                </c:pt>
                <c:pt idx="68">
                  <c:v>0.83711632809406633</c:v>
                </c:pt>
                <c:pt idx="69">
                  <c:v>0.77913167851053933</c:v>
                </c:pt>
                <c:pt idx="70">
                  <c:v>0.75392603580184137</c:v>
                </c:pt>
                <c:pt idx="71">
                  <c:v>0.9235065925836774</c:v>
                </c:pt>
                <c:pt idx="72">
                  <c:v>0.87087085236660078</c:v>
                </c:pt>
                <c:pt idx="73">
                  <c:v>0.56326226611212904</c:v>
                </c:pt>
                <c:pt idx="74">
                  <c:v>0.61593033972103262</c:v>
                </c:pt>
                <c:pt idx="75">
                  <c:v>0.75470925264504929</c:v>
                </c:pt>
                <c:pt idx="76">
                  <c:v>0.66881426135847621</c:v>
                </c:pt>
                <c:pt idx="77">
                  <c:v>0.58844750625851572</c:v>
                </c:pt>
                <c:pt idx="78">
                  <c:v>0.65442519218631112</c:v>
                </c:pt>
                <c:pt idx="79">
                  <c:v>0.58329669260899486</c:v>
                </c:pt>
                <c:pt idx="80">
                  <c:v>0.61520701897212315</c:v>
                </c:pt>
                <c:pt idx="81">
                  <c:v>0.68020438374084113</c:v>
                </c:pt>
                <c:pt idx="82">
                  <c:v>0.64864998656892392</c:v>
                </c:pt>
                <c:pt idx="83">
                  <c:v>0.68537465880834125</c:v>
                </c:pt>
                <c:pt idx="84">
                  <c:v>0.7266194096897225</c:v>
                </c:pt>
                <c:pt idx="85">
                  <c:v>0.57381490746432595</c:v>
                </c:pt>
                <c:pt idx="86">
                  <c:v>0.63885119770014875</c:v>
                </c:pt>
                <c:pt idx="87">
                  <c:v>0.58388303923224827</c:v>
                </c:pt>
                <c:pt idx="88">
                  <c:v>0.51457890202797629</c:v>
                </c:pt>
                <c:pt idx="89">
                  <c:v>0.60651159662767462</c:v>
                </c:pt>
                <c:pt idx="90">
                  <c:v>0.61173138897648982</c:v>
                </c:pt>
                <c:pt idx="91">
                  <c:v>0.5467957366597398</c:v>
                </c:pt>
                <c:pt idx="92">
                  <c:v>0.62658718975313887</c:v>
                </c:pt>
                <c:pt idx="93">
                  <c:v>0.66862140964643402</c:v>
                </c:pt>
                <c:pt idx="94">
                  <c:v>0.6048340563223521</c:v>
                </c:pt>
                <c:pt idx="95">
                  <c:v>0.5383589744566718</c:v>
                </c:pt>
                <c:pt idx="96">
                  <c:v>0.65721502266184806</c:v>
                </c:pt>
                <c:pt idx="97">
                  <c:v>0.58743038320465957</c:v>
                </c:pt>
                <c:pt idx="98">
                  <c:v>0.6835284121438816</c:v>
                </c:pt>
                <c:pt idx="99">
                  <c:v>0.63107671586285974</c:v>
                </c:pt>
                <c:pt idx="100">
                  <c:v>0.60834814401322701</c:v>
                </c:pt>
                <c:pt idx="101">
                  <c:v>0.5557766327880751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B0-4EDA-A405-8476E5B5AA72}"/>
            </c:ext>
          </c:extLst>
        </c:ser>
        <c:ser>
          <c:idx val="1"/>
          <c:order val="1"/>
          <c:tx>
            <c:strRef>
              <c:f>'גרפים - ממוצע'!$C$2</c:f>
              <c:strCache>
                <c:ptCount val="1"/>
                <c:pt idx="0">
                  <c:v>בינוני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'גרפים - ממוצע'!$A$4:$A$998</c:f>
              <c:numCache>
                <c:formatCode>m/d/yyyy</c:formatCode>
                <c:ptCount val="99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</c:numCache>
            </c:numRef>
          </c:cat>
          <c:val>
            <c:numRef>
              <c:f>'גרפים - ממוצע'!$C$4:$C$998</c:f>
              <c:numCache>
                <c:formatCode>General</c:formatCode>
                <c:ptCount val="995"/>
                <c:pt idx="0">
                  <c:v>0.72512336994221183</c:v>
                </c:pt>
                <c:pt idx="1">
                  <c:v>0.77064245465929626</c:v>
                </c:pt>
                <c:pt idx="2">
                  <c:v>0.63445606990628955</c:v>
                </c:pt>
                <c:pt idx="3">
                  <c:v>0.60388528456958024</c:v>
                </c:pt>
                <c:pt idx="4">
                  <c:v>0.99998642952561501</c:v>
                </c:pt>
                <c:pt idx="5">
                  <c:v>0.55226556236165769</c:v>
                </c:pt>
                <c:pt idx="6">
                  <c:v>0.79700204003963881</c:v>
                </c:pt>
                <c:pt idx="7">
                  <c:v>0.47725857511633768</c:v>
                </c:pt>
                <c:pt idx="8">
                  <c:v>0.65216436566988267</c:v>
                </c:pt>
                <c:pt idx="9">
                  <c:v>0.88207169403090768</c:v>
                </c:pt>
                <c:pt idx="10">
                  <c:v>0.9350904756869699</c:v>
                </c:pt>
                <c:pt idx="11">
                  <c:v>0.89892489296874711</c:v>
                </c:pt>
                <c:pt idx="12">
                  <c:v>0.86297219470428299</c:v>
                </c:pt>
                <c:pt idx="13">
                  <c:v>0.80207228583228507</c:v>
                </c:pt>
                <c:pt idx="14">
                  <c:v>0.79700949493363882</c:v>
                </c:pt>
                <c:pt idx="15">
                  <c:v>0.73210354413151457</c:v>
                </c:pt>
                <c:pt idx="16">
                  <c:v>0.83554627828250505</c:v>
                </c:pt>
                <c:pt idx="17">
                  <c:v>0.77407951743554626</c:v>
                </c:pt>
                <c:pt idx="18">
                  <c:v>0.84278044977808853</c:v>
                </c:pt>
                <c:pt idx="19">
                  <c:v>0.79516108116855566</c:v>
                </c:pt>
                <c:pt idx="20">
                  <c:v>0.7574576966954415</c:v>
                </c:pt>
                <c:pt idx="21">
                  <c:v>0.91480931938759935</c:v>
                </c:pt>
                <c:pt idx="22">
                  <c:v>0.85737730969126558</c:v>
                </c:pt>
                <c:pt idx="23">
                  <c:v>0.8795935492489686</c:v>
                </c:pt>
                <c:pt idx="24">
                  <c:v>0.77230466822380894</c:v>
                </c:pt>
                <c:pt idx="25">
                  <c:v>0.847932589356162</c:v>
                </c:pt>
                <c:pt idx="26">
                  <c:v>0.82195572840709707</c:v>
                </c:pt>
                <c:pt idx="27">
                  <c:v>0.76904055172901165</c:v>
                </c:pt>
                <c:pt idx="28">
                  <c:v>0.79656148030488327</c:v>
                </c:pt>
                <c:pt idx="29">
                  <c:v>0.89225899208064541</c:v>
                </c:pt>
                <c:pt idx="30">
                  <c:v>0.89323413532949825</c:v>
                </c:pt>
                <c:pt idx="31">
                  <c:v>0.8512009476761293</c:v>
                </c:pt>
                <c:pt idx="32">
                  <c:v>0.81295645139481032</c:v>
                </c:pt>
                <c:pt idx="33">
                  <c:v>0.75393413143453769</c:v>
                </c:pt>
                <c:pt idx="34">
                  <c:v>0.73457636012265848</c:v>
                </c:pt>
                <c:pt idx="35">
                  <c:v>0.69561301801149744</c:v>
                </c:pt>
                <c:pt idx="36">
                  <c:v>0.7813390715900117</c:v>
                </c:pt>
                <c:pt idx="37">
                  <c:v>0.64572308454240546</c:v>
                </c:pt>
                <c:pt idx="38">
                  <c:v>0.80091094132375551</c:v>
                </c:pt>
                <c:pt idx="39">
                  <c:v>0.70476477859970077</c:v>
                </c:pt>
                <c:pt idx="40">
                  <c:v>0.9281722008236899</c:v>
                </c:pt>
                <c:pt idx="41">
                  <c:v>0.66642983187191229</c:v>
                </c:pt>
                <c:pt idx="42">
                  <c:v>0.8108305819045839</c:v>
                </c:pt>
                <c:pt idx="43">
                  <c:v>0.75132755709927335</c:v>
                </c:pt>
                <c:pt idx="44">
                  <c:v>0.69402397572175145</c:v>
                </c:pt>
                <c:pt idx="45">
                  <c:v>0.72867866563367545</c:v>
                </c:pt>
                <c:pt idx="46">
                  <c:v>0.80294317812358007</c:v>
                </c:pt>
                <c:pt idx="47">
                  <c:v>0.79826636418387564</c:v>
                </c:pt>
                <c:pt idx="48">
                  <c:v>0.64737136102044268</c:v>
                </c:pt>
                <c:pt idx="49">
                  <c:v>0.87910919445584002</c:v>
                </c:pt>
                <c:pt idx="50">
                  <c:v>0.72625103945433356</c:v>
                </c:pt>
                <c:pt idx="51">
                  <c:v>0.82462030947355691</c:v>
                </c:pt>
                <c:pt idx="52">
                  <c:v>0.74267590313642962</c:v>
                </c:pt>
                <c:pt idx="53">
                  <c:v>0.7367468432441141</c:v>
                </c:pt>
                <c:pt idx="54">
                  <c:v>0.81007635973147918</c:v>
                </c:pt>
                <c:pt idx="55">
                  <c:v>0.66890472226324105</c:v>
                </c:pt>
                <c:pt idx="56">
                  <c:v>0.65840797224622549</c:v>
                </c:pt>
                <c:pt idx="57">
                  <c:v>0.72254761444129756</c:v>
                </c:pt>
                <c:pt idx="58">
                  <c:v>0.80837595823086139</c:v>
                </c:pt>
                <c:pt idx="59">
                  <c:v>0.82130726713000546</c:v>
                </c:pt>
                <c:pt idx="60">
                  <c:v>0.58525808711709726</c:v>
                </c:pt>
                <c:pt idx="61">
                  <c:v>0.63859004486629301</c:v>
                </c:pt>
                <c:pt idx="62">
                  <c:v>0.69501233760281644</c:v>
                </c:pt>
                <c:pt idx="63">
                  <c:v>0.93404266098683619</c:v>
                </c:pt>
                <c:pt idx="64">
                  <c:v>1.008064351543948</c:v>
                </c:pt>
                <c:pt idx="65">
                  <c:v>0.88474735952589878</c:v>
                </c:pt>
                <c:pt idx="66">
                  <c:v>0.85722329094666638</c:v>
                </c:pt>
                <c:pt idx="67">
                  <c:v>0.85356450549423324</c:v>
                </c:pt>
                <c:pt idx="68">
                  <c:v>0.96316090197389015</c:v>
                </c:pt>
                <c:pt idx="69">
                  <c:v>0.65498605210491723</c:v>
                </c:pt>
                <c:pt idx="70">
                  <c:v>0.86562402516858838</c:v>
                </c:pt>
                <c:pt idx="71">
                  <c:v>0.74487835628497212</c:v>
                </c:pt>
                <c:pt idx="72">
                  <c:v>0.5593837386399888</c:v>
                </c:pt>
                <c:pt idx="73">
                  <c:v>0.66737950867922735</c:v>
                </c:pt>
                <c:pt idx="74">
                  <c:v>0.53326192195272204</c:v>
                </c:pt>
                <c:pt idx="75">
                  <c:v>0.62991455816224273</c:v>
                </c:pt>
                <c:pt idx="76">
                  <c:v>0.57907987386534177</c:v>
                </c:pt>
                <c:pt idx="77">
                  <c:v>0.48989180471596938</c:v>
                </c:pt>
                <c:pt idx="78">
                  <c:v>0.52631877274263394</c:v>
                </c:pt>
                <c:pt idx="79">
                  <c:v>0.45308796683618402</c:v>
                </c:pt>
                <c:pt idx="80">
                  <c:v>0.49002292833672662</c:v>
                </c:pt>
                <c:pt idx="81">
                  <c:v>0.49798331897200676</c:v>
                </c:pt>
                <c:pt idx="82">
                  <c:v>0.41782252876293641</c:v>
                </c:pt>
                <c:pt idx="83">
                  <c:v>0.558514033976238</c:v>
                </c:pt>
                <c:pt idx="84">
                  <c:v>0.44642145012818568</c:v>
                </c:pt>
                <c:pt idx="85">
                  <c:v>0.49242362299117098</c:v>
                </c:pt>
                <c:pt idx="86">
                  <c:v>0.41554306523600398</c:v>
                </c:pt>
                <c:pt idx="87">
                  <c:v>0.45700756233088208</c:v>
                </c:pt>
                <c:pt idx="88">
                  <c:v>0.37542113821696438</c:v>
                </c:pt>
                <c:pt idx="89">
                  <c:v>0.4902484478866807</c:v>
                </c:pt>
                <c:pt idx="90">
                  <c:v>0.48836034296962844</c:v>
                </c:pt>
                <c:pt idx="91">
                  <c:v>0.40900471381558517</c:v>
                </c:pt>
                <c:pt idx="92">
                  <c:v>0.46048130954725924</c:v>
                </c:pt>
                <c:pt idx="93">
                  <c:v>0.59345706548920518</c:v>
                </c:pt>
                <c:pt idx="94">
                  <c:v>0.4845222783056875</c:v>
                </c:pt>
                <c:pt idx="95">
                  <c:v>0.56844228592564328</c:v>
                </c:pt>
                <c:pt idx="96">
                  <c:v>0.4730917518884859</c:v>
                </c:pt>
                <c:pt idx="97">
                  <c:v>0.54672038241251808</c:v>
                </c:pt>
                <c:pt idx="98">
                  <c:v>0.66814335776382128</c:v>
                </c:pt>
                <c:pt idx="99">
                  <c:v>0.73716191642518292</c:v>
                </c:pt>
                <c:pt idx="100">
                  <c:v>0.56076743770443449</c:v>
                </c:pt>
                <c:pt idx="101">
                  <c:v>0.52201453451499036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B0-4EDA-A405-8476E5B5AA72}"/>
            </c:ext>
          </c:extLst>
        </c:ser>
        <c:ser>
          <c:idx val="2"/>
          <c:order val="2"/>
          <c:tx>
            <c:strRef>
              <c:f>'גרפים - ממוצע'!$D$2</c:f>
              <c:strCache>
                <c:ptCount val="1"/>
                <c:pt idx="0">
                  <c:v>גדול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'גרפים - ממוצע'!$A$4:$A$998</c:f>
              <c:numCache>
                <c:formatCode>m/d/yyyy</c:formatCode>
                <c:ptCount val="99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</c:numCache>
            </c:numRef>
          </c:cat>
          <c:val>
            <c:numRef>
              <c:f>'גרפים - ממוצע'!$D$4:$D$998</c:f>
              <c:numCache>
                <c:formatCode>General</c:formatCode>
                <c:ptCount val="995"/>
                <c:pt idx="0">
                  <c:v>0.70452517931644121</c:v>
                </c:pt>
                <c:pt idx="1">
                  <c:v>0.59163926757372709</c:v>
                </c:pt>
                <c:pt idx="2">
                  <c:v>0.77391913376150523</c:v>
                </c:pt>
                <c:pt idx="3">
                  <c:v>0.61163262173337707</c:v>
                </c:pt>
                <c:pt idx="4">
                  <c:v>0.75932284539745165</c:v>
                </c:pt>
                <c:pt idx="5">
                  <c:v>0.68242292474721222</c:v>
                </c:pt>
                <c:pt idx="6">
                  <c:v>0.72419253261929561</c:v>
                </c:pt>
                <c:pt idx="7">
                  <c:v>0.60829574786828322</c:v>
                </c:pt>
                <c:pt idx="8">
                  <c:v>0.67731330999744732</c:v>
                </c:pt>
                <c:pt idx="9">
                  <c:v>0.63794288577078151</c:v>
                </c:pt>
                <c:pt idx="10">
                  <c:v>0.52089424511971538</c:v>
                </c:pt>
                <c:pt idx="11">
                  <c:v>0.6543408684708214</c:v>
                </c:pt>
                <c:pt idx="12">
                  <c:v>0.58683953001343259</c:v>
                </c:pt>
                <c:pt idx="13">
                  <c:v>0.55947731694969283</c:v>
                </c:pt>
                <c:pt idx="14">
                  <c:v>0.60135242192918048</c:v>
                </c:pt>
                <c:pt idx="15">
                  <c:v>0.4250804965537448</c:v>
                </c:pt>
                <c:pt idx="16">
                  <c:v>0.43485208114431589</c:v>
                </c:pt>
                <c:pt idx="17">
                  <c:v>0.49273289934380538</c:v>
                </c:pt>
                <c:pt idx="18">
                  <c:v>0.54691250650884848</c:v>
                </c:pt>
                <c:pt idx="19">
                  <c:v>0.53312933879706836</c:v>
                </c:pt>
                <c:pt idx="20">
                  <c:v>0.57242308886274762</c:v>
                </c:pt>
                <c:pt idx="21">
                  <c:v>0.59119206447283157</c:v>
                </c:pt>
                <c:pt idx="22">
                  <c:v>0.52984446924354012</c:v>
                </c:pt>
                <c:pt idx="23">
                  <c:v>0.57545720599582706</c:v>
                </c:pt>
                <c:pt idx="24">
                  <c:v>0.52425555422963488</c:v>
                </c:pt>
                <c:pt idx="25">
                  <c:v>0.49090563110718566</c:v>
                </c:pt>
                <c:pt idx="26">
                  <c:v>0.57854010483221974</c:v>
                </c:pt>
                <c:pt idx="27">
                  <c:v>0.4833293245381623</c:v>
                </c:pt>
                <c:pt idx="28">
                  <c:v>0.54004529698587089</c:v>
                </c:pt>
                <c:pt idx="29">
                  <c:v>0.51560813552150775</c:v>
                </c:pt>
                <c:pt idx="30">
                  <c:v>0.49406842424681219</c:v>
                </c:pt>
                <c:pt idx="31">
                  <c:v>0.42499493031342367</c:v>
                </c:pt>
                <c:pt idx="32">
                  <c:v>0.5090205893853792</c:v>
                </c:pt>
                <c:pt idx="33">
                  <c:v>0.47076181027040098</c:v>
                </c:pt>
                <c:pt idx="34">
                  <c:v>0.53482034299156256</c:v>
                </c:pt>
                <c:pt idx="35">
                  <c:v>0.44327428542779157</c:v>
                </c:pt>
                <c:pt idx="36">
                  <c:v>0.46084267931407813</c:v>
                </c:pt>
                <c:pt idx="37">
                  <c:v>0.45720894452029581</c:v>
                </c:pt>
                <c:pt idx="38">
                  <c:v>0.45180817101500392</c:v>
                </c:pt>
                <c:pt idx="39">
                  <c:v>0.47261822994697361</c:v>
                </c:pt>
                <c:pt idx="40">
                  <c:v>0.44658544506907399</c:v>
                </c:pt>
                <c:pt idx="41">
                  <c:v>0.49702168467677427</c:v>
                </c:pt>
                <c:pt idx="42">
                  <c:v>0.43131008439502877</c:v>
                </c:pt>
                <c:pt idx="43">
                  <c:v>0.44165269142699848</c:v>
                </c:pt>
                <c:pt idx="44">
                  <c:v>0.42221316297829153</c:v>
                </c:pt>
                <c:pt idx="45">
                  <c:v>0.43615049624754015</c:v>
                </c:pt>
                <c:pt idx="46">
                  <c:v>0.46562941005156355</c:v>
                </c:pt>
                <c:pt idx="47">
                  <c:v>0.45706245449424915</c:v>
                </c:pt>
                <c:pt idx="48">
                  <c:v>0.40785871154575554</c:v>
                </c:pt>
                <c:pt idx="49">
                  <c:v>0.41040506688306222</c:v>
                </c:pt>
                <c:pt idx="50">
                  <c:v>0.4160598008188664</c:v>
                </c:pt>
                <c:pt idx="51">
                  <c:v>0.40062238906738196</c:v>
                </c:pt>
                <c:pt idx="52">
                  <c:v>0.41698960969276849</c:v>
                </c:pt>
                <c:pt idx="53">
                  <c:v>0.43327344312836169</c:v>
                </c:pt>
                <c:pt idx="54">
                  <c:v>0.41310828737090599</c:v>
                </c:pt>
                <c:pt idx="55">
                  <c:v>0.41502681554872328</c:v>
                </c:pt>
                <c:pt idx="56">
                  <c:v>0.4825877197369256</c:v>
                </c:pt>
                <c:pt idx="57">
                  <c:v>0.41631908703843629</c:v>
                </c:pt>
                <c:pt idx="58">
                  <c:v>0.45036561165593458</c:v>
                </c:pt>
                <c:pt idx="59">
                  <c:v>0.47529220981050385</c:v>
                </c:pt>
                <c:pt idx="60">
                  <c:v>0.4758514544594396</c:v>
                </c:pt>
                <c:pt idx="61">
                  <c:v>0.41508238348073018</c:v>
                </c:pt>
                <c:pt idx="62">
                  <c:v>0.48748959710933315</c:v>
                </c:pt>
                <c:pt idx="63">
                  <c:v>0.76439928893444675</c:v>
                </c:pt>
                <c:pt idx="64">
                  <c:v>0.67977439959200614</c:v>
                </c:pt>
                <c:pt idx="65">
                  <c:v>0.65991708363741941</c:v>
                </c:pt>
                <c:pt idx="66">
                  <c:v>0.55894972656875386</c:v>
                </c:pt>
                <c:pt idx="67">
                  <c:v>0.61636653178271417</c:v>
                </c:pt>
                <c:pt idx="68">
                  <c:v>0.58215298409812399</c:v>
                </c:pt>
                <c:pt idx="69">
                  <c:v>0.51347834986996965</c:v>
                </c:pt>
                <c:pt idx="70">
                  <c:v>0.51565544729806911</c:v>
                </c:pt>
                <c:pt idx="71">
                  <c:v>0.5419806057228489</c:v>
                </c:pt>
                <c:pt idx="72">
                  <c:v>0.44409768683269957</c:v>
                </c:pt>
                <c:pt idx="73">
                  <c:v>0.45207801798056207</c:v>
                </c:pt>
                <c:pt idx="74">
                  <c:v>0.44416477064558946</c:v>
                </c:pt>
                <c:pt idx="75">
                  <c:v>0.40015071522303647</c:v>
                </c:pt>
                <c:pt idx="76">
                  <c:v>0.43343608315110604</c:v>
                </c:pt>
                <c:pt idx="77">
                  <c:v>0.40574841922603228</c:v>
                </c:pt>
                <c:pt idx="78">
                  <c:v>0.38458274359750705</c:v>
                </c:pt>
                <c:pt idx="79">
                  <c:v>0.39981757091422337</c:v>
                </c:pt>
                <c:pt idx="80">
                  <c:v>0.42051342175499773</c:v>
                </c:pt>
                <c:pt idx="81">
                  <c:v>0.36231816006121126</c:v>
                </c:pt>
                <c:pt idx="82">
                  <c:v>0.47404971425121012</c:v>
                </c:pt>
                <c:pt idx="83">
                  <c:v>0.41856472579519605</c:v>
                </c:pt>
                <c:pt idx="84">
                  <c:v>0.38276641698458175</c:v>
                </c:pt>
                <c:pt idx="85">
                  <c:v>0.34743752933370231</c:v>
                </c:pt>
                <c:pt idx="86">
                  <c:v>0.39018648775127668</c:v>
                </c:pt>
                <c:pt idx="87">
                  <c:v>0.4033190389811534</c:v>
                </c:pt>
                <c:pt idx="88">
                  <c:v>0.34813813014767014</c:v>
                </c:pt>
                <c:pt idx="89">
                  <c:v>0.42113350363397278</c:v>
                </c:pt>
                <c:pt idx="90">
                  <c:v>0.40303602142640105</c:v>
                </c:pt>
                <c:pt idx="91">
                  <c:v>0.33885450793088517</c:v>
                </c:pt>
                <c:pt idx="92">
                  <c:v>0.38416217032939715</c:v>
                </c:pt>
                <c:pt idx="93">
                  <c:v>0.38311012864719501</c:v>
                </c:pt>
                <c:pt idx="94">
                  <c:v>0.36650091128938528</c:v>
                </c:pt>
                <c:pt idx="95">
                  <c:v>0.39422589978178019</c:v>
                </c:pt>
                <c:pt idx="96">
                  <c:v>0.36711119966860678</c:v>
                </c:pt>
                <c:pt idx="97">
                  <c:v>0.38246737168922157</c:v>
                </c:pt>
                <c:pt idx="98">
                  <c:v>0.40402435828483885</c:v>
                </c:pt>
                <c:pt idx="99">
                  <c:v>0.37453066005059099</c:v>
                </c:pt>
                <c:pt idx="100">
                  <c:v>0.40522991300047834</c:v>
                </c:pt>
                <c:pt idx="101">
                  <c:v>0.39561198331203679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B0-4EDA-A405-8476E5B5A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5292640"/>
        <c:axId val="88529296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'גרפים - ממוצע'!$B$2</c15:sqref>
                        </c15:formulaRef>
                      </c:ext>
                    </c:extLst>
                    <c:strCache>
                      <c:ptCount val="1"/>
                      <c:pt idx="0">
                        <c:v>קטן</c:v>
                      </c:pt>
                    </c:strCache>
                  </c:strRef>
                </c:tx>
                <c:spPr>
                  <a:ln>
                    <a:solidFill>
                      <a:srgbClr val="5B9BD5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'גרפים - ממוצע'!$A$4:$A$998</c15:sqref>
                        </c15:formulaRef>
                      </c:ext>
                    </c:extLst>
                    <c:numCache>
                      <c:formatCode>m/d/yyyy</c:formatCode>
                      <c:ptCount val="995"/>
                      <c:pt idx="0">
                        <c:v>42035</c:v>
                      </c:pt>
                      <c:pt idx="1">
                        <c:v>42063</c:v>
                      </c:pt>
                      <c:pt idx="2">
                        <c:v>42094</c:v>
                      </c:pt>
                      <c:pt idx="3">
                        <c:v>42124</c:v>
                      </c:pt>
                      <c:pt idx="4">
                        <c:v>42155</c:v>
                      </c:pt>
                      <c:pt idx="5">
                        <c:v>42185</c:v>
                      </c:pt>
                      <c:pt idx="6">
                        <c:v>42216</c:v>
                      </c:pt>
                      <c:pt idx="7">
                        <c:v>42247</c:v>
                      </c:pt>
                      <c:pt idx="8">
                        <c:v>42277</c:v>
                      </c:pt>
                      <c:pt idx="9">
                        <c:v>42308</c:v>
                      </c:pt>
                      <c:pt idx="10">
                        <c:v>42338</c:v>
                      </c:pt>
                      <c:pt idx="11">
                        <c:v>42369</c:v>
                      </c:pt>
                      <c:pt idx="12">
                        <c:v>42400</c:v>
                      </c:pt>
                      <c:pt idx="13">
                        <c:v>42429</c:v>
                      </c:pt>
                      <c:pt idx="14">
                        <c:v>42460</c:v>
                      </c:pt>
                      <c:pt idx="15">
                        <c:v>42490</c:v>
                      </c:pt>
                      <c:pt idx="16">
                        <c:v>42521</c:v>
                      </c:pt>
                      <c:pt idx="17">
                        <c:v>42551</c:v>
                      </c:pt>
                      <c:pt idx="18">
                        <c:v>42582</c:v>
                      </c:pt>
                      <c:pt idx="19">
                        <c:v>42613</c:v>
                      </c:pt>
                      <c:pt idx="20">
                        <c:v>42643</c:v>
                      </c:pt>
                      <c:pt idx="21">
                        <c:v>42674</c:v>
                      </c:pt>
                      <c:pt idx="22">
                        <c:v>42704</c:v>
                      </c:pt>
                      <c:pt idx="23">
                        <c:v>42735</c:v>
                      </c:pt>
                      <c:pt idx="24">
                        <c:v>42766</c:v>
                      </c:pt>
                      <c:pt idx="25">
                        <c:v>42794</c:v>
                      </c:pt>
                      <c:pt idx="26">
                        <c:v>42825</c:v>
                      </c:pt>
                      <c:pt idx="27">
                        <c:v>42855</c:v>
                      </c:pt>
                      <c:pt idx="28">
                        <c:v>42886</c:v>
                      </c:pt>
                      <c:pt idx="29">
                        <c:v>42916</c:v>
                      </c:pt>
                      <c:pt idx="30">
                        <c:v>42947</c:v>
                      </c:pt>
                      <c:pt idx="31">
                        <c:v>42978</c:v>
                      </c:pt>
                      <c:pt idx="32">
                        <c:v>43008</c:v>
                      </c:pt>
                      <c:pt idx="33">
                        <c:v>43039</c:v>
                      </c:pt>
                      <c:pt idx="34">
                        <c:v>43069</c:v>
                      </c:pt>
                      <c:pt idx="35">
                        <c:v>43100</c:v>
                      </c:pt>
                      <c:pt idx="36">
                        <c:v>43131</c:v>
                      </c:pt>
                      <c:pt idx="37">
                        <c:v>43159</c:v>
                      </c:pt>
                      <c:pt idx="38">
                        <c:v>43190</c:v>
                      </c:pt>
                      <c:pt idx="39">
                        <c:v>43220</c:v>
                      </c:pt>
                      <c:pt idx="40">
                        <c:v>43251</c:v>
                      </c:pt>
                      <c:pt idx="41">
                        <c:v>43281</c:v>
                      </c:pt>
                      <c:pt idx="42">
                        <c:v>43312</c:v>
                      </c:pt>
                      <c:pt idx="43">
                        <c:v>43343</c:v>
                      </c:pt>
                      <c:pt idx="44">
                        <c:v>43373</c:v>
                      </c:pt>
                      <c:pt idx="45">
                        <c:v>43404</c:v>
                      </c:pt>
                      <c:pt idx="46">
                        <c:v>43434</c:v>
                      </c:pt>
                      <c:pt idx="47">
                        <c:v>43465</c:v>
                      </c:pt>
                      <c:pt idx="48">
                        <c:v>43496</c:v>
                      </c:pt>
                      <c:pt idx="49">
                        <c:v>43524</c:v>
                      </c:pt>
                      <c:pt idx="50">
                        <c:v>43555</c:v>
                      </c:pt>
                      <c:pt idx="51">
                        <c:v>43585</c:v>
                      </c:pt>
                      <c:pt idx="52">
                        <c:v>43616</c:v>
                      </c:pt>
                      <c:pt idx="53">
                        <c:v>43646</c:v>
                      </c:pt>
                      <c:pt idx="54">
                        <c:v>43677</c:v>
                      </c:pt>
                      <c:pt idx="55">
                        <c:v>43708</c:v>
                      </c:pt>
                      <c:pt idx="56">
                        <c:v>43738</c:v>
                      </c:pt>
                      <c:pt idx="57">
                        <c:v>43769</c:v>
                      </c:pt>
                      <c:pt idx="58">
                        <c:v>43799</c:v>
                      </c:pt>
                      <c:pt idx="59">
                        <c:v>43830</c:v>
                      </c:pt>
                      <c:pt idx="60">
                        <c:v>43861</c:v>
                      </c:pt>
                      <c:pt idx="61">
                        <c:v>43890</c:v>
                      </c:pt>
                      <c:pt idx="62">
                        <c:v>43921</c:v>
                      </c:pt>
                      <c:pt idx="63">
                        <c:v>43951</c:v>
                      </c:pt>
                      <c:pt idx="64">
                        <c:v>43982</c:v>
                      </c:pt>
                      <c:pt idx="65">
                        <c:v>44012</c:v>
                      </c:pt>
                      <c:pt idx="66">
                        <c:v>44043</c:v>
                      </c:pt>
                      <c:pt idx="67">
                        <c:v>44074</c:v>
                      </c:pt>
                      <c:pt idx="68">
                        <c:v>44104</c:v>
                      </c:pt>
                      <c:pt idx="69">
                        <c:v>44135</c:v>
                      </c:pt>
                      <c:pt idx="70">
                        <c:v>44165</c:v>
                      </c:pt>
                      <c:pt idx="71">
                        <c:v>44196</c:v>
                      </c:pt>
                      <c:pt idx="72">
                        <c:v>44227</c:v>
                      </c:pt>
                      <c:pt idx="73">
                        <c:v>44255</c:v>
                      </c:pt>
                      <c:pt idx="74">
                        <c:v>44286</c:v>
                      </c:pt>
                      <c:pt idx="75">
                        <c:v>44316</c:v>
                      </c:pt>
                      <c:pt idx="76">
                        <c:v>44347</c:v>
                      </c:pt>
                      <c:pt idx="77">
                        <c:v>44377</c:v>
                      </c:pt>
                      <c:pt idx="78">
                        <c:v>44408</c:v>
                      </c:pt>
                      <c:pt idx="79">
                        <c:v>44439</c:v>
                      </c:pt>
                      <c:pt idx="80">
                        <c:v>44469</c:v>
                      </c:pt>
                      <c:pt idx="81">
                        <c:v>44500</c:v>
                      </c:pt>
                      <c:pt idx="82">
                        <c:v>44530</c:v>
                      </c:pt>
                      <c:pt idx="83">
                        <c:v>44561</c:v>
                      </c:pt>
                      <c:pt idx="84">
                        <c:v>44592</c:v>
                      </c:pt>
                      <c:pt idx="85">
                        <c:v>44620</c:v>
                      </c:pt>
                      <c:pt idx="86">
                        <c:v>44651</c:v>
                      </c:pt>
                      <c:pt idx="87">
                        <c:v>44681</c:v>
                      </c:pt>
                      <c:pt idx="88">
                        <c:v>44712</c:v>
                      </c:pt>
                      <c:pt idx="89">
                        <c:v>44742</c:v>
                      </c:pt>
                      <c:pt idx="90">
                        <c:v>44773</c:v>
                      </c:pt>
                      <c:pt idx="91">
                        <c:v>44804</c:v>
                      </c:pt>
                      <c:pt idx="92">
                        <c:v>44834</c:v>
                      </c:pt>
                      <c:pt idx="93">
                        <c:v>44865</c:v>
                      </c:pt>
                      <c:pt idx="94">
                        <c:v>44895</c:v>
                      </c:pt>
                      <c:pt idx="95">
                        <c:v>44926</c:v>
                      </c:pt>
                      <c:pt idx="96">
                        <c:v>44957</c:v>
                      </c:pt>
                      <c:pt idx="97">
                        <c:v>44985</c:v>
                      </c:pt>
                      <c:pt idx="98">
                        <c:v>45016</c:v>
                      </c:pt>
                      <c:pt idx="99">
                        <c:v>45046</c:v>
                      </c:pt>
                      <c:pt idx="100">
                        <c:v>45077</c:v>
                      </c:pt>
                      <c:pt idx="101">
                        <c:v>45107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'גרפים - ממוצע'!$B$4:$B$998</c15:sqref>
                        </c15:formulaRef>
                      </c:ext>
                    </c:extLst>
                    <c:numCache>
                      <c:formatCode>General</c:formatCode>
                      <c:ptCount val="995"/>
                      <c:pt idx="0">
                        <c:v>0.58004518001898719</c:v>
                      </c:pt>
                      <c:pt idx="1">
                        <c:v>0.48189117639525886</c:v>
                      </c:pt>
                      <c:pt idx="2">
                        <c:v>0.61888263866808602</c:v>
                      </c:pt>
                      <c:pt idx="3">
                        <c:v>0.46198928487758134</c:v>
                      </c:pt>
                      <c:pt idx="4">
                        <c:v>0.43136287169736492</c:v>
                      </c:pt>
                      <c:pt idx="5">
                        <c:v>0.54521642063726994</c:v>
                      </c:pt>
                      <c:pt idx="6">
                        <c:v>0.55550183728289226</c:v>
                      </c:pt>
                      <c:pt idx="7">
                        <c:v>0.533445286791004</c:v>
                      </c:pt>
                      <c:pt idx="8">
                        <c:v>0.41458733395463471</c:v>
                      </c:pt>
                      <c:pt idx="9">
                        <c:v>0.38261681938622888</c:v>
                      </c:pt>
                      <c:pt idx="10">
                        <c:v>0.3896655516994329</c:v>
                      </c:pt>
                      <c:pt idx="11">
                        <c:v>0.50894904871225488</c:v>
                      </c:pt>
                      <c:pt idx="12">
                        <c:v>0.59327163282221651</c:v>
                      </c:pt>
                      <c:pt idx="13">
                        <c:v>0.68488567779409071</c:v>
                      </c:pt>
                      <c:pt idx="14">
                        <c:v>0.67673722763381994</c:v>
                      </c:pt>
                      <c:pt idx="15">
                        <c:v>0.69889772468613154</c:v>
                      </c:pt>
                      <c:pt idx="16">
                        <c:v>0.57738341618970745</c:v>
                      </c:pt>
                      <c:pt idx="17">
                        <c:v>0.65810183084932106</c:v>
                      </c:pt>
                      <c:pt idx="18">
                        <c:v>0.65343941836101938</c:v>
                      </c:pt>
                      <c:pt idx="19">
                        <c:v>0.5535697010931413</c:v>
                      </c:pt>
                      <c:pt idx="20">
                        <c:v>0.58481701668539177</c:v>
                      </c:pt>
                      <c:pt idx="21">
                        <c:v>0.55002745399369735</c:v>
                      </c:pt>
                      <c:pt idx="22">
                        <c:v>0.56734400468582291</c:v>
                      </c:pt>
                      <c:pt idx="23">
                        <c:v>0.56032027045467658</c:v>
                      </c:pt>
                      <c:pt idx="24">
                        <c:v>0.50013254015803144</c:v>
                      </c:pt>
                      <c:pt idx="25">
                        <c:v>0.57034370224038244</c:v>
                      </c:pt>
                      <c:pt idx="26">
                        <c:v>0.64988916327271251</c:v>
                      </c:pt>
                      <c:pt idx="27">
                        <c:v>0.5435026763254569</c:v>
                      </c:pt>
                      <c:pt idx="28">
                        <c:v>0.72107698072278048</c:v>
                      </c:pt>
                      <c:pt idx="29">
                        <c:v>0.63041295548962573</c:v>
                      </c:pt>
                      <c:pt idx="30">
                        <c:v>0.55227399175702407</c:v>
                      </c:pt>
                      <c:pt idx="31">
                        <c:v>0.55577869436852256</c:v>
                      </c:pt>
                      <c:pt idx="32">
                        <c:v>0.6757558887436973</c:v>
                      </c:pt>
                      <c:pt idx="33">
                        <c:v>0.61252908750396906</c:v>
                      </c:pt>
                      <c:pt idx="34">
                        <c:v>0.63133952875992305</c:v>
                      </c:pt>
                      <c:pt idx="35">
                        <c:v>0.64032754343360943</c:v>
                      </c:pt>
                      <c:pt idx="36">
                        <c:v>0.70585701043669247</c:v>
                      </c:pt>
                      <c:pt idx="37">
                        <c:v>0.58030674627060364</c:v>
                      </c:pt>
                      <c:pt idx="38">
                        <c:v>0.6053397098598774</c:v>
                      </c:pt>
                      <c:pt idx="39">
                        <c:v>0.62633990967426401</c:v>
                      </c:pt>
                      <c:pt idx="40">
                        <c:v>0.59255655666705398</c:v>
                      </c:pt>
                      <c:pt idx="41">
                        <c:v>0.59273747589689474</c:v>
                      </c:pt>
                      <c:pt idx="42">
                        <c:v>0.58275651014296159</c:v>
                      </c:pt>
                      <c:pt idx="43">
                        <c:v>0.51628940663268286</c:v>
                      </c:pt>
                      <c:pt idx="44">
                        <c:v>0.59181773248114511</c:v>
                      </c:pt>
                      <c:pt idx="45">
                        <c:v>0.60331715740964975</c:v>
                      </c:pt>
                      <c:pt idx="46">
                        <c:v>0.53972745819371692</c:v>
                      </c:pt>
                      <c:pt idx="47">
                        <c:v>0.5344129774591353</c:v>
                      </c:pt>
                      <c:pt idx="48">
                        <c:v>0.61739689349391691</c:v>
                      </c:pt>
                      <c:pt idx="49">
                        <c:v>0.55466130677383341</c:v>
                      </c:pt>
                      <c:pt idx="50">
                        <c:v>0.48592333051420822</c:v>
                      </c:pt>
                      <c:pt idx="51">
                        <c:v>0.57333529874857914</c:v>
                      </c:pt>
                      <c:pt idx="52">
                        <c:v>0.68271894350954065</c:v>
                      </c:pt>
                      <c:pt idx="53">
                        <c:v>0.52876522217928568</c:v>
                      </c:pt>
                      <c:pt idx="54">
                        <c:v>0.5693120108190296</c:v>
                      </c:pt>
                      <c:pt idx="55">
                        <c:v>0.52709299781740071</c:v>
                      </c:pt>
                      <c:pt idx="56">
                        <c:v>0.56878546845799227</c:v>
                      </c:pt>
                      <c:pt idx="57">
                        <c:v>0.63471680110466611</c:v>
                      </c:pt>
                      <c:pt idx="58">
                        <c:v>0.67566779985938219</c:v>
                      </c:pt>
                      <c:pt idx="59">
                        <c:v>0.69151864290442788</c:v>
                      </c:pt>
                      <c:pt idx="60">
                        <c:v>0.66941028740793695</c:v>
                      </c:pt>
                      <c:pt idx="61">
                        <c:v>0.66253256596796173</c:v>
                      </c:pt>
                      <c:pt idx="62">
                        <c:v>0.83025669101351618</c:v>
                      </c:pt>
                      <c:pt idx="63">
                        <c:v>1.2926791694939432</c:v>
                      </c:pt>
                      <c:pt idx="64">
                        <c:v>0.84775184611823651</c:v>
                      </c:pt>
                      <c:pt idx="65">
                        <c:v>0.89388983826457791</c:v>
                      </c:pt>
                      <c:pt idx="66">
                        <c:v>0.7873182183961035</c:v>
                      </c:pt>
                      <c:pt idx="67">
                        <c:v>0.70962631389867814</c:v>
                      </c:pt>
                      <c:pt idx="68">
                        <c:v>0.83711632809406633</c:v>
                      </c:pt>
                      <c:pt idx="69">
                        <c:v>0.77913167851053933</c:v>
                      </c:pt>
                      <c:pt idx="70">
                        <c:v>0.75392603580184137</c:v>
                      </c:pt>
                      <c:pt idx="71">
                        <c:v>0.9235065925836774</c:v>
                      </c:pt>
                      <c:pt idx="72">
                        <c:v>0.87087085236660078</c:v>
                      </c:pt>
                      <c:pt idx="73">
                        <c:v>0.56326226611212904</c:v>
                      </c:pt>
                      <c:pt idx="74">
                        <c:v>0.61593033972103262</c:v>
                      </c:pt>
                      <c:pt idx="75">
                        <c:v>0.75470925264504929</c:v>
                      </c:pt>
                      <c:pt idx="76">
                        <c:v>0.66881426135847621</c:v>
                      </c:pt>
                      <c:pt idx="77">
                        <c:v>0.58844750625851572</c:v>
                      </c:pt>
                      <c:pt idx="78">
                        <c:v>0.65442519218631112</c:v>
                      </c:pt>
                      <c:pt idx="79">
                        <c:v>0.58329669260899486</c:v>
                      </c:pt>
                      <c:pt idx="80">
                        <c:v>0.61520701897212315</c:v>
                      </c:pt>
                      <c:pt idx="81">
                        <c:v>0.68020438374084113</c:v>
                      </c:pt>
                      <c:pt idx="82">
                        <c:v>0.64864998656892392</c:v>
                      </c:pt>
                      <c:pt idx="83">
                        <c:v>0.68537465880834125</c:v>
                      </c:pt>
                      <c:pt idx="84">
                        <c:v>0.7266194096897225</c:v>
                      </c:pt>
                      <c:pt idx="85">
                        <c:v>0.57381490746432595</c:v>
                      </c:pt>
                      <c:pt idx="86">
                        <c:v>0.63885119770014875</c:v>
                      </c:pt>
                      <c:pt idx="87">
                        <c:v>0.58388303923224827</c:v>
                      </c:pt>
                      <c:pt idx="88">
                        <c:v>0.51457890202797629</c:v>
                      </c:pt>
                      <c:pt idx="89">
                        <c:v>0.60651159662767462</c:v>
                      </c:pt>
                      <c:pt idx="90">
                        <c:v>0.61173138897648982</c:v>
                      </c:pt>
                      <c:pt idx="91">
                        <c:v>0.5467957366597398</c:v>
                      </c:pt>
                      <c:pt idx="92">
                        <c:v>0.62658718975313887</c:v>
                      </c:pt>
                      <c:pt idx="93">
                        <c:v>0.66862140964643402</c:v>
                      </c:pt>
                      <c:pt idx="94">
                        <c:v>0.6048340563223521</c:v>
                      </c:pt>
                      <c:pt idx="95">
                        <c:v>0.5383589744566718</c:v>
                      </c:pt>
                      <c:pt idx="96">
                        <c:v>0.65721502266184806</c:v>
                      </c:pt>
                      <c:pt idx="97">
                        <c:v>0.58743038320465957</c:v>
                      </c:pt>
                      <c:pt idx="98">
                        <c:v>0.6835284121438816</c:v>
                      </c:pt>
                      <c:pt idx="99">
                        <c:v>0.63107671586285974</c:v>
                      </c:pt>
                      <c:pt idx="100">
                        <c:v>0.60834814401322701</c:v>
                      </c:pt>
                      <c:pt idx="101">
                        <c:v>0.5557766327880751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BB0-4EDA-A405-8476E5B5AA7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ממוצע'!$C$2</c15:sqref>
                        </c15:formulaRef>
                      </c:ext>
                    </c:extLst>
                    <c:strCache>
                      <c:ptCount val="1"/>
                      <c:pt idx="0">
                        <c:v>בינוני</c:v>
                      </c:pt>
                    </c:strCache>
                  </c:strRef>
                </c:tx>
                <c:spPr>
                  <a:ln>
                    <a:solidFill>
                      <a:srgbClr val="ED7D31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ממוצע'!$A$4:$A$998</c15:sqref>
                        </c15:formulaRef>
                      </c:ext>
                    </c:extLst>
                    <c:numCache>
                      <c:formatCode>m/d/yyyy</c:formatCode>
                      <c:ptCount val="995"/>
                      <c:pt idx="0">
                        <c:v>42035</c:v>
                      </c:pt>
                      <c:pt idx="1">
                        <c:v>42063</c:v>
                      </c:pt>
                      <c:pt idx="2">
                        <c:v>42094</c:v>
                      </c:pt>
                      <c:pt idx="3">
                        <c:v>42124</c:v>
                      </c:pt>
                      <c:pt idx="4">
                        <c:v>42155</c:v>
                      </c:pt>
                      <c:pt idx="5">
                        <c:v>42185</c:v>
                      </c:pt>
                      <c:pt idx="6">
                        <c:v>42216</c:v>
                      </c:pt>
                      <c:pt idx="7">
                        <c:v>42247</c:v>
                      </c:pt>
                      <c:pt idx="8">
                        <c:v>42277</c:v>
                      </c:pt>
                      <c:pt idx="9">
                        <c:v>42308</c:v>
                      </c:pt>
                      <c:pt idx="10">
                        <c:v>42338</c:v>
                      </c:pt>
                      <c:pt idx="11">
                        <c:v>42369</c:v>
                      </c:pt>
                      <c:pt idx="12">
                        <c:v>42400</c:v>
                      </c:pt>
                      <c:pt idx="13">
                        <c:v>42429</c:v>
                      </c:pt>
                      <c:pt idx="14">
                        <c:v>42460</c:v>
                      </c:pt>
                      <c:pt idx="15">
                        <c:v>42490</c:v>
                      </c:pt>
                      <c:pt idx="16">
                        <c:v>42521</c:v>
                      </c:pt>
                      <c:pt idx="17">
                        <c:v>42551</c:v>
                      </c:pt>
                      <c:pt idx="18">
                        <c:v>42582</c:v>
                      </c:pt>
                      <c:pt idx="19">
                        <c:v>42613</c:v>
                      </c:pt>
                      <c:pt idx="20">
                        <c:v>42643</c:v>
                      </c:pt>
                      <c:pt idx="21">
                        <c:v>42674</c:v>
                      </c:pt>
                      <c:pt idx="22">
                        <c:v>42704</c:v>
                      </c:pt>
                      <c:pt idx="23">
                        <c:v>42735</c:v>
                      </c:pt>
                      <c:pt idx="24">
                        <c:v>42766</c:v>
                      </c:pt>
                      <c:pt idx="25">
                        <c:v>42794</c:v>
                      </c:pt>
                      <c:pt idx="26">
                        <c:v>42825</c:v>
                      </c:pt>
                      <c:pt idx="27">
                        <c:v>42855</c:v>
                      </c:pt>
                      <c:pt idx="28">
                        <c:v>42886</c:v>
                      </c:pt>
                      <c:pt idx="29">
                        <c:v>42916</c:v>
                      </c:pt>
                      <c:pt idx="30">
                        <c:v>42947</c:v>
                      </c:pt>
                      <c:pt idx="31">
                        <c:v>42978</c:v>
                      </c:pt>
                      <c:pt idx="32">
                        <c:v>43008</c:v>
                      </c:pt>
                      <c:pt idx="33">
                        <c:v>43039</c:v>
                      </c:pt>
                      <c:pt idx="34">
                        <c:v>43069</c:v>
                      </c:pt>
                      <c:pt idx="35">
                        <c:v>43100</c:v>
                      </c:pt>
                      <c:pt idx="36">
                        <c:v>43131</c:v>
                      </c:pt>
                      <c:pt idx="37">
                        <c:v>43159</c:v>
                      </c:pt>
                      <c:pt idx="38">
                        <c:v>43190</c:v>
                      </c:pt>
                      <c:pt idx="39">
                        <c:v>43220</c:v>
                      </c:pt>
                      <c:pt idx="40">
                        <c:v>43251</c:v>
                      </c:pt>
                      <c:pt idx="41">
                        <c:v>43281</c:v>
                      </c:pt>
                      <c:pt idx="42">
                        <c:v>43312</c:v>
                      </c:pt>
                      <c:pt idx="43">
                        <c:v>43343</c:v>
                      </c:pt>
                      <c:pt idx="44">
                        <c:v>43373</c:v>
                      </c:pt>
                      <c:pt idx="45">
                        <c:v>43404</c:v>
                      </c:pt>
                      <c:pt idx="46">
                        <c:v>43434</c:v>
                      </c:pt>
                      <c:pt idx="47">
                        <c:v>43465</c:v>
                      </c:pt>
                      <c:pt idx="48">
                        <c:v>43496</c:v>
                      </c:pt>
                      <c:pt idx="49">
                        <c:v>43524</c:v>
                      </c:pt>
                      <c:pt idx="50">
                        <c:v>43555</c:v>
                      </c:pt>
                      <c:pt idx="51">
                        <c:v>43585</c:v>
                      </c:pt>
                      <c:pt idx="52">
                        <c:v>43616</c:v>
                      </c:pt>
                      <c:pt idx="53">
                        <c:v>43646</c:v>
                      </c:pt>
                      <c:pt idx="54">
                        <c:v>43677</c:v>
                      </c:pt>
                      <c:pt idx="55">
                        <c:v>43708</c:v>
                      </c:pt>
                      <c:pt idx="56">
                        <c:v>43738</c:v>
                      </c:pt>
                      <c:pt idx="57">
                        <c:v>43769</c:v>
                      </c:pt>
                      <c:pt idx="58">
                        <c:v>43799</c:v>
                      </c:pt>
                      <c:pt idx="59">
                        <c:v>43830</c:v>
                      </c:pt>
                      <c:pt idx="60">
                        <c:v>43861</c:v>
                      </c:pt>
                      <c:pt idx="61">
                        <c:v>43890</c:v>
                      </c:pt>
                      <c:pt idx="62">
                        <c:v>43921</c:v>
                      </c:pt>
                      <c:pt idx="63">
                        <c:v>43951</c:v>
                      </c:pt>
                      <c:pt idx="64">
                        <c:v>43982</c:v>
                      </c:pt>
                      <c:pt idx="65">
                        <c:v>44012</c:v>
                      </c:pt>
                      <c:pt idx="66">
                        <c:v>44043</c:v>
                      </c:pt>
                      <c:pt idx="67">
                        <c:v>44074</c:v>
                      </c:pt>
                      <c:pt idx="68">
                        <c:v>44104</c:v>
                      </c:pt>
                      <c:pt idx="69">
                        <c:v>44135</c:v>
                      </c:pt>
                      <c:pt idx="70">
                        <c:v>44165</c:v>
                      </c:pt>
                      <c:pt idx="71">
                        <c:v>44196</c:v>
                      </c:pt>
                      <c:pt idx="72">
                        <c:v>44227</c:v>
                      </c:pt>
                      <c:pt idx="73">
                        <c:v>44255</c:v>
                      </c:pt>
                      <c:pt idx="74">
                        <c:v>44286</c:v>
                      </c:pt>
                      <c:pt idx="75">
                        <c:v>44316</c:v>
                      </c:pt>
                      <c:pt idx="76">
                        <c:v>44347</c:v>
                      </c:pt>
                      <c:pt idx="77">
                        <c:v>44377</c:v>
                      </c:pt>
                      <c:pt idx="78">
                        <c:v>44408</c:v>
                      </c:pt>
                      <c:pt idx="79">
                        <c:v>44439</c:v>
                      </c:pt>
                      <c:pt idx="80">
                        <c:v>44469</c:v>
                      </c:pt>
                      <c:pt idx="81">
                        <c:v>44500</c:v>
                      </c:pt>
                      <c:pt idx="82">
                        <c:v>44530</c:v>
                      </c:pt>
                      <c:pt idx="83">
                        <c:v>44561</c:v>
                      </c:pt>
                      <c:pt idx="84">
                        <c:v>44592</c:v>
                      </c:pt>
                      <c:pt idx="85">
                        <c:v>44620</c:v>
                      </c:pt>
                      <c:pt idx="86">
                        <c:v>44651</c:v>
                      </c:pt>
                      <c:pt idx="87">
                        <c:v>44681</c:v>
                      </c:pt>
                      <c:pt idx="88">
                        <c:v>44712</c:v>
                      </c:pt>
                      <c:pt idx="89">
                        <c:v>44742</c:v>
                      </c:pt>
                      <c:pt idx="90">
                        <c:v>44773</c:v>
                      </c:pt>
                      <c:pt idx="91">
                        <c:v>44804</c:v>
                      </c:pt>
                      <c:pt idx="92">
                        <c:v>44834</c:v>
                      </c:pt>
                      <c:pt idx="93">
                        <c:v>44865</c:v>
                      </c:pt>
                      <c:pt idx="94">
                        <c:v>44895</c:v>
                      </c:pt>
                      <c:pt idx="95">
                        <c:v>44926</c:v>
                      </c:pt>
                      <c:pt idx="96">
                        <c:v>44957</c:v>
                      </c:pt>
                      <c:pt idx="97">
                        <c:v>44985</c:v>
                      </c:pt>
                      <c:pt idx="98">
                        <c:v>45016</c:v>
                      </c:pt>
                      <c:pt idx="99">
                        <c:v>45046</c:v>
                      </c:pt>
                      <c:pt idx="100">
                        <c:v>45077</c:v>
                      </c:pt>
                      <c:pt idx="101">
                        <c:v>45107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ממוצע'!$C$4:$C$998</c15:sqref>
                        </c15:formulaRef>
                      </c:ext>
                    </c:extLst>
                    <c:numCache>
                      <c:formatCode>General</c:formatCode>
                      <c:ptCount val="995"/>
                      <c:pt idx="0">
                        <c:v>0.72512336994221183</c:v>
                      </c:pt>
                      <c:pt idx="1">
                        <c:v>0.77064245465929626</c:v>
                      </c:pt>
                      <c:pt idx="2">
                        <c:v>0.63445606990628955</c:v>
                      </c:pt>
                      <c:pt idx="3">
                        <c:v>0.60388528456958024</c:v>
                      </c:pt>
                      <c:pt idx="4">
                        <c:v>0.99998642952561501</c:v>
                      </c:pt>
                      <c:pt idx="5">
                        <c:v>0.55226556236165769</c:v>
                      </c:pt>
                      <c:pt idx="6">
                        <c:v>0.79700204003963881</c:v>
                      </c:pt>
                      <c:pt idx="7">
                        <c:v>0.47725857511633768</c:v>
                      </c:pt>
                      <c:pt idx="8">
                        <c:v>0.65216436566988267</c:v>
                      </c:pt>
                      <c:pt idx="9">
                        <c:v>0.88207169403090768</c:v>
                      </c:pt>
                      <c:pt idx="10">
                        <c:v>0.9350904756869699</c:v>
                      </c:pt>
                      <c:pt idx="11">
                        <c:v>0.89892489296874711</c:v>
                      </c:pt>
                      <c:pt idx="12">
                        <c:v>0.86297219470428299</c:v>
                      </c:pt>
                      <c:pt idx="13">
                        <c:v>0.80207228583228507</c:v>
                      </c:pt>
                      <c:pt idx="14">
                        <c:v>0.79700949493363882</c:v>
                      </c:pt>
                      <c:pt idx="15">
                        <c:v>0.73210354413151457</c:v>
                      </c:pt>
                      <c:pt idx="16">
                        <c:v>0.83554627828250505</c:v>
                      </c:pt>
                      <c:pt idx="17">
                        <c:v>0.77407951743554626</c:v>
                      </c:pt>
                      <c:pt idx="18">
                        <c:v>0.84278044977808853</c:v>
                      </c:pt>
                      <c:pt idx="19">
                        <c:v>0.79516108116855566</c:v>
                      </c:pt>
                      <c:pt idx="20">
                        <c:v>0.7574576966954415</c:v>
                      </c:pt>
                      <c:pt idx="21">
                        <c:v>0.91480931938759935</c:v>
                      </c:pt>
                      <c:pt idx="22">
                        <c:v>0.85737730969126558</c:v>
                      </c:pt>
                      <c:pt idx="23">
                        <c:v>0.8795935492489686</c:v>
                      </c:pt>
                      <c:pt idx="24">
                        <c:v>0.77230466822380894</c:v>
                      </c:pt>
                      <c:pt idx="25">
                        <c:v>0.847932589356162</c:v>
                      </c:pt>
                      <c:pt idx="26">
                        <c:v>0.82195572840709707</c:v>
                      </c:pt>
                      <c:pt idx="27">
                        <c:v>0.76904055172901165</c:v>
                      </c:pt>
                      <c:pt idx="28">
                        <c:v>0.79656148030488327</c:v>
                      </c:pt>
                      <c:pt idx="29">
                        <c:v>0.89225899208064541</c:v>
                      </c:pt>
                      <c:pt idx="30">
                        <c:v>0.89323413532949825</c:v>
                      </c:pt>
                      <c:pt idx="31">
                        <c:v>0.8512009476761293</c:v>
                      </c:pt>
                      <c:pt idx="32">
                        <c:v>0.81295645139481032</c:v>
                      </c:pt>
                      <c:pt idx="33">
                        <c:v>0.75393413143453769</c:v>
                      </c:pt>
                      <c:pt idx="34">
                        <c:v>0.73457636012265848</c:v>
                      </c:pt>
                      <c:pt idx="35">
                        <c:v>0.69561301801149744</c:v>
                      </c:pt>
                      <c:pt idx="36">
                        <c:v>0.7813390715900117</c:v>
                      </c:pt>
                      <c:pt idx="37">
                        <c:v>0.64572308454240546</c:v>
                      </c:pt>
                      <c:pt idx="38">
                        <c:v>0.80091094132375551</c:v>
                      </c:pt>
                      <c:pt idx="39">
                        <c:v>0.70476477859970077</c:v>
                      </c:pt>
                      <c:pt idx="40">
                        <c:v>0.9281722008236899</c:v>
                      </c:pt>
                      <c:pt idx="41">
                        <c:v>0.66642983187191229</c:v>
                      </c:pt>
                      <c:pt idx="42">
                        <c:v>0.8108305819045839</c:v>
                      </c:pt>
                      <c:pt idx="43">
                        <c:v>0.75132755709927335</c:v>
                      </c:pt>
                      <c:pt idx="44">
                        <c:v>0.69402397572175145</c:v>
                      </c:pt>
                      <c:pt idx="45">
                        <c:v>0.72867866563367545</c:v>
                      </c:pt>
                      <c:pt idx="46">
                        <c:v>0.80294317812358007</c:v>
                      </c:pt>
                      <c:pt idx="47">
                        <c:v>0.79826636418387564</c:v>
                      </c:pt>
                      <c:pt idx="48">
                        <c:v>0.64737136102044268</c:v>
                      </c:pt>
                      <c:pt idx="49">
                        <c:v>0.87910919445584002</c:v>
                      </c:pt>
                      <c:pt idx="50">
                        <c:v>0.72625103945433356</c:v>
                      </c:pt>
                      <c:pt idx="51">
                        <c:v>0.82462030947355691</c:v>
                      </c:pt>
                      <c:pt idx="52">
                        <c:v>0.74267590313642962</c:v>
                      </c:pt>
                      <c:pt idx="53">
                        <c:v>0.7367468432441141</c:v>
                      </c:pt>
                      <c:pt idx="54">
                        <c:v>0.81007635973147918</c:v>
                      </c:pt>
                      <c:pt idx="55">
                        <c:v>0.66890472226324105</c:v>
                      </c:pt>
                      <c:pt idx="56">
                        <c:v>0.65840797224622549</c:v>
                      </c:pt>
                      <c:pt idx="57">
                        <c:v>0.72254761444129756</c:v>
                      </c:pt>
                      <c:pt idx="58">
                        <c:v>0.80837595823086139</c:v>
                      </c:pt>
                      <c:pt idx="59">
                        <c:v>0.82130726713000546</c:v>
                      </c:pt>
                      <c:pt idx="60">
                        <c:v>0.58525808711709726</c:v>
                      </c:pt>
                      <c:pt idx="61">
                        <c:v>0.63859004486629301</c:v>
                      </c:pt>
                      <c:pt idx="62">
                        <c:v>0.69501233760281644</c:v>
                      </c:pt>
                      <c:pt idx="63">
                        <c:v>0.93404266098683619</c:v>
                      </c:pt>
                      <c:pt idx="64">
                        <c:v>1.008064351543948</c:v>
                      </c:pt>
                      <c:pt idx="65">
                        <c:v>0.88474735952589878</c:v>
                      </c:pt>
                      <c:pt idx="66">
                        <c:v>0.85722329094666638</c:v>
                      </c:pt>
                      <c:pt idx="67">
                        <c:v>0.85356450549423324</c:v>
                      </c:pt>
                      <c:pt idx="68">
                        <c:v>0.96316090197389015</c:v>
                      </c:pt>
                      <c:pt idx="69">
                        <c:v>0.65498605210491723</c:v>
                      </c:pt>
                      <c:pt idx="70">
                        <c:v>0.86562402516858838</c:v>
                      </c:pt>
                      <c:pt idx="71">
                        <c:v>0.74487835628497212</c:v>
                      </c:pt>
                      <c:pt idx="72">
                        <c:v>0.5593837386399888</c:v>
                      </c:pt>
                      <c:pt idx="73">
                        <c:v>0.66737950867922735</c:v>
                      </c:pt>
                      <c:pt idx="74">
                        <c:v>0.53326192195272204</c:v>
                      </c:pt>
                      <c:pt idx="75">
                        <c:v>0.62991455816224273</c:v>
                      </c:pt>
                      <c:pt idx="76">
                        <c:v>0.57907987386534177</c:v>
                      </c:pt>
                      <c:pt idx="77">
                        <c:v>0.48989180471596938</c:v>
                      </c:pt>
                      <c:pt idx="78">
                        <c:v>0.52631877274263394</c:v>
                      </c:pt>
                      <c:pt idx="79">
                        <c:v>0.45308796683618402</c:v>
                      </c:pt>
                      <c:pt idx="80">
                        <c:v>0.49002292833672662</c:v>
                      </c:pt>
                      <c:pt idx="81">
                        <c:v>0.49798331897200676</c:v>
                      </c:pt>
                      <c:pt idx="82">
                        <c:v>0.41782252876293641</c:v>
                      </c:pt>
                      <c:pt idx="83">
                        <c:v>0.558514033976238</c:v>
                      </c:pt>
                      <c:pt idx="84">
                        <c:v>0.44642145012818568</c:v>
                      </c:pt>
                      <c:pt idx="85">
                        <c:v>0.49242362299117098</c:v>
                      </c:pt>
                      <c:pt idx="86">
                        <c:v>0.41554306523600398</c:v>
                      </c:pt>
                      <c:pt idx="87">
                        <c:v>0.45700756233088208</c:v>
                      </c:pt>
                      <c:pt idx="88">
                        <c:v>0.37542113821696438</c:v>
                      </c:pt>
                      <c:pt idx="89">
                        <c:v>0.4902484478866807</c:v>
                      </c:pt>
                      <c:pt idx="90">
                        <c:v>0.48836034296962844</c:v>
                      </c:pt>
                      <c:pt idx="91">
                        <c:v>0.40900471381558517</c:v>
                      </c:pt>
                      <c:pt idx="92">
                        <c:v>0.46048130954725924</c:v>
                      </c:pt>
                      <c:pt idx="93">
                        <c:v>0.59345706548920518</c:v>
                      </c:pt>
                      <c:pt idx="94">
                        <c:v>0.4845222783056875</c:v>
                      </c:pt>
                      <c:pt idx="95">
                        <c:v>0.56844228592564328</c:v>
                      </c:pt>
                      <c:pt idx="96">
                        <c:v>0.4730917518884859</c:v>
                      </c:pt>
                      <c:pt idx="97">
                        <c:v>0.54672038241251808</c:v>
                      </c:pt>
                      <c:pt idx="98">
                        <c:v>0.66814335776382128</c:v>
                      </c:pt>
                      <c:pt idx="99">
                        <c:v>0.73716191642518292</c:v>
                      </c:pt>
                      <c:pt idx="100">
                        <c:v>0.56076743770443449</c:v>
                      </c:pt>
                      <c:pt idx="101">
                        <c:v>0.52201453451499036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BB0-4EDA-A405-8476E5B5AA7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ממוצע'!$D$2</c15:sqref>
                        </c15:formulaRef>
                      </c:ext>
                    </c:extLst>
                    <c:strCache>
                      <c:ptCount val="1"/>
                      <c:pt idx="0">
                        <c:v>גדול</c:v>
                      </c:pt>
                    </c:strCache>
                  </c:strRef>
                </c:tx>
                <c:spPr>
                  <a:ln>
                    <a:solidFill>
                      <a:srgbClr val="7030A0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ממוצע'!$A$4:$A$998</c15:sqref>
                        </c15:formulaRef>
                      </c:ext>
                    </c:extLst>
                    <c:numCache>
                      <c:formatCode>m/d/yyyy</c:formatCode>
                      <c:ptCount val="995"/>
                      <c:pt idx="0">
                        <c:v>42035</c:v>
                      </c:pt>
                      <c:pt idx="1">
                        <c:v>42063</c:v>
                      </c:pt>
                      <c:pt idx="2">
                        <c:v>42094</c:v>
                      </c:pt>
                      <c:pt idx="3">
                        <c:v>42124</c:v>
                      </c:pt>
                      <c:pt idx="4">
                        <c:v>42155</c:v>
                      </c:pt>
                      <c:pt idx="5">
                        <c:v>42185</c:v>
                      </c:pt>
                      <c:pt idx="6">
                        <c:v>42216</c:v>
                      </c:pt>
                      <c:pt idx="7">
                        <c:v>42247</c:v>
                      </c:pt>
                      <c:pt idx="8">
                        <c:v>42277</c:v>
                      </c:pt>
                      <c:pt idx="9">
                        <c:v>42308</c:v>
                      </c:pt>
                      <c:pt idx="10">
                        <c:v>42338</c:v>
                      </c:pt>
                      <c:pt idx="11">
                        <c:v>42369</c:v>
                      </c:pt>
                      <c:pt idx="12">
                        <c:v>42400</c:v>
                      </c:pt>
                      <c:pt idx="13">
                        <c:v>42429</c:v>
                      </c:pt>
                      <c:pt idx="14">
                        <c:v>42460</c:v>
                      </c:pt>
                      <c:pt idx="15">
                        <c:v>42490</c:v>
                      </c:pt>
                      <c:pt idx="16">
                        <c:v>42521</c:v>
                      </c:pt>
                      <c:pt idx="17">
                        <c:v>42551</c:v>
                      </c:pt>
                      <c:pt idx="18">
                        <c:v>42582</c:v>
                      </c:pt>
                      <c:pt idx="19">
                        <c:v>42613</c:v>
                      </c:pt>
                      <c:pt idx="20">
                        <c:v>42643</c:v>
                      </c:pt>
                      <c:pt idx="21">
                        <c:v>42674</c:v>
                      </c:pt>
                      <c:pt idx="22">
                        <c:v>42704</c:v>
                      </c:pt>
                      <c:pt idx="23">
                        <c:v>42735</c:v>
                      </c:pt>
                      <c:pt idx="24">
                        <c:v>42766</c:v>
                      </c:pt>
                      <c:pt idx="25">
                        <c:v>42794</c:v>
                      </c:pt>
                      <c:pt idx="26">
                        <c:v>42825</c:v>
                      </c:pt>
                      <c:pt idx="27">
                        <c:v>42855</c:v>
                      </c:pt>
                      <c:pt idx="28">
                        <c:v>42886</c:v>
                      </c:pt>
                      <c:pt idx="29">
                        <c:v>42916</c:v>
                      </c:pt>
                      <c:pt idx="30">
                        <c:v>42947</c:v>
                      </c:pt>
                      <c:pt idx="31">
                        <c:v>42978</c:v>
                      </c:pt>
                      <c:pt idx="32">
                        <c:v>43008</c:v>
                      </c:pt>
                      <c:pt idx="33">
                        <c:v>43039</c:v>
                      </c:pt>
                      <c:pt idx="34">
                        <c:v>43069</c:v>
                      </c:pt>
                      <c:pt idx="35">
                        <c:v>43100</c:v>
                      </c:pt>
                      <c:pt idx="36">
                        <c:v>43131</c:v>
                      </c:pt>
                      <c:pt idx="37">
                        <c:v>43159</c:v>
                      </c:pt>
                      <c:pt idx="38">
                        <c:v>43190</c:v>
                      </c:pt>
                      <c:pt idx="39">
                        <c:v>43220</c:v>
                      </c:pt>
                      <c:pt idx="40">
                        <c:v>43251</c:v>
                      </c:pt>
                      <c:pt idx="41">
                        <c:v>43281</c:v>
                      </c:pt>
                      <c:pt idx="42">
                        <c:v>43312</c:v>
                      </c:pt>
                      <c:pt idx="43">
                        <c:v>43343</c:v>
                      </c:pt>
                      <c:pt idx="44">
                        <c:v>43373</c:v>
                      </c:pt>
                      <c:pt idx="45">
                        <c:v>43404</c:v>
                      </c:pt>
                      <c:pt idx="46">
                        <c:v>43434</c:v>
                      </c:pt>
                      <c:pt idx="47">
                        <c:v>43465</c:v>
                      </c:pt>
                      <c:pt idx="48">
                        <c:v>43496</c:v>
                      </c:pt>
                      <c:pt idx="49">
                        <c:v>43524</c:v>
                      </c:pt>
                      <c:pt idx="50">
                        <c:v>43555</c:v>
                      </c:pt>
                      <c:pt idx="51">
                        <c:v>43585</c:v>
                      </c:pt>
                      <c:pt idx="52">
                        <c:v>43616</c:v>
                      </c:pt>
                      <c:pt idx="53">
                        <c:v>43646</c:v>
                      </c:pt>
                      <c:pt idx="54">
                        <c:v>43677</c:v>
                      </c:pt>
                      <c:pt idx="55">
                        <c:v>43708</c:v>
                      </c:pt>
                      <c:pt idx="56">
                        <c:v>43738</c:v>
                      </c:pt>
                      <c:pt idx="57">
                        <c:v>43769</c:v>
                      </c:pt>
                      <c:pt idx="58">
                        <c:v>43799</c:v>
                      </c:pt>
                      <c:pt idx="59">
                        <c:v>43830</c:v>
                      </c:pt>
                      <c:pt idx="60">
                        <c:v>43861</c:v>
                      </c:pt>
                      <c:pt idx="61">
                        <c:v>43890</c:v>
                      </c:pt>
                      <c:pt idx="62">
                        <c:v>43921</c:v>
                      </c:pt>
                      <c:pt idx="63">
                        <c:v>43951</c:v>
                      </c:pt>
                      <c:pt idx="64">
                        <c:v>43982</c:v>
                      </c:pt>
                      <c:pt idx="65">
                        <c:v>44012</c:v>
                      </c:pt>
                      <c:pt idx="66">
                        <c:v>44043</c:v>
                      </c:pt>
                      <c:pt idx="67">
                        <c:v>44074</c:v>
                      </c:pt>
                      <c:pt idx="68">
                        <c:v>44104</c:v>
                      </c:pt>
                      <c:pt idx="69">
                        <c:v>44135</c:v>
                      </c:pt>
                      <c:pt idx="70">
                        <c:v>44165</c:v>
                      </c:pt>
                      <c:pt idx="71">
                        <c:v>44196</c:v>
                      </c:pt>
                      <c:pt idx="72">
                        <c:v>44227</c:v>
                      </c:pt>
                      <c:pt idx="73">
                        <c:v>44255</c:v>
                      </c:pt>
                      <c:pt idx="74">
                        <c:v>44286</c:v>
                      </c:pt>
                      <c:pt idx="75">
                        <c:v>44316</c:v>
                      </c:pt>
                      <c:pt idx="76">
                        <c:v>44347</c:v>
                      </c:pt>
                      <c:pt idx="77">
                        <c:v>44377</c:v>
                      </c:pt>
                      <c:pt idx="78">
                        <c:v>44408</c:v>
                      </c:pt>
                      <c:pt idx="79">
                        <c:v>44439</c:v>
                      </c:pt>
                      <c:pt idx="80">
                        <c:v>44469</c:v>
                      </c:pt>
                      <c:pt idx="81">
                        <c:v>44500</c:v>
                      </c:pt>
                      <c:pt idx="82">
                        <c:v>44530</c:v>
                      </c:pt>
                      <c:pt idx="83">
                        <c:v>44561</c:v>
                      </c:pt>
                      <c:pt idx="84">
                        <c:v>44592</c:v>
                      </c:pt>
                      <c:pt idx="85">
                        <c:v>44620</c:v>
                      </c:pt>
                      <c:pt idx="86">
                        <c:v>44651</c:v>
                      </c:pt>
                      <c:pt idx="87">
                        <c:v>44681</c:v>
                      </c:pt>
                      <c:pt idx="88">
                        <c:v>44712</c:v>
                      </c:pt>
                      <c:pt idx="89">
                        <c:v>44742</c:v>
                      </c:pt>
                      <c:pt idx="90">
                        <c:v>44773</c:v>
                      </c:pt>
                      <c:pt idx="91">
                        <c:v>44804</c:v>
                      </c:pt>
                      <c:pt idx="92">
                        <c:v>44834</c:v>
                      </c:pt>
                      <c:pt idx="93">
                        <c:v>44865</c:v>
                      </c:pt>
                      <c:pt idx="94">
                        <c:v>44895</c:v>
                      </c:pt>
                      <c:pt idx="95">
                        <c:v>44926</c:v>
                      </c:pt>
                      <c:pt idx="96">
                        <c:v>44957</c:v>
                      </c:pt>
                      <c:pt idx="97">
                        <c:v>44985</c:v>
                      </c:pt>
                      <c:pt idx="98">
                        <c:v>45016</c:v>
                      </c:pt>
                      <c:pt idx="99">
                        <c:v>45046</c:v>
                      </c:pt>
                      <c:pt idx="100">
                        <c:v>45077</c:v>
                      </c:pt>
                      <c:pt idx="101">
                        <c:v>45107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'גרפים - ממוצע'!$D$4:$D$998</c15:sqref>
                        </c15:formulaRef>
                      </c:ext>
                    </c:extLst>
                    <c:numCache>
                      <c:formatCode>General</c:formatCode>
                      <c:ptCount val="995"/>
                      <c:pt idx="0">
                        <c:v>0.70452517931644121</c:v>
                      </c:pt>
                      <c:pt idx="1">
                        <c:v>0.59163926757372709</c:v>
                      </c:pt>
                      <c:pt idx="2">
                        <c:v>0.77391913376150523</c:v>
                      </c:pt>
                      <c:pt idx="3">
                        <c:v>0.61163262173337707</c:v>
                      </c:pt>
                      <c:pt idx="4">
                        <c:v>0.75932284539745165</c:v>
                      </c:pt>
                      <c:pt idx="5">
                        <c:v>0.68242292474721222</c:v>
                      </c:pt>
                      <c:pt idx="6">
                        <c:v>0.72419253261929561</c:v>
                      </c:pt>
                      <c:pt idx="7">
                        <c:v>0.60829574786828322</c:v>
                      </c:pt>
                      <c:pt idx="8">
                        <c:v>0.67731330999744732</c:v>
                      </c:pt>
                      <c:pt idx="9">
                        <c:v>0.63794288577078151</c:v>
                      </c:pt>
                      <c:pt idx="10">
                        <c:v>0.52089424511971538</c:v>
                      </c:pt>
                      <c:pt idx="11">
                        <c:v>0.6543408684708214</c:v>
                      </c:pt>
                      <c:pt idx="12">
                        <c:v>0.58683953001343259</c:v>
                      </c:pt>
                      <c:pt idx="13">
                        <c:v>0.55947731694969283</c:v>
                      </c:pt>
                      <c:pt idx="14">
                        <c:v>0.60135242192918048</c:v>
                      </c:pt>
                      <c:pt idx="15">
                        <c:v>0.4250804965537448</c:v>
                      </c:pt>
                      <c:pt idx="16">
                        <c:v>0.43485208114431589</c:v>
                      </c:pt>
                      <c:pt idx="17">
                        <c:v>0.49273289934380538</c:v>
                      </c:pt>
                      <c:pt idx="18">
                        <c:v>0.54691250650884848</c:v>
                      </c:pt>
                      <c:pt idx="19">
                        <c:v>0.53312933879706836</c:v>
                      </c:pt>
                      <c:pt idx="20">
                        <c:v>0.57242308886274762</c:v>
                      </c:pt>
                      <c:pt idx="21">
                        <c:v>0.59119206447283157</c:v>
                      </c:pt>
                      <c:pt idx="22">
                        <c:v>0.52984446924354012</c:v>
                      </c:pt>
                      <c:pt idx="23">
                        <c:v>0.57545720599582706</c:v>
                      </c:pt>
                      <c:pt idx="24">
                        <c:v>0.52425555422963488</c:v>
                      </c:pt>
                      <c:pt idx="25">
                        <c:v>0.49090563110718566</c:v>
                      </c:pt>
                      <c:pt idx="26">
                        <c:v>0.57854010483221974</c:v>
                      </c:pt>
                      <c:pt idx="27">
                        <c:v>0.4833293245381623</c:v>
                      </c:pt>
                      <c:pt idx="28">
                        <c:v>0.54004529698587089</c:v>
                      </c:pt>
                      <c:pt idx="29">
                        <c:v>0.51560813552150775</c:v>
                      </c:pt>
                      <c:pt idx="30">
                        <c:v>0.49406842424681219</c:v>
                      </c:pt>
                      <c:pt idx="31">
                        <c:v>0.42499493031342367</c:v>
                      </c:pt>
                      <c:pt idx="32">
                        <c:v>0.5090205893853792</c:v>
                      </c:pt>
                      <c:pt idx="33">
                        <c:v>0.47076181027040098</c:v>
                      </c:pt>
                      <c:pt idx="34">
                        <c:v>0.53482034299156256</c:v>
                      </c:pt>
                      <c:pt idx="35">
                        <c:v>0.44327428542779157</c:v>
                      </c:pt>
                      <c:pt idx="36">
                        <c:v>0.46084267931407813</c:v>
                      </c:pt>
                      <c:pt idx="37">
                        <c:v>0.45720894452029581</c:v>
                      </c:pt>
                      <c:pt idx="38">
                        <c:v>0.45180817101500392</c:v>
                      </c:pt>
                      <c:pt idx="39">
                        <c:v>0.47261822994697361</c:v>
                      </c:pt>
                      <c:pt idx="40">
                        <c:v>0.44658544506907399</c:v>
                      </c:pt>
                      <c:pt idx="41">
                        <c:v>0.49702168467677427</c:v>
                      </c:pt>
                      <c:pt idx="42">
                        <c:v>0.43131008439502877</c:v>
                      </c:pt>
                      <c:pt idx="43">
                        <c:v>0.44165269142699848</c:v>
                      </c:pt>
                      <c:pt idx="44">
                        <c:v>0.42221316297829153</c:v>
                      </c:pt>
                      <c:pt idx="45">
                        <c:v>0.43615049624754015</c:v>
                      </c:pt>
                      <c:pt idx="46">
                        <c:v>0.46562941005156355</c:v>
                      </c:pt>
                      <c:pt idx="47">
                        <c:v>0.45706245449424915</c:v>
                      </c:pt>
                      <c:pt idx="48">
                        <c:v>0.40785871154575554</c:v>
                      </c:pt>
                      <c:pt idx="49">
                        <c:v>0.41040506688306222</c:v>
                      </c:pt>
                      <c:pt idx="50">
                        <c:v>0.4160598008188664</c:v>
                      </c:pt>
                      <c:pt idx="51">
                        <c:v>0.40062238906738196</c:v>
                      </c:pt>
                      <c:pt idx="52">
                        <c:v>0.41698960969276849</c:v>
                      </c:pt>
                      <c:pt idx="53">
                        <c:v>0.43327344312836169</c:v>
                      </c:pt>
                      <c:pt idx="54">
                        <c:v>0.41310828737090599</c:v>
                      </c:pt>
                      <c:pt idx="55">
                        <c:v>0.41502681554872328</c:v>
                      </c:pt>
                      <c:pt idx="56">
                        <c:v>0.4825877197369256</c:v>
                      </c:pt>
                      <c:pt idx="57">
                        <c:v>0.41631908703843629</c:v>
                      </c:pt>
                      <c:pt idx="58">
                        <c:v>0.45036561165593458</c:v>
                      </c:pt>
                      <c:pt idx="59">
                        <c:v>0.47529220981050385</c:v>
                      </c:pt>
                      <c:pt idx="60">
                        <c:v>0.4758514544594396</c:v>
                      </c:pt>
                      <c:pt idx="61">
                        <c:v>0.41508238348073018</c:v>
                      </c:pt>
                      <c:pt idx="62">
                        <c:v>0.48748959710933315</c:v>
                      </c:pt>
                      <c:pt idx="63">
                        <c:v>0.76439928893444675</c:v>
                      </c:pt>
                      <c:pt idx="64">
                        <c:v>0.67977439959200614</c:v>
                      </c:pt>
                      <c:pt idx="65">
                        <c:v>0.65991708363741941</c:v>
                      </c:pt>
                      <c:pt idx="66">
                        <c:v>0.55894972656875386</c:v>
                      </c:pt>
                      <c:pt idx="67">
                        <c:v>0.61636653178271417</c:v>
                      </c:pt>
                      <c:pt idx="68">
                        <c:v>0.58215298409812399</c:v>
                      </c:pt>
                      <c:pt idx="69">
                        <c:v>0.51347834986996965</c:v>
                      </c:pt>
                      <c:pt idx="70">
                        <c:v>0.51565544729806911</c:v>
                      </c:pt>
                      <c:pt idx="71">
                        <c:v>0.5419806057228489</c:v>
                      </c:pt>
                      <c:pt idx="72">
                        <c:v>0.44409768683269957</c:v>
                      </c:pt>
                      <c:pt idx="73">
                        <c:v>0.45207801798056207</c:v>
                      </c:pt>
                      <c:pt idx="74">
                        <c:v>0.44416477064558946</c:v>
                      </c:pt>
                      <c:pt idx="75">
                        <c:v>0.40015071522303647</c:v>
                      </c:pt>
                      <c:pt idx="76">
                        <c:v>0.43343608315110604</c:v>
                      </c:pt>
                      <c:pt idx="77">
                        <c:v>0.40574841922603228</c:v>
                      </c:pt>
                      <c:pt idx="78">
                        <c:v>0.38458274359750705</c:v>
                      </c:pt>
                      <c:pt idx="79">
                        <c:v>0.39981757091422337</c:v>
                      </c:pt>
                      <c:pt idx="80">
                        <c:v>0.42051342175499773</c:v>
                      </c:pt>
                      <c:pt idx="81">
                        <c:v>0.36231816006121126</c:v>
                      </c:pt>
                      <c:pt idx="82">
                        <c:v>0.47404971425121012</c:v>
                      </c:pt>
                      <c:pt idx="83">
                        <c:v>0.41856472579519605</c:v>
                      </c:pt>
                      <c:pt idx="84">
                        <c:v>0.38276641698458175</c:v>
                      </c:pt>
                      <c:pt idx="85">
                        <c:v>0.34743752933370231</c:v>
                      </c:pt>
                      <c:pt idx="86">
                        <c:v>0.39018648775127668</c:v>
                      </c:pt>
                      <c:pt idx="87">
                        <c:v>0.4033190389811534</c:v>
                      </c:pt>
                      <c:pt idx="88">
                        <c:v>0.34813813014767014</c:v>
                      </c:pt>
                      <c:pt idx="89">
                        <c:v>0.42113350363397278</c:v>
                      </c:pt>
                      <c:pt idx="90">
                        <c:v>0.40303602142640105</c:v>
                      </c:pt>
                      <c:pt idx="91">
                        <c:v>0.33885450793088517</c:v>
                      </c:pt>
                      <c:pt idx="92">
                        <c:v>0.38416217032939715</c:v>
                      </c:pt>
                      <c:pt idx="93">
                        <c:v>0.38311012864719501</c:v>
                      </c:pt>
                      <c:pt idx="94">
                        <c:v>0.36650091128938528</c:v>
                      </c:pt>
                      <c:pt idx="95">
                        <c:v>0.39422589978178019</c:v>
                      </c:pt>
                      <c:pt idx="96">
                        <c:v>0.36711119966860678</c:v>
                      </c:pt>
                      <c:pt idx="97">
                        <c:v>0.38246737168922157</c:v>
                      </c:pt>
                      <c:pt idx="98">
                        <c:v>0.40402435828483885</c:v>
                      </c:pt>
                      <c:pt idx="99">
                        <c:v>0.37453066005059099</c:v>
                      </c:pt>
                      <c:pt idx="100">
                        <c:v>0.40522991300047834</c:v>
                      </c:pt>
                      <c:pt idx="101">
                        <c:v>0.39561198331203679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BB0-4EDA-A405-8476E5B5AA72}"/>
                  </c:ext>
                </c:extLst>
              </c15:ser>
            </c15:filteredLineSeries>
          </c:ext>
        </c:extLst>
      </c:lineChart>
      <c:dateAx>
        <c:axId val="885292640"/>
        <c:scaling>
          <c:orientation val="minMax"/>
          <c:min val="43131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885292968"/>
        <c:crosses val="autoZero"/>
        <c:auto val="1"/>
        <c:lblOffset val="100"/>
        <c:baseTimeUnit val="months"/>
      </c:dateAx>
      <c:valAx>
        <c:axId val="885292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88529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647222222222237E-2"/>
          <c:y val="0.89619166666666672"/>
          <c:w val="0.38573315835520561"/>
          <c:h val="8.174613589967920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e-I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921769265604126E-2"/>
          <c:y val="2.1206136588391811E-2"/>
          <c:w val="0.94624506197738123"/>
          <c:h val="0.86340221570731857"/>
        </c:manualLayout>
      </c:layout>
      <c:lineChart>
        <c:grouping val="standard"/>
        <c:varyColors val="0"/>
        <c:ser>
          <c:idx val="0"/>
          <c:order val="0"/>
          <c:tx>
            <c:strRef>
              <c:f>'אינדקס ינואר 2021'!$A$9</c:f>
              <c:strCache>
                <c:ptCount val="1"/>
                <c:pt idx="0">
                  <c:v>עסקים גדולים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'אינדקס ינואר 2021'!$G$2:$AI$2</c:f>
              <c:strCache>
                <c:ptCount val="29"/>
                <c:pt idx="0">
                  <c:v>01/21</c:v>
                </c:pt>
                <c:pt idx="1">
                  <c:v>02/21</c:v>
                </c:pt>
                <c:pt idx="2">
                  <c:v>03/21</c:v>
                </c:pt>
                <c:pt idx="3">
                  <c:v>04/21</c:v>
                </c:pt>
                <c:pt idx="4">
                  <c:v>05/21</c:v>
                </c:pt>
                <c:pt idx="5">
                  <c:v>06/21</c:v>
                </c:pt>
                <c:pt idx="6">
                  <c:v>07/21</c:v>
                </c:pt>
                <c:pt idx="7">
                  <c:v>08/21</c:v>
                </c:pt>
                <c:pt idx="8">
                  <c:v>09/21</c:v>
                </c:pt>
                <c:pt idx="9">
                  <c:v>10/21</c:v>
                </c:pt>
                <c:pt idx="10">
                  <c:v>11/21</c:v>
                </c:pt>
                <c:pt idx="11">
                  <c:v>12/21</c:v>
                </c:pt>
                <c:pt idx="12">
                  <c:v>01/22</c:v>
                </c:pt>
                <c:pt idx="13">
                  <c:v>02/22</c:v>
                </c:pt>
                <c:pt idx="14">
                  <c:v>03/22</c:v>
                </c:pt>
                <c:pt idx="15">
                  <c:v>04/22</c:v>
                </c:pt>
                <c:pt idx="16">
                  <c:v>05/22</c:v>
                </c:pt>
                <c:pt idx="17">
                  <c:v>06/22</c:v>
                </c:pt>
                <c:pt idx="18">
                  <c:v>07/22</c:v>
                </c:pt>
                <c:pt idx="19">
                  <c:v>08/22</c:v>
                </c:pt>
                <c:pt idx="20">
                  <c:v>09/22</c:v>
                </c:pt>
                <c:pt idx="21">
                  <c:v>10/22</c:v>
                </c:pt>
                <c:pt idx="22">
                  <c:v>11/22</c:v>
                </c:pt>
                <c:pt idx="23">
                  <c:v>12/22</c:v>
                </c:pt>
                <c:pt idx="24">
                  <c:v>01/23</c:v>
                </c:pt>
                <c:pt idx="25">
                  <c:v>02/23</c:v>
                </c:pt>
                <c:pt idx="26">
                  <c:v>03/23</c:v>
                </c:pt>
                <c:pt idx="27">
                  <c:v>04/23</c:v>
                </c:pt>
                <c:pt idx="28">
                  <c:v>05/23</c:v>
                </c:pt>
              </c:strCache>
            </c:strRef>
          </c:cat>
          <c:val>
            <c:numRef>
              <c:f>'אינדקס ינואר 2021'!$G$9:$AI$9</c:f>
              <c:numCache>
                <c:formatCode>_ * #,##0_ ;_ * \-#,##0_ ;_ * "-"??_ ;_ @_ </c:formatCode>
                <c:ptCount val="29"/>
                <c:pt idx="0">
                  <c:v>100</c:v>
                </c:pt>
                <c:pt idx="1">
                  <c:v>101.23381503906707</c:v>
                </c:pt>
                <c:pt idx="2">
                  <c:v>103.63934011969341</c:v>
                </c:pt>
                <c:pt idx="3">
                  <c:v>104.64120439023372</c:v>
                </c:pt>
                <c:pt idx="4">
                  <c:v>104.0685819659431</c:v>
                </c:pt>
                <c:pt idx="5">
                  <c:v>108.2809193217158</c:v>
                </c:pt>
                <c:pt idx="6">
                  <c:v>104.5486496490569</c:v>
                </c:pt>
                <c:pt idx="7">
                  <c:v>106.41929411216184</c:v>
                </c:pt>
                <c:pt idx="8">
                  <c:v>110.23870221974239</c:v>
                </c:pt>
                <c:pt idx="9">
                  <c:v>110.79662803184853</c:v>
                </c:pt>
                <c:pt idx="10">
                  <c:v>117.33853271567408</c:v>
                </c:pt>
                <c:pt idx="11">
                  <c:v>117.95186954804312</c:v>
                </c:pt>
                <c:pt idx="12">
                  <c:v>123.25551833104282</c:v>
                </c:pt>
                <c:pt idx="13">
                  <c:v>124.42569389398827</c:v>
                </c:pt>
                <c:pt idx="14">
                  <c:v>126.39849303418447</c:v>
                </c:pt>
                <c:pt idx="15">
                  <c:v>132.58101186669404</c:v>
                </c:pt>
                <c:pt idx="16">
                  <c:v>134.77079172466168</c:v>
                </c:pt>
                <c:pt idx="17">
                  <c:v>138.6414577850756</c:v>
                </c:pt>
                <c:pt idx="18">
                  <c:v>136.88769729585309</c:v>
                </c:pt>
                <c:pt idx="19">
                  <c:v>142.13004712194933</c:v>
                </c:pt>
                <c:pt idx="20">
                  <c:v>148.53640793099029</c:v>
                </c:pt>
                <c:pt idx="21">
                  <c:v>150.07019125410352</c:v>
                </c:pt>
                <c:pt idx="22">
                  <c:v>150.81713596710648</c:v>
                </c:pt>
                <c:pt idx="23">
                  <c:v>153.3624887665766</c:v>
                </c:pt>
                <c:pt idx="24">
                  <c:v>155.27294944778848</c:v>
                </c:pt>
                <c:pt idx="25">
                  <c:v>159.36530118784435</c:v>
                </c:pt>
                <c:pt idx="26">
                  <c:v>161.47046789152105</c:v>
                </c:pt>
                <c:pt idx="27">
                  <c:v>164.19661240945547</c:v>
                </c:pt>
                <c:pt idx="28">
                  <c:v>167.24331226891081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5D-4A55-9607-88B6B3846C1D}"/>
            </c:ext>
          </c:extLst>
        </c:ser>
        <c:ser>
          <c:idx val="1"/>
          <c:order val="1"/>
          <c:tx>
            <c:strRef>
              <c:f>'אינדקס ינואר 2021'!$A$10</c:f>
              <c:strCache>
                <c:ptCount val="1"/>
                <c:pt idx="0">
                  <c:v>עסקים בינוניים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'אינדקס ינואר 2021'!$G$2:$AI$2</c:f>
              <c:strCache>
                <c:ptCount val="29"/>
                <c:pt idx="0">
                  <c:v>01/21</c:v>
                </c:pt>
                <c:pt idx="1">
                  <c:v>02/21</c:v>
                </c:pt>
                <c:pt idx="2">
                  <c:v>03/21</c:v>
                </c:pt>
                <c:pt idx="3">
                  <c:v>04/21</c:v>
                </c:pt>
                <c:pt idx="4">
                  <c:v>05/21</c:v>
                </c:pt>
                <c:pt idx="5">
                  <c:v>06/21</c:v>
                </c:pt>
                <c:pt idx="6">
                  <c:v>07/21</c:v>
                </c:pt>
                <c:pt idx="7">
                  <c:v>08/21</c:v>
                </c:pt>
                <c:pt idx="8">
                  <c:v>09/21</c:v>
                </c:pt>
                <c:pt idx="9">
                  <c:v>10/21</c:v>
                </c:pt>
                <c:pt idx="10">
                  <c:v>11/21</c:v>
                </c:pt>
                <c:pt idx="11">
                  <c:v>12/21</c:v>
                </c:pt>
                <c:pt idx="12">
                  <c:v>01/22</c:v>
                </c:pt>
                <c:pt idx="13">
                  <c:v>02/22</c:v>
                </c:pt>
                <c:pt idx="14">
                  <c:v>03/22</c:v>
                </c:pt>
                <c:pt idx="15">
                  <c:v>04/22</c:v>
                </c:pt>
                <c:pt idx="16">
                  <c:v>05/22</c:v>
                </c:pt>
                <c:pt idx="17">
                  <c:v>06/22</c:v>
                </c:pt>
                <c:pt idx="18">
                  <c:v>07/22</c:v>
                </c:pt>
                <c:pt idx="19">
                  <c:v>08/22</c:v>
                </c:pt>
                <c:pt idx="20">
                  <c:v>09/22</c:v>
                </c:pt>
                <c:pt idx="21">
                  <c:v>10/22</c:v>
                </c:pt>
                <c:pt idx="22">
                  <c:v>11/22</c:v>
                </c:pt>
                <c:pt idx="23">
                  <c:v>12/22</c:v>
                </c:pt>
                <c:pt idx="24">
                  <c:v>01/23</c:v>
                </c:pt>
                <c:pt idx="25">
                  <c:v>02/23</c:v>
                </c:pt>
                <c:pt idx="26">
                  <c:v>03/23</c:v>
                </c:pt>
                <c:pt idx="27">
                  <c:v>04/23</c:v>
                </c:pt>
                <c:pt idx="28">
                  <c:v>05/23</c:v>
                </c:pt>
              </c:strCache>
            </c:strRef>
          </c:cat>
          <c:val>
            <c:numRef>
              <c:f>'אינדקס ינואר 2021'!$G$10:$AI$10</c:f>
              <c:numCache>
                <c:formatCode>_ * #,##0_ ;_ * \-#,##0_ ;_ * "-"??_ ;_ @_ </c:formatCode>
                <c:ptCount val="29"/>
                <c:pt idx="0">
                  <c:v>100</c:v>
                </c:pt>
                <c:pt idx="1">
                  <c:v>100.42069613677201</c:v>
                </c:pt>
                <c:pt idx="2">
                  <c:v>103.81405293501518</c:v>
                </c:pt>
                <c:pt idx="3">
                  <c:v>104.2690370306003</c:v>
                </c:pt>
                <c:pt idx="4">
                  <c:v>103.81948537364406</c:v>
                </c:pt>
                <c:pt idx="5">
                  <c:v>105.90128478093264</c:v>
                </c:pt>
                <c:pt idx="6">
                  <c:v>106.6700396955975</c:v>
                </c:pt>
                <c:pt idx="7">
                  <c:v>107.13122627783946</c:v>
                </c:pt>
                <c:pt idx="8">
                  <c:v>108.97218081796684</c:v>
                </c:pt>
                <c:pt idx="9">
                  <c:v>112.15667897332881</c:v>
                </c:pt>
                <c:pt idx="10">
                  <c:v>114.26160117887355</c:v>
                </c:pt>
                <c:pt idx="11">
                  <c:v>115.70666093339869</c:v>
                </c:pt>
                <c:pt idx="12">
                  <c:v>117.0614066937169</c:v>
                </c:pt>
                <c:pt idx="13">
                  <c:v>119.69980665996391</c:v>
                </c:pt>
                <c:pt idx="14">
                  <c:v>123.67414549225545</c:v>
                </c:pt>
                <c:pt idx="15">
                  <c:v>124.33759064159214</c:v>
                </c:pt>
                <c:pt idx="16">
                  <c:v>124.85134485604102</c:v>
                </c:pt>
                <c:pt idx="17">
                  <c:v>125.80928061135354</c:v>
                </c:pt>
                <c:pt idx="18">
                  <c:v>126.95184220525577</c:v>
                </c:pt>
                <c:pt idx="19">
                  <c:v>127.83313194704482</c:v>
                </c:pt>
                <c:pt idx="20">
                  <c:v>127.52158998701459</c:v>
                </c:pt>
                <c:pt idx="21">
                  <c:v>124.8864254888389</c:v>
                </c:pt>
                <c:pt idx="22">
                  <c:v>127.35251881020397</c:v>
                </c:pt>
                <c:pt idx="23">
                  <c:v>128.72351545344</c:v>
                </c:pt>
                <c:pt idx="24">
                  <c:v>129.1378569770765</c:v>
                </c:pt>
                <c:pt idx="25">
                  <c:v>130.60916640645962</c:v>
                </c:pt>
                <c:pt idx="26">
                  <c:v>131.18710376753921</c:v>
                </c:pt>
                <c:pt idx="27">
                  <c:v>131.27399990812307</c:v>
                </c:pt>
                <c:pt idx="28">
                  <c:v>132.21257467927492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5D-4A55-9607-88B6B3846C1D}"/>
            </c:ext>
          </c:extLst>
        </c:ser>
        <c:ser>
          <c:idx val="2"/>
          <c:order val="2"/>
          <c:tx>
            <c:strRef>
              <c:f>'אינדקס ינואר 2021'!$A$11</c:f>
              <c:strCache>
                <c:ptCount val="1"/>
                <c:pt idx="0">
                  <c:v>עסקים קטנים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'אינדקס ינואר 2021'!$G$2:$AI$2</c:f>
              <c:strCache>
                <c:ptCount val="29"/>
                <c:pt idx="0">
                  <c:v>01/21</c:v>
                </c:pt>
                <c:pt idx="1">
                  <c:v>02/21</c:v>
                </c:pt>
                <c:pt idx="2">
                  <c:v>03/21</c:v>
                </c:pt>
                <c:pt idx="3">
                  <c:v>04/21</c:v>
                </c:pt>
                <c:pt idx="4">
                  <c:v>05/21</c:v>
                </c:pt>
                <c:pt idx="5">
                  <c:v>06/21</c:v>
                </c:pt>
                <c:pt idx="6">
                  <c:v>07/21</c:v>
                </c:pt>
                <c:pt idx="7">
                  <c:v>08/21</c:v>
                </c:pt>
                <c:pt idx="8">
                  <c:v>09/21</c:v>
                </c:pt>
                <c:pt idx="9">
                  <c:v>10/21</c:v>
                </c:pt>
                <c:pt idx="10">
                  <c:v>11/21</c:v>
                </c:pt>
                <c:pt idx="11">
                  <c:v>12/21</c:v>
                </c:pt>
                <c:pt idx="12">
                  <c:v>01/22</c:v>
                </c:pt>
                <c:pt idx="13">
                  <c:v>02/22</c:v>
                </c:pt>
                <c:pt idx="14">
                  <c:v>03/22</c:v>
                </c:pt>
                <c:pt idx="15">
                  <c:v>04/22</c:v>
                </c:pt>
                <c:pt idx="16">
                  <c:v>05/22</c:v>
                </c:pt>
                <c:pt idx="17">
                  <c:v>06/22</c:v>
                </c:pt>
                <c:pt idx="18">
                  <c:v>07/22</c:v>
                </c:pt>
                <c:pt idx="19">
                  <c:v>08/22</c:v>
                </c:pt>
                <c:pt idx="20">
                  <c:v>09/22</c:v>
                </c:pt>
                <c:pt idx="21">
                  <c:v>10/22</c:v>
                </c:pt>
                <c:pt idx="22">
                  <c:v>11/22</c:v>
                </c:pt>
                <c:pt idx="23">
                  <c:v>12/22</c:v>
                </c:pt>
                <c:pt idx="24">
                  <c:v>01/23</c:v>
                </c:pt>
                <c:pt idx="25">
                  <c:v>02/23</c:v>
                </c:pt>
                <c:pt idx="26">
                  <c:v>03/23</c:v>
                </c:pt>
                <c:pt idx="27">
                  <c:v>04/23</c:v>
                </c:pt>
                <c:pt idx="28">
                  <c:v>05/23</c:v>
                </c:pt>
              </c:strCache>
            </c:strRef>
          </c:cat>
          <c:val>
            <c:numRef>
              <c:f>'אינדקס ינואר 2021'!$G$11:$AI$11</c:f>
              <c:numCache>
                <c:formatCode>_ * #,##0_ ;_ * \-#,##0_ ;_ * "-"??_ ;_ @_ </c:formatCode>
                <c:ptCount val="29"/>
                <c:pt idx="0">
                  <c:v>100</c:v>
                </c:pt>
                <c:pt idx="1">
                  <c:v>99.488127926055171</c:v>
                </c:pt>
                <c:pt idx="2">
                  <c:v>100.28289545031325</c:v>
                </c:pt>
                <c:pt idx="3">
                  <c:v>100.38921656305043</c:v>
                </c:pt>
                <c:pt idx="4">
                  <c:v>102.00055054537269</c:v>
                </c:pt>
                <c:pt idx="5">
                  <c:v>102.61486280390784</c:v>
                </c:pt>
                <c:pt idx="6">
                  <c:v>104.46855175282131</c:v>
                </c:pt>
                <c:pt idx="7">
                  <c:v>105.75877035983717</c:v>
                </c:pt>
                <c:pt idx="8">
                  <c:v>106.4600735811118</c:v>
                </c:pt>
                <c:pt idx="9">
                  <c:v>106.14002542077482</c:v>
                </c:pt>
                <c:pt idx="10">
                  <c:v>106.78705268565439</c:v>
                </c:pt>
                <c:pt idx="11">
                  <c:v>107.67400346272862</c:v>
                </c:pt>
                <c:pt idx="12">
                  <c:v>109.85597665888046</c:v>
                </c:pt>
                <c:pt idx="13">
                  <c:v>109.40290876007936</c:v>
                </c:pt>
                <c:pt idx="14">
                  <c:v>111.06948473915365</c:v>
                </c:pt>
                <c:pt idx="15">
                  <c:v>112.4169617754998</c:v>
                </c:pt>
                <c:pt idx="16">
                  <c:v>114.07395097328926</c:v>
                </c:pt>
                <c:pt idx="17">
                  <c:v>119.07668843151282</c:v>
                </c:pt>
                <c:pt idx="18">
                  <c:v>119.08966059125041</c:v>
                </c:pt>
                <c:pt idx="19">
                  <c:v>120.07241708688294</c:v>
                </c:pt>
                <c:pt idx="20">
                  <c:v>120.90794612980493</c:v>
                </c:pt>
                <c:pt idx="21">
                  <c:v>121.47077761348567</c:v>
                </c:pt>
                <c:pt idx="22">
                  <c:v>119.68370870809673</c:v>
                </c:pt>
                <c:pt idx="23">
                  <c:v>118.46312658520442</c:v>
                </c:pt>
                <c:pt idx="24">
                  <c:v>118.65835450695279</c:v>
                </c:pt>
                <c:pt idx="25">
                  <c:v>118.90298471870909</c:v>
                </c:pt>
                <c:pt idx="26">
                  <c:v>118.96945768575142</c:v>
                </c:pt>
                <c:pt idx="27">
                  <c:v>118.53641269519377</c:v>
                </c:pt>
                <c:pt idx="28">
                  <c:v>119.90235120581191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5D-4A55-9607-88B6B3846C1D}"/>
            </c:ext>
          </c:extLst>
        </c:ser>
        <c:ser>
          <c:idx val="3"/>
          <c:order val="3"/>
          <c:tx>
            <c:strRef>
              <c:f>'אינדקס ינואר 2021'!$A$12</c:f>
              <c:strCache>
                <c:ptCount val="1"/>
                <c:pt idx="0">
                  <c:v>עסקים זעירים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'אינדקס ינואר 2021'!$G$2:$AI$2</c:f>
              <c:strCache>
                <c:ptCount val="29"/>
                <c:pt idx="0">
                  <c:v>01/21</c:v>
                </c:pt>
                <c:pt idx="1">
                  <c:v>02/21</c:v>
                </c:pt>
                <c:pt idx="2">
                  <c:v>03/21</c:v>
                </c:pt>
                <c:pt idx="3">
                  <c:v>04/21</c:v>
                </c:pt>
                <c:pt idx="4">
                  <c:v>05/21</c:v>
                </c:pt>
                <c:pt idx="5">
                  <c:v>06/21</c:v>
                </c:pt>
                <c:pt idx="6">
                  <c:v>07/21</c:v>
                </c:pt>
                <c:pt idx="7">
                  <c:v>08/21</c:v>
                </c:pt>
                <c:pt idx="8">
                  <c:v>09/21</c:v>
                </c:pt>
                <c:pt idx="9">
                  <c:v>10/21</c:v>
                </c:pt>
                <c:pt idx="10">
                  <c:v>11/21</c:v>
                </c:pt>
                <c:pt idx="11">
                  <c:v>12/21</c:v>
                </c:pt>
                <c:pt idx="12">
                  <c:v>01/22</c:v>
                </c:pt>
                <c:pt idx="13">
                  <c:v>02/22</c:v>
                </c:pt>
                <c:pt idx="14">
                  <c:v>03/22</c:v>
                </c:pt>
                <c:pt idx="15">
                  <c:v>04/22</c:v>
                </c:pt>
                <c:pt idx="16">
                  <c:v>05/22</c:v>
                </c:pt>
                <c:pt idx="17">
                  <c:v>06/22</c:v>
                </c:pt>
                <c:pt idx="18">
                  <c:v>07/22</c:v>
                </c:pt>
                <c:pt idx="19">
                  <c:v>08/22</c:v>
                </c:pt>
                <c:pt idx="20">
                  <c:v>09/22</c:v>
                </c:pt>
                <c:pt idx="21">
                  <c:v>10/22</c:v>
                </c:pt>
                <c:pt idx="22">
                  <c:v>11/22</c:v>
                </c:pt>
                <c:pt idx="23">
                  <c:v>12/22</c:v>
                </c:pt>
                <c:pt idx="24">
                  <c:v>01/23</c:v>
                </c:pt>
                <c:pt idx="25">
                  <c:v>02/23</c:v>
                </c:pt>
                <c:pt idx="26">
                  <c:v>03/23</c:v>
                </c:pt>
                <c:pt idx="27">
                  <c:v>04/23</c:v>
                </c:pt>
                <c:pt idx="28">
                  <c:v>05/23</c:v>
                </c:pt>
              </c:strCache>
            </c:strRef>
          </c:cat>
          <c:val>
            <c:numRef>
              <c:f>'אינדקס ינואר 2021'!$G$12:$AI$12</c:f>
              <c:numCache>
                <c:formatCode>_ * #,##0_ ;_ * \-#,##0_ ;_ * "-"??_ ;_ @_ </c:formatCode>
                <c:ptCount val="29"/>
                <c:pt idx="0">
                  <c:v>100</c:v>
                </c:pt>
                <c:pt idx="1">
                  <c:v>100.40917427781361</c:v>
                </c:pt>
                <c:pt idx="2">
                  <c:v>100.65821770874072</c:v>
                </c:pt>
                <c:pt idx="3">
                  <c:v>100.86128270632888</c:v>
                </c:pt>
                <c:pt idx="4">
                  <c:v>102.18742927400356</c:v>
                </c:pt>
                <c:pt idx="5">
                  <c:v>103.72110571126015</c:v>
                </c:pt>
                <c:pt idx="6">
                  <c:v>103.8136278083991</c:v>
                </c:pt>
                <c:pt idx="7">
                  <c:v>105.1708575154646</c:v>
                </c:pt>
                <c:pt idx="8">
                  <c:v>104.42165943389253</c:v>
                </c:pt>
                <c:pt idx="9">
                  <c:v>106.7594427980713</c:v>
                </c:pt>
                <c:pt idx="10">
                  <c:v>108.82635573556294</c:v>
                </c:pt>
                <c:pt idx="11">
                  <c:v>110.02134000406136</c:v>
                </c:pt>
                <c:pt idx="12">
                  <c:v>110.77053860520736</c:v>
                </c:pt>
                <c:pt idx="13">
                  <c:v>111.03578397605098</c:v>
                </c:pt>
                <c:pt idx="14">
                  <c:v>113.99339082807781</c:v>
                </c:pt>
                <c:pt idx="15">
                  <c:v>114.36191922476634</c:v>
                </c:pt>
                <c:pt idx="16">
                  <c:v>116.66207729623656</c:v>
                </c:pt>
                <c:pt idx="17">
                  <c:v>115.69161237111581</c:v>
                </c:pt>
                <c:pt idx="18">
                  <c:v>116.42528127029482</c:v>
                </c:pt>
                <c:pt idx="19">
                  <c:v>115.26591909782599</c:v>
                </c:pt>
                <c:pt idx="20">
                  <c:v>117.17245002804161</c:v>
                </c:pt>
                <c:pt idx="21">
                  <c:v>116.30712953124437</c:v>
                </c:pt>
                <c:pt idx="22">
                  <c:v>117.45106638662337</c:v>
                </c:pt>
                <c:pt idx="23">
                  <c:v>116.73915690560432</c:v>
                </c:pt>
                <c:pt idx="24">
                  <c:v>116.70102032740454</c:v>
                </c:pt>
                <c:pt idx="25">
                  <c:v>115.86803066494308</c:v>
                </c:pt>
                <c:pt idx="26">
                  <c:v>120.34045908630479</c:v>
                </c:pt>
                <c:pt idx="27">
                  <c:v>118.12060172692078</c:v>
                </c:pt>
                <c:pt idx="28">
                  <c:v>113.48154463408325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5D-4A55-9607-88B6B3846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1309576"/>
        <c:axId val="74131252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'אינדקס ינואר 2021'!$A$13</c15:sqref>
                        </c15:formulaRef>
                      </c:ext>
                    </c:extLst>
                    <c:strCache>
                      <c:ptCount val="1"/>
                      <c:pt idx="0">
                        <c:v>Grand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'אינדקס ינואר 2021'!$G$2:$AI$2</c15:sqref>
                        </c15:formulaRef>
                      </c:ext>
                    </c:extLst>
                    <c:strCache>
                      <c:ptCount val="29"/>
                      <c:pt idx="0">
                        <c:v>01/21</c:v>
                      </c:pt>
                      <c:pt idx="1">
                        <c:v>02/21</c:v>
                      </c:pt>
                      <c:pt idx="2">
                        <c:v>03/21</c:v>
                      </c:pt>
                      <c:pt idx="3">
                        <c:v>04/21</c:v>
                      </c:pt>
                      <c:pt idx="4">
                        <c:v>05/21</c:v>
                      </c:pt>
                      <c:pt idx="5">
                        <c:v>06/21</c:v>
                      </c:pt>
                      <c:pt idx="6">
                        <c:v>07/21</c:v>
                      </c:pt>
                      <c:pt idx="7">
                        <c:v>08/21</c:v>
                      </c:pt>
                      <c:pt idx="8">
                        <c:v>09/21</c:v>
                      </c:pt>
                      <c:pt idx="9">
                        <c:v>10/21</c:v>
                      </c:pt>
                      <c:pt idx="10">
                        <c:v>11/21</c:v>
                      </c:pt>
                      <c:pt idx="11">
                        <c:v>12/21</c:v>
                      </c:pt>
                      <c:pt idx="12">
                        <c:v>01/22</c:v>
                      </c:pt>
                      <c:pt idx="13">
                        <c:v>02/22</c:v>
                      </c:pt>
                      <c:pt idx="14">
                        <c:v>03/22</c:v>
                      </c:pt>
                      <c:pt idx="15">
                        <c:v>04/22</c:v>
                      </c:pt>
                      <c:pt idx="16">
                        <c:v>05/22</c:v>
                      </c:pt>
                      <c:pt idx="17">
                        <c:v>06/22</c:v>
                      </c:pt>
                      <c:pt idx="18">
                        <c:v>07/22</c:v>
                      </c:pt>
                      <c:pt idx="19">
                        <c:v>08/22</c:v>
                      </c:pt>
                      <c:pt idx="20">
                        <c:v>09/22</c:v>
                      </c:pt>
                      <c:pt idx="21">
                        <c:v>10/22</c:v>
                      </c:pt>
                      <c:pt idx="22">
                        <c:v>11/22</c:v>
                      </c:pt>
                      <c:pt idx="23">
                        <c:v>12/22</c:v>
                      </c:pt>
                      <c:pt idx="24">
                        <c:v>01/23</c:v>
                      </c:pt>
                      <c:pt idx="25">
                        <c:v>02/23</c:v>
                      </c:pt>
                      <c:pt idx="26">
                        <c:v>03/23</c:v>
                      </c:pt>
                      <c:pt idx="27">
                        <c:v>04/23</c:v>
                      </c:pt>
                      <c:pt idx="28">
                        <c:v>05/23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'אינדקס ינואר 2021'!$G$13:$AI$13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29"/>
                      <c:pt idx="0">
                        <c:v>100</c:v>
                      </c:pt>
                      <c:pt idx="1">
                        <c:v>100.65850733775653</c:v>
                      </c:pt>
                      <c:pt idx="2">
                        <c:v>102.51341011988754</c:v>
                      </c:pt>
                      <c:pt idx="3">
                        <c:v>103.10963523785688</c:v>
                      </c:pt>
                      <c:pt idx="4">
                        <c:v>103.30172731515209</c:v>
                      </c:pt>
                      <c:pt idx="5">
                        <c:v>106.01987843919207</c:v>
                      </c:pt>
                      <c:pt idx="6">
                        <c:v>104.7394341580292</c:v>
                      </c:pt>
                      <c:pt idx="7">
                        <c:v>106.16253468420118</c:v>
                      </c:pt>
                      <c:pt idx="8">
                        <c:v>108.13947503698341</c:v>
                      </c:pt>
                      <c:pt idx="9">
                        <c:v>109.45425529853713</c:v>
                      </c:pt>
                      <c:pt idx="10">
                        <c:v>113.36145669854159</c:v>
                      </c:pt>
                      <c:pt idx="11">
                        <c:v>114.29444843232608</c:v>
                      </c:pt>
                      <c:pt idx="12">
                        <c:v>117.41171419101578</c:v>
                      </c:pt>
                      <c:pt idx="13">
                        <c:v>118.40610320955373</c:v>
                      </c:pt>
                      <c:pt idx="14">
                        <c:v>120.91881373204735</c:v>
                      </c:pt>
                      <c:pt idx="15">
                        <c:v>124.10939502772939</c:v>
                      </c:pt>
                      <c:pt idx="16">
                        <c:v>125.95681572655231</c:v>
                      </c:pt>
                      <c:pt idx="17">
                        <c:v>128.34090689939532</c:v>
                      </c:pt>
                      <c:pt idx="18">
                        <c:v>127.91988516714372</c:v>
                      </c:pt>
                      <c:pt idx="19">
                        <c:v>130.31598893998532</c:v>
                      </c:pt>
                      <c:pt idx="20">
                        <c:v>133.72500836971042</c:v>
                      </c:pt>
                      <c:pt idx="21">
                        <c:v>133.8320479813529</c:v>
                      </c:pt>
                      <c:pt idx="22">
                        <c:v>134.62601250677105</c:v>
                      </c:pt>
                      <c:pt idx="23">
                        <c:v>135.68736271278135</c:v>
                      </c:pt>
                      <c:pt idx="24">
                        <c:v>136.64426801486326</c:v>
                      </c:pt>
                      <c:pt idx="25">
                        <c:v>138.59761116741831</c:v>
                      </c:pt>
                      <c:pt idx="26">
                        <c:v>140.70631350270898</c:v>
                      </c:pt>
                      <c:pt idx="27">
                        <c:v>141.38001404334017</c:v>
                      </c:pt>
                      <c:pt idx="28">
                        <c:v>142.01233261359076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1E5D-4A55-9607-88B6B3846C1D}"/>
                  </c:ext>
                </c:extLst>
              </c15:ser>
            </c15:filteredLineSeries>
          </c:ext>
        </c:extLst>
      </c:lineChart>
      <c:catAx>
        <c:axId val="74130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41312528"/>
        <c:crosses val="autoZero"/>
        <c:auto val="1"/>
        <c:lblAlgn val="ctr"/>
        <c:lblOffset val="100"/>
        <c:noMultiLvlLbl val="0"/>
      </c:catAx>
      <c:valAx>
        <c:axId val="741312528"/>
        <c:scaling>
          <c:orientation val="minMax"/>
          <c:max val="170"/>
          <c:min val="9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4130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/>
              <a:t>איור 18: שיעורי צמיחת התוצר בישראל
רבעוני במונחים שנתיים, 2013 עד 2023</a:t>
            </a:r>
          </a:p>
        </c:rich>
      </c:tx>
      <c:layout>
        <c:manualLayout>
          <c:xMode val="edge"/>
          <c:yMode val="edge"/>
          <c:x val="0.3048186789151355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19312648614847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נתונים'!$A$4:$A$46</c:f>
              <c:strCache>
                <c:ptCount val="43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2022Q2</c:v>
                </c:pt>
                <c:pt idx="38">
                  <c:v>2022Q3</c:v>
                </c:pt>
                <c:pt idx="39">
                  <c:v>2022Q4</c:v>
                </c:pt>
                <c:pt idx="40">
                  <c:v>2023Q4</c:v>
                </c:pt>
                <c:pt idx="41">
                  <c:v>2023F</c:v>
                </c:pt>
                <c:pt idx="42">
                  <c:v>2024F</c:v>
                </c:pt>
              </c:strCache>
            </c:strRef>
          </c:cat>
          <c:val>
            <c:numRef>
              <c:f>'איור 11 נתונים'!$C$4:$C$46</c:f>
              <c:numCache>
                <c:formatCode>0.0</c:formatCode>
                <c:ptCount val="43"/>
                <c:pt idx="0">
                  <c:v>5.4105827440219301</c:v>
                </c:pt>
                <c:pt idx="1">
                  <c:v>8.138006815256249</c:v>
                </c:pt>
                <c:pt idx="2">
                  <c:v>4.1034179204678667</c:v>
                </c:pt>
                <c:pt idx="3">
                  <c:v>3.037576399832842</c:v>
                </c:pt>
                <c:pt idx="4">
                  <c:v>4.4611338560359037</c:v>
                </c:pt>
                <c:pt idx="5">
                  <c:v>3.0376218343156847</c:v>
                </c:pt>
                <c:pt idx="6">
                  <c:v>3.7003538401596092</c:v>
                </c:pt>
                <c:pt idx="7">
                  <c:v>5.9160140594557431</c:v>
                </c:pt>
                <c:pt idx="8">
                  <c:v>0.58648985922618024</c:v>
                </c:pt>
                <c:pt idx="9">
                  <c:v>0.35667304422677404</c:v>
                </c:pt>
                <c:pt idx="10">
                  <c:v>1.2025182558632608</c:v>
                </c:pt>
                <c:pt idx="11">
                  <c:v>4.2260889425330905</c:v>
                </c:pt>
                <c:pt idx="12">
                  <c:v>3.4426481373857953</c:v>
                </c:pt>
                <c:pt idx="13">
                  <c:v>9.1657096027605967</c:v>
                </c:pt>
                <c:pt idx="14">
                  <c:v>4.3188145041373582</c:v>
                </c:pt>
                <c:pt idx="15">
                  <c:v>5.0893884460195604</c:v>
                </c:pt>
                <c:pt idx="16">
                  <c:v>0.74482216139268864</c:v>
                </c:pt>
                <c:pt idx="17">
                  <c:v>5.4184823687126293</c:v>
                </c:pt>
                <c:pt idx="18">
                  <c:v>6.08056996777393</c:v>
                </c:pt>
                <c:pt idx="19">
                  <c:v>6.3198829246548183</c:v>
                </c:pt>
                <c:pt idx="20">
                  <c:v>5.0834343156959783</c:v>
                </c:pt>
                <c:pt idx="21">
                  <c:v>0.81017603145510098</c:v>
                </c:pt>
                <c:pt idx="22">
                  <c:v>3.56993956513314</c:v>
                </c:pt>
                <c:pt idx="23">
                  <c:v>3.3064029629495062</c:v>
                </c:pt>
                <c:pt idx="24">
                  <c:v>7.033654775032705</c:v>
                </c:pt>
                <c:pt idx="25">
                  <c:v>1.6276154234467599</c:v>
                </c:pt>
                <c:pt idx="26">
                  <c:v>4.7373304608333999</c:v>
                </c:pt>
                <c:pt idx="27">
                  <c:v>3.4534830187708643</c:v>
                </c:pt>
                <c:pt idx="28">
                  <c:v>-4.7840701484827992</c:v>
                </c:pt>
                <c:pt idx="29">
                  <c:v>-30.745254506366983</c:v>
                </c:pt>
                <c:pt idx="30">
                  <c:v>40.424732208855652</c:v>
                </c:pt>
                <c:pt idx="31">
                  <c:v>9.789088617272256</c:v>
                </c:pt>
                <c:pt idx="32">
                  <c:v>-1.4008058654831457</c:v>
                </c:pt>
                <c:pt idx="33">
                  <c:v>16.788537155200057</c:v>
                </c:pt>
                <c:pt idx="34">
                  <c:v>8.4260959365252788</c:v>
                </c:pt>
                <c:pt idx="35">
                  <c:v>19.385433566891997</c:v>
                </c:pt>
                <c:pt idx="36">
                  <c:v>-3.1242928599490627</c:v>
                </c:pt>
                <c:pt idx="37">
                  <c:v>6.4184118735818751</c:v>
                </c:pt>
                <c:pt idx="38">
                  <c:v>1.7976668427643894</c:v>
                </c:pt>
                <c:pt idx="39">
                  <c:v>5.307656350574308</c:v>
                </c:pt>
                <c:pt idx="40">
                  <c:v>3.1051517210260116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8-47BA-B3B0-E82341BFBF01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4488-47BA-B3B0-E82341BFBF01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488-47BA-B3B0-E82341BFBF01}"/>
              </c:ext>
            </c:extLst>
          </c:dPt>
          <c:dPt>
            <c:idx val="3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4488-47BA-B3B0-E82341BFBF01}"/>
              </c:ext>
            </c:extLst>
          </c:dPt>
          <c:dPt>
            <c:idx val="32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4488-47BA-B3B0-E82341BFBF01}"/>
              </c:ext>
            </c:extLst>
          </c:dPt>
          <c:dPt>
            <c:idx val="33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4488-47BA-B3B0-E82341BFBF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נתונים'!$A$4:$A$46</c:f>
              <c:strCache>
                <c:ptCount val="43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2022Q2</c:v>
                </c:pt>
                <c:pt idx="38">
                  <c:v>2022Q3</c:v>
                </c:pt>
                <c:pt idx="39">
                  <c:v>2022Q4</c:v>
                </c:pt>
                <c:pt idx="40">
                  <c:v>2023Q4</c:v>
                </c:pt>
                <c:pt idx="41">
                  <c:v>2023F</c:v>
                </c:pt>
                <c:pt idx="42">
                  <c:v>2024F</c:v>
                </c:pt>
              </c:strCache>
            </c:strRef>
          </c:cat>
          <c:val>
            <c:numRef>
              <c:f>'איור 11 נתונים'!$E$4:$E$46</c:f>
              <c:numCache>
                <c:formatCode>General</c:formatCode>
                <c:ptCount val="43"/>
                <c:pt idx="41" formatCode="0.0">
                  <c:v>3</c:v>
                </c:pt>
                <c:pt idx="42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88-47BA-B3B0-E82341BFB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David" panose="020E0502060401010101" pitchFamily="34" charset="-79"/>
          <a:ea typeface="Times New Roman (Hebrew)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dirty="0"/>
              <a:t>איור </a:t>
            </a:r>
            <a:r>
              <a:rPr lang="he-IL" sz="2000" dirty="0" smtClean="0"/>
              <a:t>19: המאזן המצרפי של הסקטור העסקי מסקר המגמות</a:t>
            </a:r>
            <a:r>
              <a:rPr lang="he-IL" sz="2000" dirty="0"/>
              <a:t>
</a:t>
            </a:r>
            <a:r>
              <a:rPr lang="he-IL" sz="2000" b="0" dirty="0" smtClean="0"/>
              <a:t>נתונים מנוכי עונתיות, ינואר </a:t>
            </a:r>
            <a:r>
              <a:rPr lang="he-IL" sz="2000" b="0" dirty="0"/>
              <a:t>2013 עד </a:t>
            </a:r>
            <a:r>
              <a:rPr lang="he-IL" sz="2000" b="0" dirty="0" smtClean="0">
                <a:solidFill>
                  <a:schemeClr val="tx1"/>
                </a:solidFill>
              </a:rPr>
              <a:t>יוני</a:t>
            </a:r>
            <a:r>
              <a:rPr lang="he-IL" sz="2000" b="0" dirty="0" smtClean="0"/>
              <a:t> 2023</a:t>
            </a:r>
            <a:endParaRPr lang="he-IL" sz="2000" b="0" dirty="0"/>
          </a:p>
        </c:rich>
      </c:tx>
      <c:layout>
        <c:manualLayout>
          <c:xMode val="edge"/>
          <c:yMode val="edge"/>
          <c:x val="0.2036395450568679"/>
          <c:y val="1.53249526006950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67413438791003133"/>
        </c:manualLayout>
      </c:layout>
      <c:lineChart>
        <c:grouping val="standard"/>
        <c:varyColors val="0"/>
        <c:ser>
          <c:idx val="2"/>
          <c:order val="0"/>
          <c:tx>
            <c:strRef>
              <c:f>'איור 36 נתונים'!$B$3</c:f>
              <c:strCache>
                <c:ptCount val="1"/>
                <c:pt idx="0">
                  <c:v>המאזן המצרפי מתוך סקר המגמות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36 נתונים'!$A$4:$A$200</c:f>
              <c:numCache>
                <c:formatCode>m/d/yyyy</c:formatCode>
                <c:ptCount val="1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</c:numCache>
            </c:numRef>
          </c:cat>
          <c:val>
            <c:numRef>
              <c:f>'איור 36 נתונים'!$B$4:$B$200</c:f>
              <c:numCache>
                <c:formatCode>0.00</c:formatCode>
                <c:ptCount val="197"/>
                <c:pt idx="0">
                  <c:v>4.3317423636000001</c:v>
                </c:pt>
                <c:pt idx="1">
                  <c:v>3.3285762696000001</c:v>
                </c:pt>
                <c:pt idx="2">
                  <c:v>3.3788249363</c:v>
                </c:pt>
                <c:pt idx="3">
                  <c:v>2.8815443475999998</c:v>
                </c:pt>
                <c:pt idx="4">
                  <c:v>2.6821221670000002</c:v>
                </c:pt>
                <c:pt idx="5">
                  <c:v>2.7063064415000002</c:v>
                </c:pt>
                <c:pt idx="6">
                  <c:v>2.3890180751000001</c:v>
                </c:pt>
                <c:pt idx="7">
                  <c:v>4.6433328429999996</c:v>
                </c:pt>
                <c:pt idx="8">
                  <c:v>3.9510381103999999</c:v>
                </c:pt>
                <c:pt idx="9">
                  <c:v>5.3558798313000002</c:v>
                </c:pt>
                <c:pt idx="10">
                  <c:v>5.0118032575000004</c:v>
                </c:pt>
                <c:pt idx="11">
                  <c:v>3.7137857033000001</c:v>
                </c:pt>
                <c:pt idx="12">
                  <c:v>4.8118258179</c:v>
                </c:pt>
                <c:pt idx="13">
                  <c:v>2.3389604024000001</c:v>
                </c:pt>
                <c:pt idx="14">
                  <c:v>1.6172306597999999</c:v>
                </c:pt>
                <c:pt idx="15">
                  <c:v>2.1232653963999999</c:v>
                </c:pt>
                <c:pt idx="16">
                  <c:v>2.3321886429999998</c:v>
                </c:pt>
                <c:pt idx="17">
                  <c:v>4.4923422710000001</c:v>
                </c:pt>
                <c:pt idx="18">
                  <c:v>1.8787667252</c:v>
                </c:pt>
                <c:pt idx="19">
                  <c:v>-4.1172625900000002</c:v>
                </c:pt>
                <c:pt idx="20">
                  <c:v>-0.83109979199999995</c:v>
                </c:pt>
                <c:pt idx="21">
                  <c:v>0.65558934280000003</c:v>
                </c:pt>
                <c:pt idx="22">
                  <c:v>0.31937598760000002</c:v>
                </c:pt>
                <c:pt idx="23">
                  <c:v>0.70638436159999995</c:v>
                </c:pt>
                <c:pt idx="24">
                  <c:v>0.75391611970000005</c:v>
                </c:pt>
                <c:pt idx="25">
                  <c:v>1.6694743509000001</c:v>
                </c:pt>
                <c:pt idx="26">
                  <c:v>0.78653735499999999</c:v>
                </c:pt>
                <c:pt idx="27">
                  <c:v>0.67538663539999999</c:v>
                </c:pt>
                <c:pt idx="28">
                  <c:v>2.0871245962999998</c:v>
                </c:pt>
                <c:pt idx="29">
                  <c:v>2.0295945251999998</c:v>
                </c:pt>
                <c:pt idx="30">
                  <c:v>3.5467381199000001</c:v>
                </c:pt>
                <c:pt idx="31">
                  <c:v>3.4619309409999999</c:v>
                </c:pt>
                <c:pt idx="32">
                  <c:v>4.5363551838999996</c:v>
                </c:pt>
                <c:pt idx="33">
                  <c:v>1.1407916352</c:v>
                </c:pt>
                <c:pt idx="34">
                  <c:v>1.9028066497</c:v>
                </c:pt>
                <c:pt idx="35">
                  <c:v>2.2570648323000002</c:v>
                </c:pt>
                <c:pt idx="36">
                  <c:v>2.2438530020999998</c:v>
                </c:pt>
                <c:pt idx="37">
                  <c:v>1.450567393</c:v>
                </c:pt>
                <c:pt idx="38">
                  <c:v>2.9708444856999998</c:v>
                </c:pt>
                <c:pt idx="39">
                  <c:v>3.8144529817000001</c:v>
                </c:pt>
                <c:pt idx="40">
                  <c:v>3.1948129573999999</c:v>
                </c:pt>
                <c:pt idx="41">
                  <c:v>3.0186123177000002</c:v>
                </c:pt>
                <c:pt idx="42">
                  <c:v>3.3011354942</c:v>
                </c:pt>
                <c:pt idx="43">
                  <c:v>2.1692328873000002</c:v>
                </c:pt>
                <c:pt idx="44">
                  <c:v>4.2501783192999998</c:v>
                </c:pt>
                <c:pt idx="45">
                  <c:v>1.8750487029</c:v>
                </c:pt>
                <c:pt idx="46">
                  <c:v>-0.21940246699999999</c:v>
                </c:pt>
                <c:pt idx="47">
                  <c:v>3.1822105180000002</c:v>
                </c:pt>
                <c:pt idx="48">
                  <c:v>3.4308483068000002</c:v>
                </c:pt>
                <c:pt idx="49">
                  <c:v>3.8098589382000001</c:v>
                </c:pt>
                <c:pt idx="50">
                  <c:v>3.9638209100999999</c:v>
                </c:pt>
                <c:pt idx="51">
                  <c:v>4.6325562776</c:v>
                </c:pt>
                <c:pt idx="52">
                  <c:v>4.0900954792000004</c:v>
                </c:pt>
                <c:pt idx="53">
                  <c:v>5.1361249740000003</c:v>
                </c:pt>
                <c:pt idx="54">
                  <c:v>4.9659222446999998</c:v>
                </c:pt>
                <c:pt idx="55">
                  <c:v>4.1802335164000004</c:v>
                </c:pt>
                <c:pt idx="56">
                  <c:v>3.7309064024</c:v>
                </c:pt>
                <c:pt idx="57">
                  <c:v>4.9256635394000003</c:v>
                </c:pt>
                <c:pt idx="58">
                  <c:v>5.5296608776999996</c:v>
                </c:pt>
                <c:pt idx="59">
                  <c:v>3.9107729861</c:v>
                </c:pt>
                <c:pt idx="60">
                  <c:v>3.39931472</c:v>
                </c:pt>
                <c:pt idx="61">
                  <c:v>4.1025266814999997</c:v>
                </c:pt>
                <c:pt idx="62">
                  <c:v>3.6469588908000001</c:v>
                </c:pt>
                <c:pt idx="63">
                  <c:v>4.0642812265000003</c:v>
                </c:pt>
                <c:pt idx="64">
                  <c:v>4.4665567541</c:v>
                </c:pt>
                <c:pt idx="65">
                  <c:v>4.8595530988000002</c:v>
                </c:pt>
                <c:pt idx="66">
                  <c:v>3.8968944672000001</c:v>
                </c:pt>
                <c:pt idx="67">
                  <c:v>4.0215148569999997</c:v>
                </c:pt>
                <c:pt idx="68">
                  <c:v>2.9648497235</c:v>
                </c:pt>
                <c:pt idx="69">
                  <c:v>3.9702631883000001</c:v>
                </c:pt>
                <c:pt idx="70">
                  <c:v>5.9082358897000002</c:v>
                </c:pt>
                <c:pt idx="71">
                  <c:v>3.4879942075999999</c:v>
                </c:pt>
                <c:pt idx="72">
                  <c:v>3.9203412633000001</c:v>
                </c:pt>
                <c:pt idx="73">
                  <c:v>4.5291898794999996</c:v>
                </c:pt>
                <c:pt idx="74">
                  <c:v>4.2789431103000002</c:v>
                </c:pt>
                <c:pt idx="75">
                  <c:v>4.7992546617</c:v>
                </c:pt>
                <c:pt idx="76">
                  <c:v>5.2866093754000003</c:v>
                </c:pt>
                <c:pt idx="77">
                  <c:v>4.5969360455999997</c:v>
                </c:pt>
                <c:pt idx="78">
                  <c:v>4.2723245384000004</c:v>
                </c:pt>
                <c:pt idx="79">
                  <c:v>4.9358330034</c:v>
                </c:pt>
                <c:pt idx="80">
                  <c:v>4.5984737073000002</c:v>
                </c:pt>
                <c:pt idx="81">
                  <c:v>3.4791181135999998</c:v>
                </c:pt>
                <c:pt idx="82">
                  <c:v>2.3025458419999998</c:v>
                </c:pt>
                <c:pt idx="83">
                  <c:v>2.6758994612000002</c:v>
                </c:pt>
                <c:pt idx="84">
                  <c:v>4.8336534729</c:v>
                </c:pt>
                <c:pt idx="85">
                  <c:v>4.1702560507999999</c:v>
                </c:pt>
                <c:pt idx="86">
                  <c:v>-6.6508866639999997</c:v>
                </c:pt>
                <c:pt idx="87">
                  <c:v>-24.6265958</c:v>
                </c:pt>
                <c:pt idx="88">
                  <c:v>-26.539614369999999</c:v>
                </c:pt>
                <c:pt idx="89">
                  <c:v>-14.06485172</c:v>
                </c:pt>
                <c:pt idx="90">
                  <c:v>-8.7825468279999992</c:v>
                </c:pt>
                <c:pt idx="91">
                  <c:v>-6.3387376460000002</c:v>
                </c:pt>
                <c:pt idx="92">
                  <c:v>-7.9273907499999998</c:v>
                </c:pt>
                <c:pt idx="93">
                  <c:v>-10.243374149999999</c:v>
                </c:pt>
                <c:pt idx="94">
                  <c:v>-9.3823753829999994</c:v>
                </c:pt>
                <c:pt idx="95">
                  <c:v>-6.5687111079999996</c:v>
                </c:pt>
                <c:pt idx="96">
                  <c:v>-4.2437437469999999</c:v>
                </c:pt>
                <c:pt idx="97">
                  <c:v>-2.6782662020000001</c:v>
                </c:pt>
                <c:pt idx="98">
                  <c:v>1.0303267179</c:v>
                </c:pt>
                <c:pt idx="99">
                  <c:v>4.1423648004000002</c:v>
                </c:pt>
                <c:pt idx="100">
                  <c:v>5.5986998621000001</c:v>
                </c:pt>
                <c:pt idx="101">
                  <c:v>5.7466399028000001</c:v>
                </c:pt>
                <c:pt idx="102">
                  <c:v>7.5695792344999999</c:v>
                </c:pt>
                <c:pt idx="103">
                  <c:v>5.7683999522000002</c:v>
                </c:pt>
                <c:pt idx="104">
                  <c:v>2.6476307744000001</c:v>
                </c:pt>
                <c:pt idx="105">
                  <c:v>4.1719186694000001</c:v>
                </c:pt>
                <c:pt idx="106">
                  <c:v>5.7977683583999999</c:v>
                </c:pt>
                <c:pt idx="107">
                  <c:v>3.8875105926</c:v>
                </c:pt>
                <c:pt idx="108">
                  <c:v>2.9299400746000002</c:v>
                </c:pt>
                <c:pt idx="109">
                  <c:v>2.4759978854</c:v>
                </c:pt>
                <c:pt idx="110">
                  <c:v>4.3483887774000003</c:v>
                </c:pt>
                <c:pt idx="111">
                  <c:v>6.2746498074000003</c:v>
                </c:pt>
                <c:pt idx="112">
                  <c:v>6.2312224783000003</c:v>
                </c:pt>
                <c:pt idx="113">
                  <c:v>5.7048823150999999</c:v>
                </c:pt>
                <c:pt idx="114">
                  <c:v>4.4692622544000002</c:v>
                </c:pt>
                <c:pt idx="115">
                  <c:v>3.6850378630999998</c:v>
                </c:pt>
                <c:pt idx="116">
                  <c:v>4.6729185828000004</c:v>
                </c:pt>
                <c:pt idx="117">
                  <c:v>4.5030683772</c:v>
                </c:pt>
                <c:pt idx="118">
                  <c:v>3.6474784709999999</c:v>
                </c:pt>
                <c:pt idx="119">
                  <c:v>2.3964460089999999</c:v>
                </c:pt>
                <c:pt idx="120">
                  <c:v>2.7172390637000001</c:v>
                </c:pt>
                <c:pt idx="121">
                  <c:v>4.2433425672</c:v>
                </c:pt>
                <c:pt idx="122">
                  <c:v>1.7885505553000001</c:v>
                </c:pt>
                <c:pt idx="123">
                  <c:v>1.6303693856999999</c:v>
                </c:pt>
                <c:pt idx="124">
                  <c:v>2.3876605030000002</c:v>
                </c:pt>
                <c:pt idx="125">
                  <c:v>2.9058323822999998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FE-47C2-8BA5-3E3EAC9EF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13888"/>
        <c:axId val="232240256"/>
      </c:lineChart>
      <c:dateAx>
        <c:axId val="232213888"/>
        <c:scaling>
          <c:orientation val="minMax"/>
          <c:min val="41305"/>
        </c:scaling>
        <c:delete val="0"/>
        <c:axPos val="b"/>
        <c:numFmt formatCode="mm/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13888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295283514381301E-2"/>
          <c:y val="1.8268460620667039E-2"/>
          <c:w val="0.89642728775502023"/>
          <c:h val="0.57496588686638694"/>
        </c:manualLayout>
      </c:layout>
      <c:lineChart>
        <c:grouping val="standard"/>
        <c:varyColors val="0"/>
        <c:ser>
          <c:idx val="0"/>
          <c:order val="0"/>
          <c:tx>
            <c:strRef>
              <c:f>'הוצאה בכרטיסי אשראי'!$C$1</c:f>
              <c:strCache>
                <c:ptCount val="1"/>
                <c:pt idx="0">
                  <c:v>מגמה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'הוצאה בכרטיסי אשראי'!$A$2:$A$54</c:f>
              <c:numCache>
                <c:formatCode>m/d/yyyy</c:formatCode>
                <c:ptCount val="53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</c:numCache>
            </c:numRef>
          </c:cat>
          <c:val>
            <c:numRef>
              <c:f>'הוצאה בכרטיסי אשראי'!$C$2:$C$54</c:f>
              <c:numCache>
                <c:formatCode>General</c:formatCode>
                <c:ptCount val="53"/>
                <c:pt idx="0">
                  <c:v>80.950064906042996</c:v>
                </c:pt>
                <c:pt idx="1">
                  <c:v>81.466785191899106</c:v>
                </c:pt>
                <c:pt idx="2">
                  <c:v>81.986803805608773</c:v>
                </c:pt>
                <c:pt idx="3">
                  <c:v>82.510141801051205</c:v>
                </c:pt>
                <c:pt idx="4">
                  <c:v>83.036820366497253</c:v>
                </c:pt>
                <c:pt idx="5">
                  <c:v>83.566860825466122</c:v>
                </c:pt>
                <c:pt idx="6">
                  <c:v>84.100284637589851</c:v>
                </c:pt>
                <c:pt idx="7">
                  <c:v>84.637113399480953</c:v>
                </c:pt>
                <c:pt idx="8">
                  <c:v>85.177368845608001</c:v>
                </c:pt>
                <c:pt idx="9">
                  <c:v>85.721072849174377</c:v>
                </c:pt>
                <c:pt idx="10">
                  <c:v>86.268247423005064</c:v>
                </c:pt>
                <c:pt idx="11">
                  <c:v>86.818914720436624</c:v>
                </c:pt>
                <c:pt idx="12">
                  <c:v>87.373097036215412</c:v>
                </c:pt>
                <c:pt idx="13">
                  <c:v>87.930816807398898</c:v>
                </c:pt>
                <c:pt idx="14">
                  <c:v>88.492096614265378</c:v>
                </c:pt>
                <c:pt idx="15">
                  <c:v>89.056959181226901</c:v>
                </c:pt>
                <c:pt idx="16">
                  <c:v>89.625427377750569</c:v>
                </c:pt>
                <c:pt idx="17">
                  <c:v>90.197524219283181</c:v>
                </c:pt>
                <c:pt idx="18">
                  <c:v>90.773272868184335</c:v>
                </c:pt>
                <c:pt idx="19">
                  <c:v>91.352696634662877</c:v>
                </c:pt>
                <c:pt idx="20">
                  <c:v>91.935818977722036</c:v>
                </c:pt>
                <c:pt idx="21">
                  <c:v>92.522663506107804</c:v>
                </c:pt>
                <c:pt idx="22">
                  <c:v>93.113253979266133</c:v>
                </c:pt>
                <c:pt idx="23">
                  <c:v>93.70761430830359</c:v>
                </c:pt>
                <c:pt idx="24">
                  <c:v>94.305768556956693</c:v>
                </c:pt>
                <c:pt idx="25">
                  <c:v>94.907740942564914</c:v>
                </c:pt>
                <c:pt idx="26">
                  <c:v>95.513555837052451</c:v>
                </c:pt>
                <c:pt idx="27">
                  <c:v>96.123237767913636</c:v>
                </c:pt>
                <c:pt idx="28">
                  <c:v>96.736811419207356</c:v>
                </c:pt>
                <c:pt idx="29">
                  <c:v>97.35430163255505</c:v>
                </c:pt>
                <c:pt idx="30">
                  <c:v>97.975733408147789</c:v>
                </c:pt>
                <c:pt idx="31">
                  <c:v>98.601131905757157</c:v>
                </c:pt>
                <c:pt idx="32">
                  <c:v>99.230522445755213</c:v>
                </c:pt>
                <c:pt idx="33">
                  <c:v>99.863930510138303</c:v>
                </c:pt>
                <c:pt idx="34">
                  <c:v>100.50138174356005</c:v>
                </c:pt>
                <c:pt idx="35">
                  <c:v>101.1429019543683</c:v>
                </c:pt>
                <c:pt idx="36">
                  <c:v>101.78851711565139</c:v>
                </c:pt>
                <c:pt idx="37">
                  <c:v>102.43825336628832</c:v>
                </c:pt>
                <c:pt idx="38">
                  <c:v>103.09213701200845</c:v>
                </c:pt>
                <c:pt idx="39">
                  <c:v>103.75019452645505</c:v>
                </c:pt>
                <c:pt idx="40">
                  <c:v>104.41245255225869</c:v>
                </c:pt>
                <c:pt idx="41">
                  <c:v>105.07893790211432</c:v>
                </c:pt>
                <c:pt idx="42">
                  <c:v>105.74967755986843</c:v>
                </c:pt>
                <c:pt idx="43">
                  <c:v>106.42469868160995</c:v>
                </c:pt>
                <c:pt idx="44">
                  <c:v>107.10402859677129</c:v>
                </c:pt>
                <c:pt idx="45">
                  <c:v>107.78769480923326</c:v>
                </c:pt>
                <c:pt idx="46">
                  <c:v>108.47572499844013</c:v>
                </c:pt>
                <c:pt idx="47">
                  <c:v>109.1681470205188</c:v>
                </c:pt>
                <c:pt idx="48">
                  <c:v>109.86498890940813</c:v>
                </c:pt>
                <c:pt idx="49">
                  <c:v>110.56627887799232</c:v>
                </c:pt>
                <c:pt idx="50">
                  <c:v>111.27204531924484</c:v>
                </c:pt>
                <c:pt idx="51">
                  <c:v>111.98231680737631</c:v>
                </c:pt>
                <c:pt idx="52">
                  <c:v>112.69712209899298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5B-457E-8830-44383E0D2E95}"/>
            </c:ext>
          </c:extLst>
        </c:ser>
        <c:ser>
          <c:idx val="1"/>
          <c:order val="1"/>
          <c:tx>
            <c:strRef>
              <c:f>'הוצאה בכרטיסי אשראי'!$B$1</c:f>
              <c:strCache>
                <c:ptCount val="1"/>
                <c:pt idx="0">
                  <c:v>נתוני למ"ס, מנוכי עונתיות, מדד ע"פ ממוצע 2022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'הוצאה בכרטיסי אשראי'!$A$2:$A$54</c:f>
              <c:numCache>
                <c:formatCode>m/d/yyyy</c:formatCode>
                <c:ptCount val="53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</c:numCache>
            </c:numRef>
          </c:cat>
          <c:val>
            <c:numRef>
              <c:f>'הוצאה בכרטיסי אשראי'!$B$2:$B$54</c:f>
              <c:numCache>
                <c:formatCode>General</c:formatCode>
                <c:ptCount val="53"/>
                <c:pt idx="0">
                  <c:v>80.524611230586785</c:v>
                </c:pt>
                <c:pt idx="1">
                  <c:v>81.526588157836045</c:v>
                </c:pt>
                <c:pt idx="2">
                  <c:v>81.57546053354605</c:v>
                </c:pt>
                <c:pt idx="3">
                  <c:v>82.821821713391927</c:v>
                </c:pt>
                <c:pt idx="4">
                  <c:v>82.430805417634232</c:v>
                </c:pt>
                <c:pt idx="5">
                  <c:v>83.750486348068407</c:v>
                </c:pt>
                <c:pt idx="6">
                  <c:v>85.607800701390303</c:v>
                </c:pt>
                <c:pt idx="7">
                  <c:v>83.506102095471775</c:v>
                </c:pt>
                <c:pt idx="8">
                  <c:v>85.778872661414155</c:v>
                </c:pt>
                <c:pt idx="9">
                  <c:v>85.974377080285237</c:v>
                </c:pt>
                <c:pt idx="10">
                  <c:v>86.365393376042945</c:v>
                </c:pt>
                <c:pt idx="11">
                  <c:v>89.224692114629619</c:v>
                </c:pt>
                <c:pt idx="12">
                  <c:v>89.884525121831189</c:v>
                </c:pt>
                <c:pt idx="13">
                  <c:v>88.88255565259746</c:v>
                </c:pt>
                <c:pt idx="14">
                  <c:v>75.588046344928827</c:v>
                </c:pt>
                <c:pt idx="15">
                  <c:v>64.493002768645312</c:v>
                </c:pt>
                <c:pt idx="16">
                  <c:v>87.538442263316043</c:v>
                </c:pt>
                <c:pt idx="17">
                  <c:v>89.982284789282247</c:v>
                </c:pt>
                <c:pt idx="18">
                  <c:v>88.858115735734685</c:v>
                </c:pt>
                <c:pt idx="19">
                  <c:v>95.871939310448411</c:v>
                </c:pt>
                <c:pt idx="20">
                  <c:v>90.104476915580562</c:v>
                </c:pt>
                <c:pt idx="21">
                  <c:v>81.990916746166519</c:v>
                </c:pt>
                <c:pt idx="22">
                  <c:v>92.059550936353531</c:v>
                </c:pt>
                <c:pt idx="23">
                  <c:v>95.871939310448411</c:v>
                </c:pt>
                <c:pt idx="24">
                  <c:v>85.534488408817538</c:v>
                </c:pt>
                <c:pt idx="25">
                  <c:v>90.617677879621056</c:v>
                </c:pt>
                <c:pt idx="26">
                  <c:v>99.488830723687727</c:v>
                </c:pt>
                <c:pt idx="27">
                  <c:v>101.83492104021839</c:v>
                </c:pt>
                <c:pt idx="28">
                  <c:v>96.825043861987652</c:v>
                </c:pt>
                <c:pt idx="29">
                  <c:v>102.73913830001658</c:v>
                </c:pt>
                <c:pt idx="30">
                  <c:v>103.15459451263705</c:v>
                </c:pt>
                <c:pt idx="31">
                  <c:v>103.15459451263705</c:v>
                </c:pt>
                <c:pt idx="32">
                  <c:v>101.76160128963009</c:v>
                </c:pt>
                <c:pt idx="33">
                  <c:v>107.30912680677962</c:v>
                </c:pt>
                <c:pt idx="34">
                  <c:v>104.93859657338618</c:v>
                </c:pt>
                <c:pt idx="35">
                  <c:v>102.64138609058104</c:v>
                </c:pt>
                <c:pt idx="36">
                  <c:v>103.71667531040306</c:v>
                </c:pt>
                <c:pt idx="37">
                  <c:v>105.59843703860327</c:v>
                </c:pt>
                <c:pt idx="38">
                  <c:v>105.72062916490157</c:v>
                </c:pt>
                <c:pt idx="39">
                  <c:v>106.52709421526421</c:v>
                </c:pt>
                <c:pt idx="40">
                  <c:v>107.55351105937623</c:v>
                </c:pt>
                <c:pt idx="41">
                  <c:v>106.45378192269143</c:v>
                </c:pt>
                <c:pt idx="42">
                  <c:v>105.91613358377266</c:v>
                </c:pt>
                <c:pt idx="43">
                  <c:v>106.84479821844914</c:v>
                </c:pt>
                <c:pt idx="44">
                  <c:v>108.16447169086779</c:v>
                </c:pt>
                <c:pt idx="45">
                  <c:v>108.43329586032718</c:v>
                </c:pt>
                <c:pt idx="46">
                  <c:v>108.50660815289996</c:v>
                </c:pt>
                <c:pt idx="47">
                  <c:v>107.3824390993524</c:v>
                </c:pt>
                <c:pt idx="48">
                  <c:v>108.77543232235934</c:v>
                </c:pt>
                <c:pt idx="49">
                  <c:v>109.7040894990203</c:v>
                </c:pt>
                <c:pt idx="50">
                  <c:v>108.14003177400502</c:v>
                </c:pt>
                <c:pt idx="51">
                  <c:v>108.33553619287611</c:v>
                </c:pt>
                <c:pt idx="52">
                  <c:v>109.63077720644752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5B-457E-8830-44383E0D2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1078944"/>
        <c:axId val="871078288"/>
      </c:lineChart>
      <c:dateAx>
        <c:axId val="871078944"/>
        <c:scaling>
          <c:orientation val="minMax"/>
          <c:min val="43497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71078288"/>
        <c:crosses val="autoZero"/>
        <c:auto val="1"/>
        <c:lblOffset val="100"/>
        <c:baseTimeUnit val="months"/>
      </c:dateAx>
      <c:valAx>
        <c:axId val="871078288"/>
        <c:scaling>
          <c:orientation val="minMax"/>
          <c:max val="120"/>
          <c:min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7107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542654465489112E-2"/>
          <c:y val="0.78296931770491762"/>
          <c:w val="0.53270419117390388"/>
          <c:h val="0.21541102878799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21: </a:t>
            </a:r>
            <a:r>
              <a:rPr lang="he-IL" sz="2000" b="1" i="0" baseline="0" dirty="0">
                <a:effectLst/>
              </a:rPr>
              <a:t>יצוא הסחורות והשירותים
</a:t>
            </a:r>
            <a:r>
              <a:rPr lang="he-IL" sz="2000" b="0" i="0" baseline="0" dirty="0">
                <a:effectLst/>
              </a:rPr>
              <a:t>מיליוני דולרים, מנוכה עונתיות, ינואר 2014 עד מאי 2023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23912469280604917"/>
          <c:y val="1.744644403998325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2616330834279696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2871</c:v>
                </c:pt>
                <c:pt idx="13">
                  <c:v>3070</c:v>
                </c:pt>
                <c:pt idx="14">
                  <c:v>2941</c:v>
                </c:pt>
                <c:pt idx="15">
                  <c:v>2877</c:v>
                </c:pt>
                <c:pt idx="16">
                  <c:v>3007</c:v>
                </c:pt>
                <c:pt idx="17">
                  <c:v>2938</c:v>
                </c:pt>
                <c:pt idx="18">
                  <c:v>3014</c:v>
                </c:pt>
                <c:pt idx="19">
                  <c:v>3149</c:v>
                </c:pt>
                <c:pt idx="20">
                  <c:v>2953</c:v>
                </c:pt>
                <c:pt idx="21">
                  <c:v>3018</c:v>
                </c:pt>
                <c:pt idx="22">
                  <c:v>2953</c:v>
                </c:pt>
                <c:pt idx="23">
                  <c:v>3094</c:v>
                </c:pt>
                <c:pt idx="24">
                  <c:v>3080</c:v>
                </c:pt>
                <c:pt idx="25">
                  <c:v>3032</c:v>
                </c:pt>
                <c:pt idx="26">
                  <c:v>3086</c:v>
                </c:pt>
                <c:pt idx="27">
                  <c:v>3047</c:v>
                </c:pt>
                <c:pt idx="28">
                  <c:v>3183</c:v>
                </c:pt>
                <c:pt idx="29">
                  <c:v>3346</c:v>
                </c:pt>
                <c:pt idx="30">
                  <c:v>3142</c:v>
                </c:pt>
                <c:pt idx="31">
                  <c:v>3285</c:v>
                </c:pt>
                <c:pt idx="32">
                  <c:v>3357</c:v>
                </c:pt>
                <c:pt idx="33">
                  <c:v>3273</c:v>
                </c:pt>
                <c:pt idx="34">
                  <c:v>3382</c:v>
                </c:pt>
                <c:pt idx="35">
                  <c:v>3488</c:v>
                </c:pt>
                <c:pt idx="36">
                  <c:v>3404</c:v>
                </c:pt>
                <c:pt idx="37">
                  <c:v>3263</c:v>
                </c:pt>
                <c:pt idx="38">
                  <c:v>3594</c:v>
                </c:pt>
                <c:pt idx="39">
                  <c:v>3588</c:v>
                </c:pt>
                <c:pt idx="40">
                  <c:v>3640</c:v>
                </c:pt>
                <c:pt idx="41">
                  <c:v>3851</c:v>
                </c:pt>
                <c:pt idx="42">
                  <c:v>3844</c:v>
                </c:pt>
                <c:pt idx="43">
                  <c:v>3719</c:v>
                </c:pt>
                <c:pt idx="44">
                  <c:v>3947</c:v>
                </c:pt>
                <c:pt idx="45">
                  <c:v>3799</c:v>
                </c:pt>
                <c:pt idx="46">
                  <c:v>4049</c:v>
                </c:pt>
                <c:pt idx="47">
                  <c:v>4052</c:v>
                </c:pt>
                <c:pt idx="48">
                  <c:v>4306</c:v>
                </c:pt>
                <c:pt idx="49">
                  <c:v>4133</c:v>
                </c:pt>
                <c:pt idx="50">
                  <c:v>4098</c:v>
                </c:pt>
                <c:pt idx="51">
                  <c:v>4227</c:v>
                </c:pt>
                <c:pt idx="52">
                  <c:v>4137</c:v>
                </c:pt>
                <c:pt idx="53">
                  <c:v>4071</c:v>
                </c:pt>
                <c:pt idx="54">
                  <c:v>4133</c:v>
                </c:pt>
                <c:pt idx="55">
                  <c:v>4353</c:v>
                </c:pt>
                <c:pt idx="56">
                  <c:v>4011</c:v>
                </c:pt>
                <c:pt idx="57">
                  <c:v>4240</c:v>
                </c:pt>
                <c:pt idx="58">
                  <c:v>4225</c:v>
                </c:pt>
                <c:pt idx="59">
                  <c:v>4138</c:v>
                </c:pt>
                <c:pt idx="60">
                  <c:v>4156</c:v>
                </c:pt>
                <c:pt idx="61">
                  <c:v>4200</c:v>
                </c:pt>
                <c:pt idx="62">
                  <c:v>4381</c:v>
                </c:pt>
                <c:pt idx="63">
                  <c:v>4372</c:v>
                </c:pt>
                <c:pt idx="64">
                  <c:v>4542</c:v>
                </c:pt>
                <c:pt idx="65">
                  <c:v>4727</c:v>
                </c:pt>
                <c:pt idx="66">
                  <c:v>4408</c:v>
                </c:pt>
                <c:pt idx="67">
                  <c:v>4561</c:v>
                </c:pt>
                <c:pt idx="68">
                  <c:v>4619</c:v>
                </c:pt>
                <c:pt idx="69">
                  <c:v>4709</c:v>
                </c:pt>
                <c:pt idx="70">
                  <c:v>4680</c:v>
                </c:pt>
                <c:pt idx="71">
                  <c:v>4826</c:v>
                </c:pt>
                <c:pt idx="72">
                  <c:v>4610</c:v>
                </c:pt>
                <c:pt idx="73">
                  <c:v>4660</c:v>
                </c:pt>
                <c:pt idx="74">
                  <c:v>4214</c:v>
                </c:pt>
                <c:pt idx="75">
                  <c:v>4286</c:v>
                </c:pt>
                <c:pt idx="76">
                  <c:v>4167</c:v>
                </c:pt>
                <c:pt idx="77">
                  <c:v>4362</c:v>
                </c:pt>
                <c:pt idx="78">
                  <c:v>4287</c:v>
                </c:pt>
                <c:pt idx="79">
                  <c:v>4420</c:v>
                </c:pt>
                <c:pt idx="80">
                  <c:v>4717</c:v>
                </c:pt>
                <c:pt idx="81">
                  <c:v>4737</c:v>
                </c:pt>
                <c:pt idx="82">
                  <c:v>4812</c:v>
                </c:pt>
                <c:pt idx="83">
                  <c:v>5076</c:v>
                </c:pt>
                <c:pt idx="84">
                  <c:v>5123</c:v>
                </c:pt>
                <c:pt idx="85">
                  <c:v>5414</c:v>
                </c:pt>
                <c:pt idx="86">
                  <c:v>5379</c:v>
                </c:pt>
                <c:pt idx="87">
                  <c:v>5247</c:v>
                </c:pt>
                <c:pt idx="88">
                  <c:v>5728</c:v>
                </c:pt>
                <c:pt idx="89">
                  <c:v>5914</c:v>
                </c:pt>
                <c:pt idx="90">
                  <c:v>5865</c:v>
                </c:pt>
                <c:pt idx="91">
                  <c:v>6065</c:v>
                </c:pt>
                <c:pt idx="92">
                  <c:v>6479</c:v>
                </c:pt>
                <c:pt idx="93">
                  <c:v>6612</c:v>
                </c:pt>
                <c:pt idx="94">
                  <c:v>6630</c:v>
                </c:pt>
                <c:pt idx="95">
                  <c:v>6649</c:v>
                </c:pt>
                <c:pt idx="96">
                  <c:v>6774</c:v>
                </c:pt>
                <c:pt idx="97">
                  <c:v>6766</c:v>
                </c:pt>
                <c:pt idx="98">
                  <c:v>6954</c:v>
                </c:pt>
                <c:pt idx="99">
                  <c:v>7305</c:v>
                </c:pt>
                <c:pt idx="100">
                  <c:v>7087</c:v>
                </c:pt>
                <c:pt idx="101">
                  <c:v>6878</c:v>
                </c:pt>
                <c:pt idx="102">
                  <c:v>7205</c:v>
                </c:pt>
                <c:pt idx="103">
                  <c:v>7160</c:v>
                </c:pt>
                <c:pt idx="104">
                  <c:v>7103</c:v>
                </c:pt>
                <c:pt idx="105">
                  <c:v>6940</c:v>
                </c:pt>
                <c:pt idx="106">
                  <c:v>6951</c:v>
                </c:pt>
                <c:pt idx="107">
                  <c:v>6518</c:v>
                </c:pt>
                <c:pt idx="108">
                  <c:v>6673</c:v>
                </c:pt>
                <c:pt idx="109">
                  <c:v>6720</c:v>
                </c:pt>
                <c:pt idx="110">
                  <c:v>6678</c:v>
                </c:pt>
                <c:pt idx="111">
                  <c:v>6631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4D-4DA2-BC7C-B454162A875F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3958.3</c:v>
                </c:pt>
                <c:pt idx="1">
                  <c:v>4158.2</c:v>
                </c:pt>
                <c:pt idx="2">
                  <c:v>4119.6000000000004</c:v>
                </c:pt>
                <c:pt idx="3">
                  <c:v>3941.6</c:v>
                </c:pt>
                <c:pt idx="4">
                  <c:v>4029.1</c:v>
                </c:pt>
                <c:pt idx="5">
                  <c:v>4131.5</c:v>
                </c:pt>
                <c:pt idx="6">
                  <c:v>4275.6000000000004</c:v>
                </c:pt>
                <c:pt idx="7">
                  <c:v>3650.4</c:v>
                </c:pt>
                <c:pt idx="8">
                  <c:v>4256.3999999999996</c:v>
                </c:pt>
                <c:pt idx="9">
                  <c:v>3984</c:v>
                </c:pt>
                <c:pt idx="10">
                  <c:v>3740.1</c:v>
                </c:pt>
                <c:pt idx="11">
                  <c:v>3734.8</c:v>
                </c:pt>
                <c:pt idx="12">
                  <c:v>3686.4</c:v>
                </c:pt>
                <c:pt idx="13">
                  <c:v>4028.9</c:v>
                </c:pt>
                <c:pt idx="14">
                  <c:v>3838.9</c:v>
                </c:pt>
                <c:pt idx="15">
                  <c:v>3678.5</c:v>
                </c:pt>
                <c:pt idx="16">
                  <c:v>3965.4</c:v>
                </c:pt>
                <c:pt idx="17">
                  <c:v>3820.8</c:v>
                </c:pt>
                <c:pt idx="18">
                  <c:v>3974.5</c:v>
                </c:pt>
                <c:pt idx="19">
                  <c:v>3732.2</c:v>
                </c:pt>
                <c:pt idx="20">
                  <c:v>3781</c:v>
                </c:pt>
                <c:pt idx="21">
                  <c:v>3916.9</c:v>
                </c:pt>
                <c:pt idx="22">
                  <c:v>4019.1</c:v>
                </c:pt>
                <c:pt idx="23">
                  <c:v>3777</c:v>
                </c:pt>
                <c:pt idx="24">
                  <c:v>3730.5</c:v>
                </c:pt>
                <c:pt idx="25">
                  <c:v>3508.4</c:v>
                </c:pt>
                <c:pt idx="26">
                  <c:v>3451.2</c:v>
                </c:pt>
                <c:pt idx="27">
                  <c:v>3684.3</c:v>
                </c:pt>
                <c:pt idx="28">
                  <c:v>3673.5</c:v>
                </c:pt>
                <c:pt idx="29">
                  <c:v>3885.9</c:v>
                </c:pt>
                <c:pt idx="30">
                  <c:v>3936.7</c:v>
                </c:pt>
                <c:pt idx="31">
                  <c:v>3434.7</c:v>
                </c:pt>
                <c:pt idx="32">
                  <c:v>3798.6</c:v>
                </c:pt>
                <c:pt idx="33">
                  <c:v>3807.7</c:v>
                </c:pt>
                <c:pt idx="34">
                  <c:v>3741.2</c:v>
                </c:pt>
                <c:pt idx="35">
                  <c:v>3979.6</c:v>
                </c:pt>
                <c:pt idx="36">
                  <c:v>3962.4</c:v>
                </c:pt>
                <c:pt idx="37">
                  <c:v>3452.4</c:v>
                </c:pt>
                <c:pt idx="38">
                  <c:v>3906</c:v>
                </c:pt>
                <c:pt idx="39">
                  <c:v>3825.9</c:v>
                </c:pt>
                <c:pt idx="40">
                  <c:v>3939.4</c:v>
                </c:pt>
                <c:pt idx="41">
                  <c:v>3715.5</c:v>
                </c:pt>
                <c:pt idx="42">
                  <c:v>3762.1</c:v>
                </c:pt>
                <c:pt idx="43">
                  <c:v>4032.8</c:v>
                </c:pt>
                <c:pt idx="44">
                  <c:v>3755.9</c:v>
                </c:pt>
                <c:pt idx="45">
                  <c:v>3836.8</c:v>
                </c:pt>
                <c:pt idx="46">
                  <c:v>3921.5</c:v>
                </c:pt>
                <c:pt idx="47">
                  <c:v>3871.8</c:v>
                </c:pt>
                <c:pt idx="48">
                  <c:v>4024.3</c:v>
                </c:pt>
                <c:pt idx="49">
                  <c:v>3988.7</c:v>
                </c:pt>
                <c:pt idx="50">
                  <c:v>4258.8999999999996</c:v>
                </c:pt>
                <c:pt idx="51">
                  <c:v>4061.9</c:v>
                </c:pt>
                <c:pt idx="52">
                  <c:v>3753.7</c:v>
                </c:pt>
                <c:pt idx="53">
                  <c:v>3932.1</c:v>
                </c:pt>
                <c:pt idx="54">
                  <c:v>3885.2</c:v>
                </c:pt>
                <c:pt idx="55">
                  <c:v>4163.2</c:v>
                </c:pt>
                <c:pt idx="56">
                  <c:v>3883.3</c:v>
                </c:pt>
                <c:pt idx="57">
                  <c:v>3740.3</c:v>
                </c:pt>
                <c:pt idx="58">
                  <c:v>3702.9</c:v>
                </c:pt>
                <c:pt idx="59">
                  <c:v>3689.1</c:v>
                </c:pt>
                <c:pt idx="60">
                  <c:v>3761.9</c:v>
                </c:pt>
                <c:pt idx="61">
                  <c:v>4235.2</c:v>
                </c:pt>
                <c:pt idx="62">
                  <c:v>4841.5</c:v>
                </c:pt>
                <c:pt idx="63">
                  <c:v>3640</c:v>
                </c:pt>
                <c:pt idx="64">
                  <c:v>3519.8</c:v>
                </c:pt>
                <c:pt idx="65">
                  <c:v>3961.9</c:v>
                </c:pt>
                <c:pt idx="66">
                  <c:v>3857.5</c:v>
                </c:pt>
                <c:pt idx="67">
                  <c:v>3906.1</c:v>
                </c:pt>
                <c:pt idx="68">
                  <c:v>3643.9</c:v>
                </c:pt>
                <c:pt idx="69">
                  <c:v>3601</c:v>
                </c:pt>
                <c:pt idx="70">
                  <c:v>3744.7</c:v>
                </c:pt>
                <c:pt idx="71">
                  <c:v>3696.5</c:v>
                </c:pt>
                <c:pt idx="72">
                  <c:v>3847.2</c:v>
                </c:pt>
                <c:pt idx="73">
                  <c:v>3984.6</c:v>
                </c:pt>
                <c:pt idx="74">
                  <c:v>3273.8</c:v>
                </c:pt>
                <c:pt idx="75">
                  <c:v>3264.4</c:v>
                </c:pt>
                <c:pt idx="76">
                  <c:v>3679.7</c:v>
                </c:pt>
                <c:pt idx="77">
                  <c:v>3740.4</c:v>
                </c:pt>
                <c:pt idx="78">
                  <c:v>3252.6</c:v>
                </c:pt>
                <c:pt idx="79">
                  <c:v>3362.7</c:v>
                </c:pt>
                <c:pt idx="80">
                  <c:v>3766.2</c:v>
                </c:pt>
                <c:pt idx="81">
                  <c:v>3882.4</c:v>
                </c:pt>
                <c:pt idx="82">
                  <c:v>3954.9</c:v>
                </c:pt>
                <c:pt idx="83">
                  <c:v>3846</c:v>
                </c:pt>
                <c:pt idx="84">
                  <c:v>3859.9</c:v>
                </c:pt>
                <c:pt idx="85">
                  <c:v>3872.9</c:v>
                </c:pt>
                <c:pt idx="86">
                  <c:v>3816.6</c:v>
                </c:pt>
                <c:pt idx="87">
                  <c:v>4000.2</c:v>
                </c:pt>
                <c:pt idx="88">
                  <c:v>3888.5</c:v>
                </c:pt>
                <c:pt idx="89">
                  <c:v>4011.7</c:v>
                </c:pt>
                <c:pt idx="90">
                  <c:v>4445.5</c:v>
                </c:pt>
                <c:pt idx="91">
                  <c:v>4314.2</c:v>
                </c:pt>
                <c:pt idx="92">
                  <c:v>4289.7</c:v>
                </c:pt>
                <c:pt idx="93">
                  <c:v>4413.5</c:v>
                </c:pt>
                <c:pt idx="94">
                  <c:v>4560.2</c:v>
                </c:pt>
                <c:pt idx="95">
                  <c:v>4675.5</c:v>
                </c:pt>
                <c:pt idx="96">
                  <c:v>4612.6000000000004</c:v>
                </c:pt>
                <c:pt idx="97">
                  <c:v>4909.7</c:v>
                </c:pt>
                <c:pt idx="98">
                  <c:v>5102.3</c:v>
                </c:pt>
                <c:pt idx="99">
                  <c:v>5502.9</c:v>
                </c:pt>
                <c:pt idx="100">
                  <c:v>5061.8999999999996</c:v>
                </c:pt>
                <c:pt idx="101">
                  <c:v>4991.1000000000004</c:v>
                </c:pt>
                <c:pt idx="102">
                  <c:v>5001.2</c:v>
                </c:pt>
                <c:pt idx="103">
                  <c:v>5187.3</c:v>
                </c:pt>
                <c:pt idx="104">
                  <c:v>5067.5</c:v>
                </c:pt>
                <c:pt idx="105">
                  <c:v>4939.5</c:v>
                </c:pt>
                <c:pt idx="106">
                  <c:v>4893.2</c:v>
                </c:pt>
                <c:pt idx="107">
                  <c:v>4794.5</c:v>
                </c:pt>
                <c:pt idx="108">
                  <c:v>4590.7</c:v>
                </c:pt>
                <c:pt idx="109">
                  <c:v>4619.8999999999996</c:v>
                </c:pt>
                <c:pt idx="110">
                  <c:v>4707.8999999999996</c:v>
                </c:pt>
                <c:pt idx="111">
                  <c:v>4834.8999999999996</c:v>
                </c:pt>
                <c:pt idx="112">
                  <c:v>5126.7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4D-4DA2-BC7C-B454162A8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ax val="45077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5.8434338221046336E-2"/>
          <c:y val="0.93753233731907371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22: </a:t>
            </a:r>
            <a:r>
              <a:rPr lang="he-IL" sz="1800" dirty="0"/>
              <a:t>יבוא הסחורות לישראל: מוצרי צריכה, נכסי השקעה (ללא או"מ), חומרי גלם (ללא יהלומים וחומרי אנרגיה)
</a:t>
            </a:r>
            <a:r>
              <a:rPr lang="he-IL" sz="1800" b="0" dirty="0"/>
              <a:t>מיליוני דולרים, מנוכה עונתיות' ינואר 2014 עד </a:t>
            </a:r>
            <a:r>
              <a:rPr lang="he-IL" sz="1800" b="0" dirty="0" smtClean="0"/>
              <a:t>מאי 2022</a:t>
            </a:r>
            <a:endParaRPr lang="he-IL" sz="2000" b="0" dirty="0"/>
          </a:p>
        </c:rich>
      </c:tx>
      <c:layout>
        <c:manualLayout>
          <c:xMode val="edge"/>
          <c:yMode val="edge"/>
          <c:x val="9.7098164742829965E-2"/>
          <c:y val="7.301688185837755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05798788574247"/>
          <c:h val="0.7002075413219087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26 נתונים'!$B$3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</c:numCache>
            </c:numRef>
          </c:cat>
          <c:val>
            <c:numRef>
              <c:f>'איור 26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1129.5999999999999</c:v>
                </c:pt>
                <c:pt idx="229">
                  <c:v>1117.2</c:v>
                </c:pt>
                <c:pt idx="230">
                  <c:v>1077.2</c:v>
                </c:pt>
                <c:pt idx="231">
                  <c:v>1060.9000000000001</c:v>
                </c:pt>
                <c:pt idx="232">
                  <c:v>1059.2</c:v>
                </c:pt>
                <c:pt idx="233">
                  <c:v>1065.9000000000001</c:v>
                </c:pt>
                <c:pt idx="234">
                  <c:v>1094.5999999999999</c:v>
                </c:pt>
                <c:pt idx="235">
                  <c:v>1074</c:v>
                </c:pt>
                <c:pt idx="236">
                  <c:v>1064</c:v>
                </c:pt>
                <c:pt idx="237">
                  <c:v>1071.2</c:v>
                </c:pt>
                <c:pt idx="238">
                  <c:v>1046.7</c:v>
                </c:pt>
                <c:pt idx="239">
                  <c:v>1055.5</c:v>
                </c:pt>
                <c:pt idx="240">
                  <c:v>1030.7</c:v>
                </c:pt>
                <c:pt idx="241">
                  <c:v>973.9</c:v>
                </c:pt>
                <c:pt idx="242">
                  <c:v>1027.8</c:v>
                </c:pt>
                <c:pt idx="243">
                  <c:v>993.9</c:v>
                </c:pt>
                <c:pt idx="244">
                  <c:v>969.6</c:v>
                </c:pt>
                <c:pt idx="245">
                  <c:v>1020</c:v>
                </c:pt>
                <c:pt idx="246">
                  <c:v>1039.9000000000001</c:v>
                </c:pt>
                <c:pt idx="247">
                  <c:v>1099.7</c:v>
                </c:pt>
                <c:pt idx="248">
                  <c:v>1032.3</c:v>
                </c:pt>
                <c:pt idx="249">
                  <c:v>1088.4000000000001</c:v>
                </c:pt>
                <c:pt idx="250">
                  <c:v>1070.5999999999999</c:v>
                </c:pt>
                <c:pt idx="251">
                  <c:v>1005.1</c:v>
                </c:pt>
                <c:pt idx="252">
                  <c:v>1227.9000000000001</c:v>
                </c:pt>
                <c:pt idx="253">
                  <c:v>1134.5999999999999</c:v>
                </c:pt>
                <c:pt idx="254">
                  <c:v>1197.2</c:v>
                </c:pt>
                <c:pt idx="255">
                  <c:v>1163.8</c:v>
                </c:pt>
                <c:pt idx="256">
                  <c:v>1207.0999999999999</c:v>
                </c:pt>
                <c:pt idx="257">
                  <c:v>1142.4000000000001</c:v>
                </c:pt>
                <c:pt idx="258">
                  <c:v>1120.4000000000001</c:v>
                </c:pt>
                <c:pt idx="259">
                  <c:v>1146</c:v>
                </c:pt>
                <c:pt idx="260">
                  <c:v>1230.9000000000001</c:v>
                </c:pt>
                <c:pt idx="261">
                  <c:v>1144.5</c:v>
                </c:pt>
                <c:pt idx="262">
                  <c:v>1194.3</c:v>
                </c:pt>
                <c:pt idx="263">
                  <c:v>1241.7</c:v>
                </c:pt>
                <c:pt idx="264">
                  <c:v>1125</c:v>
                </c:pt>
                <c:pt idx="265">
                  <c:v>1135.9000000000001</c:v>
                </c:pt>
                <c:pt idx="266">
                  <c:v>1155.2</c:v>
                </c:pt>
                <c:pt idx="267">
                  <c:v>1155.3</c:v>
                </c:pt>
                <c:pt idx="268">
                  <c:v>1253.7</c:v>
                </c:pt>
                <c:pt idx="269">
                  <c:v>1253.3</c:v>
                </c:pt>
                <c:pt idx="270">
                  <c:v>1244.2</c:v>
                </c:pt>
                <c:pt idx="271">
                  <c:v>1305.0999999999999</c:v>
                </c:pt>
                <c:pt idx="272">
                  <c:v>1235.2</c:v>
                </c:pt>
                <c:pt idx="273">
                  <c:v>1278.3</c:v>
                </c:pt>
                <c:pt idx="274">
                  <c:v>1353</c:v>
                </c:pt>
                <c:pt idx="275">
                  <c:v>1252.5</c:v>
                </c:pt>
                <c:pt idx="276">
                  <c:v>1328</c:v>
                </c:pt>
                <c:pt idx="277">
                  <c:v>1464.5</c:v>
                </c:pt>
                <c:pt idx="278">
                  <c:v>1330.6</c:v>
                </c:pt>
                <c:pt idx="279">
                  <c:v>1373.8</c:v>
                </c:pt>
                <c:pt idx="280">
                  <c:v>1379.4</c:v>
                </c:pt>
                <c:pt idx="281">
                  <c:v>1391.6</c:v>
                </c:pt>
                <c:pt idx="282">
                  <c:v>1405.3</c:v>
                </c:pt>
                <c:pt idx="283">
                  <c:v>1452.6</c:v>
                </c:pt>
                <c:pt idx="284">
                  <c:v>1366.2</c:v>
                </c:pt>
                <c:pt idx="285">
                  <c:v>1406</c:v>
                </c:pt>
                <c:pt idx="286">
                  <c:v>1349.8</c:v>
                </c:pt>
                <c:pt idx="287">
                  <c:v>1323.8</c:v>
                </c:pt>
                <c:pt idx="288">
                  <c:v>1383.1</c:v>
                </c:pt>
                <c:pt idx="289">
                  <c:v>1456.6</c:v>
                </c:pt>
                <c:pt idx="290">
                  <c:v>1705.3</c:v>
                </c:pt>
                <c:pt idx="291">
                  <c:v>1380.7</c:v>
                </c:pt>
                <c:pt idx="292">
                  <c:v>1305.3</c:v>
                </c:pt>
                <c:pt idx="293">
                  <c:v>1435.8</c:v>
                </c:pt>
                <c:pt idx="294">
                  <c:v>1381.7</c:v>
                </c:pt>
                <c:pt idx="295">
                  <c:v>1343.6</c:v>
                </c:pt>
                <c:pt idx="296">
                  <c:v>1398.8</c:v>
                </c:pt>
                <c:pt idx="297">
                  <c:v>1471.9</c:v>
                </c:pt>
                <c:pt idx="298">
                  <c:v>1431</c:v>
                </c:pt>
                <c:pt idx="299">
                  <c:v>1542.2</c:v>
                </c:pt>
                <c:pt idx="300">
                  <c:v>1445</c:v>
                </c:pt>
                <c:pt idx="301">
                  <c:v>1375.9</c:v>
                </c:pt>
                <c:pt idx="302">
                  <c:v>1322.7</c:v>
                </c:pt>
                <c:pt idx="303">
                  <c:v>1178.3</c:v>
                </c:pt>
                <c:pt idx="304">
                  <c:v>1226.7</c:v>
                </c:pt>
                <c:pt idx="305">
                  <c:v>1397.9</c:v>
                </c:pt>
                <c:pt idx="306">
                  <c:v>1518.8</c:v>
                </c:pt>
                <c:pt idx="307">
                  <c:v>1533.5</c:v>
                </c:pt>
                <c:pt idx="308">
                  <c:v>1587.6</c:v>
                </c:pt>
                <c:pt idx="309">
                  <c:v>1566.8</c:v>
                </c:pt>
                <c:pt idx="310">
                  <c:v>1704.5</c:v>
                </c:pt>
                <c:pt idx="311">
                  <c:v>1851.5</c:v>
                </c:pt>
                <c:pt idx="312">
                  <c:v>1757.7</c:v>
                </c:pt>
                <c:pt idx="313">
                  <c:v>1776.3</c:v>
                </c:pt>
                <c:pt idx="314">
                  <c:v>1925</c:v>
                </c:pt>
                <c:pt idx="315">
                  <c:v>1923.1</c:v>
                </c:pt>
                <c:pt idx="316">
                  <c:v>1951.2</c:v>
                </c:pt>
                <c:pt idx="317">
                  <c:v>2023.2</c:v>
                </c:pt>
                <c:pt idx="318">
                  <c:v>1976.8</c:v>
                </c:pt>
                <c:pt idx="319">
                  <c:v>2056.1999999999998</c:v>
                </c:pt>
                <c:pt idx="320">
                  <c:v>2126.8000000000002</c:v>
                </c:pt>
                <c:pt idx="321">
                  <c:v>2041.2</c:v>
                </c:pt>
                <c:pt idx="322">
                  <c:v>2106.8000000000002</c:v>
                </c:pt>
                <c:pt idx="323">
                  <c:v>2031.1</c:v>
                </c:pt>
                <c:pt idx="324">
                  <c:v>2191.1999999999998</c:v>
                </c:pt>
                <c:pt idx="325">
                  <c:v>2137.1</c:v>
                </c:pt>
                <c:pt idx="326">
                  <c:v>2049.4</c:v>
                </c:pt>
                <c:pt idx="327">
                  <c:v>2265.1</c:v>
                </c:pt>
                <c:pt idx="328">
                  <c:v>2127.9</c:v>
                </c:pt>
                <c:pt idx="329">
                  <c:v>2124.6999999999998</c:v>
                </c:pt>
                <c:pt idx="330">
                  <c:v>2101.6</c:v>
                </c:pt>
                <c:pt idx="331">
                  <c:v>2082.4</c:v>
                </c:pt>
                <c:pt idx="332">
                  <c:v>2059.9</c:v>
                </c:pt>
                <c:pt idx="333">
                  <c:v>2207.4</c:v>
                </c:pt>
                <c:pt idx="334">
                  <c:v>2099.4</c:v>
                </c:pt>
                <c:pt idx="335">
                  <c:v>2067.9</c:v>
                </c:pt>
                <c:pt idx="336">
                  <c:v>1946.3</c:v>
                </c:pt>
                <c:pt idx="337">
                  <c:v>2054</c:v>
                </c:pt>
                <c:pt idx="338">
                  <c:v>1942.3</c:v>
                </c:pt>
                <c:pt idx="339">
                  <c:v>2023.2</c:v>
                </c:pt>
                <c:pt idx="340">
                  <c:v>2005.4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9-4974-A723-8152496AA9C6}"/>
            </c:ext>
          </c:extLst>
        </c:ser>
        <c:ser>
          <c:idx val="2"/>
          <c:order val="1"/>
          <c:tx>
            <c:strRef>
              <c:f>'איור 26 נתונים'!$C$3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</c:numCache>
            </c:numRef>
          </c:cat>
          <c:val>
            <c:numRef>
              <c:f>'איור 26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938.2</c:v>
                </c:pt>
                <c:pt idx="229">
                  <c:v>854.8</c:v>
                </c:pt>
                <c:pt idx="230">
                  <c:v>785</c:v>
                </c:pt>
                <c:pt idx="231">
                  <c:v>775.9</c:v>
                </c:pt>
                <c:pt idx="232">
                  <c:v>764.3</c:v>
                </c:pt>
                <c:pt idx="233">
                  <c:v>704.3</c:v>
                </c:pt>
                <c:pt idx="234">
                  <c:v>706.2</c:v>
                </c:pt>
                <c:pt idx="235">
                  <c:v>729.9</c:v>
                </c:pt>
                <c:pt idx="236">
                  <c:v>691.4</c:v>
                </c:pt>
                <c:pt idx="237">
                  <c:v>705.3</c:v>
                </c:pt>
                <c:pt idx="238">
                  <c:v>698</c:v>
                </c:pt>
                <c:pt idx="239">
                  <c:v>684.2</c:v>
                </c:pt>
                <c:pt idx="240">
                  <c:v>620.6</c:v>
                </c:pt>
                <c:pt idx="241">
                  <c:v>650.79999999999995</c:v>
                </c:pt>
                <c:pt idx="242">
                  <c:v>640.4</c:v>
                </c:pt>
                <c:pt idx="243">
                  <c:v>668</c:v>
                </c:pt>
                <c:pt idx="244">
                  <c:v>681.7</c:v>
                </c:pt>
                <c:pt idx="245">
                  <c:v>708.1</c:v>
                </c:pt>
                <c:pt idx="246">
                  <c:v>712.4</c:v>
                </c:pt>
                <c:pt idx="247">
                  <c:v>707.3</c:v>
                </c:pt>
                <c:pt idx="248">
                  <c:v>651.9</c:v>
                </c:pt>
                <c:pt idx="249">
                  <c:v>755.2</c:v>
                </c:pt>
                <c:pt idx="250">
                  <c:v>740.2</c:v>
                </c:pt>
                <c:pt idx="251">
                  <c:v>664.9</c:v>
                </c:pt>
                <c:pt idx="252">
                  <c:v>896.5</c:v>
                </c:pt>
                <c:pt idx="253">
                  <c:v>784.7</c:v>
                </c:pt>
                <c:pt idx="254">
                  <c:v>862.6</c:v>
                </c:pt>
                <c:pt idx="255">
                  <c:v>818.2</c:v>
                </c:pt>
                <c:pt idx="256">
                  <c:v>925.5</c:v>
                </c:pt>
                <c:pt idx="257">
                  <c:v>889.6</c:v>
                </c:pt>
                <c:pt idx="258">
                  <c:v>840.8</c:v>
                </c:pt>
                <c:pt idx="259">
                  <c:v>941.8</c:v>
                </c:pt>
                <c:pt idx="260">
                  <c:v>1357</c:v>
                </c:pt>
                <c:pt idx="261">
                  <c:v>931.3</c:v>
                </c:pt>
                <c:pt idx="262">
                  <c:v>942.6</c:v>
                </c:pt>
                <c:pt idx="263">
                  <c:v>1019.3</c:v>
                </c:pt>
                <c:pt idx="264">
                  <c:v>852</c:v>
                </c:pt>
                <c:pt idx="265">
                  <c:v>877.9</c:v>
                </c:pt>
                <c:pt idx="266">
                  <c:v>886.4</c:v>
                </c:pt>
                <c:pt idx="267">
                  <c:v>878.4</c:v>
                </c:pt>
                <c:pt idx="268">
                  <c:v>911.3</c:v>
                </c:pt>
                <c:pt idx="269">
                  <c:v>884.4</c:v>
                </c:pt>
                <c:pt idx="270">
                  <c:v>1038.5</c:v>
                </c:pt>
                <c:pt idx="271">
                  <c:v>1054.5</c:v>
                </c:pt>
                <c:pt idx="272">
                  <c:v>1196.4000000000001</c:v>
                </c:pt>
                <c:pt idx="273">
                  <c:v>1071.7</c:v>
                </c:pt>
                <c:pt idx="274">
                  <c:v>993.4</c:v>
                </c:pt>
                <c:pt idx="275">
                  <c:v>1009.6</c:v>
                </c:pt>
                <c:pt idx="276">
                  <c:v>1110</c:v>
                </c:pt>
                <c:pt idx="277">
                  <c:v>1166</c:v>
                </c:pt>
                <c:pt idx="278">
                  <c:v>1104.8</c:v>
                </c:pt>
                <c:pt idx="279">
                  <c:v>1130.8</c:v>
                </c:pt>
                <c:pt idx="280">
                  <c:v>1071.2</c:v>
                </c:pt>
                <c:pt idx="281">
                  <c:v>1040.5</c:v>
                </c:pt>
                <c:pt idx="282">
                  <c:v>961.9</c:v>
                </c:pt>
                <c:pt idx="283">
                  <c:v>977.5</c:v>
                </c:pt>
                <c:pt idx="284">
                  <c:v>969</c:v>
                </c:pt>
                <c:pt idx="285">
                  <c:v>944.6</c:v>
                </c:pt>
                <c:pt idx="286">
                  <c:v>933.2</c:v>
                </c:pt>
                <c:pt idx="287">
                  <c:v>892.1</c:v>
                </c:pt>
                <c:pt idx="288">
                  <c:v>967.7</c:v>
                </c:pt>
                <c:pt idx="289">
                  <c:v>936.5</c:v>
                </c:pt>
                <c:pt idx="290">
                  <c:v>1276</c:v>
                </c:pt>
                <c:pt idx="291">
                  <c:v>932.5</c:v>
                </c:pt>
                <c:pt idx="292">
                  <c:v>890.2</c:v>
                </c:pt>
                <c:pt idx="293">
                  <c:v>901.7</c:v>
                </c:pt>
                <c:pt idx="294">
                  <c:v>893.4</c:v>
                </c:pt>
                <c:pt idx="295">
                  <c:v>875.5</c:v>
                </c:pt>
                <c:pt idx="296">
                  <c:v>862.6</c:v>
                </c:pt>
                <c:pt idx="297">
                  <c:v>907.9</c:v>
                </c:pt>
                <c:pt idx="298">
                  <c:v>845.7</c:v>
                </c:pt>
                <c:pt idx="299">
                  <c:v>923.3</c:v>
                </c:pt>
                <c:pt idx="300">
                  <c:v>869.5</c:v>
                </c:pt>
                <c:pt idx="301">
                  <c:v>806.5</c:v>
                </c:pt>
                <c:pt idx="302">
                  <c:v>855</c:v>
                </c:pt>
                <c:pt idx="303">
                  <c:v>640.4</c:v>
                </c:pt>
                <c:pt idx="304">
                  <c:v>651.9</c:v>
                </c:pt>
                <c:pt idx="305">
                  <c:v>804.7</c:v>
                </c:pt>
                <c:pt idx="306">
                  <c:v>917.6</c:v>
                </c:pt>
                <c:pt idx="307">
                  <c:v>914.4</c:v>
                </c:pt>
                <c:pt idx="308">
                  <c:v>927</c:v>
                </c:pt>
                <c:pt idx="309">
                  <c:v>929.6</c:v>
                </c:pt>
                <c:pt idx="310">
                  <c:v>1099.2</c:v>
                </c:pt>
                <c:pt idx="311">
                  <c:v>1215.9000000000001</c:v>
                </c:pt>
                <c:pt idx="312">
                  <c:v>1092.0999999999999</c:v>
                </c:pt>
                <c:pt idx="313">
                  <c:v>1164.3</c:v>
                </c:pt>
                <c:pt idx="314">
                  <c:v>1209.4000000000001</c:v>
                </c:pt>
                <c:pt idx="315">
                  <c:v>1171.8</c:v>
                </c:pt>
                <c:pt idx="316">
                  <c:v>1224.7</c:v>
                </c:pt>
                <c:pt idx="317">
                  <c:v>1236.5999999999999</c:v>
                </c:pt>
                <c:pt idx="318">
                  <c:v>1161.2</c:v>
                </c:pt>
                <c:pt idx="319">
                  <c:v>1182.4000000000001</c:v>
                </c:pt>
                <c:pt idx="320">
                  <c:v>1160.8</c:v>
                </c:pt>
                <c:pt idx="321">
                  <c:v>1114.4000000000001</c:v>
                </c:pt>
                <c:pt idx="322">
                  <c:v>1232.0999999999999</c:v>
                </c:pt>
                <c:pt idx="323">
                  <c:v>1079.5999999999999</c:v>
                </c:pt>
                <c:pt idx="324">
                  <c:v>1218.0999999999999</c:v>
                </c:pt>
                <c:pt idx="325">
                  <c:v>1117.2</c:v>
                </c:pt>
                <c:pt idx="326">
                  <c:v>1117.5999999999999</c:v>
                </c:pt>
                <c:pt idx="327">
                  <c:v>1408.7</c:v>
                </c:pt>
                <c:pt idx="328">
                  <c:v>1207</c:v>
                </c:pt>
                <c:pt idx="329">
                  <c:v>1147.5999999999999</c:v>
                </c:pt>
                <c:pt idx="330">
                  <c:v>1167.5</c:v>
                </c:pt>
                <c:pt idx="331">
                  <c:v>1184.2</c:v>
                </c:pt>
                <c:pt idx="332">
                  <c:v>1150.8</c:v>
                </c:pt>
                <c:pt idx="333">
                  <c:v>1274.3</c:v>
                </c:pt>
                <c:pt idx="334">
                  <c:v>1174.2</c:v>
                </c:pt>
                <c:pt idx="335">
                  <c:v>1159.3</c:v>
                </c:pt>
                <c:pt idx="336">
                  <c:v>1109.5999999999999</c:v>
                </c:pt>
                <c:pt idx="337">
                  <c:v>1191.4000000000001</c:v>
                </c:pt>
                <c:pt idx="338">
                  <c:v>1144.5</c:v>
                </c:pt>
                <c:pt idx="339">
                  <c:v>1248.2</c:v>
                </c:pt>
                <c:pt idx="340">
                  <c:v>1217.4000000000001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608"/>
        <c:axId val="234054400"/>
      </c:lineChart>
      <c:lineChart>
        <c:grouping val="standard"/>
        <c:varyColors val="0"/>
        <c:ser>
          <c:idx val="3"/>
          <c:order val="2"/>
          <c:tx>
            <c:strRef>
              <c:f>'איור 26 נתונים'!$D$3</c:f>
              <c:strCache>
                <c:ptCount val="1"/>
                <c:pt idx="0">
                  <c:v>יבוא חומרי גלם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</c:numCache>
            </c:numRef>
          </c:cat>
          <c:val>
            <c:numRef>
              <c:f>'איור 26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2417.9</c:v>
                </c:pt>
                <c:pt idx="229">
                  <c:v>2371.3000000000002</c:v>
                </c:pt>
                <c:pt idx="230">
                  <c:v>2488.1999999999998</c:v>
                </c:pt>
                <c:pt idx="231">
                  <c:v>2429.1999999999998</c:v>
                </c:pt>
                <c:pt idx="232">
                  <c:v>2424.1999999999998</c:v>
                </c:pt>
                <c:pt idx="233">
                  <c:v>2401.9</c:v>
                </c:pt>
                <c:pt idx="234">
                  <c:v>2389.6999999999998</c:v>
                </c:pt>
                <c:pt idx="235">
                  <c:v>2240.3000000000002</c:v>
                </c:pt>
                <c:pt idx="236">
                  <c:v>2352.1</c:v>
                </c:pt>
                <c:pt idx="237">
                  <c:v>2346.9</c:v>
                </c:pt>
                <c:pt idx="238">
                  <c:v>2338.5</c:v>
                </c:pt>
                <c:pt idx="239">
                  <c:v>2430.1</c:v>
                </c:pt>
                <c:pt idx="240">
                  <c:v>2338.5</c:v>
                </c:pt>
                <c:pt idx="241">
                  <c:v>2157.5</c:v>
                </c:pt>
                <c:pt idx="242">
                  <c:v>2300.4</c:v>
                </c:pt>
                <c:pt idx="243">
                  <c:v>2201.6</c:v>
                </c:pt>
                <c:pt idx="244">
                  <c:v>2072.4</c:v>
                </c:pt>
                <c:pt idx="245">
                  <c:v>2240.6</c:v>
                </c:pt>
                <c:pt idx="246">
                  <c:v>2207</c:v>
                </c:pt>
                <c:pt idx="247">
                  <c:v>2278</c:v>
                </c:pt>
                <c:pt idx="248">
                  <c:v>2309.4</c:v>
                </c:pt>
                <c:pt idx="249">
                  <c:v>2282.1</c:v>
                </c:pt>
                <c:pt idx="250">
                  <c:v>2257.3000000000002</c:v>
                </c:pt>
                <c:pt idx="251">
                  <c:v>2298.3000000000002</c:v>
                </c:pt>
                <c:pt idx="252">
                  <c:v>2188.6999999999998</c:v>
                </c:pt>
                <c:pt idx="253">
                  <c:v>2413.8000000000002</c:v>
                </c:pt>
                <c:pt idx="254">
                  <c:v>2298.9</c:v>
                </c:pt>
                <c:pt idx="255">
                  <c:v>2147.6</c:v>
                </c:pt>
                <c:pt idx="256">
                  <c:v>2337.6999999999998</c:v>
                </c:pt>
                <c:pt idx="257">
                  <c:v>2293.1999999999998</c:v>
                </c:pt>
                <c:pt idx="258">
                  <c:v>2353.1</c:v>
                </c:pt>
                <c:pt idx="259">
                  <c:v>2340</c:v>
                </c:pt>
                <c:pt idx="260">
                  <c:v>2304.3000000000002</c:v>
                </c:pt>
                <c:pt idx="261">
                  <c:v>2191.6999999999998</c:v>
                </c:pt>
                <c:pt idx="262">
                  <c:v>2211.4</c:v>
                </c:pt>
                <c:pt idx="263">
                  <c:v>2040.4</c:v>
                </c:pt>
                <c:pt idx="264">
                  <c:v>2367.9</c:v>
                </c:pt>
                <c:pt idx="265">
                  <c:v>2189.4</c:v>
                </c:pt>
                <c:pt idx="266">
                  <c:v>2267.8000000000002</c:v>
                </c:pt>
                <c:pt idx="267">
                  <c:v>2264</c:v>
                </c:pt>
                <c:pt idx="268">
                  <c:v>2354.8000000000002</c:v>
                </c:pt>
                <c:pt idx="269">
                  <c:v>2283.1999999999998</c:v>
                </c:pt>
                <c:pt idx="270">
                  <c:v>2322.1999999999998</c:v>
                </c:pt>
                <c:pt idx="271">
                  <c:v>2417.6</c:v>
                </c:pt>
                <c:pt idx="272">
                  <c:v>2379.3000000000002</c:v>
                </c:pt>
                <c:pt idx="273">
                  <c:v>2458.8000000000002</c:v>
                </c:pt>
                <c:pt idx="274">
                  <c:v>2424.5</c:v>
                </c:pt>
                <c:pt idx="275">
                  <c:v>2585.6</c:v>
                </c:pt>
                <c:pt idx="276">
                  <c:v>2248.6999999999998</c:v>
                </c:pt>
                <c:pt idx="277">
                  <c:v>2620.5</c:v>
                </c:pt>
                <c:pt idx="278">
                  <c:v>2446.6999999999998</c:v>
                </c:pt>
                <c:pt idx="279">
                  <c:v>2548.6999999999998</c:v>
                </c:pt>
                <c:pt idx="280">
                  <c:v>2525.6999999999998</c:v>
                </c:pt>
                <c:pt idx="281">
                  <c:v>2499.6</c:v>
                </c:pt>
                <c:pt idx="282">
                  <c:v>2608.1999999999998</c:v>
                </c:pt>
                <c:pt idx="283">
                  <c:v>2531.4</c:v>
                </c:pt>
                <c:pt idx="284">
                  <c:v>2524.9</c:v>
                </c:pt>
                <c:pt idx="285">
                  <c:v>2604.4</c:v>
                </c:pt>
                <c:pt idx="286">
                  <c:v>2604.5</c:v>
                </c:pt>
                <c:pt idx="287">
                  <c:v>2582.5</c:v>
                </c:pt>
                <c:pt idx="288">
                  <c:v>2647.1</c:v>
                </c:pt>
                <c:pt idx="289">
                  <c:v>2655.4</c:v>
                </c:pt>
                <c:pt idx="290">
                  <c:v>2609.9</c:v>
                </c:pt>
                <c:pt idx="291">
                  <c:v>2727.3</c:v>
                </c:pt>
                <c:pt idx="292">
                  <c:v>2590.4</c:v>
                </c:pt>
                <c:pt idx="293">
                  <c:v>2614.8000000000002</c:v>
                </c:pt>
                <c:pt idx="294">
                  <c:v>2509.8000000000002</c:v>
                </c:pt>
                <c:pt idx="295">
                  <c:v>2589.5</c:v>
                </c:pt>
                <c:pt idx="296">
                  <c:v>2608.4</c:v>
                </c:pt>
                <c:pt idx="297">
                  <c:v>2731.7</c:v>
                </c:pt>
                <c:pt idx="298">
                  <c:v>2667.7</c:v>
                </c:pt>
                <c:pt idx="299">
                  <c:v>2512.9</c:v>
                </c:pt>
                <c:pt idx="300">
                  <c:v>2637.4</c:v>
                </c:pt>
                <c:pt idx="301">
                  <c:v>2519.1</c:v>
                </c:pt>
                <c:pt idx="302">
                  <c:v>2535.8000000000002</c:v>
                </c:pt>
                <c:pt idx="303">
                  <c:v>2722.2</c:v>
                </c:pt>
                <c:pt idx="304">
                  <c:v>2529.8000000000002</c:v>
                </c:pt>
                <c:pt idx="305">
                  <c:v>2454.6999999999998</c:v>
                </c:pt>
                <c:pt idx="306">
                  <c:v>2552.1</c:v>
                </c:pt>
                <c:pt idx="307">
                  <c:v>2524.1999999999998</c:v>
                </c:pt>
                <c:pt idx="308">
                  <c:v>2581.3000000000002</c:v>
                </c:pt>
                <c:pt idx="309">
                  <c:v>2573.6999999999998</c:v>
                </c:pt>
                <c:pt idx="310">
                  <c:v>2678.8</c:v>
                </c:pt>
                <c:pt idx="311">
                  <c:v>2799.1</c:v>
                </c:pt>
                <c:pt idx="312">
                  <c:v>2831.3</c:v>
                </c:pt>
                <c:pt idx="313">
                  <c:v>2865.8</c:v>
                </c:pt>
                <c:pt idx="314">
                  <c:v>2997.8</c:v>
                </c:pt>
                <c:pt idx="315">
                  <c:v>2938.5</c:v>
                </c:pt>
                <c:pt idx="316">
                  <c:v>3080.6</c:v>
                </c:pt>
                <c:pt idx="317">
                  <c:v>3270.7</c:v>
                </c:pt>
                <c:pt idx="318">
                  <c:v>3314.5</c:v>
                </c:pt>
                <c:pt idx="319">
                  <c:v>3540.7</c:v>
                </c:pt>
                <c:pt idx="320">
                  <c:v>3594.6</c:v>
                </c:pt>
                <c:pt idx="321">
                  <c:v>3636</c:v>
                </c:pt>
                <c:pt idx="322">
                  <c:v>3683.7</c:v>
                </c:pt>
                <c:pt idx="323">
                  <c:v>3665</c:v>
                </c:pt>
                <c:pt idx="324">
                  <c:v>3971.1</c:v>
                </c:pt>
                <c:pt idx="325">
                  <c:v>3900</c:v>
                </c:pt>
                <c:pt idx="326">
                  <c:v>3946.5</c:v>
                </c:pt>
                <c:pt idx="327">
                  <c:v>3880.6</c:v>
                </c:pt>
                <c:pt idx="328">
                  <c:v>3893</c:v>
                </c:pt>
                <c:pt idx="329">
                  <c:v>4095.4</c:v>
                </c:pt>
                <c:pt idx="330">
                  <c:v>3881.5</c:v>
                </c:pt>
                <c:pt idx="331">
                  <c:v>3786</c:v>
                </c:pt>
                <c:pt idx="332">
                  <c:v>3780.8</c:v>
                </c:pt>
                <c:pt idx="333">
                  <c:v>3630.9</c:v>
                </c:pt>
                <c:pt idx="334">
                  <c:v>3573.7</c:v>
                </c:pt>
                <c:pt idx="335">
                  <c:v>3583.1</c:v>
                </c:pt>
                <c:pt idx="336">
                  <c:v>3520.7</c:v>
                </c:pt>
                <c:pt idx="337">
                  <c:v>3332.9</c:v>
                </c:pt>
                <c:pt idx="338">
                  <c:v>3411</c:v>
                </c:pt>
                <c:pt idx="339">
                  <c:v>3346</c:v>
                </c:pt>
                <c:pt idx="340">
                  <c:v>3375.2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304"/>
        <c:axId val="1207052512"/>
      </c:lineChart>
      <c:dateAx>
        <c:axId val="234052608"/>
        <c:scaling>
          <c:orientation val="minMax"/>
          <c:min val="4167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00" b="0"/>
            </a:pPr>
            <a:endParaRPr lang="he-IL"/>
          </a:p>
        </c:txPr>
        <c:crossAx val="234054400"/>
        <c:crossesAt val="0"/>
        <c:auto val="0"/>
        <c:lblOffset val="100"/>
        <c:baseTimeUnit val="months"/>
      </c:dateAx>
      <c:valAx>
        <c:axId val="234054400"/>
        <c:scaling>
          <c:orientation val="minMax"/>
          <c:max val="45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/>
            </a:pPr>
            <a:endParaRPr lang="he-IL"/>
          </a:p>
        </c:txPr>
        <c:crossAx val="234052608"/>
        <c:crosses val="autoZero"/>
        <c:crossBetween val="between"/>
      </c:valAx>
      <c:valAx>
        <c:axId val="1207052512"/>
        <c:scaling>
          <c:orientation val="minMax"/>
        </c:scaling>
        <c:delete val="1"/>
        <c:axPos val="r"/>
        <c:numFmt formatCode="#,##0" sourceLinked="0"/>
        <c:majorTickMark val="out"/>
        <c:minorTickMark val="none"/>
        <c:tickLblPos val="nextTo"/>
        <c:crossAx val="1207065304"/>
        <c:crosses val="max"/>
        <c:crossBetween val="between"/>
      </c:valAx>
      <c:dateAx>
        <c:axId val="1207065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07052512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576727909011372"/>
          <c:y val="0.95287572640844209"/>
          <c:w val="0.69623008533329311"/>
          <c:h val="4.496796644814016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7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/>
              <a:t>שיעור התעסוקה בגילאי 15+</a:t>
            </a:r>
          </a:p>
          <a:p>
            <a:pPr>
              <a:defRPr/>
            </a:pPr>
            <a:r>
              <a:rPr lang="he-IL" dirty="0"/>
              <a:t>אחוזים, נתונים </a:t>
            </a:r>
            <a:r>
              <a:rPr lang="he-IL" dirty="0" err="1"/>
              <a:t>מנוכי</a:t>
            </a:r>
            <a:r>
              <a:rPr lang="he-IL" dirty="0"/>
              <a:t> עונתיות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2782242087872734E-2"/>
          <c:y val="0.21692879384717734"/>
          <c:w val="0.89495209973753276"/>
          <c:h val="0.37711176727909018"/>
        </c:manualLayout>
      </c:layout>
      <c:lineChart>
        <c:grouping val="standard"/>
        <c:varyColors val="0"/>
        <c:ser>
          <c:idx val="0"/>
          <c:order val="0"/>
          <c:tx>
            <c:strRef>
              <c:f>'תעסוקה - מנוכה עונתיות'!$B$1</c:f>
              <c:strCache>
                <c:ptCount val="1"/>
                <c:pt idx="0">
                  <c:v>שיעור התעסוקה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6.9594663403208759E-2"/>
                  <c:y val="9.74475570824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2B-4879-8BDA-07FD0D0C1A3E}"/>
                </c:ext>
              </c:extLst>
            </c:dLbl>
            <c:dLbl>
              <c:idx val="28"/>
              <c:layout>
                <c:manualLayout>
                  <c:x val="-1.3892380215413044E-2"/>
                  <c:y val="9.210346918232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2B-4879-8BDA-07FD0D0C1A3E}"/>
                </c:ext>
              </c:extLst>
            </c:dLbl>
            <c:dLbl>
              <c:idx val="40"/>
              <c:layout>
                <c:manualLayout>
                  <c:x val="0"/>
                  <c:y val="-8.334801426022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2B-4879-8BDA-07FD0D0C1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'תעסוקה - מנוכה עונתיות'!$A$14:$A$92</c:f>
              <c:numCache>
                <c:formatCode>mmm\-yy</c:formatCode>
                <c:ptCount val="79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</c:numCache>
            </c:numRef>
          </c:cat>
          <c:val>
            <c:numRef>
              <c:f>'תעסוקה - מנוכה עונתיות'!$B$14:$B$92</c:f>
              <c:numCache>
                <c:formatCode>#,##0.0</c:formatCode>
                <c:ptCount val="79"/>
                <c:pt idx="0">
                  <c:v>60.676642255717894</c:v>
                </c:pt>
                <c:pt idx="1">
                  <c:v>60.641538646384184</c:v>
                </c:pt>
                <c:pt idx="2">
                  <c:v>60.338041002277912</c:v>
                </c:pt>
                <c:pt idx="3">
                  <c:v>59.744471431560378</c:v>
                </c:pt>
                <c:pt idx="4">
                  <c:v>59.000269509946122</c:v>
                </c:pt>
                <c:pt idx="5">
                  <c:v>58.741776825578739</c:v>
                </c:pt>
                <c:pt idx="6">
                  <c:v>58.649684567111962</c:v>
                </c:pt>
                <c:pt idx="7">
                  <c:v>58.645586353366063</c:v>
                </c:pt>
                <c:pt idx="8">
                  <c:v>58.489302398381817</c:v>
                </c:pt>
                <c:pt idx="9">
                  <c:v>58.578533756066776</c:v>
                </c:pt>
                <c:pt idx="10">
                  <c:v>58.063906192084737</c:v>
                </c:pt>
                <c:pt idx="11">
                  <c:v>57.717584795286584</c:v>
                </c:pt>
                <c:pt idx="12">
                  <c:v>57.722645472880373</c:v>
                </c:pt>
                <c:pt idx="13">
                  <c:v>57.136069566256786</c:v>
                </c:pt>
                <c:pt idx="14">
                  <c:v>57.652396480833382</c:v>
                </c:pt>
                <c:pt idx="15">
                  <c:v>57.969938930069119</c:v>
                </c:pt>
                <c:pt idx="16">
                  <c:v>57.681267679615964</c:v>
                </c:pt>
                <c:pt idx="17">
                  <c:v>58.651397600886668</c:v>
                </c:pt>
                <c:pt idx="18">
                  <c:v>58.910212677602104</c:v>
                </c:pt>
                <c:pt idx="19">
                  <c:v>59.137118219453114</c:v>
                </c:pt>
                <c:pt idx="20">
                  <c:v>59.245205483501891</c:v>
                </c:pt>
                <c:pt idx="21">
                  <c:v>59.72633632795953</c:v>
                </c:pt>
                <c:pt idx="22">
                  <c:v>60.507281617783605</c:v>
                </c:pt>
                <c:pt idx="23">
                  <c:v>60.416746365019435</c:v>
                </c:pt>
                <c:pt idx="24">
                  <c:v>60.45948272569418</c:v>
                </c:pt>
                <c:pt idx="25">
                  <c:v>60.720237291914827</c:v>
                </c:pt>
                <c:pt idx="26">
                  <c:v>60.721888272428806</c:v>
                </c:pt>
                <c:pt idx="27">
                  <c:v>60.404753617423303</c:v>
                </c:pt>
                <c:pt idx="28">
                  <c:v>60.975342929325336</c:v>
                </c:pt>
                <c:pt idx="29">
                  <c:v>61.06974245646829</c:v>
                </c:pt>
                <c:pt idx="30">
                  <c:v>60.950899619355511</c:v>
                </c:pt>
                <c:pt idx="31">
                  <c:v>61.440600588414327</c:v>
                </c:pt>
                <c:pt idx="32">
                  <c:v>61.075504911341284</c:v>
                </c:pt>
                <c:pt idx="33">
                  <c:v>60.937784206560252</c:v>
                </c:pt>
                <c:pt idx="34">
                  <c:v>60.695016860247286</c:v>
                </c:pt>
                <c:pt idx="35">
                  <c:v>61.054506611153201</c:v>
                </c:pt>
                <c:pt idx="36">
                  <c:v>61.299655456326718</c:v>
                </c:pt>
                <c:pt idx="37">
                  <c:v>61.461278063652692</c:v>
                </c:pt>
                <c:pt idx="38">
                  <c:v>61.724000508512589</c:v>
                </c:pt>
                <c:pt idx="39">
                  <c:v>61.787116962357345</c:v>
                </c:pt>
                <c:pt idx="40">
                  <c:v>61.847537589036037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2B-4879-8BDA-07FD0D0C1A3E}"/>
            </c:ext>
          </c:extLst>
        </c:ser>
        <c:ser>
          <c:idx val="2"/>
          <c:order val="1"/>
          <c:tx>
            <c:strRef>
              <c:f>'תעסוקה - מנוכה עונתיות'!$D$1</c:f>
              <c:strCache>
                <c:ptCount val="1"/>
                <c:pt idx="0">
                  <c:v>ממוצע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layout>
                <c:manualLayout>
                  <c:x val="-2.2298844015635529E-2"/>
                  <c:y val="-0.11159819377884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2B-4879-8BDA-07FD0D0C1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'תעסוקה - מנוכה עונתיות'!$A$14:$A$92</c:f>
              <c:numCache>
                <c:formatCode>mmm\-yy</c:formatCode>
                <c:ptCount val="79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</c:numCache>
            </c:numRef>
          </c:cat>
          <c:val>
            <c:numRef>
              <c:f>'תעסוקה - מנוכה עונתיות'!$D$14:$D$92</c:f>
              <c:numCache>
                <c:formatCode>#,##0.0</c:formatCode>
                <c:ptCount val="79"/>
                <c:pt idx="0">
                  <c:v>61.081174009397678</c:v>
                </c:pt>
                <c:pt idx="1">
                  <c:v>61.081174009397678</c:v>
                </c:pt>
                <c:pt idx="2">
                  <c:v>61.081174009397678</c:v>
                </c:pt>
                <c:pt idx="3">
                  <c:v>61.081174009397678</c:v>
                </c:pt>
                <c:pt idx="4">
                  <c:v>61.081174009397678</c:v>
                </c:pt>
                <c:pt idx="5">
                  <c:v>61.081174009397678</c:v>
                </c:pt>
                <c:pt idx="6">
                  <c:v>61.081174009397678</c:v>
                </c:pt>
                <c:pt idx="7">
                  <c:v>61.081174009397678</c:v>
                </c:pt>
                <c:pt idx="8">
                  <c:v>61.081174009397678</c:v>
                </c:pt>
                <c:pt idx="9">
                  <c:v>61.081174009397678</c:v>
                </c:pt>
                <c:pt idx="10">
                  <c:v>61.081174009397678</c:v>
                </c:pt>
                <c:pt idx="11">
                  <c:v>61.081174009397678</c:v>
                </c:pt>
                <c:pt idx="12">
                  <c:v>61.081174009397678</c:v>
                </c:pt>
                <c:pt idx="13">
                  <c:v>61.081174009397678</c:v>
                </c:pt>
                <c:pt idx="14">
                  <c:v>61.081174009397678</c:v>
                </c:pt>
                <c:pt idx="15">
                  <c:v>61.081174009397678</c:v>
                </c:pt>
                <c:pt idx="16">
                  <c:v>61.081174009397678</c:v>
                </c:pt>
                <c:pt idx="17">
                  <c:v>61.081174009397678</c:v>
                </c:pt>
                <c:pt idx="18">
                  <c:v>61.081174009397678</c:v>
                </c:pt>
                <c:pt idx="19">
                  <c:v>61.081174009397678</c:v>
                </c:pt>
                <c:pt idx="20">
                  <c:v>61.081174009397678</c:v>
                </c:pt>
                <c:pt idx="21">
                  <c:v>61.081174009397678</c:v>
                </c:pt>
                <c:pt idx="22">
                  <c:v>61.081174009397678</c:v>
                </c:pt>
                <c:pt idx="23">
                  <c:v>61.081174009397678</c:v>
                </c:pt>
                <c:pt idx="24">
                  <c:v>61.081174009397678</c:v>
                </c:pt>
                <c:pt idx="25">
                  <c:v>61.081174009397678</c:v>
                </c:pt>
                <c:pt idx="26">
                  <c:v>61.081174009397678</c:v>
                </c:pt>
                <c:pt idx="27">
                  <c:v>61.081174009397678</c:v>
                </c:pt>
                <c:pt idx="28">
                  <c:v>61.081174009397678</c:v>
                </c:pt>
                <c:pt idx="29">
                  <c:v>61.081174009397678</c:v>
                </c:pt>
                <c:pt idx="30">
                  <c:v>61.081174009397678</c:v>
                </c:pt>
                <c:pt idx="31">
                  <c:v>61.081174009397678</c:v>
                </c:pt>
                <c:pt idx="32">
                  <c:v>61.081174009397678</c:v>
                </c:pt>
                <c:pt idx="33">
                  <c:v>61.081174009397678</c:v>
                </c:pt>
                <c:pt idx="34">
                  <c:v>61.081174009397678</c:v>
                </c:pt>
                <c:pt idx="35">
                  <c:v>61.081174009397678</c:v>
                </c:pt>
                <c:pt idx="36">
                  <c:v>61.1</c:v>
                </c:pt>
                <c:pt idx="37">
                  <c:v>61.1</c:v>
                </c:pt>
                <c:pt idx="38">
                  <c:v>61.1</c:v>
                </c:pt>
                <c:pt idx="39">
                  <c:v>61.1</c:v>
                </c:pt>
                <c:pt idx="40">
                  <c:v>61.1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2B-4879-8BDA-07FD0D0C1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6589696"/>
        <c:axId val="906585432"/>
      </c:lineChart>
      <c:dateAx>
        <c:axId val="906589696"/>
        <c:scaling>
          <c:orientation val="minMax"/>
          <c:min val="4419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06585432"/>
        <c:crosses val="autoZero"/>
        <c:auto val="1"/>
        <c:lblOffset val="100"/>
        <c:baseTimeUnit val="months"/>
      </c:dateAx>
      <c:valAx>
        <c:axId val="906585432"/>
        <c:scaling>
          <c:orientation val="minMax"/>
          <c:max val="64"/>
          <c:min val="54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אחוזים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11804644211140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0658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222291881286245E-2"/>
          <c:y val="0.88554681034901772"/>
          <c:w val="0.9"/>
          <c:h val="8.2639982502187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/>
              <a:t>שיעור התעסוקה בגילאי 25 -64</a:t>
            </a:r>
          </a:p>
          <a:p>
            <a:pPr>
              <a:defRPr/>
            </a:pPr>
            <a:r>
              <a:rPr lang="he-IL" dirty="0"/>
              <a:t>אחוזים, נתונים </a:t>
            </a:r>
            <a:r>
              <a:rPr lang="he-IL" dirty="0" err="1"/>
              <a:t>מנוכי</a:t>
            </a:r>
            <a:r>
              <a:rPr lang="he-IL" dirty="0"/>
              <a:t> עונתיות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3893263342082247E-2"/>
          <c:y val="0.24037037037037037"/>
          <c:w val="0.88384098862642158"/>
          <c:h val="0.41414880431612716"/>
        </c:manualLayout>
      </c:layout>
      <c:lineChart>
        <c:grouping val="standard"/>
        <c:varyColors val="0"/>
        <c:ser>
          <c:idx val="1"/>
          <c:order val="0"/>
          <c:tx>
            <c:strRef>
              <c:f>'תעסוקה - מנוכה עונתיות'!$C$1</c:f>
              <c:strCache>
                <c:ptCount val="1"/>
                <c:pt idx="0">
                  <c:v>שיעור התעסוקה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5-4B4B-82A9-534DF0265EB9}"/>
                </c:ext>
              </c:extLst>
            </c:dLbl>
            <c:dLbl>
              <c:idx val="28"/>
              <c:layout>
                <c:manualLayout>
                  <c:x val="-1.9511394303111919E-2"/>
                  <c:y val="-0.10237484729879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5-4B4B-82A9-534DF0265EB9}"/>
                </c:ext>
              </c:extLst>
            </c:dLbl>
            <c:dLbl>
              <c:idx val="29"/>
              <c:layout>
                <c:manualLayout>
                  <c:x val="-1.1149424454857889E-2"/>
                  <c:y val="0.10701436872146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5-4B4B-82A9-534DF0265EB9}"/>
                </c:ext>
              </c:extLst>
            </c:dLbl>
            <c:dLbl>
              <c:idx val="40"/>
              <c:layout>
                <c:manualLayout>
                  <c:x val="-3.6864626660247916E-2"/>
                  <c:y val="-5.9906385249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D5-4B4B-82A9-534DF0265E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'תעסוקה - מנוכה עונתיות'!$A$14:$A$92</c:f>
              <c:numCache>
                <c:formatCode>mmm\-yy</c:formatCode>
                <c:ptCount val="79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</c:numCache>
            </c:numRef>
          </c:cat>
          <c:val>
            <c:numRef>
              <c:f>'תעסוקה - מנוכה עונתיות'!$C$14:$C$92</c:f>
              <c:numCache>
                <c:formatCode>#,##0.0</c:formatCode>
                <c:ptCount val="79"/>
                <c:pt idx="0">
                  <c:v>77.525023413720433</c:v>
                </c:pt>
                <c:pt idx="1">
                  <c:v>77.455953505054282</c:v>
                </c:pt>
                <c:pt idx="2">
                  <c:v>76.651017366589926</c:v>
                </c:pt>
                <c:pt idx="3">
                  <c:v>76.601753764479227</c:v>
                </c:pt>
                <c:pt idx="4">
                  <c:v>76.087997336359905</c:v>
                </c:pt>
                <c:pt idx="5">
                  <c:v>75.931668729222764</c:v>
                </c:pt>
                <c:pt idx="6">
                  <c:v>75.779694918874824</c:v>
                </c:pt>
                <c:pt idx="7">
                  <c:v>75.987037091022174</c:v>
                </c:pt>
                <c:pt idx="8">
                  <c:v>75.891321098516613</c:v>
                </c:pt>
                <c:pt idx="9">
                  <c:v>75.939711645494427</c:v>
                </c:pt>
                <c:pt idx="10">
                  <c:v>75.321483972918514</c:v>
                </c:pt>
                <c:pt idx="11">
                  <c:v>74.786483565266053</c:v>
                </c:pt>
                <c:pt idx="12">
                  <c:v>74.689940617176163</c:v>
                </c:pt>
                <c:pt idx="13">
                  <c:v>74.164640165651406</c:v>
                </c:pt>
                <c:pt idx="14">
                  <c:v>74.650262875096971</c:v>
                </c:pt>
                <c:pt idx="15">
                  <c:v>75.052845489397285</c:v>
                </c:pt>
                <c:pt idx="16">
                  <c:v>74.43538306137188</c:v>
                </c:pt>
                <c:pt idx="17">
                  <c:v>75.418723100883497</c:v>
                </c:pt>
                <c:pt idx="18">
                  <c:v>75.826646110238642</c:v>
                </c:pt>
                <c:pt idx="19">
                  <c:v>76.222485672871088</c:v>
                </c:pt>
                <c:pt idx="20">
                  <c:v>76.267079910954166</c:v>
                </c:pt>
                <c:pt idx="21">
                  <c:v>76.691341145988929</c:v>
                </c:pt>
                <c:pt idx="22">
                  <c:v>77.569607698213247</c:v>
                </c:pt>
                <c:pt idx="23">
                  <c:v>77.534022282073494</c:v>
                </c:pt>
                <c:pt idx="24">
                  <c:v>77.812362842670908</c:v>
                </c:pt>
                <c:pt idx="25">
                  <c:v>78.700319943121229</c:v>
                </c:pt>
                <c:pt idx="26">
                  <c:v>78.473399168694428</c:v>
                </c:pt>
                <c:pt idx="27">
                  <c:v>78.507588112550465</c:v>
                </c:pt>
                <c:pt idx="28">
                  <c:v>78.496437901016364</c:v>
                </c:pt>
                <c:pt idx="29">
                  <c:v>78.885941894927598</c:v>
                </c:pt>
                <c:pt idx="30">
                  <c:v>78.867293744333637</c:v>
                </c:pt>
                <c:pt idx="31">
                  <c:v>79.195171309578029</c:v>
                </c:pt>
                <c:pt idx="32">
                  <c:v>78.79240862230553</c:v>
                </c:pt>
                <c:pt idx="33">
                  <c:v>78.401206777818885</c:v>
                </c:pt>
                <c:pt idx="34">
                  <c:v>78.354430675761947</c:v>
                </c:pt>
                <c:pt idx="35">
                  <c:v>78.388043321568261</c:v>
                </c:pt>
                <c:pt idx="36">
                  <c:v>78.647634788502884</c:v>
                </c:pt>
                <c:pt idx="37">
                  <c:v>79.153082360371911</c:v>
                </c:pt>
                <c:pt idx="38">
                  <c:v>79.283473238993423</c:v>
                </c:pt>
                <c:pt idx="39">
                  <c:v>79.036945653479705</c:v>
                </c:pt>
                <c:pt idx="40">
                  <c:v>79.214110549523937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D5-4B4B-82A9-534DF0265EB9}"/>
            </c:ext>
          </c:extLst>
        </c:ser>
        <c:ser>
          <c:idx val="3"/>
          <c:order val="1"/>
          <c:tx>
            <c:strRef>
              <c:f>'תעסוקה - מנוכה עונתיות'!$E$1</c:f>
              <c:strCache>
                <c:ptCount val="1"/>
                <c:pt idx="0">
                  <c:v>ממוצע 2019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3.9022788606223838E-2"/>
                  <c:y val="7.445443439912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D5-4B4B-82A9-534DF0265E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'תעסוקה - מנוכה עונתיות'!$A$14:$A$92</c:f>
              <c:numCache>
                <c:formatCode>mmm\-yy</c:formatCode>
                <c:ptCount val="79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</c:numCache>
            </c:numRef>
          </c:cat>
          <c:val>
            <c:numRef>
              <c:f>'תעסוקה - מנוכה עונתיות'!$E$14:$E$92</c:f>
              <c:numCache>
                <c:formatCode>#,##0.0</c:formatCode>
                <c:ptCount val="79"/>
                <c:pt idx="0">
                  <c:v>77.70198952631398</c:v>
                </c:pt>
                <c:pt idx="1">
                  <c:v>77.70198952631398</c:v>
                </c:pt>
                <c:pt idx="2">
                  <c:v>77.70198952631398</c:v>
                </c:pt>
                <c:pt idx="3">
                  <c:v>77.70198952631398</c:v>
                </c:pt>
                <c:pt idx="4">
                  <c:v>77.70198952631398</c:v>
                </c:pt>
                <c:pt idx="5">
                  <c:v>77.70198952631398</c:v>
                </c:pt>
                <c:pt idx="6">
                  <c:v>77.70198952631398</c:v>
                </c:pt>
                <c:pt idx="7">
                  <c:v>77.70198952631398</c:v>
                </c:pt>
                <c:pt idx="8">
                  <c:v>77.70198952631398</c:v>
                </c:pt>
                <c:pt idx="9">
                  <c:v>77.70198952631398</c:v>
                </c:pt>
                <c:pt idx="10">
                  <c:v>77.70198952631398</c:v>
                </c:pt>
                <c:pt idx="11">
                  <c:v>77.70198952631398</c:v>
                </c:pt>
                <c:pt idx="12">
                  <c:v>77.70198952631398</c:v>
                </c:pt>
                <c:pt idx="13">
                  <c:v>77.70198952631398</c:v>
                </c:pt>
                <c:pt idx="14">
                  <c:v>77.70198952631398</c:v>
                </c:pt>
                <c:pt idx="15">
                  <c:v>77.70198952631398</c:v>
                </c:pt>
                <c:pt idx="16">
                  <c:v>77.70198952631398</c:v>
                </c:pt>
                <c:pt idx="17">
                  <c:v>77.70198952631398</c:v>
                </c:pt>
                <c:pt idx="18">
                  <c:v>77.70198952631398</c:v>
                </c:pt>
                <c:pt idx="19">
                  <c:v>77.70198952631398</c:v>
                </c:pt>
                <c:pt idx="20">
                  <c:v>77.70198952631398</c:v>
                </c:pt>
                <c:pt idx="21">
                  <c:v>77.70198952631398</c:v>
                </c:pt>
                <c:pt idx="22">
                  <c:v>77.70198952631398</c:v>
                </c:pt>
                <c:pt idx="23">
                  <c:v>77.70198952631398</c:v>
                </c:pt>
                <c:pt idx="24">
                  <c:v>77.70198952631398</c:v>
                </c:pt>
                <c:pt idx="25">
                  <c:v>77.70198952631398</c:v>
                </c:pt>
                <c:pt idx="26">
                  <c:v>77.70198952631398</c:v>
                </c:pt>
                <c:pt idx="27">
                  <c:v>77.70198952631398</c:v>
                </c:pt>
                <c:pt idx="28">
                  <c:v>77.70198952631398</c:v>
                </c:pt>
                <c:pt idx="29">
                  <c:v>77.70198952631398</c:v>
                </c:pt>
                <c:pt idx="30">
                  <c:v>77.70198952631398</c:v>
                </c:pt>
                <c:pt idx="31">
                  <c:v>77.70198952631398</c:v>
                </c:pt>
                <c:pt idx="32">
                  <c:v>77.70198952631398</c:v>
                </c:pt>
                <c:pt idx="33">
                  <c:v>77.70198952631398</c:v>
                </c:pt>
                <c:pt idx="34">
                  <c:v>77.70198952631398</c:v>
                </c:pt>
                <c:pt idx="35">
                  <c:v>77.70198952631398</c:v>
                </c:pt>
                <c:pt idx="36" formatCode="General">
                  <c:v>77.7</c:v>
                </c:pt>
                <c:pt idx="37" formatCode="General">
                  <c:v>77.7</c:v>
                </c:pt>
                <c:pt idx="38" formatCode="General">
                  <c:v>77.7</c:v>
                </c:pt>
                <c:pt idx="39" formatCode="General">
                  <c:v>77.7</c:v>
                </c:pt>
                <c:pt idx="40" formatCode="General">
                  <c:v>77.7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D5-4B4B-82A9-534DF0265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589696"/>
        <c:axId val="906585432"/>
      </c:line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906589696"/>
        <c:axId val="90658543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2"/>
                <c:tx>
                  <c:v>2022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2.7777777777777779E-3"/>
                        <c:y val="4.1666666666666664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/>
                            <a:t>2022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78D5-4B4B-82A9-534DF0265EB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defRPr>
                      </a:pPr>
                      <a:endParaRPr lang="he-I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'תעסוקה - מנוכה עונתיות'!$G$8:$G$9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'תעסוקה - מנוכה עונתיות'!$F$8:$F$9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78D5-4B4B-82A9-534DF0265EB9}"/>
                  </c:ext>
                </c:extLst>
              </c15:ser>
            </c15:filteredScatterSeries>
          </c:ext>
        </c:extLst>
      </c:scatterChart>
      <c:dateAx>
        <c:axId val="906589696"/>
        <c:scaling>
          <c:orientation val="minMax"/>
          <c:min val="4419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06585432"/>
        <c:crosses val="autoZero"/>
        <c:auto val="1"/>
        <c:lblOffset val="100"/>
        <c:baseTimeUnit val="months"/>
      </c:dateAx>
      <c:valAx>
        <c:axId val="906585432"/>
        <c:scaling>
          <c:orientation val="minMax"/>
          <c:max val="80"/>
          <c:min val="7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אחוזים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11804644211140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0658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777777777777778E-2"/>
          <c:y val="0.84791557305336829"/>
          <c:w val="0.9"/>
          <c:h val="8.2639982502187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/>
              <a:t>איור 24: שיעור האבטלה</a:t>
            </a:r>
          </a:p>
          <a:p>
            <a:pPr>
              <a:defRPr/>
            </a:pPr>
            <a:r>
              <a:rPr lang="he-IL" sz="2000" dirty="0" err="1"/>
              <a:t>ינו</a:t>
            </a:r>
            <a:r>
              <a:rPr lang="he-IL" sz="2000" dirty="0"/>
              <a:t>' 2019 - מאי 2023, נתונים </a:t>
            </a:r>
            <a:r>
              <a:rPr lang="he-IL" sz="2000" dirty="0" err="1"/>
              <a:t>מנוכי</a:t>
            </a:r>
            <a:r>
              <a:rPr lang="he-IL" sz="2000" dirty="0"/>
              <a:t> עונתיות</a:t>
            </a:r>
          </a:p>
          <a:p>
            <a:pPr>
              <a:defRPr/>
            </a:pPr>
            <a:endParaRPr lang="he-I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0976596675415555E-2"/>
          <c:y val="0.27250000000000002"/>
          <c:w val="0.88154921259842534"/>
          <c:h val="0.42368584135316417"/>
        </c:manualLayout>
      </c:layout>
      <c:lineChart>
        <c:grouping val="standard"/>
        <c:varyColors val="0"/>
        <c:ser>
          <c:idx val="0"/>
          <c:order val="0"/>
          <c:tx>
            <c:strRef>
              <c:f>'אבטלה מנוכה'!$B$1</c:f>
              <c:strCache>
                <c:ptCount val="1"/>
                <c:pt idx="0">
                  <c:v>אבטלה 25-64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-5.5244613287707092E-2"/>
                  <c:y val="6.667741705636828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18-41AB-918F-6B7D14D1C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'אבטלה מנוכה'!$A$2:$A$99</c:f>
              <c:numCache>
                <c:formatCode>mmm\-yy</c:formatCode>
                <c:ptCount val="9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</c:numCache>
            </c:numRef>
          </c:cat>
          <c:val>
            <c:numRef>
              <c:f>'אבטלה מנוכה'!$B$2:$B$99</c:f>
              <c:numCache>
                <c:formatCode>#,##0.0</c:formatCode>
                <c:ptCount val="98"/>
                <c:pt idx="0">
                  <c:v>3.6979117060596471</c:v>
                </c:pt>
                <c:pt idx="1">
                  <c:v>3.5888689848101887</c:v>
                </c:pt>
                <c:pt idx="2">
                  <c:v>3.3179211337484187</c:v>
                </c:pt>
                <c:pt idx="3">
                  <c:v>3.4614023480174181</c:v>
                </c:pt>
                <c:pt idx="4">
                  <c:v>3.2697689994070611</c:v>
                </c:pt>
                <c:pt idx="5">
                  <c:v>3.4528572925850347</c:v>
                </c:pt>
                <c:pt idx="6">
                  <c:v>3.3036409505715265</c:v>
                </c:pt>
                <c:pt idx="7">
                  <c:v>3.1827939743131037</c:v>
                </c:pt>
                <c:pt idx="8">
                  <c:v>3.1813895577181888</c:v>
                </c:pt>
                <c:pt idx="9">
                  <c:v>3.0505984398148431</c:v>
                </c:pt>
                <c:pt idx="10">
                  <c:v>3.3857520812435031</c:v>
                </c:pt>
                <c:pt idx="11">
                  <c:v>3.1849601308026916</c:v>
                </c:pt>
                <c:pt idx="12">
                  <c:v>3.1767633446186583</c:v>
                </c:pt>
                <c:pt idx="13">
                  <c:v>3.2157376250437748</c:v>
                </c:pt>
                <c:pt idx="14">
                  <c:v>3.2009043629985285</c:v>
                </c:pt>
                <c:pt idx="15">
                  <c:v>3.2098354901580439</c:v>
                </c:pt>
                <c:pt idx="16">
                  <c:v>3.3587196638499686</c:v>
                </c:pt>
                <c:pt idx="17">
                  <c:v>4.1466570988733311</c:v>
                </c:pt>
                <c:pt idx="18">
                  <c:v>4.3684100572664493</c:v>
                </c:pt>
                <c:pt idx="19">
                  <c:v>4.3287567326190617</c:v>
                </c:pt>
                <c:pt idx="20">
                  <c:v>4.0484662576687116</c:v>
                </c:pt>
                <c:pt idx="21">
                  <c:v>4.032102846423868</c:v>
                </c:pt>
                <c:pt idx="22">
                  <c:v>4.2283684529594012</c:v>
                </c:pt>
                <c:pt idx="23">
                  <c:v>4.2499969231905288</c:v>
                </c:pt>
                <c:pt idx="24">
                  <c:v>4.0884701926167697</c:v>
                </c:pt>
                <c:pt idx="25">
                  <c:v>4.8181610458904833</c:v>
                </c:pt>
                <c:pt idx="26">
                  <c:v>5.1735607623613946</c:v>
                </c:pt>
                <c:pt idx="27">
                  <c:v>5.1863916584214937</c:v>
                </c:pt>
                <c:pt idx="28">
                  <c:v>5.0819737524432567</c:v>
                </c:pt>
                <c:pt idx="29">
                  <c:v>4.9701370324880179</c:v>
                </c:pt>
                <c:pt idx="30">
                  <c:v>4.737322509082337</c:v>
                </c:pt>
                <c:pt idx="31">
                  <c:v>4.6325428645056119</c:v>
                </c:pt>
                <c:pt idx="32">
                  <c:v>4.7519987069391272</c:v>
                </c:pt>
                <c:pt idx="33">
                  <c:v>4.3557076339491712</c:v>
                </c:pt>
                <c:pt idx="34">
                  <c:v>3.7665510463296683</c:v>
                </c:pt>
                <c:pt idx="35">
                  <c:v>3.59938044893984</c:v>
                </c:pt>
                <c:pt idx="36">
                  <c:v>3.3789627683746679</c:v>
                </c:pt>
                <c:pt idx="37">
                  <c:v>3.428471778178225</c:v>
                </c:pt>
                <c:pt idx="38">
                  <c:v>3.1016750912214492</c:v>
                </c:pt>
                <c:pt idx="39">
                  <c:v>2.9866575536982647</c:v>
                </c:pt>
                <c:pt idx="40" formatCode="0.0">
                  <c:v>3.1013273470865212</c:v>
                </c:pt>
                <c:pt idx="41" formatCode="0.0">
                  <c:v>2.9986050976286664</c:v>
                </c:pt>
                <c:pt idx="42" formatCode="0.0">
                  <c:v>3.019854744113176</c:v>
                </c:pt>
                <c:pt idx="43" formatCode="0.0">
                  <c:v>3.1529405032688156</c:v>
                </c:pt>
                <c:pt idx="44" formatCode="0.0">
                  <c:v>3.1236131203854733</c:v>
                </c:pt>
                <c:pt idx="45" formatCode="0.0">
                  <c:v>3.5129911711612514</c:v>
                </c:pt>
                <c:pt idx="46" formatCode="0.0">
                  <c:v>3.509915518518731</c:v>
                </c:pt>
                <c:pt idx="47" formatCode="0.0">
                  <c:v>3.7116262112416898</c:v>
                </c:pt>
                <c:pt idx="48" formatCode="0.0">
                  <c:v>3.4944922527766091</c:v>
                </c:pt>
                <c:pt idx="49" formatCode="0.0">
                  <c:v>3.5162603350785937</c:v>
                </c:pt>
                <c:pt idx="50" formatCode="0.0">
                  <c:v>3.2042528149839642</c:v>
                </c:pt>
                <c:pt idx="51" formatCode="0.0">
                  <c:v>3.1603932375915051</c:v>
                </c:pt>
                <c:pt idx="52" formatCode="General">
                  <c:v>3.2556021542855218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18-41AB-918F-6B7D14D1CFE1}"/>
            </c:ext>
          </c:extLst>
        </c:ser>
        <c:ser>
          <c:idx val="1"/>
          <c:order val="1"/>
          <c:tx>
            <c:strRef>
              <c:f>'אבטלה מנוכה'!$C$1</c:f>
              <c:strCache>
                <c:ptCount val="1"/>
                <c:pt idx="0">
                  <c:v>אבטלה 15+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-1.6998342550063793E-2"/>
                  <c:y val="-5.953340808604316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18-41AB-918F-6B7D14D1C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'אבטלה מנוכה'!$A$2:$A$99</c:f>
              <c:numCache>
                <c:formatCode>mmm\-yy</c:formatCode>
                <c:ptCount val="9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</c:numCache>
            </c:numRef>
          </c:cat>
          <c:val>
            <c:numRef>
              <c:f>'אבטלה מנוכה'!$C$2:$C$99</c:f>
              <c:numCache>
                <c:formatCode>#,##0.0</c:formatCode>
                <c:ptCount val="98"/>
                <c:pt idx="0">
                  <c:v>4.2029571878853655</c:v>
                </c:pt>
                <c:pt idx="1">
                  <c:v>4.0280913695510661</c:v>
                </c:pt>
                <c:pt idx="2">
                  <c:v>3.858139297831753</c:v>
                </c:pt>
                <c:pt idx="3">
                  <c:v>3.9627323148778828</c:v>
                </c:pt>
                <c:pt idx="4">
                  <c:v>3.6765295388121317</c:v>
                </c:pt>
                <c:pt idx="5">
                  <c:v>4.0429092864357141</c:v>
                </c:pt>
                <c:pt idx="6">
                  <c:v>3.6638669345727641</c:v>
                </c:pt>
                <c:pt idx="7">
                  <c:v>3.5864544553951827</c:v>
                </c:pt>
                <c:pt idx="8">
                  <c:v>3.5378683571530192</c:v>
                </c:pt>
                <c:pt idx="9">
                  <c:v>3.548570755457829</c:v>
                </c:pt>
                <c:pt idx="10">
                  <c:v>3.9963013263212646</c:v>
                </c:pt>
                <c:pt idx="11">
                  <c:v>3.5669918852750802</c:v>
                </c:pt>
                <c:pt idx="12">
                  <c:v>3.6913132092765228</c:v>
                </c:pt>
                <c:pt idx="13">
                  <c:v>3.3328338513444931</c:v>
                </c:pt>
                <c:pt idx="14">
                  <c:v>3.4656382237934538</c:v>
                </c:pt>
                <c:pt idx="15">
                  <c:v>3.6930139091374761</c:v>
                </c:pt>
                <c:pt idx="16">
                  <c:v>4.1790086887835702</c:v>
                </c:pt>
                <c:pt idx="17">
                  <c:v>4.7439644747342706</c:v>
                </c:pt>
                <c:pt idx="18">
                  <c:v>4.8113513816982643</c:v>
                </c:pt>
                <c:pt idx="19">
                  <c:v>4.8295667979400179</c:v>
                </c:pt>
                <c:pt idx="20">
                  <c:v>4.5242651749349818</c:v>
                </c:pt>
                <c:pt idx="21">
                  <c:v>4.5449183905164912</c:v>
                </c:pt>
                <c:pt idx="22">
                  <c:v>4.7579691876063741</c:v>
                </c:pt>
                <c:pt idx="23">
                  <c:v>4.7762800307064204</c:v>
                </c:pt>
                <c:pt idx="24">
                  <c:v>4.5865191047114706</c:v>
                </c:pt>
                <c:pt idx="25">
                  <c:v>5.1068137046239741</c:v>
                </c:pt>
                <c:pt idx="26">
                  <c:v>5.5072584846131925</c:v>
                </c:pt>
                <c:pt idx="27">
                  <c:v>5.4906142092752548</c:v>
                </c:pt>
                <c:pt idx="28">
                  <c:v>5.4496399795323285</c:v>
                </c:pt>
                <c:pt idx="29">
                  <c:v>5.3610122597071008</c:v>
                </c:pt>
                <c:pt idx="30">
                  <c:v>4.9955777634210712</c:v>
                </c:pt>
                <c:pt idx="31">
                  <c:v>4.9481956998890748</c:v>
                </c:pt>
                <c:pt idx="32">
                  <c:v>4.9805443784740069</c:v>
                </c:pt>
                <c:pt idx="33">
                  <c:v>4.7627833483537829</c:v>
                </c:pt>
                <c:pt idx="34">
                  <c:v>4.2820748840106742</c:v>
                </c:pt>
                <c:pt idx="35">
                  <c:v>4.0080085586226026</c:v>
                </c:pt>
                <c:pt idx="36">
                  <c:v>3.7311272071769155</c:v>
                </c:pt>
                <c:pt idx="37">
                  <c:v>3.840394956424996</c:v>
                </c:pt>
                <c:pt idx="38">
                  <c:v>3.7705986407224654</c:v>
                </c:pt>
                <c:pt idx="39">
                  <c:v>3.5772258411578295</c:v>
                </c:pt>
                <c:pt idx="40" formatCode="0.0">
                  <c:v>3.7438045923387122</c:v>
                </c:pt>
                <c:pt idx="41" formatCode="0.0">
                  <c:v>3.3811574288957411</c:v>
                </c:pt>
                <c:pt idx="42" formatCode="0.0">
                  <c:v>3.492107226910051</c:v>
                </c:pt>
                <c:pt idx="43" formatCode="0.0">
                  <c:v>3.5125049694604069</c:v>
                </c:pt>
                <c:pt idx="44" formatCode="0.0">
                  <c:v>3.7933008874892633</c:v>
                </c:pt>
                <c:pt idx="45" formatCode="0.0">
                  <c:v>4.0709460620262652</c:v>
                </c:pt>
                <c:pt idx="46" formatCode="0.0">
                  <c:v>3.953448103019312</c:v>
                </c:pt>
                <c:pt idx="47" formatCode="0.0">
                  <c:v>4.1887284305854973</c:v>
                </c:pt>
                <c:pt idx="48" formatCode="0.0">
                  <c:v>4.2220483000352083</c:v>
                </c:pt>
                <c:pt idx="49" formatCode="0.0">
                  <c:v>3.867571215330849</c:v>
                </c:pt>
                <c:pt idx="50" formatCode="0.0">
                  <c:v>3.7609084194813049</c:v>
                </c:pt>
                <c:pt idx="51" formatCode="0.0">
                  <c:v>3.6514976881023604</c:v>
                </c:pt>
                <c:pt idx="52" formatCode="General">
                  <c:v>3.6367877374208604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18-41AB-918F-6B7D14D1C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9989864"/>
        <c:axId val="909985272"/>
      </c:lineChart>
      <c:dateAx>
        <c:axId val="909989864"/>
        <c:scaling>
          <c:orientation val="minMax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09985272"/>
        <c:crosses val="autoZero"/>
        <c:auto val="1"/>
        <c:lblOffset val="100"/>
        <c:baseTimeUnit val="months"/>
      </c:dateAx>
      <c:valAx>
        <c:axId val="909985272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אחוזים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174471420239136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0998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15573053368327"/>
          <c:y val="0.85705963837853605"/>
          <c:w val="0.41494969378827645"/>
          <c:h val="8.2639982502187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/>
              <a:t>שיעור האינפלציה בטווחים שונים - לא סחירים</a:t>
            </a:r>
          </a:p>
          <a:p>
            <a:pPr algn="ctr">
              <a:defRPr/>
            </a:pPr>
            <a:r>
              <a:rPr lang="he-IL" dirty="0"/>
              <a:t>בניכוי עונתיות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7305603868633901"/>
          <c:y val="0.11828851459716758"/>
          <c:w val="0.70062671944238208"/>
          <c:h val="0.6618114040092814"/>
        </c:manualLayout>
      </c:layout>
      <c:lineChart>
        <c:grouping val="standard"/>
        <c:varyColors val="0"/>
        <c:ser>
          <c:idx val="0"/>
          <c:order val="0"/>
          <c:tx>
            <c:strRef>
              <c:f>'לא סחירים'!$C$7</c:f>
              <c:strCache>
                <c:ptCount val="1"/>
                <c:pt idx="0">
                  <c:v>שנתי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A-482E-912B-1165E524FB3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'לא סחירים'!$A$8:$A$56</c:f>
              <c:numCache>
                <c:formatCode>m/d/yyyy</c:formatCode>
                <c:ptCount val="4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  <c:pt idx="37">
                  <c:v>44713</c:v>
                </c:pt>
                <c:pt idx="38">
                  <c:v>44743</c:v>
                </c:pt>
                <c:pt idx="39">
                  <c:v>44774</c:v>
                </c:pt>
                <c:pt idx="40">
                  <c:v>44805</c:v>
                </c:pt>
                <c:pt idx="41">
                  <c:v>44835</c:v>
                </c:pt>
                <c:pt idx="42">
                  <c:v>44866</c:v>
                </c:pt>
                <c:pt idx="43">
                  <c:v>44896</c:v>
                </c:pt>
                <c:pt idx="44">
                  <c:v>44927</c:v>
                </c:pt>
                <c:pt idx="45">
                  <c:v>44958</c:v>
                </c:pt>
                <c:pt idx="46">
                  <c:v>44986</c:v>
                </c:pt>
                <c:pt idx="47">
                  <c:v>45017</c:v>
                </c:pt>
                <c:pt idx="48">
                  <c:v>45047</c:v>
                </c:pt>
              </c:numCache>
            </c:numRef>
          </c:cat>
          <c:val>
            <c:numRef>
              <c:f>'לא סחירים'!$C$8:$C$56</c:f>
              <c:numCache>
                <c:formatCode>General</c:formatCode>
                <c:ptCount val="49"/>
                <c:pt idx="6" formatCode="0.00%">
                  <c:v>1.2695072597680657E-2</c:v>
                </c:pt>
                <c:pt idx="7" formatCode="0.00%">
                  <c:v>1.4099207879517683E-2</c:v>
                </c:pt>
                <c:pt idx="8" formatCode="0.00%">
                  <c:v>1.0192090606871984E-2</c:v>
                </c:pt>
                <c:pt idx="9" formatCode="0.00%">
                  <c:v>7.9066078808103235E-3</c:v>
                </c:pt>
                <c:pt idx="10" formatCode="0.00%">
                  <c:v>8.0623703120683565E-3</c:v>
                </c:pt>
                <c:pt idx="11" formatCode="0.00%">
                  <c:v>9.4126853006681888E-3</c:v>
                </c:pt>
                <c:pt idx="12" formatCode="0.00%">
                  <c:v>4.1915669957652835E-3</c:v>
                </c:pt>
                <c:pt idx="13" formatCode="0.00%">
                  <c:v>4.2090333217754683E-3</c:v>
                </c:pt>
                <c:pt idx="14" formatCode="0.00%">
                  <c:v>6.0583029923684251E-3</c:v>
                </c:pt>
                <c:pt idx="15" formatCode="0.00%">
                  <c:v>1.9223312373364276E-3</c:v>
                </c:pt>
                <c:pt idx="16" formatCode="0.00%">
                  <c:v>2.4561925676391816E-3</c:v>
                </c:pt>
                <c:pt idx="17" formatCode="0.00%">
                  <c:v>3.3361939955600661E-3</c:v>
                </c:pt>
                <c:pt idx="18" formatCode="0.00%">
                  <c:v>1.4890490207088991E-3</c:v>
                </c:pt>
                <c:pt idx="19" formatCode="0.00%">
                  <c:v>1.9559937840729624E-4</c:v>
                </c:pt>
                <c:pt idx="20" formatCode="0.00%">
                  <c:v>1.5786420966763526E-3</c:v>
                </c:pt>
                <c:pt idx="21" formatCode="0.00%">
                  <c:v>2.0248774675928338E-3</c:v>
                </c:pt>
                <c:pt idx="22" formatCode="0.00%">
                  <c:v>2.4203853631719063E-3</c:v>
                </c:pt>
                <c:pt idx="23" formatCode="0.00%">
                  <c:v>2.491436326556018E-3</c:v>
                </c:pt>
                <c:pt idx="24" formatCode="0.00%">
                  <c:v>7.9855231238956659E-3</c:v>
                </c:pt>
                <c:pt idx="25" formatCode="0.00%">
                  <c:v>1.4023854326157492E-2</c:v>
                </c:pt>
                <c:pt idx="26" formatCode="0.00%">
                  <c:v>1.6459093475483799E-2</c:v>
                </c:pt>
                <c:pt idx="27" formatCode="0.00%">
                  <c:v>1.9653850142667961E-2</c:v>
                </c:pt>
                <c:pt idx="28" formatCode="0.00%">
                  <c:v>2.1476234741750533E-2</c:v>
                </c:pt>
                <c:pt idx="29" formatCode="0.00%">
                  <c:v>2.2063051950721002E-2</c:v>
                </c:pt>
                <c:pt idx="30" formatCode="0.00%">
                  <c:v>2.2485132779243022E-2</c:v>
                </c:pt>
                <c:pt idx="31" formatCode="0.00%">
                  <c:v>2.713383841380268E-2</c:v>
                </c:pt>
                <c:pt idx="32" formatCode="0.00%">
                  <c:v>2.8594119986342204E-2</c:v>
                </c:pt>
                <c:pt idx="33" formatCode="0.00%">
                  <c:v>3.2709422320806203E-2</c:v>
                </c:pt>
                <c:pt idx="34" formatCode="0.00%">
                  <c:v>3.349090094385776E-2</c:v>
                </c:pt>
                <c:pt idx="35" formatCode="0.00%">
                  <c:v>3.5603954537583471E-2</c:v>
                </c:pt>
                <c:pt idx="36" formatCode="0.00%">
                  <c:v>3.7301201155838903E-2</c:v>
                </c:pt>
                <c:pt idx="37" formatCode="0.00%">
                  <c:v>3.5828509493237792E-2</c:v>
                </c:pt>
                <c:pt idx="38" formatCode="0.00%">
                  <c:v>4.0973553985910183E-2</c:v>
                </c:pt>
                <c:pt idx="39" formatCode="0.00%">
                  <c:v>4.3947815437581417E-2</c:v>
                </c:pt>
                <c:pt idx="40" formatCode="0.00%">
                  <c:v>4.5134653739034913E-2</c:v>
                </c:pt>
                <c:pt idx="41" formatCode="0.00%">
                  <c:v>4.7990120213692089E-2</c:v>
                </c:pt>
                <c:pt idx="42" formatCode="0.00%">
                  <c:v>5.2567708845215888E-2</c:v>
                </c:pt>
                <c:pt idx="43" formatCode="0.00%">
                  <c:v>5.0998780668031651E-2</c:v>
                </c:pt>
                <c:pt idx="44" formatCode="0.00%">
                  <c:v>5.3895636299442051E-2</c:v>
                </c:pt>
                <c:pt idx="45" formatCode="0.00%">
                  <c:v>5.3556158251617525E-2</c:v>
                </c:pt>
                <c:pt idx="46" formatCode="0.00%">
                  <c:v>5.3110706238985061E-2</c:v>
                </c:pt>
                <c:pt idx="47" formatCode="0.00%">
                  <c:v>5.3737425568431307E-2</c:v>
                </c:pt>
                <c:pt idx="48" formatCode="0.00%">
                  <c:v>5.276536594842085E-2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9A-482E-912B-1165E524FB3C}"/>
            </c:ext>
          </c:extLst>
        </c:ser>
        <c:ser>
          <c:idx val="1"/>
          <c:order val="1"/>
          <c:tx>
            <c:strRef>
              <c:f>'לא סחירים'!$D$7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A-482E-912B-1165E524FB3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'לא סחירים'!$A$8:$A$56</c:f>
              <c:numCache>
                <c:formatCode>m/d/yyyy</c:formatCode>
                <c:ptCount val="4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  <c:pt idx="37">
                  <c:v>44713</c:v>
                </c:pt>
                <c:pt idx="38">
                  <c:v>44743</c:v>
                </c:pt>
                <c:pt idx="39">
                  <c:v>44774</c:v>
                </c:pt>
                <c:pt idx="40">
                  <c:v>44805</c:v>
                </c:pt>
                <c:pt idx="41">
                  <c:v>44835</c:v>
                </c:pt>
                <c:pt idx="42">
                  <c:v>44866</c:v>
                </c:pt>
                <c:pt idx="43">
                  <c:v>44896</c:v>
                </c:pt>
                <c:pt idx="44">
                  <c:v>44927</c:v>
                </c:pt>
                <c:pt idx="45">
                  <c:v>44958</c:v>
                </c:pt>
                <c:pt idx="46">
                  <c:v>44986</c:v>
                </c:pt>
                <c:pt idx="47">
                  <c:v>45017</c:v>
                </c:pt>
                <c:pt idx="48">
                  <c:v>45047</c:v>
                </c:pt>
              </c:numCache>
            </c:numRef>
          </c:cat>
          <c:val>
            <c:numRef>
              <c:f>'לא סחירים'!$D$8:$D$56</c:f>
              <c:numCache>
                <c:formatCode>0.00%</c:formatCode>
                <c:ptCount val="49"/>
                <c:pt idx="0">
                  <c:v>2.0777177252421897E-2</c:v>
                </c:pt>
                <c:pt idx="1">
                  <c:v>1.7105983715279383E-2</c:v>
                </c:pt>
                <c:pt idx="2">
                  <c:v>4.5635683572802233E-3</c:v>
                </c:pt>
                <c:pt idx="3">
                  <c:v>6.4995623211785425E-3</c:v>
                </c:pt>
                <c:pt idx="4">
                  <c:v>4.4288266155285694E-3</c:v>
                </c:pt>
                <c:pt idx="5">
                  <c:v>4.3232044363583633E-3</c:v>
                </c:pt>
                <c:pt idx="6">
                  <c:v>4.6769588090220804E-3</c:v>
                </c:pt>
                <c:pt idx="7">
                  <c:v>1.1101320695549255E-2</c:v>
                </c:pt>
                <c:pt idx="8">
                  <c:v>1.5852149200914045E-2</c:v>
                </c:pt>
                <c:pt idx="9">
                  <c:v>9.3156204330582248E-3</c:v>
                </c:pt>
                <c:pt idx="10">
                  <c:v>1.1709058434021813E-2</c:v>
                </c:pt>
                <c:pt idx="11">
                  <c:v>1.4527957479321785E-2</c:v>
                </c:pt>
                <c:pt idx="12">
                  <c:v>3.7064096909344979E-3</c:v>
                </c:pt>
                <c:pt idx="13">
                  <c:v>-2.6362719896962927E-3</c:v>
                </c:pt>
                <c:pt idx="14">
                  <c:v>-3.6411205941135893E-3</c:v>
                </c:pt>
                <c:pt idx="15">
                  <c:v>-5.4168017321019057E-3</c:v>
                </c:pt>
                <c:pt idx="16">
                  <c:v>-6.712048646994373E-3</c:v>
                </c:pt>
                <c:pt idx="17">
                  <c:v>-7.7321075678544737E-3</c:v>
                </c:pt>
                <c:pt idx="18">
                  <c:v>-7.2341311714274603E-4</c:v>
                </c:pt>
                <c:pt idx="19">
                  <c:v>3.0355114394096105E-3</c:v>
                </c:pt>
                <c:pt idx="20">
                  <c:v>6.8257502782440582E-3</c:v>
                </c:pt>
                <c:pt idx="21">
                  <c:v>9.5222368651912692E-3</c:v>
                </c:pt>
                <c:pt idx="22">
                  <c:v>1.163678430096704E-2</c:v>
                </c:pt>
                <c:pt idx="23">
                  <c:v>1.282031553470353E-2</c:v>
                </c:pt>
                <c:pt idx="24">
                  <c:v>1.6770359842786187E-2</c:v>
                </c:pt>
                <c:pt idx="25">
                  <c:v>2.513257548268677E-2</c:v>
                </c:pt>
                <c:pt idx="26">
                  <c:v>2.618460882975282E-2</c:v>
                </c:pt>
                <c:pt idx="27">
                  <c:v>2.9887144773814711E-2</c:v>
                </c:pt>
                <c:pt idx="28">
                  <c:v>3.1411386314085021E-2</c:v>
                </c:pt>
                <c:pt idx="29">
                  <c:v>3.1390135190301427E-2</c:v>
                </c:pt>
                <c:pt idx="30">
                  <c:v>2.8232025682022099E-2</c:v>
                </c:pt>
                <c:pt idx="31">
                  <c:v>2.9139008208689532E-2</c:v>
                </c:pt>
                <c:pt idx="32">
                  <c:v>3.1009288744852315E-2</c:v>
                </c:pt>
                <c:pt idx="33">
                  <c:v>3.5539433968172496E-2</c:v>
                </c:pt>
                <c:pt idx="34">
                  <c:v>3.5574608256736751E-2</c:v>
                </c:pt>
                <c:pt idx="35">
                  <c:v>3.9834989750022531E-2</c:v>
                </c:pt>
                <c:pt idx="36">
                  <c:v>4.6450368248007079E-2</c:v>
                </c:pt>
                <c:pt idx="37">
                  <c:v>4.2561493171397791E-2</c:v>
                </c:pt>
                <c:pt idx="38">
                  <c:v>5.1034119602607841E-2</c:v>
                </c:pt>
                <c:pt idx="39">
                  <c:v>5.2424471350836166E-2</c:v>
                </c:pt>
                <c:pt idx="40">
                  <c:v>5.4782954059656497E-2</c:v>
                </c:pt>
                <c:pt idx="41">
                  <c:v>5.6209209049156605E-2</c:v>
                </c:pt>
                <c:pt idx="42">
                  <c:v>5.8720810198135354E-2</c:v>
                </c:pt>
                <c:pt idx="43">
                  <c:v>5.9504349815932445E-2</c:v>
                </c:pt>
                <c:pt idx="44">
                  <c:v>5.6764943683232483E-2</c:v>
                </c:pt>
                <c:pt idx="45">
                  <c:v>5.4689062071309635E-2</c:v>
                </c:pt>
                <c:pt idx="46">
                  <c:v>5.1441109591962686E-2</c:v>
                </c:pt>
                <c:pt idx="47">
                  <c:v>5.1271426655311592E-2</c:v>
                </c:pt>
                <c:pt idx="48">
                  <c:v>4.684342185839907E-2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9A-482E-912B-1165E524FB3C}"/>
            </c:ext>
          </c:extLst>
        </c:ser>
        <c:ser>
          <c:idx val="2"/>
          <c:order val="2"/>
          <c:tx>
            <c:strRef>
              <c:f>'לא סחירים'!$E$7</c:f>
              <c:strCache>
                <c:ptCount val="1"/>
                <c:pt idx="0">
                  <c:v>רבעוני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A-482E-912B-1165E524FB3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'לא סחירים'!$A$8:$A$56</c:f>
              <c:numCache>
                <c:formatCode>m/d/yyyy</c:formatCode>
                <c:ptCount val="4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  <c:pt idx="37">
                  <c:v>44713</c:v>
                </c:pt>
                <c:pt idx="38">
                  <c:v>44743</c:v>
                </c:pt>
                <c:pt idx="39">
                  <c:v>44774</c:v>
                </c:pt>
                <c:pt idx="40">
                  <c:v>44805</c:v>
                </c:pt>
                <c:pt idx="41">
                  <c:v>44835</c:v>
                </c:pt>
                <c:pt idx="42">
                  <c:v>44866</c:v>
                </c:pt>
                <c:pt idx="43">
                  <c:v>44896</c:v>
                </c:pt>
                <c:pt idx="44">
                  <c:v>44927</c:v>
                </c:pt>
                <c:pt idx="45">
                  <c:v>44958</c:v>
                </c:pt>
                <c:pt idx="46">
                  <c:v>44986</c:v>
                </c:pt>
                <c:pt idx="47">
                  <c:v>45017</c:v>
                </c:pt>
                <c:pt idx="48">
                  <c:v>45047</c:v>
                </c:pt>
              </c:numCache>
            </c:numRef>
          </c:cat>
          <c:val>
            <c:numRef>
              <c:f>'לא סחירים'!$E$8:$E$56</c:f>
              <c:numCache>
                <c:formatCode>0.00%</c:formatCode>
                <c:ptCount val="49"/>
                <c:pt idx="0">
                  <c:v>1.4829561948884962E-2</c:v>
                </c:pt>
                <c:pt idx="1">
                  <c:v>4.0389109899825471E-3</c:v>
                </c:pt>
                <c:pt idx="2">
                  <c:v>-7.5817173823170547E-3</c:v>
                </c:pt>
                <c:pt idx="3">
                  <c:v>-1.7620623828963344E-3</c:v>
                </c:pt>
                <c:pt idx="4">
                  <c:v>4.8188936636870405E-3</c:v>
                </c:pt>
                <c:pt idx="5">
                  <c:v>1.6370936162903416E-2</c:v>
                </c:pt>
                <c:pt idx="6">
                  <c:v>1.1157514180666794E-2</c:v>
                </c:pt>
                <c:pt idx="7">
                  <c:v>1.7423027332581498E-2</c:v>
                </c:pt>
                <c:pt idx="8">
                  <c:v>1.5333627043734976E-2</c:v>
                </c:pt>
                <c:pt idx="9">
                  <c:v>7.4770818230320835E-3</c:v>
                </c:pt>
                <c:pt idx="10">
                  <c:v>6.0271798653406261E-3</c:v>
                </c:pt>
                <c:pt idx="11">
                  <c:v>1.3722927215558345E-2</c:v>
                </c:pt>
                <c:pt idx="12">
                  <c:v>-5.0149992766757023E-5</c:v>
                </c:pt>
                <c:pt idx="13">
                  <c:v>-1.1225118108878052E-2</c:v>
                </c:pt>
                <c:pt idx="14">
                  <c:v>-2.0707739838008665E-2</c:v>
                </c:pt>
                <c:pt idx="15">
                  <c:v>-1.0754651076105626E-2</c:v>
                </c:pt>
                <c:pt idx="16">
                  <c:v>-2.1783801626834576E-3</c:v>
                </c:pt>
                <c:pt idx="17">
                  <c:v>5.4154519600349005E-3</c:v>
                </c:pt>
                <c:pt idx="18">
                  <c:v>9.4095445366351171E-3</c:v>
                </c:pt>
                <c:pt idx="19">
                  <c:v>8.2766470549602289E-3</c:v>
                </c:pt>
                <c:pt idx="20">
                  <c:v>8.2380268247994604E-3</c:v>
                </c:pt>
                <c:pt idx="21">
                  <c:v>9.6349417749255206E-3</c:v>
                </c:pt>
                <c:pt idx="22">
                  <c:v>1.5008119388702834E-2</c:v>
                </c:pt>
                <c:pt idx="23">
                  <c:v>1.742343005087843E-2</c:v>
                </c:pt>
                <c:pt idx="24">
                  <c:v>2.3956206227750521E-2</c:v>
                </c:pt>
                <c:pt idx="25">
                  <c:v>3.5358020533548418E-2</c:v>
                </c:pt>
                <c:pt idx="26">
                  <c:v>3.5021231373070227E-2</c:v>
                </c:pt>
                <c:pt idx="27">
                  <c:v>3.5852436382854735E-2</c:v>
                </c:pt>
                <c:pt idx="28">
                  <c:v>2.7479796090373432E-2</c:v>
                </c:pt>
                <c:pt idx="29">
                  <c:v>2.7771777740893677E-2</c:v>
                </c:pt>
                <c:pt idx="30">
                  <c:v>2.0667675726146806E-2</c:v>
                </c:pt>
                <c:pt idx="31">
                  <c:v>3.0800899683683491E-2</c:v>
                </c:pt>
                <c:pt idx="32">
                  <c:v>3.4256998002672567E-2</c:v>
                </c:pt>
                <c:pt idx="33">
                  <c:v>5.0627882910285305E-2</c:v>
                </c:pt>
                <c:pt idx="34">
                  <c:v>4.0370424196544574E-2</c:v>
                </c:pt>
                <c:pt idx="35">
                  <c:v>4.5443064921504961E-2</c:v>
                </c:pt>
                <c:pt idx="36">
                  <c:v>4.2289464251634046E-2</c:v>
                </c:pt>
                <c:pt idx="37">
                  <c:v>4.4757176640416452E-2</c:v>
                </c:pt>
                <c:pt idx="38">
                  <c:v>5.6655075378754471E-2</c:v>
                </c:pt>
                <c:pt idx="39">
                  <c:v>6.2658029162124818E-2</c:v>
                </c:pt>
                <c:pt idx="40">
                  <c:v>6.4904941598441956E-2</c:v>
                </c:pt>
                <c:pt idx="41">
                  <c:v>5.5763530857380506E-2</c:v>
                </c:pt>
                <c:pt idx="42">
                  <c:v>5.4798178893341376E-2</c:v>
                </c:pt>
                <c:pt idx="43">
                  <c:v>5.413114676124442E-2</c:v>
                </c:pt>
                <c:pt idx="44">
                  <c:v>5.7767306369180149E-2</c:v>
                </c:pt>
                <c:pt idx="45">
                  <c:v>5.4579956537200935E-2</c:v>
                </c:pt>
                <c:pt idx="46">
                  <c:v>4.8757937128267592E-2</c:v>
                </c:pt>
                <c:pt idx="47">
                  <c:v>4.4815438941321784E-2</c:v>
                </c:pt>
                <c:pt idx="48">
                  <c:v>3.9163643396577852E-2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9A-482E-912B-1165E524F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617352"/>
        <c:axId val="753623584"/>
      </c:lineChart>
      <c:dateAx>
        <c:axId val="753617352"/>
        <c:scaling>
          <c:orientation val="minMax"/>
          <c:min val="44197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23584"/>
        <c:crosses val="autoZero"/>
        <c:auto val="1"/>
        <c:lblOffset val="100"/>
        <c:baseTimeUnit val="months"/>
        <c:majorUnit val="4"/>
        <c:majorTimeUnit val="months"/>
      </c:dateAx>
      <c:valAx>
        <c:axId val="753623584"/>
        <c:scaling>
          <c:orientation val="minMax"/>
          <c:max val="8.0000000000000016E-2"/>
          <c:min val="-1.5000000000000003E-2"/>
        </c:scaling>
        <c:delete val="0"/>
        <c:axPos val="l"/>
        <c:numFmt formatCode="0.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1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 smtClean="0">
                <a:effectLst/>
              </a:rPr>
              <a:t>איור 25: התפתחות </a:t>
            </a:r>
            <a:r>
              <a:rPr lang="he-IL" sz="2000" b="1" i="0" baseline="0" dirty="0">
                <a:effectLst/>
              </a:rPr>
              <a:t>השכר הנומינלי והריאלי </a:t>
            </a:r>
            <a:endParaRPr lang="he-IL" sz="2000" dirty="0">
              <a:effectLst/>
            </a:endParaRPr>
          </a:p>
          <a:p>
            <a:pPr>
              <a:defRPr sz="2000"/>
            </a:pPr>
            <a:r>
              <a:rPr lang="he-IL" sz="2000" b="0" i="0" baseline="0" dirty="0">
                <a:effectLst/>
              </a:rPr>
              <a:t>נתונים </a:t>
            </a:r>
            <a:r>
              <a:rPr lang="he-IL" sz="2000" b="0" i="0" baseline="0" dirty="0" err="1">
                <a:effectLst/>
              </a:rPr>
              <a:t>מנוכי</a:t>
            </a:r>
            <a:r>
              <a:rPr lang="he-IL" sz="2000" b="0" i="0" baseline="0" dirty="0">
                <a:effectLst/>
              </a:rPr>
              <a:t> עונתיות, עובדים </a:t>
            </a:r>
            <a:r>
              <a:rPr lang="he-IL" sz="2000" b="0" dirty="0">
                <a:effectLst/>
              </a:rPr>
              <a:t>ישראלים, מגמת 2015-2019, </a:t>
            </a:r>
            <a:r>
              <a:rPr lang="he-IL" sz="2000" b="0" dirty="0" smtClean="0">
                <a:effectLst/>
              </a:rPr>
              <a:t>אפריל </a:t>
            </a:r>
            <a:r>
              <a:rPr lang="he-IL" sz="2000" b="0" dirty="0">
                <a:effectLst/>
              </a:rPr>
              <a:t>2023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6825792853890161E-2"/>
          <c:y val="0.15555364746037637"/>
          <c:w val="0.85346636401227605"/>
          <c:h val="0.61537131896725139"/>
        </c:manualLayout>
      </c:layout>
      <c:lineChart>
        <c:grouping val="standard"/>
        <c:varyColors val="0"/>
        <c:ser>
          <c:idx val="5"/>
          <c:order val="0"/>
          <c:tx>
            <c:strRef>
              <c:f>'התפתחות השכר'!$D$1</c:f>
              <c:strCache>
                <c:ptCount val="1"/>
                <c:pt idx="0">
                  <c:v>מגמה נומינלי</c:v>
                </c:pt>
              </c:strCache>
            </c:strRef>
          </c:tx>
          <c:spPr>
            <a:ln w="38100">
              <a:solidFill>
                <a:srgbClr val="4472C4">
                  <a:lumMod val="60000"/>
                  <a:lumOff val="40000"/>
                </a:srgbClr>
              </a:solidFill>
              <a:prstDash val="sysDash"/>
            </a:ln>
          </c:spPr>
          <c:marker>
            <c:symbol val="none"/>
          </c:marker>
          <c:cat>
            <c:numRef>
              <c:f>'התפתחות השכר'!$A$2:$A$65</c:f>
              <c:numCache>
                <c:formatCode>m/d/yyyy</c:formatCode>
                <c:ptCount val="64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</c:numCache>
            </c:numRef>
          </c:cat>
          <c:val>
            <c:numRef>
              <c:f>'התפתחות השכר'!$D$2:$D$65</c:f>
              <c:numCache>
                <c:formatCode>General</c:formatCode>
                <c:ptCount val="64"/>
                <c:pt idx="0">
                  <c:v>10617.371635787096</c:v>
                </c:pt>
                <c:pt idx="1">
                  <c:v>10644.379704656811</c:v>
                </c:pt>
                <c:pt idx="2">
                  <c:v>10671.456475631838</c:v>
                </c:pt>
                <c:pt idx="3">
                  <c:v>10698.60212347396</c:v>
                </c:pt>
                <c:pt idx="4">
                  <c:v>10725.81682338957</c:v>
                </c:pt>
                <c:pt idx="5">
                  <c:v>10753.100751030723</c:v>
                </c:pt>
                <c:pt idx="6">
                  <c:v>10780.45408249631</c:v>
                </c:pt>
                <c:pt idx="7">
                  <c:v>10807.876994333121</c:v>
                </c:pt>
                <c:pt idx="8">
                  <c:v>10835.369663537094</c:v>
                </c:pt>
                <c:pt idx="9">
                  <c:v>10862.932267554406</c:v>
                </c:pt>
                <c:pt idx="10">
                  <c:v>10890.564984282551</c:v>
                </c:pt>
                <c:pt idx="11">
                  <c:v>10918.267992071615</c:v>
                </c:pt>
                <c:pt idx="12">
                  <c:v>10946.041469725344</c:v>
                </c:pt>
                <c:pt idx="13">
                  <c:v>10973.885596502336</c:v>
                </c:pt>
                <c:pt idx="14">
                  <c:v>11001.800552117124</c:v>
                </c:pt>
                <c:pt idx="15">
                  <c:v>11029.786516741447</c:v>
                </c:pt>
                <c:pt idx="16">
                  <c:v>11057.843671005363</c:v>
                </c:pt>
                <c:pt idx="17">
                  <c:v>11085.972195998347</c:v>
                </c:pt>
                <c:pt idx="18">
                  <c:v>11114.172273270586</c:v>
                </c:pt>
                <c:pt idx="19">
                  <c:v>11142.44408483406</c:v>
                </c:pt>
                <c:pt idx="20">
                  <c:v>11170.787813163772</c:v>
                </c:pt>
                <c:pt idx="21">
                  <c:v>11199.203641198836</c:v>
                </c:pt>
                <c:pt idx="22">
                  <c:v>11227.691752343777</c:v>
                </c:pt>
                <c:pt idx="23">
                  <c:v>11256.252330469661</c:v>
                </c:pt>
                <c:pt idx="24">
                  <c:v>11284.885559915214</c:v>
                </c:pt>
                <c:pt idx="25">
                  <c:v>11313.591625488141</c:v>
                </c:pt>
                <c:pt idx="26">
                  <c:v>11342.370712466229</c:v>
                </c:pt>
                <c:pt idx="27">
                  <c:v>11371.223006598591</c:v>
                </c:pt>
                <c:pt idx="28">
                  <c:v>11400.14869410678</c:v>
                </c:pt>
                <c:pt idx="29">
                  <c:v>11429.147961686114</c:v>
                </c:pt>
                <c:pt idx="30">
                  <c:v>11458.220996506818</c:v>
                </c:pt>
                <c:pt idx="31">
                  <c:v>11487.367986215171</c:v>
                </c:pt>
                <c:pt idx="32">
                  <c:v>11516.589118934846</c:v>
                </c:pt>
                <c:pt idx="33">
                  <c:v>11545.884583268033</c:v>
                </c:pt>
                <c:pt idx="34">
                  <c:v>11575.254568296703</c:v>
                </c:pt>
                <c:pt idx="35">
                  <c:v>11604.699263583745</c:v>
                </c:pt>
                <c:pt idx="36">
                  <c:v>11634.218859174312</c:v>
                </c:pt>
                <c:pt idx="37">
                  <c:v>11663.813545596986</c:v>
                </c:pt>
                <c:pt idx="38">
                  <c:v>11693.483513864951</c:v>
                </c:pt>
                <c:pt idx="39">
                  <c:v>11723.22895547734</c:v>
                </c:pt>
                <c:pt idx="40">
                  <c:v>11753.050062420394</c:v>
                </c:pt>
                <c:pt idx="41">
                  <c:v>11782.947027168744</c:v>
                </c:pt>
                <c:pt idx="42">
                  <c:v>11812.92004268657</c:v>
                </c:pt>
                <c:pt idx="43">
                  <c:v>11842.969302428965</c:v>
                </c:pt>
                <c:pt idx="44">
                  <c:v>11873.095000343128</c:v>
                </c:pt>
                <c:pt idx="45">
                  <c:v>11903.297330869553</c:v>
                </c:pt>
                <c:pt idx="46">
                  <c:v>11933.576488943403</c:v>
                </c:pt>
                <c:pt idx="47">
                  <c:v>11963.932669995691</c:v>
                </c:pt>
                <c:pt idx="48">
                  <c:v>11994.366069954582</c:v>
                </c:pt>
                <c:pt idx="49">
                  <c:v>12024.876885246571</c:v>
                </c:pt>
                <c:pt idx="50">
                  <c:v>12055.465312797876</c:v>
                </c:pt>
                <c:pt idx="51">
                  <c:v>12086.131550035656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4D-47BB-8E63-5C2F5D17B9B0}"/>
            </c:ext>
          </c:extLst>
        </c:ser>
        <c:ser>
          <c:idx val="0"/>
          <c:order val="1"/>
          <c:tx>
            <c:strRef>
              <c:f>'התפתחות השכר'!$B$1</c:f>
              <c:strCache>
                <c:ptCount val="1"/>
                <c:pt idx="0">
                  <c:v>נומינלי</c:v>
                </c:pt>
              </c:strCache>
            </c:strRef>
          </c:tx>
          <c:spPr>
            <a:ln w="28575"/>
          </c:spPr>
          <c:marker>
            <c:symbol val="none"/>
          </c:marker>
          <c:dPt>
            <c:idx val="45"/>
            <c:bubble3D val="0"/>
            <c:spPr>
              <a:ln w="28575" cap="rnd">
                <a:solidFill>
                  <a:srgbClr val="4472C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4D-47BB-8E63-5C2F5D17B9B0}"/>
              </c:ext>
            </c:extLst>
          </c:dPt>
          <c:dPt>
            <c:idx val="48"/>
            <c:bubble3D val="0"/>
            <c:spPr>
              <a:ln w="28575" cap="rnd">
                <a:solidFill>
                  <a:srgbClr val="4472C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4D-47BB-8E63-5C2F5D17B9B0}"/>
              </c:ext>
            </c:extLst>
          </c:dPt>
          <c:dPt>
            <c:idx val="50"/>
            <c:bubble3D val="0"/>
            <c:extLst>
              <c:ext xmlns:c16="http://schemas.microsoft.com/office/drawing/2014/chart" uri="{C3380CC4-5D6E-409C-BE32-E72D297353CC}">
                <c16:uniqueId val="{00000005-4C4D-47BB-8E63-5C2F5D17B9B0}"/>
              </c:ext>
            </c:extLst>
          </c:dPt>
          <c:cat>
            <c:numRef>
              <c:f>'התפתחות השכר'!$A$2:$A$65</c:f>
              <c:numCache>
                <c:formatCode>m/d/yyyy</c:formatCode>
                <c:ptCount val="64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</c:numCache>
            </c:numRef>
          </c:cat>
          <c:val>
            <c:numRef>
              <c:f>'התפתחות השכר'!$B$2:$B$65</c:f>
              <c:numCache>
                <c:formatCode>General</c:formatCode>
                <c:ptCount val="64"/>
                <c:pt idx="0">
                  <c:v>10549.400390625</c:v>
                </c:pt>
                <c:pt idx="1">
                  <c:v>10602.5</c:v>
                </c:pt>
                <c:pt idx="2">
                  <c:v>10697.599609375</c:v>
                </c:pt>
                <c:pt idx="3">
                  <c:v>10702.599609375</c:v>
                </c:pt>
                <c:pt idx="4">
                  <c:v>10802.7998046875</c:v>
                </c:pt>
                <c:pt idx="5">
                  <c:v>10792.099609375</c:v>
                </c:pt>
                <c:pt idx="6">
                  <c:v>10918.400390625</c:v>
                </c:pt>
                <c:pt idx="7">
                  <c:v>10822.099609375</c:v>
                </c:pt>
                <c:pt idx="8">
                  <c:v>10821.599609375</c:v>
                </c:pt>
                <c:pt idx="9">
                  <c:v>10892.400390625</c:v>
                </c:pt>
                <c:pt idx="10">
                  <c:v>10868</c:v>
                </c:pt>
                <c:pt idx="11">
                  <c:v>10842.7998046875</c:v>
                </c:pt>
                <c:pt idx="12">
                  <c:v>10831.900390625</c:v>
                </c:pt>
                <c:pt idx="13">
                  <c:v>10841</c:v>
                </c:pt>
                <c:pt idx="14">
                  <c:v>10323.400390625</c:v>
                </c:pt>
                <c:pt idx="15">
                  <c:v>12792.099609375</c:v>
                </c:pt>
                <c:pt idx="16">
                  <c:v>11996</c:v>
                </c:pt>
                <c:pt idx="17">
                  <c:v>11488</c:v>
                </c:pt>
                <c:pt idx="18">
                  <c:v>11444.2998046875</c:v>
                </c:pt>
                <c:pt idx="19">
                  <c:v>11516.5</c:v>
                </c:pt>
                <c:pt idx="20">
                  <c:v>11368.7998046875</c:v>
                </c:pt>
                <c:pt idx="21">
                  <c:v>12095.7001953125</c:v>
                </c:pt>
                <c:pt idx="22">
                  <c:v>11875.7998046875</c:v>
                </c:pt>
                <c:pt idx="23">
                  <c:v>11968.5</c:v>
                </c:pt>
                <c:pt idx="24">
                  <c:v>12083.099609375</c:v>
                </c:pt>
                <c:pt idx="25">
                  <c:v>12053</c:v>
                </c:pt>
                <c:pt idx="26">
                  <c:v>11801</c:v>
                </c:pt>
                <c:pt idx="27">
                  <c:v>11785.7001953125</c:v>
                </c:pt>
                <c:pt idx="28">
                  <c:v>11712.2001953125</c:v>
                </c:pt>
                <c:pt idx="29">
                  <c:v>11743.2001953125</c:v>
                </c:pt>
                <c:pt idx="30">
                  <c:v>11666.099609375</c:v>
                </c:pt>
                <c:pt idx="31">
                  <c:v>11772.400390625</c:v>
                </c:pt>
                <c:pt idx="32">
                  <c:v>11970.7998046875</c:v>
                </c:pt>
                <c:pt idx="33">
                  <c:v>11700.2001953125</c:v>
                </c:pt>
                <c:pt idx="34">
                  <c:v>11754.2998046875</c:v>
                </c:pt>
                <c:pt idx="35">
                  <c:v>11784.099609375</c:v>
                </c:pt>
                <c:pt idx="36">
                  <c:v>11796.2998046875</c:v>
                </c:pt>
                <c:pt idx="37">
                  <c:v>11875.900390625</c:v>
                </c:pt>
                <c:pt idx="38">
                  <c:v>11973.2998046875</c:v>
                </c:pt>
                <c:pt idx="39">
                  <c:v>12055.400390625</c:v>
                </c:pt>
                <c:pt idx="40">
                  <c:v>12099.599609375</c:v>
                </c:pt>
                <c:pt idx="41">
                  <c:v>12096.5</c:v>
                </c:pt>
                <c:pt idx="42">
                  <c:v>12118.400390625</c:v>
                </c:pt>
                <c:pt idx="43">
                  <c:v>12234.599609375</c:v>
                </c:pt>
                <c:pt idx="44">
                  <c:v>12278.7998046875</c:v>
                </c:pt>
                <c:pt idx="45">
                  <c:v>12306.099609375</c:v>
                </c:pt>
                <c:pt idx="46">
                  <c:v>12265.7001953125</c:v>
                </c:pt>
                <c:pt idx="47">
                  <c:v>12180</c:v>
                </c:pt>
                <c:pt idx="48">
                  <c:v>12517.7001953125</c:v>
                </c:pt>
                <c:pt idx="49">
                  <c:v>12339.099609375</c:v>
                </c:pt>
                <c:pt idx="50">
                  <c:v>12872.599609375</c:v>
                </c:pt>
                <c:pt idx="51">
                  <c:v>12852.7998046875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4D-47BB-8E63-5C2F5D17B9B0}"/>
            </c:ext>
          </c:extLst>
        </c:ser>
        <c:ser>
          <c:idx val="2"/>
          <c:order val="2"/>
          <c:tx>
            <c:strRef>
              <c:f>'התפתחות השכר'!$C$1</c:f>
              <c:strCache>
                <c:ptCount val="1"/>
                <c:pt idx="0">
                  <c:v>ריאלי</c:v>
                </c:pt>
              </c:strCache>
            </c:strRef>
          </c:tx>
          <c:spPr>
            <a:ln w="28575"/>
          </c:spPr>
          <c:marker>
            <c:symbol val="none"/>
          </c:marker>
          <c:dPt>
            <c:idx val="45"/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C4D-47BB-8E63-5C2F5D17B9B0}"/>
              </c:ext>
            </c:extLst>
          </c:dPt>
          <c:dPt>
            <c:idx val="48"/>
            <c:bubble3D val="0"/>
            <c:spPr>
              <a:ln w="28575" cap="rnd">
                <a:solidFill>
                  <a:srgbClr val="A5A5A5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4C4D-47BB-8E63-5C2F5D17B9B0}"/>
              </c:ext>
            </c:extLst>
          </c:dPt>
          <c:dPt>
            <c:idx val="50"/>
            <c:bubble3D val="0"/>
            <c:extLst>
              <c:ext xmlns:c16="http://schemas.microsoft.com/office/drawing/2014/chart" uri="{C3380CC4-5D6E-409C-BE32-E72D297353CC}">
                <c16:uniqueId val="{0000000B-4C4D-47BB-8E63-5C2F5D17B9B0}"/>
              </c:ext>
            </c:extLst>
          </c:dPt>
          <c:cat>
            <c:numRef>
              <c:f>'התפתחות השכר'!$A$2:$A$65</c:f>
              <c:numCache>
                <c:formatCode>m/d/yyyy</c:formatCode>
                <c:ptCount val="64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</c:numCache>
            </c:numRef>
          </c:cat>
          <c:val>
            <c:numRef>
              <c:f>'התפתחות השכר'!$C$2:$C$65</c:f>
              <c:numCache>
                <c:formatCode>General</c:formatCode>
                <c:ptCount val="64"/>
                <c:pt idx="0">
                  <c:v>10127.547422746924</c:v>
                </c:pt>
                <c:pt idx="1">
                  <c:v>10165.335353137405</c:v>
                </c:pt>
                <c:pt idx="2">
                  <c:v>10229.307354694605</c:v>
                </c:pt>
                <c:pt idx="3">
                  <c:v>10235.119759968722</c:v>
                </c:pt>
                <c:pt idx="4">
                  <c:v>10289.967215195222</c:v>
                </c:pt>
                <c:pt idx="5">
                  <c:v>10322.62952909092</c:v>
                </c:pt>
                <c:pt idx="6">
                  <c:v>10468.866232531209</c:v>
                </c:pt>
                <c:pt idx="7">
                  <c:v>10361.928644767188</c:v>
                </c:pt>
                <c:pt idx="8">
                  <c:v>10368.516064067368</c:v>
                </c:pt>
                <c:pt idx="9">
                  <c:v>10424.517334908192</c:v>
                </c:pt>
                <c:pt idx="10">
                  <c:v>10398.880665168892</c:v>
                </c:pt>
                <c:pt idx="11">
                  <c:v>10365.066016422328</c:v>
                </c:pt>
                <c:pt idx="12">
                  <c:v>10358.635657318944</c:v>
                </c:pt>
                <c:pt idx="13">
                  <c:v>10392.317065895875</c:v>
                </c:pt>
                <c:pt idx="14">
                  <c:v>9883.9197606091911</c:v>
                </c:pt>
                <c:pt idx="15">
                  <c:v>12309.218970063019</c:v>
                </c:pt>
                <c:pt idx="16">
                  <c:v>11622.319759770418</c:v>
                </c:pt>
                <c:pt idx="17">
                  <c:v>11099.763468445348</c:v>
                </c:pt>
                <c:pt idx="18">
                  <c:v>11069.760998053238</c:v>
                </c:pt>
                <c:pt idx="19">
                  <c:v>11112.292998990679</c:v>
                </c:pt>
                <c:pt idx="20">
                  <c:v>10950.083047660168</c:v>
                </c:pt>
                <c:pt idx="21">
                  <c:v>11658.454347734236</c:v>
                </c:pt>
                <c:pt idx="22">
                  <c:v>11426.514777124428</c:v>
                </c:pt>
                <c:pt idx="23">
                  <c:v>11518.224116813821</c:v>
                </c:pt>
                <c:pt idx="24">
                  <c:v>11610.249860660682</c:v>
                </c:pt>
                <c:pt idx="25">
                  <c:v>11554.542429349001</c:v>
                </c:pt>
                <c:pt idx="26">
                  <c:v>11278.056005415747</c:v>
                </c:pt>
                <c:pt idx="27">
                  <c:v>11254.357288262385</c:v>
                </c:pt>
                <c:pt idx="28">
                  <c:v>11172.610588965985</c:v>
                </c:pt>
                <c:pt idx="29">
                  <c:v>11154.881446489302</c:v>
                </c:pt>
                <c:pt idx="30">
                  <c:v>11066.290879213853</c:v>
                </c:pt>
                <c:pt idx="31">
                  <c:v>11112.187857351862</c:v>
                </c:pt>
                <c:pt idx="32">
                  <c:v>11296.876142441593</c:v>
                </c:pt>
                <c:pt idx="33">
                  <c:v>11016.971619701853</c:v>
                </c:pt>
                <c:pt idx="34">
                  <c:v>11037.462128595585</c:v>
                </c:pt>
                <c:pt idx="35">
                  <c:v>11018.86828922556</c:v>
                </c:pt>
                <c:pt idx="36">
                  <c:v>10995.333947925265</c:v>
                </c:pt>
                <c:pt idx="37">
                  <c:v>11004.213453187411</c:v>
                </c:pt>
                <c:pt idx="38">
                  <c:v>11063.058751864859</c:v>
                </c:pt>
                <c:pt idx="39">
                  <c:v>11080.861216907766</c:v>
                </c:pt>
                <c:pt idx="40">
                  <c:v>11071.940917087402</c:v>
                </c:pt>
                <c:pt idx="41">
                  <c:v>11008.511996574938</c:v>
                </c:pt>
                <c:pt idx="42">
                  <c:v>10941.37449100686</c:v>
                </c:pt>
                <c:pt idx="43">
                  <c:v>11041.892610684872</c:v>
                </c:pt>
                <c:pt idx="44">
                  <c:v>11041.723798636043</c:v>
                </c:pt>
                <c:pt idx="45">
                  <c:v>11017.668898850399</c:v>
                </c:pt>
                <c:pt idx="46">
                  <c:v>10946.59628736444</c:v>
                </c:pt>
                <c:pt idx="47">
                  <c:v>10816.547729490463</c:v>
                </c:pt>
                <c:pt idx="48">
                  <c:v>11070.194536683217</c:v>
                </c:pt>
                <c:pt idx="49">
                  <c:v>10871.098910667873</c:v>
                </c:pt>
                <c:pt idx="50">
                  <c:v>11331.365724227775</c:v>
                </c:pt>
                <c:pt idx="51">
                  <c:v>11261.970994950314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C4D-47BB-8E63-5C2F5D17B9B0}"/>
            </c:ext>
          </c:extLst>
        </c:ser>
        <c:ser>
          <c:idx val="3"/>
          <c:order val="3"/>
          <c:tx>
            <c:strRef>
              <c:f>'התפתחות השכר'!$E$1</c:f>
              <c:strCache>
                <c:ptCount val="1"/>
                <c:pt idx="0">
                  <c:v>מגמה ריאלי</c:v>
                </c:pt>
              </c:strCache>
            </c:strRef>
          </c:tx>
          <c:spPr>
            <a:ln w="38100" cap="rnd">
              <a:solidFill>
                <a:sysClr val="window" lastClr="FFFFFF">
                  <a:lumMod val="65000"/>
                </a:sysClr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0D-4C4D-47BB-8E63-5C2F5D17B9B0}"/>
              </c:ext>
            </c:extLst>
          </c:dPt>
          <c:cat>
            <c:numRef>
              <c:f>'התפתחות השכר'!$A$2:$A$65</c:f>
              <c:numCache>
                <c:formatCode>m/d/yyyy</c:formatCode>
                <c:ptCount val="64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</c:numCache>
            </c:numRef>
          </c:cat>
          <c:val>
            <c:numRef>
              <c:f>'התפתחות השכר'!$E$2:$E$65</c:f>
              <c:numCache>
                <c:formatCode>General</c:formatCode>
                <c:ptCount val="64"/>
                <c:pt idx="0">
                  <c:v>10219.486502581465</c:v>
                </c:pt>
                <c:pt idx="1">
                  <c:v>10242.340116000616</c:v>
                </c:pt>
                <c:pt idx="2">
                  <c:v>10265.244836453978</c:v>
                </c:pt>
                <c:pt idx="3">
                  <c:v>10288.20077823109</c:v>
                </c:pt>
                <c:pt idx="4">
                  <c:v>10311.208055877076</c:v>
                </c:pt>
                <c:pt idx="5">
                  <c:v>10334.266784193213</c:v>
                </c:pt>
                <c:pt idx="6">
                  <c:v>10357.377078237503</c:v>
                </c:pt>
                <c:pt idx="7">
                  <c:v>10380.539053325256</c:v>
                </c:pt>
                <c:pt idx="8">
                  <c:v>10403.752825029653</c:v>
                </c:pt>
                <c:pt idx="9">
                  <c:v>10427.018509182331</c:v>
                </c:pt>
                <c:pt idx="10">
                  <c:v>10450.33622187396</c:v>
                </c:pt>
                <c:pt idx="11">
                  <c:v>10473.70607945482</c:v>
                </c:pt>
                <c:pt idx="12">
                  <c:v>10497.128198535383</c:v>
                </c:pt>
                <c:pt idx="13">
                  <c:v>10520.602695986894</c:v>
                </c:pt>
                <c:pt idx="14">
                  <c:v>10544.129688941972</c:v>
                </c:pt>
                <c:pt idx="15">
                  <c:v>10567.709294795122</c:v>
                </c:pt>
                <c:pt idx="16">
                  <c:v>10591.341631203435</c:v>
                </c:pt>
                <c:pt idx="17">
                  <c:v>10615.026816087091</c:v>
                </c:pt>
                <c:pt idx="18">
                  <c:v>10638.764967629979</c:v>
                </c:pt>
                <c:pt idx="19">
                  <c:v>10662.556204280274</c:v>
                </c:pt>
                <c:pt idx="20">
                  <c:v>10686.400644751038</c:v>
                </c:pt>
                <c:pt idx="21">
                  <c:v>10710.298408020808</c:v>
                </c:pt>
                <c:pt idx="22">
                  <c:v>10734.249613334188</c:v>
                </c:pt>
                <c:pt idx="23">
                  <c:v>10758.25438020245</c:v>
                </c:pt>
                <c:pt idx="24">
                  <c:v>10782.31282840412</c:v>
                </c:pt>
                <c:pt idx="25">
                  <c:v>10806.425077985588</c:v>
                </c:pt>
                <c:pt idx="26">
                  <c:v>10830.591249261701</c:v>
                </c:pt>
                <c:pt idx="27">
                  <c:v>10854.811462816377</c:v>
                </c:pt>
                <c:pt idx="28">
                  <c:v>10879.085839503141</c:v>
                </c:pt>
                <c:pt idx="29">
                  <c:v>10903.414500445837</c:v>
                </c:pt>
                <c:pt idx="30">
                  <c:v>10927.797567039155</c:v>
                </c:pt>
                <c:pt idx="31">
                  <c:v>10952.235160949256</c:v>
                </c:pt>
                <c:pt idx="32">
                  <c:v>10976.727404114383</c:v>
                </c:pt>
                <c:pt idx="33">
                  <c:v>11001.274418745466</c:v>
                </c:pt>
                <c:pt idx="34">
                  <c:v>11025.876327326732</c:v>
                </c:pt>
                <c:pt idx="35">
                  <c:v>11050.533252616318</c:v>
                </c:pt>
                <c:pt idx="36">
                  <c:v>11075.245317646883</c:v>
                </c:pt>
                <c:pt idx="37">
                  <c:v>11100.012645726216</c:v>
                </c:pt>
                <c:pt idx="38">
                  <c:v>11124.835360437864</c:v>
                </c:pt>
                <c:pt idx="39">
                  <c:v>11149.713585641735</c:v>
                </c:pt>
                <c:pt idx="40">
                  <c:v>11174.647445474726</c:v>
                </c:pt>
                <c:pt idx="41">
                  <c:v>11199.637064351356</c:v>
                </c:pt>
                <c:pt idx="42">
                  <c:v>11224.682566964311</c:v>
                </c:pt>
                <c:pt idx="43">
                  <c:v>11249.784078285187</c:v>
                </c:pt>
                <c:pt idx="44">
                  <c:v>11274.941723565025</c:v>
                </c:pt>
                <c:pt idx="45">
                  <c:v>11300.155628334969</c:v>
                </c:pt>
                <c:pt idx="46">
                  <c:v>11325.42591840688</c:v>
                </c:pt>
                <c:pt idx="47">
                  <c:v>11350.75271987397</c:v>
                </c:pt>
                <c:pt idx="48">
                  <c:v>11376.136159111435</c:v>
                </c:pt>
                <c:pt idx="49">
                  <c:v>11401.576362777078</c:v>
                </c:pt>
                <c:pt idx="50">
                  <c:v>11427.073457811941</c:v>
                </c:pt>
                <c:pt idx="51">
                  <c:v>11452.627571440948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C4D-47BB-8E63-5C2F5D17B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6160128"/>
        <c:axId val="576163080"/>
      </c:lineChart>
      <c:dateAx>
        <c:axId val="576160128"/>
        <c:scaling>
          <c:orientation val="minMax"/>
          <c:min val="43497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he-IL"/>
          </a:p>
        </c:txPr>
        <c:crossAx val="576163080"/>
        <c:crosses val="autoZero"/>
        <c:auto val="1"/>
        <c:lblOffset val="100"/>
        <c:baseTimeUnit val="months"/>
      </c:dateAx>
      <c:valAx>
        <c:axId val="576163080"/>
        <c:scaling>
          <c:orientation val="minMax"/>
          <c:max val="13000"/>
          <c:min val="8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שקלים</a:t>
                </a:r>
              </a:p>
            </c:rich>
          </c:tx>
          <c:layout>
            <c:manualLayout>
              <c:xMode val="edge"/>
              <c:yMode val="edge"/>
              <c:x val="1.0778986045396143E-2"/>
              <c:y val="7.6673617674094044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576160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376100046317738E-2"/>
          <c:y val="0.9032818392171883"/>
          <c:w val="0.96617635479388597"/>
          <c:h val="9.636112885146065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26: </a:t>
            </a:r>
            <a:r>
              <a:rPr lang="he-IL" sz="2000" b="1" i="0" u="none" strike="noStrike" baseline="0" dirty="0" smtClean="0">
                <a:effectLst/>
              </a:rPr>
              <a:t>מספר המשרות הפנויות ושיעורן בסך המשרות</a:t>
            </a:r>
            <a:r>
              <a:rPr lang="he-IL" sz="2000" dirty="0"/>
              <a:t>
</a:t>
            </a:r>
            <a:r>
              <a:rPr lang="he-IL" sz="2000" b="0" dirty="0"/>
              <a:t>נתונים מנוכי עונתיות, ינואר 2012 עד </a:t>
            </a:r>
            <a:r>
              <a:rPr lang="he-IL" sz="2000" b="0" dirty="0" smtClean="0"/>
              <a:t>מאי 2023</a:t>
            </a:r>
            <a:endParaRPr lang="he-IL" sz="2000" b="0" dirty="0"/>
          </a:p>
        </c:rich>
      </c:tx>
      <c:layout>
        <c:manualLayout>
          <c:xMode val="edge"/>
          <c:yMode val="edge"/>
          <c:x val="0.19539605144034583"/>
          <c:y val="3.822147623396605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485352074081832E-2"/>
          <c:y val="0.14658076831305181"/>
          <c:w val="0.92078455392666503"/>
          <c:h val="0.66700954654540923"/>
        </c:manualLayout>
      </c:layout>
      <c:lineChart>
        <c:grouping val="standard"/>
        <c:varyColors val="0"/>
        <c:ser>
          <c:idx val="1"/>
          <c:order val="0"/>
          <c:tx>
            <c:strRef>
              <c:f>'איור 34 נתונים'!$C$3</c:f>
              <c:strCache>
                <c:ptCount val="1"/>
                <c:pt idx="0">
                  <c:v>שיעור המשרות הפנויות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34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</c:numCache>
            </c:numRef>
          </c:cat>
          <c:val>
            <c:numRef>
              <c:f>'איור 34 נתונים'!$C$4:$C$300</c:f>
              <c:numCache>
                <c:formatCode>0.0</c:formatCode>
                <c:ptCount val="297"/>
                <c:pt idx="0">
                  <c:v>2.87</c:v>
                </c:pt>
                <c:pt idx="1">
                  <c:v>2.85</c:v>
                </c:pt>
                <c:pt idx="2">
                  <c:v>2.95</c:v>
                </c:pt>
                <c:pt idx="3">
                  <c:v>2.94</c:v>
                </c:pt>
                <c:pt idx="4">
                  <c:v>2.86</c:v>
                </c:pt>
                <c:pt idx="5">
                  <c:v>2.86</c:v>
                </c:pt>
                <c:pt idx="6">
                  <c:v>2.86</c:v>
                </c:pt>
                <c:pt idx="7">
                  <c:v>2.81</c:v>
                </c:pt>
                <c:pt idx="8">
                  <c:v>2.96</c:v>
                </c:pt>
                <c:pt idx="9">
                  <c:v>2.88</c:v>
                </c:pt>
                <c:pt idx="10">
                  <c:v>2.85</c:v>
                </c:pt>
                <c:pt idx="11">
                  <c:v>2.91</c:v>
                </c:pt>
                <c:pt idx="12">
                  <c:v>2.8</c:v>
                </c:pt>
                <c:pt idx="13">
                  <c:v>2.82</c:v>
                </c:pt>
                <c:pt idx="14">
                  <c:v>2.76</c:v>
                </c:pt>
                <c:pt idx="15">
                  <c:v>2.77</c:v>
                </c:pt>
                <c:pt idx="16">
                  <c:v>2.72</c:v>
                </c:pt>
                <c:pt idx="17">
                  <c:v>2.73</c:v>
                </c:pt>
                <c:pt idx="18">
                  <c:v>2.68</c:v>
                </c:pt>
                <c:pt idx="19">
                  <c:v>2.75</c:v>
                </c:pt>
                <c:pt idx="20">
                  <c:v>2.63</c:v>
                </c:pt>
                <c:pt idx="21">
                  <c:v>2.68</c:v>
                </c:pt>
                <c:pt idx="22">
                  <c:v>2.63</c:v>
                </c:pt>
                <c:pt idx="23">
                  <c:v>2.5099999999999998</c:v>
                </c:pt>
                <c:pt idx="24">
                  <c:v>2.56</c:v>
                </c:pt>
                <c:pt idx="25">
                  <c:v>2.56</c:v>
                </c:pt>
                <c:pt idx="26">
                  <c:v>2.76</c:v>
                </c:pt>
                <c:pt idx="27">
                  <c:v>2.67</c:v>
                </c:pt>
                <c:pt idx="28">
                  <c:v>2.66</c:v>
                </c:pt>
                <c:pt idx="29">
                  <c:v>2.74</c:v>
                </c:pt>
                <c:pt idx="30">
                  <c:v>2.59</c:v>
                </c:pt>
                <c:pt idx="31">
                  <c:v>2.63</c:v>
                </c:pt>
                <c:pt idx="32">
                  <c:v>2.79</c:v>
                </c:pt>
                <c:pt idx="33">
                  <c:v>2.84</c:v>
                </c:pt>
                <c:pt idx="34">
                  <c:v>2.94</c:v>
                </c:pt>
                <c:pt idx="35">
                  <c:v>2.93</c:v>
                </c:pt>
                <c:pt idx="36">
                  <c:v>3.1</c:v>
                </c:pt>
                <c:pt idx="37">
                  <c:v>3.19</c:v>
                </c:pt>
                <c:pt idx="38">
                  <c:v>3.07</c:v>
                </c:pt>
                <c:pt idx="39">
                  <c:v>2.94</c:v>
                </c:pt>
                <c:pt idx="40">
                  <c:v>3.06</c:v>
                </c:pt>
                <c:pt idx="41">
                  <c:v>3.29</c:v>
                </c:pt>
                <c:pt idx="42">
                  <c:v>3.23</c:v>
                </c:pt>
                <c:pt idx="43">
                  <c:v>3.32</c:v>
                </c:pt>
                <c:pt idx="44">
                  <c:v>3.42</c:v>
                </c:pt>
                <c:pt idx="45">
                  <c:v>3.41</c:v>
                </c:pt>
                <c:pt idx="46">
                  <c:v>3.36</c:v>
                </c:pt>
                <c:pt idx="47">
                  <c:v>3.61</c:v>
                </c:pt>
                <c:pt idx="48">
                  <c:v>3.43</c:v>
                </c:pt>
                <c:pt idx="49">
                  <c:v>3.73</c:v>
                </c:pt>
                <c:pt idx="50">
                  <c:v>3.7</c:v>
                </c:pt>
                <c:pt idx="51">
                  <c:v>3.81</c:v>
                </c:pt>
                <c:pt idx="52">
                  <c:v>3.76</c:v>
                </c:pt>
                <c:pt idx="53">
                  <c:v>3.64</c:v>
                </c:pt>
                <c:pt idx="54">
                  <c:v>3.85</c:v>
                </c:pt>
                <c:pt idx="55">
                  <c:v>3.81</c:v>
                </c:pt>
                <c:pt idx="56">
                  <c:v>3.71</c:v>
                </c:pt>
                <c:pt idx="57">
                  <c:v>3.63</c:v>
                </c:pt>
                <c:pt idx="58">
                  <c:v>3.65</c:v>
                </c:pt>
                <c:pt idx="59">
                  <c:v>3.7</c:v>
                </c:pt>
                <c:pt idx="60">
                  <c:v>3.71</c:v>
                </c:pt>
                <c:pt idx="61">
                  <c:v>3.63</c:v>
                </c:pt>
                <c:pt idx="62">
                  <c:v>3.74</c:v>
                </c:pt>
                <c:pt idx="63">
                  <c:v>3.79</c:v>
                </c:pt>
                <c:pt idx="64">
                  <c:v>3.84</c:v>
                </c:pt>
                <c:pt idx="65">
                  <c:v>3.89</c:v>
                </c:pt>
                <c:pt idx="66">
                  <c:v>3.75</c:v>
                </c:pt>
                <c:pt idx="67">
                  <c:v>3.8</c:v>
                </c:pt>
                <c:pt idx="68">
                  <c:v>3.84</c:v>
                </c:pt>
                <c:pt idx="69">
                  <c:v>3.73</c:v>
                </c:pt>
                <c:pt idx="70">
                  <c:v>3.89</c:v>
                </c:pt>
                <c:pt idx="71">
                  <c:v>3.77</c:v>
                </c:pt>
                <c:pt idx="72">
                  <c:v>3.78</c:v>
                </c:pt>
                <c:pt idx="73">
                  <c:v>3.86</c:v>
                </c:pt>
                <c:pt idx="74">
                  <c:v>3.82</c:v>
                </c:pt>
                <c:pt idx="75">
                  <c:v>3.82</c:v>
                </c:pt>
                <c:pt idx="76">
                  <c:v>3.79</c:v>
                </c:pt>
                <c:pt idx="77">
                  <c:v>3.7</c:v>
                </c:pt>
                <c:pt idx="78">
                  <c:v>3.73</c:v>
                </c:pt>
                <c:pt idx="79">
                  <c:v>3.72</c:v>
                </c:pt>
                <c:pt idx="80">
                  <c:v>3.77</c:v>
                </c:pt>
                <c:pt idx="81">
                  <c:v>3.74</c:v>
                </c:pt>
                <c:pt idx="82">
                  <c:v>3.5</c:v>
                </c:pt>
                <c:pt idx="83">
                  <c:v>3.56</c:v>
                </c:pt>
                <c:pt idx="84">
                  <c:v>3.48</c:v>
                </c:pt>
                <c:pt idx="85">
                  <c:v>3.53</c:v>
                </c:pt>
                <c:pt idx="86">
                  <c:v>3.54</c:v>
                </c:pt>
                <c:pt idx="87">
                  <c:v>3.57</c:v>
                </c:pt>
                <c:pt idx="88">
                  <c:v>3.53</c:v>
                </c:pt>
                <c:pt idx="89">
                  <c:v>3.39</c:v>
                </c:pt>
                <c:pt idx="90">
                  <c:v>3.49</c:v>
                </c:pt>
                <c:pt idx="91">
                  <c:v>3.41</c:v>
                </c:pt>
                <c:pt idx="92">
                  <c:v>3.35</c:v>
                </c:pt>
                <c:pt idx="93">
                  <c:v>3.36</c:v>
                </c:pt>
                <c:pt idx="94">
                  <c:v>3.43</c:v>
                </c:pt>
                <c:pt idx="95">
                  <c:v>3.45</c:v>
                </c:pt>
                <c:pt idx="96">
                  <c:v>3.4</c:v>
                </c:pt>
                <c:pt idx="97">
                  <c:v>3.27</c:v>
                </c:pt>
                <c:pt idx="98">
                  <c:v>1.66</c:v>
                </c:pt>
                <c:pt idx="99">
                  <c:v>1.73</c:v>
                </c:pt>
                <c:pt idx="100">
                  <c:v>1.98</c:v>
                </c:pt>
                <c:pt idx="101">
                  <c:v>2.13</c:v>
                </c:pt>
                <c:pt idx="102">
                  <c:v>2</c:v>
                </c:pt>
                <c:pt idx="103">
                  <c:v>2.42</c:v>
                </c:pt>
                <c:pt idx="104">
                  <c:v>2.38</c:v>
                </c:pt>
                <c:pt idx="105">
                  <c:v>2.57</c:v>
                </c:pt>
                <c:pt idx="106">
                  <c:v>2.63</c:v>
                </c:pt>
                <c:pt idx="107">
                  <c:v>2.72</c:v>
                </c:pt>
                <c:pt idx="108">
                  <c:v>2.89</c:v>
                </c:pt>
                <c:pt idx="109">
                  <c:v>3.46</c:v>
                </c:pt>
                <c:pt idx="110">
                  <c:v>4.4400000000000004</c:v>
                </c:pt>
                <c:pt idx="111">
                  <c:v>4.7</c:v>
                </c:pt>
                <c:pt idx="112">
                  <c:v>4.88</c:v>
                </c:pt>
                <c:pt idx="113">
                  <c:v>4.79</c:v>
                </c:pt>
                <c:pt idx="114">
                  <c:v>4.78</c:v>
                </c:pt>
                <c:pt idx="115">
                  <c:v>4.76</c:v>
                </c:pt>
                <c:pt idx="116">
                  <c:v>4.79</c:v>
                </c:pt>
                <c:pt idx="117">
                  <c:v>4.92</c:v>
                </c:pt>
                <c:pt idx="118">
                  <c:v>5</c:v>
                </c:pt>
                <c:pt idx="119">
                  <c:v>4.91</c:v>
                </c:pt>
                <c:pt idx="120">
                  <c:v>4.92</c:v>
                </c:pt>
                <c:pt idx="121">
                  <c:v>5.03</c:v>
                </c:pt>
                <c:pt idx="122">
                  <c:v>5.04</c:v>
                </c:pt>
                <c:pt idx="123">
                  <c:v>4.97</c:v>
                </c:pt>
                <c:pt idx="124">
                  <c:v>4.8499999999999996</c:v>
                </c:pt>
                <c:pt idx="125">
                  <c:v>4.88</c:v>
                </c:pt>
                <c:pt idx="126">
                  <c:v>4.84</c:v>
                </c:pt>
                <c:pt idx="127">
                  <c:v>4.8600000000000003</c:v>
                </c:pt>
                <c:pt idx="128">
                  <c:v>4.74</c:v>
                </c:pt>
                <c:pt idx="129">
                  <c:v>4.5999999999999996</c:v>
                </c:pt>
                <c:pt idx="130">
                  <c:v>4.5</c:v>
                </c:pt>
                <c:pt idx="131">
                  <c:v>4.4400000000000004</c:v>
                </c:pt>
                <c:pt idx="132">
                  <c:v>4.32</c:v>
                </c:pt>
                <c:pt idx="133">
                  <c:v>4.22</c:v>
                </c:pt>
                <c:pt idx="134">
                  <c:v>4.12</c:v>
                </c:pt>
                <c:pt idx="135">
                  <c:v>4.0599999999999996</c:v>
                </c:pt>
                <c:pt idx="136">
                  <c:v>4.0599999999999996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DA-459A-B8E3-07B98C4F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71840"/>
        <c:axId val="235573632"/>
      </c:lineChart>
      <c:lineChart>
        <c:grouping val="standard"/>
        <c:varyColors val="0"/>
        <c:ser>
          <c:idx val="0"/>
          <c:order val="1"/>
          <c:tx>
            <c:strRef>
              <c:f>'איור 34 נתונים'!$B$3</c:f>
              <c:strCache>
                <c:ptCount val="1"/>
                <c:pt idx="0">
                  <c:v>מספר המשרות הפנויות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'איור 34 נתונים'!$B$4:$B$300</c:f>
              <c:numCache>
                <c:formatCode>0.0</c:formatCode>
                <c:ptCount val="297"/>
                <c:pt idx="0">
                  <c:v>64.936900000000009</c:v>
                </c:pt>
                <c:pt idx="1">
                  <c:v>64.645529999999994</c:v>
                </c:pt>
                <c:pt idx="2">
                  <c:v>66.946950000000001</c:v>
                </c:pt>
                <c:pt idx="3">
                  <c:v>67.596119999999999</c:v>
                </c:pt>
                <c:pt idx="4">
                  <c:v>62.632529999999996</c:v>
                </c:pt>
                <c:pt idx="5">
                  <c:v>63.376330000000003</c:v>
                </c:pt>
                <c:pt idx="6">
                  <c:v>63.3185</c:v>
                </c:pt>
                <c:pt idx="7">
                  <c:v>62.288249999999998</c:v>
                </c:pt>
                <c:pt idx="8">
                  <c:v>65.483890000000002</c:v>
                </c:pt>
                <c:pt idx="9">
                  <c:v>63.853559999999995</c:v>
                </c:pt>
                <c:pt idx="10">
                  <c:v>62.920929999999998</c:v>
                </c:pt>
                <c:pt idx="11">
                  <c:v>63.866160000000001</c:v>
                </c:pt>
                <c:pt idx="12">
                  <c:v>65.878050000000002</c:v>
                </c:pt>
                <c:pt idx="13">
                  <c:v>65.94999</c:v>
                </c:pt>
                <c:pt idx="14">
                  <c:v>64.955029999999994</c:v>
                </c:pt>
                <c:pt idx="15">
                  <c:v>64.710480000000004</c:v>
                </c:pt>
                <c:pt idx="16">
                  <c:v>63.14723</c:v>
                </c:pt>
                <c:pt idx="17">
                  <c:v>63.679830000000003</c:v>
                </c:pt>
                <c:pt idx="18">
                  <c:v>61.961849999999998</c:v>
                </c:pt>
                <c:pt idx="19">
                  <c:v>63.600190000000005</c:v>
                </c:pt>
                <c:pt idx="20">
                  <c:v>60.863589999999995</c:v>
                </c:pt>
                <c:pt idx="21">
                  <c:v>61.484589999999997</c:v>
                </c:pt>
                <c:pt idx="22">
                  <c:v>60.67015</c:v>
                </c:pt>
                <c:pt idx="23">
                  <c:v>58.500800000000005</c:v>
                </c:pt>
                <c:pt idx="24">
                  <c:v>61.372480000000003</c:v>
                </c:pt>
                <c:pt idx="25">
                  <c:v>62.062690000000003</c:v>
                </c:pt>
                <c:pt idx="26">
                  <c:v>66.636330000000001</c:v>
                </c:pt>
                <c:pt idx="27">
                  <c:v>63.90343</c:v>
                </c:pt>
                <c:pt idx="28">
                  <c:v>63.804130000000001</c:v>
                </c:pt>
                <c:pt idx="29">
                  <c:v>65.79392</c:v>
                </c:pt>
                <c:pt idx="30">
                  <c:v>62.694839999999999</c:v>
                </c:pt>
                <c:pt idx="31">
                  <c:v>63.988459999999996</c:v>
                </c:pt>
                <c:pt idx="32">
                  <c:v>67.732079999999996</c:v>
                </c:pt>
                <c:pt idx="33">
                  <c:v>68.857119999999995</c:v>
                </c:pt>
                <c:pt idx="34">
                  <c:v>71.429140000000004</c:v>
                </c:pt>
                <c:pt idx="35">
                  <c:v>71.358899999999991</c:v>
                </c:pt>
                <c:pt idx="36">
                  <c:v>76.368929999999992</c:v>
                </c:pt>
                <c:pt idx="37">
                  <c:v>79.041740000000004</c:v>
                </c:pt>
                <c:pt idx="38">
                  <c:v>75.784000000000006</c:v>
                </c:pt>
                <c:pt idx="39">
                  <c:v>73.319179999999989</c:v>
                </c:pt>
                <c:pt idx="40">
                  <c:v>76.594490000000008</c:v>
                </c:pt>
                <c:pt idx="41">
                  <c:v>82.861199999999997</c:v>
                </c:pt>
                <c:pt idx="42">
                  <c:v>81.473259999999996</c:v>
                </c:pt>
                <c:pt idx="43">
                  <c:v>84.40692</c:v>
                </c:pt>
                <c:pt idx="44">
                  <c:v>87.052289999999999</c:v>
                </c:pt>
                <c:pt idx="45">
                  <c:v>86.27152000000001</c:v>
                </c:pt>
                <c:pt idx="46">
                  <c:v>85.062259999999995</c:v>
                </c:pt>
                <c:pt idx="47">
                  <c:v>91.764399999999995</c:v>
                </c:pt>
                <c:pt idx="48">
                  <c:v>87.81953</c:v>
                </c:pt>
                <c:pt idx="49">
                  <c:v>95.800839999999994</c:v>
                </c:pt>
                <c:pt idx="50">
                  <c:v>95.23317999999999</c:v>
                </c:pt>
                <c:pt idx="51">
                  <c:v>98.663740000000004</c:v>
                </c:pt>
                <c:pt idx="52">
                  <c:v>97.308779999999999</c:v>
                </c:pt>
                <c:pt idx="53">
                  <c:v>94.753579999999999</c:v>
                </c:pt>
                <c:pt idx="54">
                  <c:v>101.13858999999999</c:v>
                </c:pt>
                <c:pt idx="55">
                  <c:v>99.60163</c:v>
                </c:pt>
                <c:pt idx="56">
                  <c:v>97.595199999999991</c:v>
                </c:pt>
                <c:pt idx="57">
                  <c:v>97.785529999999994</c:v>
                </c:pt>
                <c:pt idx="58">
                  <c:v>96.759609999999995</c:v>
                </c:pt>
                <c:pt idx="59">
                  <c:v>98.550169999999994</c:v>
                </c:pt>
                <c:pt idx="60">
                  <c:v>97.929960000000008</c:v>
                </c:pt>
                <c:pt idx="61">
                  <c:v>96.449529999999996</c:v>
                </c:pt>
                <c:pt idx="62">
                  <c:v>100.29724</c:v>
                </c:pt>
                <c:pt idx="63">
                  <c:v>101.85385000000001</c:v>
                </c:pt>
                <c:pt idx="64">
                  <c:v>103.96655</c:v>
                </c:pt>
                <c:pt idx="65">
                  <c:v>105.21097999999999</c:v>
                </c:pt>
                <c:pt idx="66">
                  <c:v>101.63181</c:v>
                </c:pt>
                <c:pt idx="67">
                  <c:v>102.78808000000001</c:v>
                </c:pt>
                <c:pt idx="68">
                  <c:v>105.10850000000001</c:v>
                </c:pt>
                <c:pt idx="69">
                  <c:v>102.57702999999999</c:v>
                </c:pt>
                <c:pt idx="70">
                  <c:v>107.61669999999999</c:v>
                </c:pt>
                <c:pt idx="71">
                  <c:v>104.8147</c:v>
                </c:pt>
                <c:pt idx="72">
                  <c:v>104.60338</c:v>
                </c:pt>
                <c:pt idx="73">
                  <c:v>107.08517999999999</c:v>
                </c:pt>
                <c:pt idx="74">
                  <c:v>105.41703</c:v>
                </c:pt>
                <c:pt idx="75">
                  <c:v>106.41158999999999</c:v>
                </c:pt>
                <c:pt idx="76">
                  <c:v>105.64041</c:v>
                </c:pt>
                <c:pt idx="77">
                  <c:v>102.72834</c:v>
                </c:pt>
                <c:pt idx="78">
                  <c:v>103.65192</c:v>
                </c:pt>
                <c:pt idx="79">
                  <c:v>103.70541</c:v>
                </c:pt>
                <c:pt idx="80">
                  <c:v>104.25789999999999</c:v>
                </c:pt>
                <c:pt idx="81">
                  <c:v>104.65680999999999</c:v>
                </c:pt>
                <c:pt idx="82">
                  <c:v>98.57432</c:v>
                </c:pt>
                <c:pt idx="83">
                  <c:v>100.36161</c:v>
                </c:pt>
                <c:pt idx="84">
                  <c:v>98.123960000000011</c:v>
                </c:pt>
                <c:pt idx="85">
                  <c:v>99.557130000000001</c:v>
                </c:pt>
                <c:pt idx="86">
                  <c:v>99.684759999999997</c:v>
                </c:pt>
                <c:pt idx="87">
                  <c:v>100.97650999999999</c:v>
                </c:pt>
                <c:pt idx="88">
                  <c:v>99.471519999999998</c:v>
                </c:pt>
                <c:pt idx="89">
                  <c:v>95.751020000000011</c:v>
                </c:pt>
                <c:pt idx="90">
                  <c:v>98.718460000000007</c:v>
                </c:pt>
                <c:pt idx="91">
                  <c:v>96.204639999999998</c:v>
                </c:pt>
                <c:pt idx="92">
                  <c:v>94.542109999999994</c:v>
                </c:pt>
                <c:pt idx="93">
                  <c:v>95.768529999999998</c:v>
                </c:pt>
                <c:pt idx="94">
                  <c:v>98.301149999999993</c:v>
                </c:pt>
                <c:pt idx="95">
                  <c:v>98.982410000000002</c:v>
                </c:pt>
                <c:pt idx="96">
                  <c:v>97.498670000000004</c:v>
                </c:pt>
                <c:pt idx="97">
                  <c:v>93.889229999999998</c:v>
                </c:pt>
                <c:pt idx="98">
                  <c:v>38.944449999999996</c:v>
                </c:pt>
                <c:pt idx="99">
                  <c:v>36.723699999999994</c:v>
                </c:pt>
                <c:pt idx="100">
                  <c:v>46.101099999999995</c:v>
                </c:pt>
                <c:pt idx="101">
                  <c:v>51.322160000000004</c:v>
                </c:pt>
                <c:pt idx="102">
                  <c:v>49.85483</c:v>
                </c:pt>
                <c:pt idx="103">
                  <c:v>61.002989999999997</c:v>
                </c:pt>
                <c:pt idx="104">
                  <c:v>58.498669999999997</c:v>
                </c:pt>
                <c:pt idx="105">
                  <c:v>62.11101</c:v>
                </c:pt>
                <c:pt idx="106">
                  <c:v>63.41236</c:v>
                </c:pt>
                <c:pt idx="107">
                  <c:v>66.23809</c:v>
                </c:pt>
                <c:pt idx="108">
                  <c:v>69.728619999999992</c:v>
                </c:pt>
                <c:pt idx="109">
                  <c:v>86.045940000000002</c:v>
                </c:pt>
                <c:pt idx="110">
                  <c:v>114.05042999999999</c:v>
                </c:pt>
                <c:pt idx="111">
                  <c:v>125.85232000000001</c:v>
                </c:pt>
                <c:pt idx="112">
                  <c:v>132.71808999999999</c:v>
                </c:pt>
                <c:pt idx="113">
                  <c:v>131.91426999999999</c:v>
                </c:pt>
                <c:pt idx="114">
                  <c:v>133.61489</c:v>
                </c:pt>
                <c:pt idx="115">
                  <c:v>134.44854999999998</c:v>
                </c:pt>
                <c:pt idx="116">
                  <c:v>136.73987</c:v>
                </c:pt>
                <c:pt idx="117">
                  <c:v>140.70625000000001</c:v>
                </c:pt>
                <c:pt idx="118">
                  <c:v>144.44220000000001</c:v>
                </c:pt>
                <c:pt idx="119">
                  <c:v>143.60729000000001</c:v>
                </c:pt>
                <c:pt idx="120">
                  <c:v>145.44648000000001</c:v>
                </c:pt>
                <c:pt idx="121">
                  <c:v>149.80789000000001</c:v>
                </c:pt>
                <c:pt idx="122">
                  <c:v>151.20814999999999</c:v>
                </c:pt>
                <c:pt idx="123">
                  <c:v>151.58735000000001</c:v>
                </c:pt>
                <c:pt idx="124">
                  <c:v>148.24107000000001</c:v>
                </c:pt>
                <c:pt idx="125">
                  <c:v>149.50229999999999</c:v>
                </c:pt>
                <c:pt idx="126">
                  <c:v>148.56120999999999</c:v>
                </c:pt>
                <c:pt idx="127">
                  <c:v>150.17193</c:v>
                </c:pt>
                <c:pt idx="128">
                  <c:v>148.26622</c:v>
                </c:pt>
                <c:pt idx="129">
                  <c:v>144.06053</c:v>
                </c:pt>
                <c:pt idx="130">
                  <c:v>140.96807999999999</c:v>
                </c:pt>
                <c:pt idx="131">
                  <c:v>139.84241</c:v>
                </c:pt>
                <c:pt idx="132">
                  <c:v>137.03872000000001</c:v>
                </c:pt>
                <c:pt idx="133">
                  <c:v>133.94148000000001</c:v>
                </c:pt>
                <c:pt idx="134">
                  <c:v>130.40651</c:v>
                </c:pt>
                <c:pt idx="135">
                  <c:v>129.06092000000001</c:v>
                </c:pt>
                <c:pt idx="136">
                  <c:v>128.42419000000001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DA-459A-B8E3-07B98C4F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516720"/>
        <c:axId val="873503928"/>
      </c:lineChart>
      <c:dateAx>
        <c:axId val="235571840"/>
        <c:scaling>
          <c:orientation val="minMax"/>
          <c:min val="43312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700" b="0"/>
            </a:pPr>
            <a:endParaRPr lang="he-IL"/>
          </a:p>
        </c:txPr>
        <c:crossAx val="235573632"/>
        <c:crosses val="autoZero"/>
        <c:auto val="0"/>
        <c:lblOffset val="100"/>
        <c:baseTimeUnit val="months"/>
        <c:majorUnit val="3"/>
        <c:majorTimeUnit val="months"/>
      </c:dateAx>
      <c:valAx>
        <c:axId val="2355736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he-IL" sz="1400">
                    <a:solidFill>
                      <a:srgbClr val="C00000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6.0636832621627626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700" b="0">
                <a:solidFill>
                  <a:srgbClr val="C00000"/>
                </a:solidFill>
              </a:defRPr>
            </a:pPr>
            <a:endParaRPr lang="he-IL"/>
          </a:p>
        </c:txPr>
        <c:crossAx val="235571840"/>
        <c:crosses val="autoZero"/>
        <c:crossBetween val="between"/>
      </c:valAx>
      <c:valAx>
        <c:axId val="873503928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r>
                  <a:rPr lang="he-IL" sz="1600">
                    <a:solidFill>
                      <a:srgbClr val="0070C0"/>
                    </a:solidFill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3199590583418623"/>
              <c:y val="7.56025637861097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70C0"/>
                </a:solidFill>
              </a:defRPr>
            </a:pPr>
            <a:endParaRPr lang="he-IL"/>
          </a:p>
        </c:txPr>
        <c:crossAx val="873516720"/>
        <c:crosses val="max"/>
        <c:crossBetween val="between"/>
      </c:valAx>
      <c:dateAx>
        <c:axId val="87351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873503928"/>
        <c:crosses val="autoZero"/>
        <c:auto val="0"/>
        <c:lblOffset val="100"/>
        <c:baseTimeUnit val="days"/>
      </c:date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733595800524931"/>
          <c:y val="0.94024017656920988"/>
          <c:w val="0.57606557112807166"/>
          <c:h val="4.9180427681649513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dirty="0" smtClean="0"/>
              <a:t>איור 27: גיוסי </a:t>
            </a:r>
            <a:r>
              <a:rPr lang="he-IL" sz="2000" dirty="0"/>
              <a:t>הון ומשרות פנויות בהייטק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Sheet2!$F$2</c:f>
              <c:strCache>
                <c:ptCount val="1"/>
                <c:pt idx="0">
                  <c:v>גיוסי הון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Sheet2!$E$3:$E$55</c:f>
              <c:numCache>
                <c:formatCode>m/d/yyyy</c:formatCode>
                <c:ptCount val="5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</c:numCache>
            </c:numRef>
          </c:cat>
          <c:val>
            <c:numRef>
              <c:f>Sheet2!$F$3:$F$55</c:f>
              <c:numCache>
                <c:formatCode>General</c:formatCode>
                <c:ptCount val="53"/>
                <c:pt idx="0">
                  <c:v>526.69600000000048</c:v>
                </c:pt>
                <c:pt idx="1">
                  <c:v>701.17</c:v>
                </c:pt>
                <c:pt idx="2">
                  <c:v>689.61200000000031</c:v>
                </c:pt>
                <c:pt idx="3">
                  <c:v>1080.922</c:v>
                </c:pt>
                <c:pt idx="4">
                  <c:v>512.52600000000007</c:v>
                </c:pt>
                <c:pt idx="5">
                  <c:v>1126.67</c:v>
                </c:pt>
                <c:pt idx="6">
                  <c:v>952.48500000000001</c:v>
                </c:pt>
                <c:pt idx="7">
                  <c:v>510.75700000000012</c:v>
                </c:pt>
                <c:pt idx="8">
                  <c:v>1010.2650000000007</c:v>
                </c:pt>
                <c:pt idx="9">
                  <c:v>1072.9800000000002</c:v>
                </c:pt>
                <c:pt idx="10">
                  <c:v>1451.5549999999987</c:v>
                </c:pt>
                <c:pt idx="11">
                  <c:v>806.60500000000013</c:v>
                </c:pt>
                <c:pt idx="12">
                  <c:v>1161.3149999999987</c:v>
                </c:pt>
                <c:pt idx="13">
                  <c:v>1290.2679999999998</c:v>
                </c:pt>
                <c:pt idx="14">
                  <c:v>1046.7800000000009</c:v>
                </c:pt>
                <c:pt idx="15">
                  <c:v>1054.4350000000002</c:v>
                </c:pt>
                <c:pt idx="16">
                  <c:v>769.39500000000078</c:v>
                </c:pt>
                <c:pt idx="17">
                  <c:v>1015.783</c:v>
                </c:pt>
                <c:pt idx="18">
                  <c:v>953.18800000000044</c:v>
                </c:pt>
                <c:pt idx="19">
                  <c:v>1849.4350000000002</c:v>
                </c:pt>
                <c:pt idx="20">
                  <c:v>1923.1799999999992</c:v>
                </c:pt>
                <c:pt idx="21">
                  <c:v>1963.4749999999997</c:v>
                </c:pt>
                <c:pt idx="22">
                  <c:v>1639.264999999999</c:v>
                </c:pt>
                <c:pt idx="23">
                  <c:v>1110.2389999999998</c:v>
                </c:pt>
                <c:pt idx="24">
                  <c:v>1706.5889999999988</c:v>
                </c:pt>
                <c:pt idx="25">
                  <c:v>1560.7099999999996</c:v>
                </c:pt>
                <c:pt idx="26">
                  <c:v>3031.5699999999993</c:v>
                </c:pt>
                <c:pt idx="27">
                  <c:v>2359.199999999998</c:v>
                </c:pt>
                <c:pt idx="28">
                  <c:v>2229.0369999999989</c:v>
                </c:pt>
                <c:pt idx="29">
                  <c:v>4900.0250000000005</c:v>
                </c:pt>
                <c:pt idx="30">
                  <c:v>2819.3999999999987</c:v>
                </c:pt>
                <c:pt idx="31">
                  <c:v>2265.8649999999984</c:v>
                </c:pt>
                <c:pt idx="32">
                  <c:v>2064.6940000000009</c:v>
                </c:pt>
                <c:pt idx="33">
                  <c:v>3358.7969999999959</c:v>
                </c:pt>
                <c:pt idx="34">
                  <c:v>3591.0559999999969</c:v>
                </c:pt>
                <c:pt idx="35">
                  <c:v>2413.222999999999</c:v>
                </c:pt>
                <c:pt idx="36">
                  <c:v>2555.8499999999958</c:v>
                </c:pt>
                <c:pt idx="37">
                  <c:v>1463.3619999999999</c:v>
                </c:pt>
                <c:pt idx="38">
                  <c:v>2450.4799999999996</c:v>
                </c:pt>
                <c:pt idx="39">
                  <c:v>1122.3999999999999</c:v>
                </c:pt>
                <c:pt idx="40">
                  <c:v>2032.7249999999985</c:v>
                </c:pt>
                <c:pt idx="41">
                  <c:v>2726.4599999999996</c:v>
                </c:pt>
                <c:pt idx="42">
                  <c:v>827.95000000000027</c:v>
                </c:pt>
                <c:pt idx="43">
                  <c:v>1211.6499999999999</c:v>
                </c:pt>
                <c:pt idx="44">
                  <c:v>992.22000000000014</c:v>
                </c:pt>
                <c:pt idx="45">
                  <c:v>925.79</c:v>
                </c:pt>
                <c:pt idx="46">
                  <c:v>932.3119999999999</c:v>
                </c:pt>
                <c:pt idx="47">
                  <c:v>900.00000000000057</c:v>
                </c:pt>
                <c:pt idx="48">
                  <c:v>577.30000000000018</c:v>
                </c:pt>
                <c:pt idx="49">
                  <c:v>786.1750000000003</c:v>
                </c:pt>
                <c:pt idx="50">
                  <c:v>698.6500000000002</c:v>
                </c:pt>
                <c:pt idx="51">
                  <c:v>451.54999999999984</c:v>
                </c:pt>
                <c:pt idx="52">
                  <c:v>744.3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E-47CC-B30E-B5989E205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690264"/>
        <c:axId val="675690592"/>
      </c:barChart>
      <c:lineChart>
        <c:grouping val="standard"/>
        <c:varyColors val="0"/>
        <c:ser>
          <c:idx val="1"/>
          <c:order val="1"/>
          <c:tx>
            <c:strRef>
              <c:f>Sheet2!$G$2</c:f>
              <c:strCache>
                <c:ptCount val="1"/>
                <c:pt idx="0">
                  <c:v>משרות פנויות</c:v>
                </c:pt>
              </c:strCache>
            </c:strRef>
          </c:tx>
          <c:spPr>
            <a:ln w="34925" cap="rnd">
              <a:solidFill>
                <a:sysClr val="windowText" lastClr="0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Sheet2!$E$3:$E$55</c:f>
              <c:numCache>
                <c:formatCode>m/d/yyyy</c:formatCode>
                <c:ptCount val="5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</c:numCache>
            </c:numRef>
          </c:cat>
          <c:val>
            <c:numRef>
              <c:f>Sheet2!$G$3:$G$55</c:f>
              <c:numCache>
                <c:formatCode>General</c:formatCode>
                <c:ptCount val="53"/>
                <c:pt idx="0">
                  <c:v>14147.140753506979</c:v>
                </c:pt>
                <c:pt idx="1">
                  <c:v>15104.615642774619</c:v>
                </c:pt>
                <c:pt idx="2">
                  <c:v>12098.36397256859</c:v>
                </c:pt>
                <c:pt idx="3">
                  <c:v>13942.359703249569</c:v>
                </c:pt>
                <c:pt idx="4">
                  <c:v>14475.73558723486</c:v>
                </c:pt>
                <c:pt idx="5">
                  <c:v>15532.83448246152</c:v>
                </c:pt>
                <c:pt idx="6">
                  <c:v>13370.134933520141</c:v>
                </c:pt>
                <c:pt idx="7">
                  <c:v>14823.286518815521</c:v>
                </c:pt>
                <c:pt idx="8">
                  <c:v>15122.4340480715</c:v>
                </c:pt>
                <c:pt idx="9">
                  <c:v>14603.41848145583</c:v>
                </c:pt>
                <c:pt idx="10">
                  <c:v>14288.941471191431</c:v>
                </c:pt>
                <c:pt idx="11">
                  <c:v>16454.861343444391</c:v>
                </c:pt>
                <c:pt idx="12">
                  <c:v>13864.052206752589</c:v>
                </c:pt>
                <c:pt idx="13">
                  <c:v>14245.446817581249</c:v>
                </c:pt>
                <c:pt idx="14">
                  <c:v>7529.1297965052891</c:v>
                </c:pt>
                <c:pt idx="15">
                  <c:v>7703.207319484869</c:v>
                </c:pt>
                <c:pt idx="16">
                  <c:v>7863.2927394789494</c:v>
                </c:pt>
                <c:pt idx="17">
                  <c:v>8503.8989621383898</c:v>
                </c:pt>
                <c:pt idx="18">
                  <c:v>10318.306900614331</c:v>
                </c:pt>
                <c:pt idx="19">
                  <c:v>11068.91945977648</c:v>
                </c:pt>
                <c:pt idx="20">
                  <c:v>10983.178241648269</c:v>
                </c:pt>
                <c:pt idx="21">
                  <c:v>12191.97176369752</c:v>
                </c:pt>
                <c:pt idx="22">
                  <c:v>12926.4639811169</c:v>
                </c:pt>
                <c:pt idx="23">
                  <c:v>12523.205844273949</c:v>
                </c:pt>
                <c:pt idx="24">
                  <c:v>14547.36809141179</c:v>
                </c:pt>
                <c:pt idx="25">
                  <c:v>15222.16690049032</c:v>
                </c:pt>
                <c:pt idx="26">
                  <c:v>17499.196735378569</c:v>
                </c:pt>
                <c:pt idx="27">
                  <c:v>19097.012164227071</c:v>
                </c:pt>
                <c:pt idx="28">
                  <c:v>21600.682565421121</c:v>
                </c:pt>
                <c:pt idx="29">
                  <c:v>23248.658742086202</c:v>
                </c:pt>
                <c:pt idx="30">
                  <c:v>20932.71417551619</c:v>
                </c:pt>
                <c:pt idx="31">
                  <c:v>22872.86128343346</c:v>
                </c:pt>
                <c:pt idx="32">
                  <c:v>24486.333118892962</c:v>
                </c:pt>
                <c:pt idx="33">
                  <c:v>25348.127559401812</c:v>
                </c:pt>
                <c:pt idx="34">
                  <c:v>25886.871744408792</c:v>
                </c:pt>
                <c:pt idx="35">
                  <c:v>28601.132114182939</c:v>
                </c:pt>
                <c:pt idx="36">
                  <c:v>28955.334509374061</c:v>
                </c:pt>
                <c:pt idx="37">
                  <c:v>28651.443777446941</c:v>
                </c:pt>
                <c:pt idx="38">
                  <c:v>27290.336028349033</c:v>
                </c:pt>
                <c:pt idx="39">
                  <c:v>26988.47989208483</c:v>
                </c:pt>
                <c:pt idx="40">
                  <c:v>21654.000694449122</c:v>
                </c:pt>
                <c:pt idx="41">
                  <c:v>22949.26921354538</c:v>
                </c:pt>
                <c:pt idx="42">
                  <c:v>22834.95716405028</c:v>
                </c:pt>
                <c:pt idx="43">
                  <c:v>21697.274758328371</c:v>
                </c:pt>
                <c:pt idx="44">
                  <c:v>20596.77307083019</c:v>
                </c:pt>
                <c:pt idx="45">
                  <c:v>19524.65201336085</c:v>
                </c:pt>
                <c:pt idx="46">
                  <c:v>17681.013469201902</c:v>
                </c:pt>
                <c:pt idx="47">
                  <c:v>16981.55398114086</c:v>
                </c:pt>
                <c:pt idx="48">
                  <c:v>15995.288039607201</c:v>
                </c:pt>
                <c:pt idx="49">
                  <c:v>14964.32449101452</c:v>
                </c:pt>
                <c:pt idx="50">
                  <c:v>15502.76548229348</c:v>
                </c:pt>
                <c:pt idx="51">
                  <c:v>16798.637266649221</c:v>
                </c:pt>
                <c:pt idx="52">
                  <c:v>14894.91944066163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CE-47CC-B30E-B5989E205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972576"/>
        <c:axId val="682970280"/>
      </c:lineChart>
      <c:dateAx>
        <c:axId val="675690264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75690592"/>
        <c:crosses val="autoZero"/>
        <c:auto val="1"/>
        <c:lblOffset val="100"/>
        <c:baseTimeUnit val="months"/>
        <c:majorUnit val="4"/>
        <c:majorTimeUnit val="months"/>
      </c:dateAx>
      <c:valAx>
        <c:axId val="67569059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75690264"/>
        <c:crosses val="autoZero"/>
        <c:crossBetween val="between"/>
      </c:valAx>
      <c:valAx>
        <c:axId val="682970280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2972576"/>
        <c:crosses val="max"/>
        <c:crossBetween val="between"/>
      </c:valAx>
      <c:dateAx>
        <c:axId val="6829725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82970280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/>
            </a:pPr>
            <a:r>
              <a:rPr lang="he-IL" sz="2000" b="1" dirty="0" smtClean="0"/>
              <a:t>איור 28: תחזיות </a:t>
            </a:r>
            <a:r>
              <a:rPr lang="he-IL" sz="2000" b="1" dirty="0"/>
              <a:t>הצמיחה - חציון בתי השקעות</a:t>
            </a:r>
            <a:r>
              <a:rPr lang="en-US" sz="2000" b="1" dirty="0"/>
              <a:t> </a:t>
            </a:r>
            <a:r>
              <a:rPr lang="he-IL" sz="2000" b="1" dirty="0"/>
              <a:t>(%)</a:t>
            </a:r>
          </a:p>
        </c:rich>
      </c:tx>
      <c:layout>
        <c:manualLayout>
          <c:xMode val="edge"/>
          <c:yMode val="edge"/>
          <c:x val="0.21305631286176852"/>
          <c:y val="3.05507925019551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801944709041886E-2"/>
          <c:y val="0.13705178571428572"/>
          <c:w val="0.94527385758924076"/>
          <c:h val="0.741534013143840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data!$B$4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CE2F3A-3D25-42DD-977D-5F4EAA2B5815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401AC0D4-E9F6-447E-9E2E-834914013916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C64-4164-ABB5-AA13F09BB3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67ED3F-AF97-4DEA-8429-FF96ED6812CB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90D8EE2B-9510-47C9-BDA5-F9E28B682D9C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C64-4164-ABB5-AA13F09BB3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7A71344-BE49-4D0A-BA22-5F88589DEA86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C63AA01E-CF6C-45B1-A0C9-65E4A31DB4FD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C64-4164-ABB5-AA13F09BB34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8A725DB-4C99-417A-A4D4-C705CA33B73F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4754EB73-9B95-4D4B-8082-CCB0C7E9ADE5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C64-4164-ABB5-AA13F09BB34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F23AEAE-5EC9-47D0-AF63-80DCAF8AF5F3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B3E24F5E-3355-44D7-BAD9-482886BA5667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C64-4164-ABB5-AA13F09BB3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data!$AC$14:$AC$19</c:f>
              <c:numCache>
                <c:formatCode>0.0</c:formatCode>
                <c:ptCount val="5"/>
                <c:pt idx="0">
                  <c:v>1.3</c:v>
                </c:pt>
                <c:pt idx="1">
                  <c:v>0.6</c:v>
                </c:pt>
                <c:pt idx="2">
                  <c:v>1.2</c:v>
                </c:pt>
                <c:pt idx="3">
                  <c:v>5.5</c:v>
                </c:pt>
                <c:pt idx="4">
                  <c:v>2.6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data!$AF$14:$AF$19</c15:f>
                <c15:dlblRangeCache>
                  <c:ptCount val="6"/>
                  <c:pt idx="0">
                    <c:v>0.2</c:v>
                  </c:pt>
                  <c:pt idx="1">
                    <c:v>0.0</c:v>
                  </c:pt>
                  <c:pt idx="2">
                    <c:v>0.2</c:v>
                  </c:pt>
                  <c:pt idx="3">
                    <c:v>-0.2</c:v>
                  </c:pt>
                  <c:pt idx="4">
                    <c:v>0.0</c:v>
                  </c:pt>
                  <c:pt idx="5">
                    <c:v>0.0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C64-4164-ABB5-AA13F09BB342}"/>
            </c:ext>
          </c:extLst>
        </c:ser>
        <c:ser>
          <c:idx val="2"/>
          <c:order val="1"/>
          <c:tx>
            <c:strRef>
              <c:f>data!$C$4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461D8F-BDE4-4A09-820E-AD1EEB5472F4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C35B6E93-76B4-45BE-BF31-FB015792F332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C64-4164-ABB5-AA13F09BB3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DAFA13-16C8-46F3-BA68-AEB86CFCBF4B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F880BB77-4415-4EDD-B9CD-FD692255E817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C64-4164-ABB5-AA13F09BB3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2A3794B-EB70-4EA6-A958-9C8DCBF4A3C2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7B7CC2D7-D96A-470F-A122-CB84449FF1C9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AC64-4164-ABB5-AA13F09BB34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A9FE0D-77BB-40EE-A0DD-FBCF447E2D94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F7BA9B59-1B77-43C7-B4BB-502FB538519E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C64-4164-ABB5-AA13F09BB34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99C032D-2C7B-484C-8078-371317E1589E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5A42AE0F-1C14-462C-9649-3CA800482A3A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AC64-4164-ABB5-AA13F09BB3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data!$AD$14:$AD$19</c:f>
              <c:numCache>
                <c:formatCode>0.0</c:formatCode>
                <c:ptCount val="5"/>
                <c:pt idx="0">
                  <c:v>0.7</c:v>
                </c:pt>
                <c:pt idx="1">
                  <c:v>1</c:v>
                </c:pt>
                <c:pt idx="2">
                  <c:v>1.1000000000000001</c:v>
                </c:pt>
                <c:pt idx="3">
                  <c:v>4.8</c:v>
                </c:pt>
                <c:pt idx="4">
                  <c:v>2.7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data!$AG$14:$AG$19</c15:f>
                <c15:dlblRangeCache>
                  <c:ptCount val="6"/>
                  <c:pt idx="0">
                    <c:v>-0.1</c:v>
                  </c:pt>
                  <c:pt idx="1">
                    <c:v>0.0</c:v>
                  </c:pt>
                  <c:pt idx="2">
                    <c:v>0.0</c:v>
                  </c:pt>
                  <c:pt idx="3">
                    <c:v>-0.2</c:v>
                  </c:pt>
                  <c:pt idx="4">
                    <c:v>0.0</c:v>
                  </c:pt>
                  <c:pt idx="5">
                    <c:v>-0.1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AC64-4164-ABB5-AA13F09BB342}"/>
            </c:ext>
          </c:extLst>
        </c:ser>
        <c:ser>
          <c:idx val="0"/>
          <c:order val="4"/>
          <c:tx>
            <c:strRef>
              <c:f>data!$AE$13</c:f>
              <c:strCache>
                <c:ptCount val="1"/>
                <c:pt idx="0">
                  <c:v>2025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8F6904-DA60-4392-9345-E08BB556F884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1419FC33-92C6-4757-A771-F85B363D7286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AC64-4164-ABB5-AA13F09BB3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2597B38-6FDC-4C86-B70A-FE0616C317C0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E4683A62-01DE-457E-A118-FD76F36D20F9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C64-4164-ABB5-AA13F09BB3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16E833-4BE9-48B1-8C9D-0F88B336D4B7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A6C81E09-49FB-4A12-8A94-8A199441080B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AC64-4164-ABB5-AA13F09BB34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83D38F3-169E-422F-B7FD-45FB510DF2EE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2267FC70-DFEF-4903-B83F-56FB7E5EF544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AC64-4164-ABB5-AA13F09BB34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B4A465E-E4CC-4896-A0FE-6C7B4BA0369D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5AB91B97-DE87-44C0-8B06-CC0D52A98F23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AC64-4164-ABB5-AA13F09BB3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data!$AE$14:$AE$19</c:f>
              <c:numCache>
                <c:formatCode>0.0</c:formatCode>
                <c:ptCount val="5"/>
                <c:pt idx="0">
                  <c:v>1.9</c:v>
                </c:pt>
                <c:pt idx="1">
                  <c:v>1.55</c:v>
                </c:pt>
                <c:pt idx="2">
                  <c:v>1</c:v>
                </c:pt>
                <c:pt idx="3">
                  <c:v>4.5999999999999996</c:v>
                </c:pt>
                <c:pt idx="4">
                  <c:v>3.25</c:v>
                </c:pt>
              </c:numCache>
              <c:extLst/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data!$AH$14:$AH$19</c15:f>
                <c15:dlblRangeCache>
                  <c:ptCount val="6"/>
                  <c:pt idx="0">
                    <c:v>-0.1</c:v>
                  </c:pt>
                  <c:pt idx="1">
                    <c:v>-0.1</c:v>
                  </c:pt>
                  <c:pt idx="2">
                    <c:v>0.0</c:v>
                  </c:pt>
                  <c:pt idx="3">
                    <c:v>-0.2</c:v>
                  </c:pt>
                  <c:pt idx="4">
                    <c:v>0.0</c:v>
                  </c:pt>
                  <c:pt idx="5">
                    <c:v>-0.1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AC64-4164-ABB5-AA13F09BB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2"/>
        <c:axId val="400891904"/>
        <c:axId val="400893440"/>
        <c:extLst/>
      </c:barChar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2"/>
        <c:axId val="400905344"/>
        <c:axId val="400895360"/>
        <c:extLst>
          <c:ext xmlns:c15="http://schemas.microsoft.com/office/drawing/2012/chart" uri="{02D57815-91ED-43cb-92C2-25804820EDAC}">
            <c15:filteredBar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data!$AF$13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data!$AF$14:$AF$19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0.19999999999999996</c:v>
                      </c:pt>
                      <c:pt idx="1">
                        <c:v>0</c:v>
                      </c:pt>
                      <c:pt idx="2">
                        <c:v>0.19999999999999996</c:v>
                      </c:pt>
                      <c:pt idx="3">
                        <c:v>-0.20000000000000018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AC64-4164-ABB5-AA13F09BB34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data!$AG$13</c15:sqref>
                        </c15:formulaRef>
                      </c:ext>
                    </c:extLst>
                    <c:strCache>
                      <c:ptCount val="1"/>
                      <c:pt idx="0">
                        <c:v>2024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data!$AG$14:$AG$19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-9.000000000000008E-2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-0.20000000000000018</c:v>
                      </c:pt>
                      <c:pt idx="4">
                        <c:v>-4.9999999999999822E-2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C64-4164-ABB5-AA13F09BB342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data!$AH$13</c15:sqref>
                        </c15:formulaRef>
                      </c:ext>
                    </c:extLst>
                    <c:strCache>
                      <c:ptCount val="1"/>
                      <c:pt idx="0">
                        <c:v>2025</c:v>
                      </c:pt>
                    </c:strCache>
                  </c:strRef>
                </c:tx>
                <c:spPr>
                  <a:solidFill>
                    <a:sysClr val="window" lastClr="FFFFFF">
                      <a:alpha val="0"/>
                    </a:sysClr>
                  </a:solidFill>
                  <a:ln>
                    <a:noFill/>
                  </a:ln>
                </c:spPr>
                <c:invertIfNegative val="0"/>
                <c:dLbls>
                  <c:delete val="1"/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data!$AH$14:$AH$19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-0.10000000000000009</c:v>
                      </c:pt>
                      <c:pt idx="1">
                        <c:v>-5.0000000000000044E-2</c:v>
                      </c:pt>
                      <c:pt idx="2">
                        <c:v>0</c:v>
                      </c:pt>
                      <c:pt idx="3">
                        <c:v>-0.20000000000000018</c:v>
                      </c:pt>
                      <c:pt idx="4">
                        <c:v>2.9999999999999805E-2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C64-4164-ABB5-AA13F09BB342}"/>
                  </c:ext>
                </c:extLst>
              </c15:ser>
            </c15:filteredBarSeries>
          </c:ext>
        </c:extLst>
      </c:barChart>
      <c:catAx>
        <c:axId val="40089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400893440"/>
        <c:crosses val="autoZero"/>
        <c:auto val="1"/>
        <c:lblAlgn val="ctr"/>
        <c:lblOffset val="100"/>
        <c:noMultiLvlLbl val="0"/>
      </c:catAx>
      <c:valAx>
        <c:axId val="4008934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</a:p>
            </c:rich>
          </c:tx>
          <c:layout>
            <c:manualLayout>
              <c:xMode val="edge"/>
              <c:yMode val="edge"/>
              <c:x val="5.2623188405797093E-3"/>
              <c:y val="3.582070707070707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400891904"/>
        <c:crosses val="autoZero"/>
        <c:crossBetween val="between"/>
        <c:majorUnit val="2"/>
      </c:valAx>
      <c:valAx>
        <c:axId val="40089536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ln>
            <a:noFill/>
          </a:ln>
        </c:spPr>
        <c:crossAx val="400905344"/>
        <c:crosses val="max"/>
        <c:crossBetween val="between"/>
      </c:valAx>
      <c:catAx>
        <c:axId val="40090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89536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40047569115879378"/>
          <c:y val="0.94217582012739798"/>
          <c:w val="0.19355210637982012"/>
          <c:h val="4.4580555555555561E-2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29: </a:t>
            </a:r>
            <a:r>
              <a:rPr lang="he-IL" sz="2000" dirty="0"/>
              <a:t>מדד מנהלי הרכש הגלובלי
</a:t>
            </a:r>
            <a:r>
              <a:rPr lang="he-IL" sz="2000" b="0" dirty="0"/>
              <a:t>אפריל 2014 עד </a:t>
            </a:r>
            <a:r>
              <a:rPr lang="he-IL" sz="2000" b="0" dirty="0" smtClean="0"/>
              <a:t>יוני 2023</a:t>
            </a:r>
            <a:endParaRPr lang="he-IL" sz="2000" b="0" dirty="0"/>
          </a:p>
        </c:rich>
      </c:tx>
      <c:layout>
        <c:manualLayout>
          <c:xMode val="edge"/>
          <c:yMode val="edge"/>
          <c:x val="0.31724431321084862"/>
          <c:y val="2.479577250682382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52.6</c:v>
                </c:pt>
                <c:pt idx="56">
                  <c:v>52.4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52.3</c:v>
                </c:pt>
                <c:pt idx="70">
                  <c:v>38.9</c:v>
                </c:pt>
                <c:pt idx="71">
                  <c:v>44.9</c:v>
                </c:pt>
                <c:pt idx="72">
                  <c:v>34.700000000000003</c:v>
                </c:pt>
                <c:pt idx="73">
                  <c:v>42.7</c:v>
                </c:pt>
                <c:pt idx="74">
                  <c:v>49.7</c:v>
                </c:pt>
                <c:pt idx="75">
                  <c:v>50.9</c:v>
                </c:pt>
                <c:pt idx="76">
                  <c:v>53</c:v>
                </c:pt>
                <c:pt idx="77">
                  <c:v>53.6</c:v>
                </c:pt>
                <c:pt idx="78">
                  <c:v>54.5</c:v>
                </c:pt>
                <c:pt idx="79">
                  <c:v>54.8</c:v>
                </c:pt>
                <c:pt idx="80">
                  <c:v>54.1</c:v>
                </c:pt>
                <c:pt idx="81">
                  <c:v>52.1</c:v>
                </c:pt>
                <c:pt idx="82">
                  <c:v>52</c:v>
                </c:pt>
                <c:pt idx="83">
                  <c:v>52.6</c:v>
                </c:pt>
                <c:pt idx="84">
                  <c:v>53.6</c:v>
                </c:pt>
                <c:pt idx="85">
                  <c:v>52.8</c:v>
                </c:pt>
                <c:pt idx="86">
                  <c:v>50.8</c:v>
                </c:pt>
                <c:pt idx="87">
                  <c:v>52</c:v>
                </c:pt>
                <c:pt idx="88">
                  <c:v>49.3</c:v>
                </c:pt>
                <c:pt idx="89">
                  <c:v>52.3</c:v>
                </c:pt>
                <c:pt idx="90">
                  <c:v>52.8</c:v>
                </c:pt>
                <c:pt idx="91">
                  <c:v>52.5</c:v>
                </c:pt>
                <c:pt idx="92">
                  <c:v>53.2</c:v>
                </c:pt>
                <c:pt idx="93">
                  <c:v>50.8</c:v>
                </c:pt>
                <c:pt idx="94">
                  <c:v>51.3</c:v>
                </c:pt>
                <c:pt idx="95">
                  <c:v>46.9</c:v>
                </c:pt>
                <c:pt idx="96">
                  <c:v>43.5</c:v>
                </c:pt>
                <c:pt idx="97">
                  <c:v>46.9</c:v>
                </c:pt>
                <c:pt idx="98">
                  <c:v>55.2</c:v>
                </c:pt>
                <c:pt idx="99">
                  <c:v>53.9</c:v>
                </c:pt>
                <c:pt idx="100">
                  <c:v>53.4</c:v>
                </c:pt>
                <c:pt idx="101">
                  <c:v>50.1</c:v>
                </c:pt>
                <c:pt idx="102">
                  <c:v>49.8</c:v>
                </c:pt>
                <c:pt idx="103">
                  <c:v>49</c:v>
                </c:pt>
                <c:pt idx="104">
                  <c:v>50</c:v>
                </c:pt>
                <c:pt idx="105">
                  <c:v>51.9</c:v>
                </c:pt>
                <c:pt idx="106">
                  <c:v>53.9</c:v>
                </c:pt>
                <c:pt idx="107">
                  <c:v>54.6</c:v>
                </c:pt>
                <c:pt idx="108">
                  <c:v>54.9</c:v>
                </c:pt>
                <c:pt idx="109">
                  <c:v>55.6</c:v>
                </c:pt>
                <c:pt idx="110">
                  <c:v>53.6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7C-4A06-9ECE-134B1B25BC0F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52.1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33.1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52.7</c:v>
                </c:pt>
                <c:pt idx="79">
                  <c:v>52.3</c:v>
                </c:pt>
                <c:pt idx="80">
                  <c:v>52.1</c:v>
                </c:pt>
                <c:pt idx="81">
                  <c:v>52.4</c:v>
                </c:pt>
                <c:pt idx="82">
                  <c:v>53.9</c:v>
                </c:pt>
                <c:pt idx="83">
                  <c:v>55.9</c:v>
                </c:pt>
                <c:pt idx="84">
                  <c:v>58.1</c:v>
                </c:pt>
                <c:pt idx="85">
                  <c:v>61.1</c:v>
                </c:pt>
                <c:pt idx="86">
                  <c:v>59.3</c:v>
                </c:pt>
                <c:pt idx="87">
                  <c:v>57.5</c:v>
                </c:pt>
                <c:pt idx="88">
                  <c:v>54.1</c:v>
                </c:pt>
                <c:pt idx="89">
                  <c:v>53.8</c:v>
                </c:pt>
                <c:pt idx="90">
                  <c:v>55.2</c:v>
                </c:pt>
                <c:pt idx="91">
                  <c:v>55.8</c:v>
                </c:pt>
                <c:pt idx="92">
                  <c:v>54.8</c:v>
                </c:pt>
                <c:pt idx="93">
                  <c:v>51.3</c:v>
                </c:pt>
                <c:pt idx="94">
                  <c:v>54.7</c:v>
                </c:pt>
                <c:pt idx="95">
                  <c:v>55.9</c:v>
                </c:pt>
                <c:pt idx="96">
                  <c:v>55.4</c:v>
                </c:pt>
                <c:pt idx="97">
                  <c:v>53.7</c:v>
                </c:pt>
                <c:pt idx="98">
                  <c:v>52.5</c:v>
                </c:pt>
                <c:pt idx="99">
                  <c:v>49</c:v>
                </c:pt>
                <c:pt idx="100">
                  <c:v>46.9</c:v>
                </c:pt>
                <c:pt idx="101">
                  <c:v>49.3</c:v>
                </c:pt>
                <c:pt idx="102">
                  <c:v>48.5</c:v>
                </c:pt>
                <c:pt idx="103">
                  <c:v>47.3</c:v>
                </c:pt>
                <c:pt idx="104">
                  <c:v>47.1</c:v>
                </c:pt>
                <c:pt idx="105">
                  <c:v>48.5</c:v>
                </c:pt>
                <c:pt idx="106">
                  <c:v>51.1</c:v>
                </c:pt>
                <c:pt idx="107">
                  <c:v>52.6</c:v>
                </c:pt>
                <c:pt idx="108">
                  <c:v>53.7</c:v>
                </c:pt>
                <c:pt idx="109">
                  <c:v>53.7</c:v>
                </c:pt>
                <c:pt idx="110">
                  <c:v>52.2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7C-4A06-9ECE-134B1B25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30: </a:t>
            </a:r>
            <a:r>
              <a:rPr lang="he-IL" sz="2000" dirty="0"/>
              <a:t>מדד כמותי להיקף הסחר העולמי בסחורות
</a:t>
            </a:r>
            <a:r>
              <a:rPr lang="he-IL" sz="2000" b="0" dirty="0"/>
              <a:t>נתונים חודשיים, ינואר 2014 עד </a:t>
            </a:r>
            <a:r>
              <a:rPr lang="he-IL" sz="2000" b="0" dirty="0" smtClean="0"/>
              <a:t>אפריל 2023</a:t>
            </a:r>
            <a:endParaRPr lang="he-IL" sz="20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359487274661278E-2"/>
          <c:y val="0.13548194406733644"/>
          <c:w val="0.92015306037473377"/>
          <c:h val="0.75213710346374274"/>
        </c:manualLayout>
      </c:layout>
      <c:lineChart>
        <c:grouping val="standard"/>
        <c:varyColors val="0"/>
        <c:ser>
          <c:idx val="0"/>
          <c:order val="0"/>
          <c:tx>
            <c:strRef>
              <c:f>'איור 31 נתונים'!$B$3</c:f>
              <c:strCache>
                <c:ptCount val="1"/>
                <c:pt idx="0">
                  <c:v>מדדד הסחר העולמי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31 נתונים'!$A$4:$A$400</c:f>
              <c:numCache>
                <c:formatCode>m/d/yyyy</c:formatCode>
                <c:ptCount val="397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  <c:pt idx="276">
                  <c:v>44957</c:v>
                </c:pt>
                <c:pt idx="277">
                  <c:v>44985</c:v>
                </c:pt>
                <c:pt idx="278">
                  <c:v>45016</c:v>
                </c:pt>
                <c:pt idx="279">
                  <c:v>45046</c:v>
                </c:pt>
              </c:numCache>
            </c:numRef>
          </c:cat>
          <c:val>
            <c:numRef>
              <c:f>'איור 31 נתונים'!$B$4:$B$400</c:f>
              <c:numCache>
                <c:formatCode>0.0</c:formatCode>
                <c:ptCount val="397"/>
                <c:pt idx="0">
                  <c:v>63.826601427238998</c:v>
                </c:pt>
                <c:pt idx="1">
                  <c:v>64.974256545831096</c:v>
                </c:pt>
                <c:pt idx="2">
                  <c:v>65.049799937433804</c:v>
                </c:pt>
                <c:pt idx="3">
                  <c:v>65.573238422843204</c:v>
                </c:pt>
                <c:pt idx="4">
                  <c:v>67.698674932133102</c:v>
                </c:pt>
                <c:pt idx="5">
                  <c:v>66.570138476664297</c:v>
                </c:pt>
                <c:pt idx="6">
                  <c:v>67.564947438279205</c:v>
                </c:pt>
                <c:pt idx="7">
                  <c:v>68.7775145176835</c:v>
                </c:pt>
                <c:pt idx="8">
                  <c:v>68.732215951921205</c:v>
                </c:pt>
                <c:pt idx="9">
                  <c:v>69.553690902925993</c:v>
                </c:pt>
                <c:pt idx="10">
                  <c:v>69.810288121397207</c:v>
                </c:pt>
                <c:pt idx="11">
                  <c:v>69.869280973356197</c:v>
                </c:pt>
                <c:pt idx="12">
                  <c:v>69.683498928479096</c:v>
                </c:pt>
                <c:pt idx="13">
                  <c:v>68.886694174597807</c:v>
                </c:pt>
                <c:pt idx="14">
                  <c:v>68.600573302510995</c:v>
                </c:pt>
                <c:pt idx="15">
                  <c:v>67.861841661270503</c:v>
                </c:pt>
                <c:pt idx="16">
                  <c:v>67.496296134623293</c:v>
                </c:pt>
                <c:pt idx="17">
                  <c:v>67.315454304735297</c:v>
                </c:pt>
                <c:pt idx="18">
                  <c:v>66.524750195931304</c:v>
                </c:pt>
                <c:pt idx="19">
                  <c:v>66.748036265587402</c:v>
                </c:pt>
                <c:pt idx="20">
                  <c:v>65.537360306470106</c:v>
                </c:pt>
                <c:pt idx="21">
                  <c:v>66.618389919547397</c:v>
                </c:pt>
                <c:pt idx="22">
                  <c:v>66.371764336104107</c:v>
                </c:pt>
                <c:pt idx="23">
                  <c:v>65.390566044920504</c:v>
                </c:pt>
                <c:pt idx="24">
                  <c:v>66.750332821718999</c:v>
                </c:pt>
                <c:pt idx="25">
                  <c:v>67.4833985240315</c:v>
                </c:pt>
                <c:pt idx="26">
                  <c:v>67.825370230707307</c:v>
                </c:pt>
                <c:pt idx="27">
                  <c:v>68.932666250198494</c:v>
                </c:pt>
                <c:pt idx="28">
                  <c:v>68.365268305567</c:v>
                </c:pt>
                <c:pt idx="29">
                  <c:v>69.563740541299694</c:v>
                </c:pt>
                <c:pt idx="30">
                  <c:v>70.167283061045097</c:v>
                </c:pt>
                <c:pt idx="31">
                  <c:v>70.149717697739305</c:v>
                </c:pt>
                <c:pt idx="32">
                  <c:v>70.770517323022702</c:v>
                </c:pt>
                <c:pt idx="33">
                  <c:v>70.778796940437005</c:v>
                </c:pt>
                <c:pt idx="34">
                  <c:v>71.7084611478857</c:v>
                </c:pt>
                <c:pt idx="35">
                  <c:v>70.609128766098706</c:v>
                </c:pt>
                <c:pt idx="36">
                  <c:v>72.053405165046598</c:v>
                </c:pt>
                <c:pt idx="37">
                  <c:v>71.721244016083304</c:v>
                </c:pt>
                <c:pt idx="38">
                  <c:v>71.8720103129573</c:v>
                </c:pt>
                <c:pt idx="39">
                  <c:v>72.153645965982307</c:v>
                </c:pt>
                <c:pt idx="40">
                  <c:v>72.182867249955507</c:v>
                </c:pt>
                <c:pt idx="41">
                  <c:v>71.8428571172483</c:v>
                </c:pt>
                <c:pt idx="42">
                  <c:v>73.093526478350199</c:v>
                </c:pt>
                <c:pt idx="43">
                  <c:v>72.040682309107694</c:v>
                </c:pt>
                <c:pt idx="44">
                  <c:v>74.689043044391497</c:v>
                </c:pt>
                <c:pt idx="45">
                  <c:v>75.915498860225696</c:v>
                </c:pt>
                <c:pt idx="46">
                  <c:v>76.068031209366595</c:v>
                </c:pt>
                <c:pt idx="47">
                  <c:v>77.640602153842593</c:v>
                </c:pt>
                <c:pt idx="48">
                  <c:v>77.082071320691099</c:v>
                </c:pt>
                <c:pt idx="49">
                  <c:v>78.553860097868906</c:v>
                </c:pt>
                <c:pt idx="50">
                  <c:v>79.421074319125907</c:v>
                </c:pt>
                <c:pt idx="51">
                  <c:v>80.1053485979687</c:v>
                </c:pt>
                <c:pt idx="52">
                  <c:v>80.367885543941895</c:v>
                </c:pt>
                <c:pt idx="53">
                  <c:v>81.790006328481198</c:v>
                </c:pt>
                <c:pt idx="54">
                  <c:v>81.364925284641899</c:v>
                </c:pt>
                <c:pt idx="55">
                  <c:v>80.832394746246095</c:v>
                </c:pt>
                <c:pt idx="56">
                  <c:v>81.866309982582393</c:v>
                </c:pt>
                <c:pt idx="57">
                  <c:v>82.414925865745502</c:v>
                </c:pt>
                <c:pt idx="58">
                  <c:v>83.353788059021099</c:v>
                </c:pt>
                <c:pt idx="59">
                  <c:v>84.340570827263505</c:v>
                </c:pt>
                <c:pt idx="60">
                  <c:v>83.971351236913307</c:v>
                </c:pt>
                <c:pt idx="61">
                  <c:v>83.481971020974399</c:v>
                </c:pt>
                <c:pt idx="62">
                  <c:v>83.8140812664885</c:v>
                </c:pt>
                <c:pt idx="63">
                  <c:v>86.137349804230595</c:v>
                </c:pt>
                <c:pt idx="64">
                  <c:v>86.260754078089903</c:v>
                </c:pt>
                <c:pt idx="65">
                  <c:v>86.687331156792695</c:v>
                </c:pt>
                <c:pt idx="66">
                  <c:v>85.758852315133495</c:v>
                </c:pt>
                <c:pt idx="67">
                  <c:v>87.061822258766298</c:v>
                </c:pt>
                <c:pt idx="68">
                  <c:v>87.694493156086594</c:v>
                </c:pt>
                <c:pt idx="69">
                  <c:v>88.341655575432299</c:v>
                </c:pt>
                <c:pt idx="70">
                  <c:v>89.354886885365204</c:v>
                </c:pt>
                <c:pt idx="71">
                  <c:v>91.609340479138794</c:v>
                </c:pt>
                <c:pt idx="72">
                  <c:v>91.216674149380694</c:v>
                </c:pt>
                <c:pt idx="73">
                  <c:v>91.998411744948797</c:v>
                </c:pt>
                <c:pt idx="74">
                  <c:v>93.113244716655501</c:v>
                </c:pt>
                <c:pt idx="75">
                  <c:v>93.374214175577407</c:v>
                </c:pt>
                <c:pt idx="76">
                  <c:v>93.634552587213193</c:v>
                </c:pt>
                <c:pt idx="77">
                  <c:v>94.393723747679701</c:v>
                </c:pt>
                <c:pt idx="78">
                  <c:v>93.3086320569805</c:v>
                </c:pt>
                <c:pt idx="79">
                  <c:v>94.771234397857995</c:v>
                </c:pt>
                <c:pt idx="80">
                  <c:v>95.795218140125101</c:v>
                </c:pt>
                <c:pt idx="81">
                  <c:v>95.861806163455995</c:v>
                </c:pt>
                <c:pt idx="82">
                  <c:v>97.251938037346207</c:v>
                </c:pt>
                <c:pt idx="83">
                  <c:v>98.039461593739304</c:v>
                </c:pt>
                <c:pt idx="84">
                  <c:v>98.137345590472194</c:v>
                </c:pt>
                <c:pt idx="85">
                  <c:v>98.478587973656204</c:v>
                </c:pt>
                <c:pt idx="86">
                  <c:v>98.324107314411293</c:v>
                </c:pt>
                <c:pt idx="87">
                  <c:v>98.886450913321397</c:v>
                </c:pt>
                <c:pt idx="88">
                  <c:v>98.998821604171994</c:v>
                </c:pt>
                <c:pt idx="89">
                  <c:v>99.605726660046699</c:v>
                </c:pt>
                <c:pt idx="90">
                  <c:v>99.933345811421702</c:v>
                </c:pt>
                <c:pt idx="91">
                  <c:v>101.074743737764</c:v>
                </c:pt>
                <c:pt idx="92">
                  <c:v>100.53009765372001</c:v>
                </c:pt>
                <c:pt idx="93">
                  <c:v>101.703250655994</c:v>
                </c:pt>
                <c:pt idx="94">
                  <c:v>101.780466392089</c:v>
                </c:pt>
                <c:pt idx="95">
                  <c:v>101.51693701951</c:v>
                </c:pt>
                <c:pt idx="96">
                  <c:v>104.44865933557701</c:v>
                </c:pt>
                <c:pt idx="97">
                  <c:v>103.478050499711</c:v>
                </c:pt>
                <c:pt idx="98">
                  <c:v>101.876101632949</c:v>
                </c:pt>
                <c:pt idx="99">
                  <c:v>103.369279343267</c:v>
                </c:pt>
                <c:pt idx="100">
                  <c:v>102.997566578857</c:v>
                </c:pt>
                <c:pt idx="101">
                  <c:v>102.276136637712</c:v>
                </c:pt>
                <c:pt idx="102">
                  <c:v>103.391486789409</c:v>
                </c:pt>
                <c:pt idx="103">
                  <c:v>102.604620682765</c:v>
                </c:pt>
                <c:pt idx="104">
                  <c:v>101.57729296094701</c:v>
                </c:pt>
                <c:pt idx="105">
                  <c:v>100.391404685483</c:v>
                </c:pt>
                <c:pt idx="106">
                  <c:v>93.985066500299496</c:v>
                </c:pt>
                <c:pt idx="107">
                  <c:v>88.630978735348904</c:v>
                </c:pt>
                <c:pt idx="108">
                  <c:v>84.6808074458974</c:v>
                </c:pt>
                <c:pt idx="109">
                  <c:v>84.565356114075499</c:v>
                </c:pt>
                <c:pt idx="110">
                  <c:v>83.923711027147803</c:v>
                </c:pt>
                <c:pt idx="111">
                  <c:v>84.776415929586705</c:v>
                </c:pt>
                <c:pt idx="112">
                  <c:v>83.938508578718896</c:v>
                </c:pt>
                <c:pt idx="113">
                  <c:v>86.041446112073203</c:v>
                </c:pt>
                <c:pt idx="114">
                  <c:v>88.032869201568005</c:v>
                </c:pt>
                <c:pt idx="115">
                  <c:v>87.868540024912804</c:v>
                </c:pt>
                <c:pt idx="116">
                  <c:v>91.0137231096611</c:v>
                </c:pt>
                <c:pt idx="117">
                  <c:v>92.450232469604003</c:v>
                </c:pt>
                <c:pt idx="118">
                  <c:v>92.376297993445107</c:v>
                </c:pt>
                <c:pt idx="119">
                  <c:v>94.944544730053593</c:v>
                </c:pt>
                <c:pt idx="120">
                  <c:v>94.742349083471495</c:v>
                </c:pt>
                <c:pt idx="121">
                  <c:v>95.845521950491005</c:v>
                </c:pt>
                <c:pt idx="122">
                  <c:v>97.676883741579601</c:v>
                </c:pt>
                <c:pt idx="123">
                  <c:v>97.606170555990104</c:v>
                </c:pt>
                <c:pt idx="124">
                  <c:v>100.00532050836</c:v>
                </c:pt>
                <c:pt idx="125">
                  <c:v>101.411926773665</c:v>
                </c:pt>
                <c:pt idx="126">
                  <c:v>100.70499003514399</c:v>
                </c:pt>
                <c:pt idx="127">
                  <c:v>101.02166040430301</c:v>
                </c:pt>
                <c:pt idx="128">
                  <c:v>101.11934255761101</c:v>
                </c:pt>
                <c:pt idx="129">
                  <c:v>102.79213225623</c:v>
                </c:pt>
                <c:pt idx="130">
                  <c:v>103.546215529165</c:v>
                </c:pt>
                <c:pt idx="131">
                  <c:v>103.527486603992</c:v>
                </c:pt>
                <c:pt idx="132">
                  <c:v>104.796783393094</c:v>
                </c:pt>
                <c:pt idx="133">
                  <c:v>104.2515144229</c:v>
                </c:pt>
                <c:pt idx="134">
                  <c:v>104.751164795061</c:v>
                </c:pt>
                <c:pt idx="135">
                  <c:v>103.738723833544</c:v>
                </c:pt>
                <c:pt idx="136">
                  <c:v>104.917957494449</c:v>
                </c:pt>
                <c:pt idx="137">
                  <c:v>104.11625069335901</c:v>
                </c:pt>
                <c:pt idx="138">
                  <c:v>105.0323690062</c:v>
                </c:pt>
                <c:pt idx="139">
                  <c:v>106.076872756958</c:v>
                </c:pt>
                <c:pt idx="140">
                  <c:v>105.077961608805</c:v>
                </c:pt>
                <c:pt idx="141">
                  <c:v>104.946594583248</c:v>
                </c:pt>
                <c:pt idx="142">
                  <c:v>104.968886408435</c:v>
                </c:pt>
                <c:pt idx="143">
                  <c:v>105.173645544834</c:v>
                </c:pt>
                <c:pt idx="144">
                  <c:v>104.715963644968</c:v>
                </c:pt>
                <c:pt idx="145">
                  <c:v>105.018120896656</c:v>
                </c:pt>
                <c:pt idx="146">
                  <c:v>105.951268068095</c:v>
                </c:pt>
                <c:pt idx="147">
                  <c:v>104.978841859905</c:v>
                </c:pt>
                <c:pt idx="148">
                  <c:v>107.65319708249299</c:v>
                </c:pt>
                <c:pt idx="149">
                  <c:v>106.767004788835</c:v>
                </c:pt>
                <c:pt idx="150">
                  <c:v>106.490001915566</c:v>
                </c:pt>
                <c:pt idx="151">
                  <c:v>106.488104573706</c:v>
                </c:pt>
                <c:pt idx="152">
                  <c:v>107.12744432341999</c:v>
                </c:pt>
                <c:pt idx="153">
                  <c:v>106.203747060959</c:v>
                </c:pt>
                <c:pt idx="154">
                  <c:v>106.37554443076699</c:v>
                </c:pt>
                <c:pt idx="155">
                  <c:v>106.379463699209</c:v>
                </c:pt>
                <c:pt idx="156">
                  <c:v>108.423171939632</c:v>
                </c:pt>
                <c:pt idx="157">
                  <c:v>107.501401679129</c:v>
                </c:pt>
                <c:pt idx="158">
                  <c:v>108.16978645339999</c:v>
                </c:pt>
                <c:pt idx="159">
                  <c:v>108.59741908533501</c:v>
                </c:pt>
                <c:pt idx="160">
                  <c:v>108.51188837460499</c:v>
                </c:pt>
                <c:pt idx="161">
                  <c:v>107.472013538903</c:v>
                </c:pt>
                <c:pt idx="162">
                  <c:v>108.627653343764</c:v>
                </c:pt>
                <c:pt idx="163">
                  <c:v>109.053426045655</c:v>
                </c:pt>
                <c:pt idx="164">
                  <c:v>108.56340980703</c:v>
                </c:pt>
                <c:pt idx="165">
                  <c:v>109.680605707591</c:v>
                </c:pt>
                <c:pt idx="166">
                  <c:v>109.842812275558</c:v>
                </c:pt>
                <c:pt idx="167">
                  <c:v>109.049599805664</c:v>
                </c:pt>
                <c:pt idx="168">
                  <c:v>110.542131941238</c:v>
                </c:pt>
                <c:pt idx="169">
                  <c:v>110.41073318103599</c:v>
                </c:pt>
                <c:pt idx="170">
                  <c:v>109.800656236609</c:v>
                </c:pt>
                <c:pt idx="171">
                  <c:v>111.080525335139</c:v>
                </c:pt>
                <c:pt idx="172">
                  <c:v>110.75570203491399</c:v>
                </c:pt>
                <c:pt idx="173">
                  <c:v>110.560777755598</c:v>
                </c:pt>
                <c:pt idx="174">
                  <c:v>111.57489565208699</c:v>
                </c:pt>
                <c:pt idx="175">
                  <c:v>111.381734183546</c:v>
                </c:pt>
                <c:pt idx="176">
                  <c:v>113.383385514127</c:v>
                </c:pt>
                <c:pt idx="177">
                  <c:v>112.989324512176</c:v>
                </c:pt>
                <c:pt idx="178">
                  <c:v>112.808230977313</c:v>
                </c:pt>
                <c:pt idx="179">
                  <c:v>113.91776629434599</c:v>
                </c:pt>
                <c:pt idx="180">
                  <c:v>114.152965213496</c:v>
                </c:pt>
                <c:pt idx="181">
                  <c:v>114.025585649945</c:v>
                </c:pt>
                <c:pt idx="182">
                  <c:v>112.72423495010401</c:v>
                </c:pt>
                <c:pt idx="183">
                  <c:v>112.948895122728</c:v>
                </c:pt>
                <c:pt idx="184">
                  <c:v>111.566655282664</c:v>
                </c:pt>
                <c:pt idx="185">
                  <c:v>113.542221578373</c:v>
                </c:pt>
                <c:pt idx="186">
                  <c:v>113.502402269291</c:v>
                </c:pt>
                <c:pt idx="187">
                  <c:v>113.316845135904</c:v>
                </c:pt>
                <c:pt idx="188">
                  <c:v>113.958219611039</c:v>
                </c:pt>
                <c:pt idx="189">
                  <c:v>114.739131560028</c:v>
                </c:pt>
                <c:pt idx="190">
                  <c:v>113.675050388483</c:v>
                </c:pt>
                <c:pt idx="191">
                  <c:v>114.859749116092</c:v>
                </c:pt>
                <c:pt idx="192">
                  <c:v>113.26047424620801</c:v>
                </c:pt>
                <c:pt idx="193">
                  <c:v>114.68827519503</c:v>
                </c:pt>
                <c:pt idx="194">
                  <c:v>113.47770948287101</c:v>
                </c:pt>
                <c:pt idx="195">
                  <c:v>114.036507116271</c:v>
                </c:pt>
                <c:pt idx="196">
                  <c:v>113.541119126624</c:v>
                </c:pt>
                <c:pt idx="197">
                  <c:v>115.359909877145</c:v>
                </c:pt>
                <c:pt idx="198">
                  <c:v>113.725310465812</c:v>
                </c:pt>
                <c:pt idx="199">
                  <c:v>115.90319946207801</c:v>
                </c:pt>
                <c:pt idx="200">
                  <c:v>115.475678473399</c:v>
                </c:pt>
                <c:pt idx="201">
                  <c:v>115.08921229428201</c:v>
                </c:pt>
                <c:pt idx="202">
                  <c:v>117.664888385547</c:v>
                </c:pt>
                <c:pt idx="203">
                  <c:v>118.814157102328</c:v>
                </c:pt>
                <c:pt idx="204">
                  <c:v>118.067618553508</c:v>
                </c:pt>
                <c:pt idx="205">
                  <c:v>117.846903353307</c:v>
                </c:pt>
                <c:pt idx="206">
                  <c:v>120.224069327366</c:v>
                </c:pt>
                <c:pt idx="207">
                  <c:v>118.601589180324</c:v>
                </c:pt>
                <c:pt idx="208">
                  <c:v>120.586572933615</c:v>
                </c:pt>
                <c:pt idx="209">
                  <c:v>120.32748573512301</c:v>
                </c:pt>
                <c:pt idx="210">
                  <c:v>119.99375972111299</c:v>
                </c:pt>
                <c:pt idx="211">
                  <c:v>121.313465419607</c:v>
                </c:pt>
                <c:pt idx="212">
                  <c:v>121.61911985555901</c:v>
                </c:pt>
                <c:pt idx="213">
                  <c:v>120.442843121693</c:v>
                </c:pt>
                <c:pt idx="214">
                  <c:v>123.778260483067</c:v>
                </c:pt>
                <c:pt idx="215">
                  <c:v>125.111271751288</c:v>
                </c:pt>
                <c:pt idx="216">
                  <c:v>124.532167022038</c:v>
                </c:pt>
                <c:pt idx="217">
                  <c:v>123.919800485187</c:v>
                </c:pt>
                <c:pt idx="218">
                  <c:v>122.975876598509</c:v>
                </c:pt>
                <c:pt idx="219">
                  <c:v>123.71347889565899</c:v>
                </c:pt>
                <c:pt idx="220">
                  <c:v>124.88404931619699</c:v>
                </c:pt>
                <c:pt idx="221">
                  <c:v>124.913265288318</c:v>
                </c:pt>
                <c:pt idx="222">
                  <c:v>125.819996557585</c:v>
                </c:pt>
                <c:pt idx="223">
                  <c:v>126.136308858498</c:v>
                </c:pt>
                <c:pt idx="224">
                  <c:v>125.02518759816</c:v>
                </c:pt>
                <c:pt idx="225">
                  <c:v>127.107147074908</c:v>
                </c:pt>
                <c:pt idx="226">
                  <c:v>124.690390060475</c:v>
                </c:pt>
                <c:pt idx="227">
                  <c:v>123.08184602375501</c:v>
                </c:pt>
                <c:pt idx="228">
                  <c:v>124.782002196645</c:v>
                </c:pt>
                <c:pt idx="229">
                  <c:v>123.68780401596599</c:v>
                </c:pt>
                <c:pt idx="230">
                  <c:v>124.25209530402699</c:v>
                </c:pt>
                <c:pt idx="231">
                  <c:v>124.115539715479</c:v>
                </c:pt>
                <c:pt idx="232">
                  <c:v>125.623584468488</c:v>
                </c:pt>
                <c:pt idx="233">
                  <c:v>122.63625026465201</c:v>
                </c:pt>
                <c:pt idx="234">
                  <c:v>124.87324832126301</c:v>
                </c:pt>
                <c:pt idx="235">
                  <c:v>124.913881274959</c:v>
                </c:pt>
                <c:pt idx="236">
                  <c:v>124.05250642116999</c:v>
                </c:pt>
                <c:pt idx="237">
                  <c:v>124.906206990732</c:v>
                </c:pt>
                <c:pt idx="238">
                  <c:v>123.60975047316499</c:v>
                </c:pt>
                <c:pt idx="239">
                  <c:v>123.81447669375</c:v>
                </c:pt>
                <c:pt idx="240">
                  <c:v>120.59147364605499</c:v>
                </c:pt>
                <c:pt idx="241">
                  <c:v>120.49544070962099</c:v>
                </c:pt>
                <c:pt idx="242">
                  <c:v>117.95054922940299</c:v>
                </c:pt>
                <c:pt idx="243">
                  <c:v>104.370196556365</c:v>
                </c:pt>
                <c:pt idx="244">
                  <c:v>104.38928326909</c:v>
                </c:pt>
                <c:pt idx="245">
                  <c:v>111.870999801696</c:v>
                </c:pt>
                <c:pt idx="246">
                  <c:v>117.212641212495</c:v>
                </c:pt>
                <c:pt idx="247">
                  <c:v>119.414253337581</c:v>
                </c:pt>
                <c:pt idx="248">
                  <c:v>122.792711647369</c:v>
                </c:pt>
                <c:pt idx="249">
                  <c:v>123.556629498032</c:v>
                </c:pt>
                <c:pt idx="250">
                  <c:v>125.568803052409</c:v>
                </c:pt>
                <c:pt idx="251">
                  <c:v>126.343903457897</c:v>
                </c:pt>
                <c:pt idx="252">
                  <c:v>126.953839221888</c:v>
                </c:pt>
                <c:pt idx="253">
                  <c:v>126.77083570502199</c:v>
                </c:pt>
                <c:pt idx="254">
                  <c:v>130.97224243096201</c:v>
                </c:pt>
                <c:pt idx="255">
                  <c:v>130.214842541444</c:v>
                </c:pt>
                <c:pt idx="256">
                  <c:v>128.849289798223</c:v>
                </c:pt>
                <c:pt idx="257">
                  <c:v>129.68988797731501</c:v>
                </c:pt>
                <c:pt idx="258">
                  <c:v>128.741302764202</c:v>
                </c:pt>
                <c:pt idx="259">
                  <c:v>129.65173523951501</c:v>
                </c:pt>
                <c:pt idx="260">
                  <c:v>129.21262261900799</c:v>
                </c:pt>
                <c:pt idx="261">
                  <c:v>130.764861396859</c:v>
                </c:pt>
                <c:pt idx="262">
                  <c:v>134.23547174400699</c:v>
                </c:pt>
                <c:pt idx="263">
                  <c:v>135.72542824936701</c:v>
                </c:pt>
                <c:pt idx="264">
                  <c:v>133.830178404478</c:v>
                </c:pt>
                <c:pt idx="265">
                  <c:v>134.552612019365</c:v>
                </c:pt>
                <c:pt idx="266">
                  <c:v>132.62623718072501</c:v>
                </c:pt>
                <c:pt idx="267">
                  <c:v>132.928236936199</c:v>
                </c:pt>
                <c:pt idx="268">
                  <c:v>135.47669813511001</c:v>
                </c:pt>
                <c:pt idx="269">
                  <c:v>134.842498139502</c:v>
                </c:pt>
                <c:pt idx="270">
                  <c:v>134.99753727669301</c:v>
                </c:pt>
                <c:pt idx="271">
                  <c:v>136.329934124804</c:v>
                </c:pt>
                <c:pt idx="272">
                  <c:v>136.56162500691099</c:v>
                </c:pt>
                <c:pt idx="273">
                  <c:v>135.39076951173001</c:v>
                </c:pt>
                <c:pt idx="274">
                  <c:v>132.76436074863199</c:v>
                </c:pt>
                <c:pt idx="275" formatCode="General">
                  <c:v>131.89143715005801</c:v>
                </c:pt>
                <c:pt idx="276" formatCode="General">
                  <c:v>132.182920994109</c:v>
                </c:pt>
                <c:pt idx="277" formatCode="General">
                  <c:v>131.25677596827001</c:v>
                </c:pt>
                <c:pt idx="278" formatCode="#,##0">
                  <c:v>133.710352765442</c:v>
                </c:pt>
                <c:pt idx="279" formatCode="#,##0">
                  <c:v>131.77795940094501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4B-4510-BB2A-D42D5E07E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937792"/>
        <c:axId val="235939328"/>
      </c:lineChart>
      <c:dateAx>
        <c:axId val="235937792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b="0"/>
            </a:pPr>
            <a:endParaRPr lang="he-IL"/>
          </a:p>
        </c:txPr>
        <c:crossAx val="235939328"/>
        <c:crosses val="autoZero"/>
        <c:auto val="0"/>
        <c:lblOffset val="100"/>
        <c:baseTimeUnit val="months"/>
        <c:majorUnit val="6"/>
      </c:dateAx>
      <c:valAx>
        <c:axId val="235939328"/>
        <c:scaling>
          <c:orientation val="minMax"/>
          <c:min val="1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593779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31: מחיר הנפט והמדד למחירי הסחורות</a:t>
            </a:r>
            <a:r>
              <a:rPr lang="he-IL" sz="2000" dirty="0"/>
              <a:t>
</a:t>
            </a:r>
            <a:r>
              <a:rPr lang="he-IL" sz="2000" b="0" i="0" u="none" strike="noStrike" baseline="0" dirty="0" smtClean="0">
                <a:effectLst/>
              </a:rPr>
              <a:t>יולי</a:t>
            </a:r>
            <a:r>
              <a:rPr lang="he-IL" sz="2000" b="0" dirty="0" smtClean="0"/>
              <a:t> 2022</a:t>
            </a:r>
            <a:r>
              <a:rPr lang="he-IL" sz="2000" b="0" baseline="0" dirty="0" smtClean="0"/>
              <a:t> </a:t>
            </a:r>
            <a:r>
              <a:rPr lang="he-IL" sz="2000" b="0" dirty="0" smtClean="0"/>
              <a:t>עד </a:t>
            </a:r>
            <a:r>
              <a:rPr lang="he-IL" sz="2000" b="0" i="0" u="none" strike="noStrike" baseline="0" dirty="0" smtClean="0">
                <a:effectLst/>
              </a:rPr>
              <a:t>יולי</a:t>
            </a:r>
            <a:r>
              <a:rPr lang="he-IL" sz="2000" b="0" dirty="0" smtClean="0"/>
              <a:t> 2023</a:t>
            </a:r>
            <a:endParaRPr lang="he-IL" sz="2000" b="0" dirty="0"/>
          </a:p>
        </c:rich>
      </c:tx>
      <c:layout>
        <c:manualLayout>
          <c:xMode val="edge"/>
          <c:yMode val="edge"/>
          <c:x val="0.29028433945756776"/>
          <c:y val="2.2447342995361203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08005249343837"/>
          <c:h val="0.69124016748115913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44747</c:v>
                </c:pt>
                <c:pt idx="1">
                  <c:v>44748</c:v>
                </c:pt>
                <c:pt idx="2">
                  <c:v>44749</c:v>
                </c:pt>
                <c:pt idx="3">
                  <c:v>44750</c:v>
                </c:pt>
                <c:pt idx="4">
                  <c:v>44751</c:v>
                </c:pt>
                <c:pt idx="5">
                  <c:v>44752</c:v>
                </c:pt>
                <c:pt idx="6">
                  <c:v>44753</c:v>
                </c:pt>
                <c:pt idx="7">
                  <c:v>44754</c:v>
                </c:pt>
                <c:pt idx="8">
                  <c:v>44755</c:v>
                </c:pt>
                <c:pt idx="9">
                  <c:v>44756</c:v>
                </c:pt>
                <c:pt idx="10">
                  <c:v>44757</c:v>
                </c:pt>
                <c:pt idx="11">
                  <c:v>44758</c:v>
                </c:pt>
                <c:pt idx="12">
                  <c:v>44759</c:v>
                </c:pt>
                <c:pt idx="13">
                  <c:v>44760</c:v>
                </c:pt>
                <c:pt idx="14">
                  <c:v>44761</c:v>
                </c:pt>
                <c:pt idx="15">
                  <c:v>44762</c:v>
                </c:pt>
                <c:pt idx="16">
                  <c:v>44763</c:v>
                </c:pt>
                <c:pt idx="17">
                  <c:v>44764</c:v>
                </c:pt>
                <c:pt idx="18">
                  <c:v>44765</c:v>
                </c:pt>
                <c:pt idx="19">
                  <c:v>44766</c:v>
                </c:pt>
                <c:pt idx="20">
                  <c:v>44767</c:v>
                </c:pt>
                <c:pt idx="21">
                  <c:v>44768</c:v>
                </c:pt>
                <c:pt idx="22">
                  <c:v>44769</c:v>
                </c:pt>
                <c:pt idx="23">
                  <c:v>44770</c:v>
                </c:pt>
                <c:pt idx="24">
                  <c:v>44771</c:v>
                </c:pt>
                <c:pt idx="25">
                  <c:v>44772</c:v>
                </c:pt>
                <c:pt idx="26">
                  <c:v>44773</c:v>
                </c:pt>
                <c:pt idx="27">
                  <c:v>44774</c:v>
                </c:pt>
                <c:pt idx="28">
                  <c:v>44775</c:v>
                </c:pt>
                <c:pt idx="29">
                  <c:v>44776</c:v>
                </c:pt>
                <c:pt idx="30">
                  <c:v>44777</c:v>
                </c:pt>
                <c:pt idx="31">
                  <c:v>44778</c:v>
                </c:pt>
                <c:pt idx="32">
                  <c:v>44779</c:v>
                </c:pt>
                <c:pt idx="33">
                  <c:v>44780</c:v>
                </c:pt>
                <c:pt idx="34">
                  <c:v>44781</c:v>
                </c:pt>
                <c:pt idx="35">
                  <c:v>44782</c:v>
                </c:pt>
                <c:pt idx="36">
                  <c:v>44783</c:v>
                </c:pt>
                <c:pt idx="37">
                  <c:v>44784</c:v>
                </c:pt>
                <c:pt idx="38">
                  <c:v>44785</c:v>
                </c:pt>
                <c:pt idx="39">
                  <c:v>44786</c:v>
                </c:pt>
                <c:pt idx="40">
                  <c:v>44787</c:v>
                </c:pt>
                <c:pt idx="41">
                  <c:v>44788</c:v>
                </c:pt>
                <c:pt idx="42">
                  <c:v>44789</c:v>
                </c:pt>
                <c:pt idx="43">
                  <c:v>44790</c:v>
                </c:pt>
                <c:pt idx="44">
                  <c:v>44791</c:v>
                </c:pt>
                <c:pt idx="45">
                  <c:v>44792</c:v>
                </c:pt>
                <c:pt idx="46">
                  <c:v>44793</c:v>
                </c:pt>
                <c:pt idx="47">
                  <c:v>44794</c:v>
                </c:pt>
                <c:pt idx="48">
                  <c:v>44795</c:v>
                </c:pt>
                <c:pt idx="49">
                  <c:v>44796</c:v>
                </c:pt>
                <c:pt idx="50">
                  <c:v>44797</c:v>
                </c:pt>
                <c:pt idx="51">
                  <c:v>44798</c:v>
                </c:pt>
                <c:pt idx="52">
                  <c:v>44799</c:v>
                </c:pt>
                <c:pt idx="53">
                  <c:v>44800</c:v>
                </c:pt>
                <c:pt idx="54">
                  <c:v>44801</c:v>
                </c:pt>
                <c:pt idx="55">
                  <c:v>44802</c:v>
                </c:pt>
                <c:pt idx="56">
                  <c:v>44803</c:v>
                </c:pt>
                <c:pt idx="57">
                  <c:v>44804</c:v>
                </c:pt>
                <c:pt idx="58">
                  <c:v>44805</c:v>
                </c:pt>
                <c:pt idx="59">
                  <c:v>44806</c:v>
                </c:pt>
                <c:pt idx="60">
                  <c:v>44807</c:v>
                </c:pt>
                <c:pt idx="61">
                  <c:v>44808</c:v>
                </c:pt>
                <c:pt idx="62">
                  <c:v>44809</c:v>
                </c:pt>
                <c:pt idx="63">
                  <c:v>44810</c:v>
                </c:pt>
                <c:pt idx="64">
                  <c:v>44811</c:v>
                </c:pt>
                <c:pt idx="65">
                  <c:v>44812</c:v>
                </c:pt>
                <c:pt idx="66">
                  <c:v>44813</c:v>
                </c:pt>
                <c:pt idx="67">
                  <c:v>44814</c:v>
                </c:pt>
                <c:pt idx="68">
                  <c:v>44815</c:v>
                </c:pt>
                <c:pt idx="69">
                  <c:v>44816</c:v>
                </c:pt>
                <c:pt idx="70">
                  <c:v>44817</c:v>
                </c:pt>
                <c:pt idx="71">
                  <c:v>44818</c:v>
                </c:pt>
                <c:pt idx="72">
                  <c:v>44819</c:v>
                </c:pt>
                <c:pt idx="73">
                  <c:v>44820</c:v>
                </c:pt>
                <c:pt idx="74">
                  <c:v>44821</c:v>
                </c:pt>
                <c:pt idx="75">
                  <c:v>44822</c:v>
                </c:pt>
                <c:pt idx="76">
                  <c:v>44823</c:v>
                </c:pt>
                <c:pt idx="77">
                  <c:v>44824</c:v>
                </c:pt>
                <c:pt idx="78">
                  <c:v>44825</c:v>
                </c:pt>
                <c:pt idx="79">
                  <c:v>44826</c:v>
                </c:pt>
                <c:pt idx="80">
                  <c:v>44827</c:v>
                </c:pt>
                <c:pt idx="81">
                  <c:v>44828</c:v>
                </c:pt>
                <c:pt idx="82">
                  <c:v>44829</c:v>
                </c:pt>
                <c:pt idx="83">
                  <c:v>44830</c:v>
                </c:pt>
                <c:pt idx="84">
                  <c:v>44831</c:v>
                </c:pt>
                <c:pt idx="85">
                  <c:v>44832</c:v>
                </c:pt>
                <c:pt idx="86">
                  <c:v>44833</c:v>
                </c:pt>
                <c:pt idx="87">
                  <c:v>44834</c:v>
                </c:pt>
                <c:pt idx="88">
                  <c:v>44835</c:v>
                </c:pt>
                <c:pt idx="89">
                  <c:v>44836</c:v>
                </c:pt>
                <c:pt idx="90">
                  <c:v>44837</c:v>
                </c:pt>
                <c:pt idx="91">
                  <c:v>44838</c:v>
                </c:pt>
                <c:pt idx="92">
                  <c:v>44839</c:v>
                </c:pt>
                <c:pt idx="93">
                  <c:v>44840</c:v>
                </c:pt>
                <c:pt idx="94">
                  <c:v>44841</c:v>
                </c:pt>
                <c:pt idx="95">
                  <c:v>44842</c:v>
                </c:pt>
                <c:pt idx="96">
                  <c:v>44843</c:v>
                </c:pt>
                <c:pt idx="97">
                  <c:v>44844</c:v>
                </c:pt>
                <c:pt idx="98">
                  <c:v>44845</c:v>
                </c:pt>
                <c:pt idx="99">
                  <c:v>44846</c:v>
                </c:pt>
                <c:pt idx="100">
                  <c:v>44847</c:v>
                </c:pt>
                <c:pt idx="101">
                  <c:v>44848</c:v>
                </c:pt>
                <c:pt idx="102">
                  <c:v>44849</c:v>
                </c:pt>
                <c:pt idx="103">
                  <c:v>44850</c:v>
                </c:pt>
                <c:pt idx="104">
                  <c:v>44851</c:v>
                </c:pt>
                <c:pt idx="105">
                  <c:v>44852</c:v>
                </c:pt>
                <c:pt idx="106">
                  <c:v>44853</c:v>
                </c:pt>
                <c:pt idx="107">
                  <c:v>44854</c:v>
                </c:pt>
                <c:pt idx="108">
                  <c:v>44855</c:v>
                </c:pt>
                <c:pt idx="109">
                  <c:v>44856</c:v>
                </c:pt>
                <c:pt idx="110">
                  <c:v>44857</c:v>
                </c:pt>
                <c:pt idx="111">
                  <c:v>44858</c:v>
                </c:pt>
                <c:pt idx="112">
                  <c:v>44859</c:v>
                </c:pt>
                <c:pt idx="113">
                  <c:v>44860</c:v>
                </c:pt>
                <c:pt idx="114">
                  <c:v>44861</c:v>
                </c:pt>
                <c:pt idx="115">
                  <c:v>44862</c:v>
                </c:pt>
                <c:pt idx="116">
                  <c:v>44863</c:v>
                </c:pt>
                <c:pt idx="117">
                  <c:v>44864</c:v>
                </c:pt>
                <c:pt idx="118">
                  <c:v>44865</c:v>
                </c:pt>
                <c:pt idx="119">
                  <c:v>44866</c:v>
                </c:pt>
                <c:pt idx="120">
                  <c:v>44867</c:v>
                </c:pt>
                <c:pt idx="121">
                  <c:v>44868</c:v>
                </c:pt>
                <c:pt idx="122">
                  <c:v>44869</c:v>
                </c:pt>
                <c:pt idx="123">
                  <c:v>44870</c:v>
                </c:pt>
                <c:pt idx="124">
                  <c:v>44871</c:v>
                </c:pt>
                <c:pt idx="125">
                  <c:v>44872</c:v>
                </c:pt>
                <c:pt idx="126">
                  <c:v>44873</c:v>
                </c:pt>
                <c:pt idx="127">
                  <c:v>44874</c:v>
                </c:pt>
                <c:pt idx="128">
                  <c:v>44875</c:v>
                </c:pt>
                <c:pt idx="129">
                  <c:v>44876</c:v>
                </c:pt>
                <c:pt idx="130">
                  <c:v>44877</c:v>
                </c:pt>
                <c:pt idx="131">
                  <c:v>44878</c:v>
                </c:pt>
                <c:pt idx="132">
                  <c:v>44879</c:v>
                </c:pt>
                <c:pt idx="133">
                  <c:v>44880</c:v>
                </c:pt>
                <c:pt idx="134">
                  <c:v>44881</c:v>
                </c:pt>
                <c:pt idx="135">
                  <c:v>44882</c:v>
                </c:pt>
                <c:pt idx="136">
                  <c:v>44883</c:v>
                </c:pt>
                <c:pt idx="137">
                  <c:v>44884</c:v>
                </c:pt>
                <c:pt idx="138">
                  <c:v>44885</c:v>
                </c:pt>
                <c:pt idx="139">
                  <c:v>44886</c:v>
                </c:pt>
                <c:pt idx="140">
                  <c:v>44887</c:v>
                </c:pt>
                <c:pt idx="141">
                  <c:v>44888</c:v>
                </c:pt>
                <c:pt idx="142">
                  <c:v>44889</c:v>
                </c:pt>
                <c:pt idx="143">
                  <c:v>44890</c:v>
                </c:pt>
                <c:pt idx="144">
                  <c:v>44891</c:v>
                </c:pt>
                <c:pt idx="145">
                  <c:v>44892</c:v>
                </c:pt>
                <c:pt idx="146">
                  <c:v>44893</c:v>
                </c:pt>
                <c:pt idx="147">
                  <c:v>44894</c:v>
                </c:pt>
                <c:pt idx="148">
                  <c:v>44895</c:v>
                </c:pt>
                <c:pt idx="149">
                  <c:v>44896</c:v>
                </c:pt>
                <c:pt idx="150">
                  <c:v>44897</c:v>
                </c:pt>
                <c:pt idx="151">
                  <c:v>44898</c:v>
                </c:pt>
                <c:pt idx="152">
                  <c:v>44899</c:v>
                </c:pt>
                <c:pt idx="153">
                  <c:v>44900</c:v>
                </c:pt>
                <c:pt idx="154">
                  <c:v>44901</c:v>
                </c:pt>
                <c:pt idx="155">
                  <c:v>44902</c:v>
                </c:pt>
                <c:pt idx="156">
                  <c:v>44903</c:v>
                </c:pt>
                <c:pt idx="157">
                  <c:v>44904</c:v>
                </c:pt>
                <c:pt idx="158">
                  <c:v>44905</c:v>
                </c:pt>
                <c:pt idx="159">
                  <c:v>44906</c:v>
                </c:pt>
                <c:pt idx="160">
                  <c:v>44907</c:v>
                </c:pt>
                <c:pt idx="161">
                  <c:v>44908</c:v>
                </c:pt>
                <c:pt idx="162">
                  <c:v>44909</c:v>
                </c:pt>
                <c:pt idx="163">
                  <c:v>44910</c:v>
                </c:pt>
                <c:pt idx="164">
                  <c:v>44911</c:v>
                </c:pt>
                <c:pt idx="165">
                  <c:v>44912</c:v>
                </c:pt>
                <c:pt idx="166">
                  <c:v>44913</c:v>
                </c:pt>
                <c:pt idx="167">
                  <c:v>44914</c:v>
                </c:pt>
                <c:pt idx="168">
                  <c:v>44915</c:v>
                </c:pt>
                <c:pt idx="169">
                  <c:v>44916</c:v>
                </c:pt>
                <c:pt idx="170">
                  <c:v>44917</c:v>
                </c:pt>
                <c:pt idx="171">
                  <c:v>44918</c:v>
                </c:pt>
                <c:pt idx="172">
                  <c:v>44919</c:v>
                </c:pt>
                <c:pt idx="173">
                  <c:v>44920</c:v>
                </c:pt>
                <c:pt idx="174">
                  <c:v>44921</c:v>
                </c:pt>
                <c:pt idx="175">
                  <c:v>44922</c:v>
                </c:pt>
                <c:pt idx="176">
                  <c:v>44923</c:v>
                </c:pt>
                <c:pt idx="177">
                  <c:v>44924</c:v>
                </c:pt>
                <c:pt idx="178">
                  <c:v>44925</c:v>
                </c:pt>
                <c:pt idx="179">
                  <c:v>44926</c:v>
                </c:pt>
                <c:pt idx="180">
                  <c:v>44927</c:v>
                </c:pt>
                <c:pt idx="181">
                  <c:v>44928</c:v>
                </c:pt>
                <c:pt idx="182">
                  <c:v>44929</c:v>
                </c:pt>
                <c:pt idx="183">
                  <c:v>44930</c:v>
                </c:pt>
                <c:pt idx="184">
                  <c:v>44931</c:v>
                </c:pt>
                <c:pt idx="185">
                  <c:v>44932</c:v>
                </c:pt>
                <c:pt idx="186">
                  <c:v>44933</c:v>
                </c:pt>
                <c:pt idx="187">
                  <c:v>44934</c:v>
                </c:pt>
                <c:pt idx="188">
                  <c:v>44935</c:v>
                </c:pt>
                <c:pt idx="189">
                  <c:v>44936</c:v>
                </c:pt>
                <c:pt idx="190">
                  <c:v>44937</c:v>
                </c:pt>
                <c:pt idx="191">
                  <c:v>44938</c:v>
                </c:pt>
                <c:pt idx="192">
                  <c:v>44939</c:v>
                </c:pt>
                <c:pt idx="193">
                  <c:v>44940</c:v>
                </c:pt>
                <c:pt idx="194">
                  <c:v>44941</c:v>
                </c:pt>
                <c:pt idx="195">
                  <c:v>44942</c:v>
                </c:pt>
                <c:pt idx="196">
                  <c:v>44943</c:v>
                </c:pt>
                <c:pt idx="197">
                  <c:v>44944</c:v>
                </c:pt>
                <c:pt idx="198">
                  <c:v>44945</c:v>
                </c:pt>
                <c:pt idx="199">
                  <c:v>44946</c:v>
                </c:pt>
                <c:pt idx="200">
                  <c:v>44947</c:v>
                </c:pt>
                <c:pt idx="201">
                  <c:v>44948</c:v>
                </c:pt>
                <c:pt idx="202">
                  <c:v>44949</c:v>
                </c:pt>
                <c:pt idx="203">
                  <c:v>44950</c:v>
                </c:pt>
                <c:pt idx="204">
                  <c:v>44951</c:v>
                </c:pt>
                <c:pt idx="205">
                  <c:v>44952</c:v>
                </c:pt>
                <c:pt idx="206">
                  <c:v>44953</c:v>
                </c:pt>
                <c:pt idx="207">
                  <c:v>44954</c:v>
                </c:pt>
                <c:pt idx="208">
                  <c:v>44955</c:v>
                </c:pt>
                <c:pt idx="209">
                  <c:v>44956</c:v>
                </c:pt>
                <c:pt idx="210">
                  <c:v>44957</c:v>
                </c:pt>
                <c:pt idx="211">
                  <c:v>44958</c:v>
                </c:pt>
                <c:pt idx="212">
                  <c:v>44959</c:v>
                </c:pt>
                <c:pt idx="213">
                  <c:v>44960</c:v>
                </c:pt>
                <c:pt idx="214">
                  <c:v>44961</c:v>
                </c:pt>
                <c:pt idx="215">
                  <c:v>44962</c:v>
                </c:pt>
                <c:pt idx="216">
                  <c:v>44963</c:v>
                </c:pt>
                <c:pt idx="217">
                  <c:v>44964</c:v>
                </c:pt>
                <c:pt idx="218">
                  <c:v>44965</c:v>
                </c:pt>
                <c:pt idx="219">
                  <c:v>44966</c:v>
                </c:pt>
                <c:pt idx="220">
                  <c:v>44967</c:v>
                </c:pt>
                <c:pt idx="221">
                  <c:v>44968</c:v>
                </c:pt>
                <c:pt idx="222">
                  <c:v>44969</c:v>
                </c:pt>
                <c:pt idx="223">
                  <c:v>44970</c:v>
                </c:pt>
                <c:pt idx="224">
                  <c:v>44971</c:v>
                </c:pt>
                <c:pt idx="225">
                  <c:v>44972</c:v>
                </c:pt>
                <c:pt idx="226">
                  <c:v>44973</c:v>
                </c:pt>
                <c:pt idx="227">
                  <c:v>44974</c:v>
                </c:pt>
                <c:pt idx="228">
                  <c:v>44975</c:v>
                </c:pt>
                <c:pt idx="229">
                  <c:v>44976</c:v>
                </c:pt>
                <c:pt idx="230">
                  <c:v>44977</c:v>
                </c:pt>
                <c:pt idx="231">
                  <c:v>44978</c:v>
                </c:pt>
                <c:pt idx="232">
                  <c:v>44979</c:v>
                </c:pt>
                <c:pt idx="233">
                  <c:v>44980</c:v>
                </c:pt>
                <c:pt idx="234">
                  <c:v>44981</c:v>
                </c:pt>
                <c:pt idx="235">
                  <c:v>44982</c:v>
                </c:pt>
                <c:pt idx="236">
                  <c:v>44983</c:v>
                </c:pt>
                <c:pt idx="237">
                  <c:v>44984</c:v>
                </c:pt>
                <c:pt idx="238">
                  <c:v>44985</c:v>
                </c:pt>
                <c:pt idx="239">
                  <c:v>44986</c:v>
                </c:pt>
                <c:pt idx="240">
                  <c:v>44987</c:v>
                </c:pt>
                <c:pt idx="241">
                  <c:v>44988</c:v>
                </c:pt>
                <c:pt idx="242">
                  <c:v>44989</c:v>
                </c:pt>
                <c:pt idx="243">
                  <c:v>44990</c:v>
                </c:pt>
                <c:pt idx="244">
                  <c:v>44991</c:v>
                </c:pt>
                <c:pt idx="245">
                  <c:v>44992</c:v>
                </c:pt>
                <c:pt idx="246">
                  <c:v>44993</c:v>
                </c:pt>
                <c:pt idx="247">
                  <c:v>44994</c:v>
                </c:pt>
                <c:pt idx="248">
                  <c:v>44995</c:v>
                </c:pt>
                <c:pt idx="249">
                  <c:v>44996</c:v>
                </c:pt>
                <c:pt idx="250">
                  <c:v>44997</c:v>
                </c:pt>
                <c:pt idx="251">
                  <c:v>44998</c:v>
                </c:pt>
                <c:pt idx="252">
                  <c:v>44999</c:v>
                </c:pt>
                <c:pt idx="253">
                  <c:v>45000</c:v>
                </c:pt>
                <c:pt idx="254">
                  <c:v>45001</c:v>
                </c:pt>
                <c:pt idx="255">
                  <c:v>45002</c:v>
                </c:pt>
                <c:pt idx="256">
                  <c:v>45003</c:v>
                </c:pt>
                <c:pt idx="257">
                  <c:v>45004</c:v>
                </c:pt>
                <c:pt idx="258">
                  <c:v>45005</c:v>
                </c:pt>
                <c:pt idx="259">
                  <c:v>45006</c:v>
                </c:pt>
                <c:pt idx="260">
                  <c:v>45007</c:v>
                </c:pt>
                <c:pt idx="261">
                  <c:v>45008</c:v>
                </c:pt>
                <c:pt idx="262">
                  <c:v>45009</c:v>
                </c:pt>
                <c:pt idx="263">
                  <c:v>45010</c:v>
                </c:pt>
                <c:pt idx="264">
                  <c:v>45011</c:v>
                </c:pt>
                <c:pt idx="265">
                  <c:v>45012</c:v>
                </c:pt>
                <c:pt idx="266">
                  <c:v>45013</c:v>
                </c:pt>
                <c:pt idx="267">
                  <c:v>45014</c:v>
                </c:pt>
                <c:pt idx="268">
                  <c:v>45015</c:v>
                </c:pt>
                <c:pt idx="269">
                  <c:v>45016</c:v>
                </c:pt>
                <c:pt idx="270">
                  <c:v>45017</c:v>
                </c:pt>
                <c:pt idx="271">
                  <c:v>45018</c:v>
                </c:pt>
                <c:pt idx="272">
                  <c:v>45019</c:v>
                </c:pt>
                <c:pt idx="273">
                  <c:v>45020</c:v>
                </c:pt>
                <c:pt idx="274">
                  <c:v>45021</c:v>
                </c:pt>
                <c:pt idx="275">
                  <c:v>45022</c:v>
                </c:pt>
                <c:pt idx="276">
                  <c:v>45023</c:v>
                </c:pt>
                <c:pt idx="277">
                  <c:v>45024</c:v>
                </c:pt>
                <c:pt idx="278">
                  <c:v>45025</c:v>
                </c:pt>
                <c:pt idx="279">
                  <c:v>45026</c:v>
                </c:pt>
                <c:pt idx="280">
                  <c:v>45027</c:v>
                </c:pt>
                <c:pt idx="281">
                  <c:v>45028</c:v>
                </c:pt>
                <c:pt idx="282">
                  <c:v>45029</c:v>
                </c:pt>
                <c:pt idx="283">
                  <c:v>45030</c:v>
                </c:pt>
                <c:pt idx="284">
                  <c:v>45031</c:v>
                </c:pt>
                <c:pt idx="285">
                  <c:v>45032</c:v>
                </c:pt>
                <c:pt idx="286">
                  <c:v>45033</c:v>
                </c:pt>
                <c:pt idx="287">
                  <c:v>45034</c:v>
                </c:pt>
                <c:pt idx="288">
                  <c:v>45035</c:v>
                </c:pt>
                <c:pt idx="289">
                  <c:v>45036</c:v>
                </c:pt>
                <c:pt idx="290">
                  <c:v>45037</c:v>
                </c:pt>
                <c:pt idx="291">
                  <c:v>45038</c:v>
                </c:pt>
                <c:pt idx="292">
                  <c:v>45039</c:v>
                </c:pt>
                <c:pt idx="293">
                  <c:v>45040</c:v>
                </c:pt>
                <c:pt idx="294">
                  <c:v>45041</c:v>
                </c:pt>
                <c:pt idx="295">
                  <c:v>45042</c:v>
                </c:pt>
                <c:pt idx="296">
                  <c:v>45043</c:v>
                </c:pt>
                <c:pt idx="297">
                  <c:v>45044</c:v>
                </c:pt>
                <c:pt idx="298">
                  <c:v>45045</c:v>
                </c:pt>
                <c:pt idx="299">
                  <c:v>45046</c:v>
                </c:pt>
                <c:pt idx="300">
                  <c:v>45047</c:v>
                </c:pt>
                <c:pt idx="301">
                  <c:v>45048</c:v>
                </c:pt>
                <c:pt idx="302">
                  <c:v>45049</c:v>
                </c:pt>
                <c:pt idx="303">
                  <c:v>45050</c:v>
                </c:pt>
                <c:pt idx="304">
                  <c:v>45051</c:v>
                </c:pt>
                <c:pt idx="305">
                  <c:v>45052</c:v>
                </c:pt>
                <c:pt idx="306">
                  <c:v>45053</c:v>
                </c:pt>
                <c:pt idx="307">
                  <c:v>45054</c:v>
                </c:pt>
                <c:pt idx="308">
                  <c:v>45055</c:v>
                </c:pt>
                <c:pt idx="309">
                  <c:v>45056</c:v>
                </c:pt>
                <c:pt idx="310">
                  <c:v>45057</c:v>
                </c:pt>
                <c:pt idx="311">
                  <c:v>45058</c:v>
                </c:pt>
                <c:pt idx="312">
                  <c:v>45059</c:v>
                </c:pt>
                <c:pt idx="313">
                  <c:v>45060</c:v>
                </c:pt>
                <c:pt idx="314">
                  <c:v>45061</c:v>
                </c:pt>
                <c:pt idx="315">
                  <c:v>45062</c:v>
                </c:pt>
                <c:pt idx="316">
                  <c:v>45063</c:v>
                </c:pt>
                <c:pt idx="317">
                  <c:v>45064</c:v>
                </c:pt>
                <c:pt idx="318">
                  <c:v>45065</c:v>
                </c:pt>
                <c:pt idx="319">
                  <c:v>45066</c:v>
                </c:pt>
                <c:pt idx="320">
                  <c:v>45067</c:v>
                </c:pt>
                <c:pt idx="321">
                  <c:v>45068</c:v>
                </c:pt>
                <c:pt idx="322">
                  <c:v>45069</c:v>
                </c:pt>
                <c:pt idx="323">
                  <c:v>45070</c:v>
                </c:pt>
                <c:pt idx="324">
                  <c:v>45071</c:v>
                </c:pt>
                <c:pt idx="325">
                  <c:v>45072</c:v>
                </c:pt>
                <c:pt idx="326">
                  <c:v>45073</c:v>
                </c:pt>
                <c:pt idx="327">
                  <c:v>45074</c:v>
                </c:pt>
                <c:pt idx="328">
                  <c:v>45075</c:v>
                </c:pt>
                <c:pt idx="329">
                  <c:v>45076</c:v>
                </c:pt>
                <c:pt idx="330">
                  <c:v>45077</c:v>
                </c:pt>
                <c:pt idx="331">
                  <c:v>45078</c:v>
                </c:pt>
                <c:pt idx="332">
                  <c:v>45079</c:v>
                </c:pt>
                <c:pt idx="333">
                  <c:v>45080</c:v>
                </c:pt>
                <c:pt idx="334">
                  <c:v>45081</c:v>
                </c:pt>
                <c:pt idx="335">
                  <c:v>45082</c:v>
                </c:pt>
                <c:pt idx="336">
                  <c:v>45083</c:v>
                </c:pt>
                <c:pt idx="337">
                  <c:v>45084</c:v>
                </c:pt>
                <c:pt idx="338">
                  <c:v>45085</c:v>
                </c:pt>
                <c:pt idx="339">
                  <c:v>45086</c:v>
                </c:pt>
                <c:pt idx="340">
                  <c:v>45087</c:v>
                </c:pt>
                <c:pt idx="341">
                  <c:v>45088</c:v>
                </c:pt>
                <c:pt idx="342">
                  <c:v>45089</c:v>
                </c:pt>
                <c:pt idx="343">
                  <c:v>45090</c:v>
                </c:pt>
                <c:pt idx="344">
                  <c:v>45091</c:v>
                </c:pt>
                <c:pt idx="345">
                  <c:v>45092</c:v>
                </c:pt>
                <c:pt idx="346">
                  <c:v>45093</c:v>
                </c:pt>
                <c:pt idx="347">
                  <c:v>45094</c:v>
                </c:pt>
                <c:pt idx="348">
                  <c:v>45095</c:v>
                </c:pt>
                <c:pt idx="349">
                  <c:v>45096</c:v>
                </c:pt>
                <c:pt idx="350">
                  <c:v>45097</c:v>
                </c:pt>
                <c:pt idx="351">
                  <c:v>45098</c:v>
                </c:pt>
                <c:pt idx="352">
                  <c:v>45099</c:v>
                </c:pt>
                <c:pt idx="353">
                  <c:v>45100</c:v>
                </c:pt>
                <c:pt idx="354">
                  <c:v>45101</c:v>
                </c:pt>
                <c:pt idx="355">
                  <c:v>45102</c:v>
                </c:pt>
                <c:pt idx="356">
                  <c:v>45103</c:v>
                </c:pt>
                <c:pt idx="357">
                  <c:v>45104</c:v>
                </c:pt>
                <c:pt idx="358">
                  <c:v>45105</c:v>
                </c:pt>
                <c:pt idx="359">
                  <c:v>45106</c:v>
                </c:pt>
                <c:pt idx="360">
                  <c:v>45107</c:v>
                </c:pt>
                <c:pt idx="361">
                  <c:v>45108</c:v>
                </c:pt>
                <c:pt idx="362">
                  <c:v>45109</c:v>
                </c:pt>
                <c:pt idx="363">
                  <c:v>45110</c:v>
                </c:pt>
                <c:pt idx="364">
                  <c:v>45111</c:v>
                </c:pt>
                <c:pt idx="365">
                  <c:v>45112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99.962522129895518</c:v>
                </c:pt>
                <c:pt idx="2">
                  <c:v>101.83331279549007</c:v>
                </c:pt>
                <c:pt idx="3">
                  <c:v>103.52777351752972</c:v>
                </c:pt>
                <c:pt idx="4">
                  <c:v>103.52777351752972</c:v>
                </c:pt>
                <c:pt idx="5">
                  <c:v>103.52777351752972</c:v>
                </c:pt>
                <c:pt idx="6">
                  <c:v>102.50432402865607</c:v>
                </c:pt>
                <c:pt idx="7">
                  <c:v>99.630451800045947</c:v>
                </c:pt>
                <c:pt idx="8">
                  <c:v>99.722406668800261</c:v>
                </c:pt>
                <c:pt idx="9">
                  <c:v>98.177657958916654</c:v>
                </c:pt>
                <c:pt idx="10">
                  <c:v>98.252170436321322</c:v>
                </c:pt>
                <c:pt idx="11">
                  <c:v>98.252170436321322</c:v>
                </c:pt>
                <c:pt idx="12">
                  <c:v>98.252170436321322</c:v>
                </c:pt>
                <c:pt idx="13">
                  <c:v>100.70611764726743</c:v>
                </c:pt>
                <c:pt idx="14">
                  <c:v>99.697739093740338</c:v>
                </c:pt>
                <c:pt idx="15">
                  <c:v>99.981937040724333</c:v>
                </c:pt>
                <c:pt idx="16">
                  <c:v>98.924666599881732</c:v>
                </c:pt>
                <c:pt idx="17">
                  <c:v>98.606248764404938</c:v>
                </c:pt>
                <c:pt idx="18">
                  <c:v>98.606248764404938</c:v>
                </c:pt>
                <c:pt idx="19">
                  <c:v>98.606248764404938</c:v>
                </c:pt>
                <c:pt idx="20">
                  <c:v>98.980672855206436</c:v>
                </c:pt>
                <c:pt idx="21">
                  <c:v>100.33623700021012</c:v>
                </c:pt>
                <c:pt idx="22">
                  <c:v>100.79078084289084</c:v>
                </c:pt>
                <c:pt idx="23">
                  <c:v>102.44614578559026</c:v>
                </c:pt>
                <c:pt idx="24">
                  <c:v>103.33590721268372</c:v>
                </c:pt>
                <c:pt idx="25">
                  <c:v>103.33590721268372</c:v>
                </c:pt>
                <c:pt idx="26">
                  <c:v>103.33590721268372</c:v>
                </c:pt>
                <c:pt idx="27">
                  <c:v>102.18346824775557</c:v>
                </c:pt>
                <c:pt idx="28">
                  <c:v>100.95215066680026</c:v>
                </c:pt>
                <c:pt idx="29">
                  <c:v>100.38953935242853</c:v>
                </c:pt>
                <c:pt idx="30">
                  <c:v>101.89519228297189</c:v>
                </c:pt>
                <c:pt idx="31">
                  <c:v>102.22737342852254</c:v>
                </c:pt>
                <c:pt idx="32">
                  <c:v>102.22737342852254</c:v>
                </c:pt>
                <c:pt idx="33">
                  <c:v>102.22737342852254</c:v>
                </c:pt>
                <c:pt idx="34">
                  <c:v>102.74581360444469</c:v>
                </c:pt>
                <c:pt idx="35">
                  <c:v>103.41877519394963</c:v>
                </c:pt>
                <c:pt idx="36">
                  <c:v>104.54062902538034</c:v>
                </c:pt>
                <c:pt idx="37">
                  <c:v>105.74459729130966</c:v>
                </c:pt>
                <c:pt idx="38">
                  <c:v>105.63267343322113</c:v>
                </c:pt>
                <c:pt idx="39">
                  <c:v>105.63267343322113</c:v>
                </c:pt>
                <c:pt idx="40">
                  <c:v>105.63267343322113</c:v>
                </c:pt>
                <c:pt idx="41">
                  <c:v>104.43007928198519</c:v>
                </c:pt>
                <c:pt idx="42">
                  <c:v>103.50532225649137</c:v>
                </c:pt>
                <c:pt idx="43">
                  <c:v>102.9945505270838</c:v>
                </c:pt>
                <c:pt idx="44">
                  <c:v>102.17234235136732</c:v>
                </c:pt>
                <c:pt idx="45">
                  <c:v>102.90971002633866</c:v>
                </c:pt>
                <c:pt idx="46">
                  <c:v>102.90971002633866</c:v>
                </c:pt>
                <c:pt idx="47">
                  <c:v>102.90971002633866</c:v>
                </c:pt>
                <c:pt idx="48">
                  <c:v>103.40627518286806</c:v>
                </c:pt>
                <c:pt idx="49">
                  <c:v>104.57593490774372</c:v>
                </c:pt>
                <c:pt idx="50">
                  <c:v>104.71026570059016</c:v>
                </c:pt>
                <c:pt idx="51">
                  <c:v>104.27216690794938</c:v>
                </c:pt>
                <c:pt idx="52">
                  <c:v>105.33688416390441</c:v>
                </c:pt>
                <c:pt idx="53">
                  <c:v>105.33688416390441</c:v>
                </c:pt>
                <c:pt idx="54">
                  <c:v>105.33688416390441</c:v>
                </c:pt>
                <c:pt idx="55">
                  <c:v>106.17086096707534</c:v>
                </c:pt>
                <c:pt idx="56">
                  <c:v>104.62407324829189</c:v>
                </c:pt>
                <c:pt idx="57">
                  <c:v>104.07739723173513</c:v>
                </c:pt>
                <c:pt idx="58">
                  <c:v>101.9068944210057</c:v>
                </c:pt>
                <c:pt idx="59">
                  <c:v>102.42287448836392</c:v>
                </c:pt>
                <c:pt idx="60">
                  <c:v>102.42287448836392</c:v>
                </c:pt>
                <c:pt idx="61">
                  <c:v>102.42287448836392</c:v>
                </c:pt>
                <c:pt idx="62">
                  <c:v>102.42287448836392</c:v>
                </c:pt>
                <c:pt idx="63">
                  <c:v>102.71835347371763</c:v>
                </c:pt>
                <c:pt idx="64">
                  <c:v>102.55416893100082</c:v>
                </c:pt>
                <c:pt idx="65">
                  <c:v>102.69783040587802</c:v>
                </c:pt>
                <c:pt idx="66">
                  <c:v>104.52416181220018</c:v>
                </c:pt>
                <c:pt idx="67">
                  <c:v>104.52416181220018</c:v>
                </c:pt>
                <c:pt idx="68">
                  <c:v>104.52416181220018</c:v>
                </c:pt>
                <c:pt idx="69">
                  <c:v>105.56587372861145</c:v>
                </c:pt>
                <c:pt idx="70">
                  <c:v>105.16815617744342</c:v>
                </c:pt>
                <c:pt idx="71">
                  <c:v>104.46729119440708</c:v>
                </c:pt>
                <c:pt idx="72">
                  <c:v>103.83499896719766</c:v>
                </c:pt>
                <c:pt idx="73">
                  <c:v>103.8545911831482</c:v>
                </c:pt>
                <c:pt idx="74">
                  <c:v>103.8545911831482</c:v>
                </c:pt>
                <c:pt idx="75">
                  <c:v>103.8545911831482</c:v>
                </c:pt>
                <c:pt idx="76">
                  <c:v>103.35611999656027</c:v>
                </c:pt>
                <c:pt idx="77">
                  <c:v>104.75292974550507</c:v>
                </c:pt>
                <c:pt idx="78">
                  <c:v>104.27886017629447</c:v>
                </c:pt>
                <c:pt idx="79">
                  <c:v>104.43694985545199</c:v>
                </c:pt>
                <c:pt idx="80">
                  <c:v>102.04729791427118</c:v>
                </c:pt>
                <c:pt idx="81">
                  <c:v>102.04729791427118</c:v>
                </c:pt>
                <c:pt idx="82">
                  <c:v>102.04729791427118</c:v>
                </c:pt>
                <c:pt idx="83">
                  <c:v>100.35498701683245</c:v>
                </c:pt>
                <c:pt idx="84">
                  <c:v>100.19186630484599</c:v>
                </c:pt>
                <c:pt idx="85">
                  <c:v>101.19375105828993</c:v>
                </c:pt>
                <c:pt idx="86">
                  <c:v>101.66848552170701</c:v>
                </c:pt>
                <c:pt idx="87">
                  <c:v>101.66265661583033</c:v>
                </c:pt>
                <c:pt idx="88">
                  <c:v>101.66265661583033</c:v>
                </c:pt>
                <c:pt idx="89">
                  <c:v>101.66265661583033</c:v>
                </c:pt>
                <c:pt idx="90">
                  <c:v>102.04421723778123</c:v>
                </c:pt>
                <c:pt idx="91">
                  <c:v>103.29124848514935</c:v>
                </c:pt>
                <c:pt idx="92">
                  <c:v>103.29437348791976</c:v>
                </c:pt>
                <c:pt idx="93">
                  <c:v>102.66697931469797</c:v>
                </c:pt>
                <c:pt idx="94">
                  <c:v>102.45011298768881</c:v>
                </c:pt>
                <c:pt idx="95">
                  <c:v>102.45011298768881</c:v>
                </c:pt>
                <c:pt idx="96">
                  <c:v>102.45011298768881</c:v>
                </c:pt>
                <c:pt idx="97">
                  <c:v>103.57930281853086</c:v>
                </c:pt>
                <c:pt idx="98">
                  <c:v>103.06895218878739</c:v>
                </c:pt>
                <c:pt idx="99">
                  <c:v>102.89040593121092</c:v>
                </c:pt>
                <c:pt idx="100">
                  <c:v>103.32916961805816</c:v>
                </c:pt>
                <c:pt idx="101">
                  <c:v>102.00275000243792</c:v>
                </c:pt>
                <c:pt idx="102">
                  <c:v>102.00275000243792</c:v>
                </c:pt>
                <c:pt idx="103">
                  <c:v>102.00275000243792</c:v>
                </c:pt>
                <c:pt idx="104">
                  <c:v>101.85587487222948</c:v>
                </c:pt>
                <c:pt idx="105">
                  <c:v>101.29621125550639</c:v>
                </c:pt>
                <c:pt idx="106">
                  <c:v>100.89406107629526</c:v>
                </c:pt>
                <c:pt idx="107">
                  <c:v>101.6827364208656</c:v>
                </c:pt>
                <c:pt idx="108">
                  <c:v>102.0573156536486</c:v>
                </c:pt>
                <c:pt idx="109">
                  <c:v>102.0573156536486</c:v>
                </c:pt>
                <c:pt idx="110">
                  <c:v>102.0573156536486</c:v>
                </c:pt>
                <c:pt idx="111">
                  <c:v>101.42774949268569</c:v>
                </c:pt>
                <c:pt idx="112">
                  <c:v>101.6007992914887</c:v>
                </c:pt>
                <c:pt idx="113">
                  <c:v>102.54158026735836</c:v>
                </c:pt>
                <c:pt idx="114">
                  <c:v>101.78878704679698</c:v>
                </c:pt>
                <c:pt idx="115">
                  <c:v>100.68608216851251</c:v>
                </c:pt>
                <c:pt idx="116">
                  <c:v>100.68608216851251</c:v>
                </c:pt>
                <c:pt idx="117">
                  <c:v>100.68608216851251</c:v>
                </c:pt>
                <c:pt idx="118">
                  <c:v>101.72956713614101</c:v>
                </c:pt>
                <c:pt idx="119">
                  <c:v>103.14122618903025</c:v>
                </c:pt>
                <c:pt idx="120">
                  <c:v>102.25170855647916</c:v>
                </c:pt>
                <c:pt idx="121">
                  <c:v>101.57067958393574</c:v>
                </c:pt>
                <c:pt idx="122">
                  <c:v>103.75370456888697</c:v>
                </c:pt>
                <c:pt idx="123">
                  <c:v>103.75370456888697</c:v>
                </c:pt>
                <c:pt idx="124">
                  <c:v>103.75370456888697</c:v>
                </c:pt>
                <c:pt idx="125">
                  <c:v>103.58147480627193</c:v>
                </c:pt>
                <c:pt idx="126">
                  <c:v>103.95288471000411</c:v>
                </c:pt>
                <c:pt idx="127">
                  <c:v>103.51764496245114</c:v>
                </c:pt>
                <c:pt idx="128">
                  <c:v>103.97673224887605</c:v>
                </c:pt>
                <c:pt idx="129">
                  <c:v>105.64683567981881</c:v>
                </c:pt>
                <c:pt idx="130">
                  <c:v>105.64683567981881</c:v>
                </c:pt>
                <c:pt idx="131">
                  <c:v>105.64683567981881</c:v>
                </c:pt>
                <c:pt idx="132">
                  <c:v>105.67888358057048</c:v>
                </c:pt>
                <c:pt idx="133">
                  <c:v>106.40884876670984</c:v>
                </c:pt>
                <c:pt idx="134">
                  <c:v>105.50705275447932</c:v>
                </c:pt>
                <c:pt idx="135">
                  <c:v>104.39406417913484</c:v>
                </c:pt>
                <c:pt idx="136">
                  <c:v>104.55148896408589</c:v>
                </c:pt>
                <c:pt idx="137">
                  <c:v>104.55148896408589</c:v>
                </c:pt>
                <c:pt idx="138">
                  <c:v>104.55148896408589</c:v>
                </c:pt>
                <c:pt idx="139">
                  <c:v>103.68668323287514</c:v>
                </c:pt>
                <c:pt idx="140">
                  <c:v>103.96210457633377</c:v>
                </c:pt>
                <c:pt idx="141">
                  <c:v>103.95556644997019</c:v>
                </c:pt>
                <c:pt idx="142">
                  <c:v>103.95556644997019</c:v>
                </c:pt>
                <c:pt idx="143">
                  <c:v>103.55731698343698</c:v>
                </c:pt>
                <c:pt idx="144">
                  <c:v>103.55731698343698</c:v>
                </c:pt>
                <c:pt idx="145">
                  <c:v>103.55731698343698</c:v>
                </c:pt>
                <c:pt idx="146">
                  <c:v>103.00501152926547</c:v>
                </c:pt>
                <c:pt idx="147">
                  <c:v>103.4984960093049</c:v>
                </c:pt>
                <c:pt idx="148">
                  <c:v>104.80583316119953</c:v>
                </c:pt>
                <c:pt idx="149">
                  <c:v>104.96844412096101</c:v>
                </c:pt>
                <c:pt idx="150">
                  <c:v>104.88411337244084</c:v>
                </c:pt>
                <c:pt idx="151">
                  <c:v>104.88411337244084</c:v>
                </c:pt>
                <c:pt idx="152">
                  <c:v>104.88411337244084</c:v>
                </c:pt>
                <c:pt idx="153">
                  <c:v>104.05080146347639</c:v>
                </c:pt>
                <c:pt idx="154">
                  <c:v>103.63457769022835</c:v>
                </c:pt>
                <c:pt idx="155">
                  <c:v>104.38657303774197</c:v>
                </c:pt>
                <c:pt idx="156">
                  <c:v>104.51208290078263</c:v>
                </c:pt>
                <c:pt idx="157">
                  <c:v>104.35474676839243</c:v>
                </c:pt>
                <c:pt idx="158">
                  <c:v>104.35474676839243</c:v>
                </c:pt>
                <c:pt idx="159">
                  <c:v>104.35474676839243</c:v>
                </c:pt>
                <c:pt idx="160">
                  <c:v>104.25049135681849</c:v>
                </c:pt>
                <c:pt idx="161">
                  <c:v>105.07513747795865</c:v>
                </c:pt>
                <c:pt idx="162">
                  <c:v>104.78371434726439</c:v>
                </c:pt>
                <c:pt idx="163">
                  <c:v>103.90911250807835</c:v>
                </c:pt>
                <c:pt idx="164">
                  <c:v>103.97327479900237</c:v>
                </c:pt>
                <c:pt idx="165">
                  <c:v>103.97327479900237</c:v>
                </c:pt>
                <c:pt idx="166">
                  <c:v>103.97327479900237</c:v>
                </c:pt>
                <c:pt idx="167">
                  <c:v>103.59308829174483</c:v>
                </c:pt>
                <c:pt idx="168">
                  <c:v>104.52569106887495</c:v>
                </c:pt>
                <c:pt idx="169">
                  <c:v>105.75031538148515</c:v>
                </c:pt>
                <c:pt idx="170">
                  <c:v>105.16308081833395</c:v>
                </c:pt>
                <c:pt idx="171">
                  <c:v>105.78466824881926</c:v>
                </c:pt>
                <c:pt idx="172">
                  <c:v>105.78466824881926</c:v>
                </c:pt>
                <c:pt idx="173">
                  <c:v>105.78466824881926</c:v>
                </c:pt>
                <c:pt idx="174">
                  <c:v>105.78466824881926</c:v>
                </c:pt>
                <c:pt idx="175">
                  <c:v>106.10002757094632</c:v>
                </c:pt>
                <c:pt idx="176">
                  <c:v>106.71035612620214</c:v>
                </c:pt>
                <c:pt idx="177">
                  <c:v>106.50069281976305</c:v>
                </c:pt>
                <c:pt idx="178">
                  <c:v>106.45452699869406</c:v>
                </c:pt>
                <c:pt idx="179">
                  <c:v>106.45452699869406</c:v>
                </c:pt>
                <c:pt idx="180">
                  <c:v>106.45452699869406</c:v>
                </c:pt>
                <c:pt idx="181">
                  <c:v>106.45452699869406</c:v>
                </c:pt>
                <c:pt idx="182">
                  <c:v>105.3672255028594</c:v>
                </c:pt>
                <c:pt idx="183">
                  <c:v>103.93801324291945</c:v>
                </c:pt>
                <c:pt idx="184">
                  <c:v>103.47801726774573</c:v>
                </c:pt>
                <c:pt idx="185">
                  <c:v>104.07023853744543</c:v>
                </c:pt>
                <c:pt idx="186">
                  <c:v>104.07023853744543</c:v>
                </c:pt>
                <c:pt idx="187">
                  <c:v>104.07023853744543</c:v>
                </c:pt>
                <c:pt idx="188">
                  <c:v>105.3523983620552</c:v>
                </c:pt>
                <c:pt idx="189">
                  <c:v>105.35505793888106</c:v>
                </c:pt>
                <c:pt idx="190">
                  <c:v>106.05414987070016</c:v>
                </c:pt>
                <c:pt idx="191">
                  <c:v>107.13710739105258</c:v>
                </c:pt>
                <c:pt idx="192">
                  <c:v>107.96115510740694</c:v>
                </c:pt>
                <c:pt idx="193">
                  <c:v>107.96115510740694</c:v>
                </c:pt>
                <c:pt idx="194">
                  <c:v>107.96115510740694</c:v>
                </c:pt>
                <c:pt idx="195">
                  <c:v>107.96115510740694</c:v>
                </c:pt>
                <c:pt idx="196">
                  <c:v>108.59699343705084</c:v>
                </c:pt>
                <c:pt idx="197">
                  <c:v>108.44413425898421</c:v>
                </c:pt>
                <c:pt idx="198">
                  <c:v>107.935866964421</c:v>
                </c:pt>
                <c:pt idx="199">
                  <c:v>108.25800820745401</c:v>
                </c:pt>
                <c:pt idx="200">
                  <c:v>108.25800820745401</c:v>
                </c:pt>
                <c:pt idx="201">
                  <c:v>108.25800820745401</c:v>
                </c:pt>
                <c:pt idx="202">
                  <c:v>107.68358393934739</c:v>
                </c:pt>
                <c:pt idx="203">
                  <c:v>108.39819006931735</c:v>
                </c:pt>
                <c:pt idx="204">
                  <c:v>108.82662573282416</c:v>
                </c:pt>
                <c:pt idx="205">
                  <c:v>109.56727355254739</c:v>
                </c:pt>
                <c:pt idx="206">
                  <c:v>109.25395323932017</c:v>
                </c:pt>
                <c:pt idx="207">
                  <c:v>109.25395323932017</c:v>
                </c:pt>
                <c:pt idx="208">
                  <c:v>109.25395323932017</c:v>
                </c:pt>
                <c:pt idx="209">
                  <c:v>109.46891353627079</c:v>
                </c:pt>
                <c:pt idx="210">
                  <c:v>110.14772619479267</c:v>
                </c:pt>
                <c:pt idx="211">
                  <c:v>109.25295589801048</c:v>
                </c:pt>
                <c:pt idx="212">
                  <c:v>109.46117860033557</c:v>
                </c:pt>
                <c:pt idx="213">
                  <c:v>108.35672283397409</c:v>
                </c:pt>
                <c:pt idx="214">
                  <c:v>108.35672283397409</c:v>
                </c:pt>
                <c:pt idx="215">
                  <c:v>108.35672283397409</c:v>
                </c:pt>
                <c:pt idx="216">
                  <c:v>107.4285748480273</c:v>
                </c:pt>
                <c:pt idx="217">
                  <c:v>107.44787894315505</c:v>
                </c:pt>
                <c:pt idx="218">
                  <c:v>107.70696605227484</c:v>
                </c:pt>
                <c:pt idx="219">
                  <c:v>107.60927093020469</c:v>
                </c:pt>
                <c:pt idx="220">
                  <c:v>107.75328701532533</c:v>
                </c:pt>
                <c:pt idx="221">
                  <c:v>107.75328701532533</c:v>
                </c:pt>
                <c:pt idx="222">
                  <c:v>107.75328701532533</c:v>
                </c:pt>
                <c:pt idx="223">
                  <c:v>107.95246715644248</c:v>
                </c:pt>
                <c:pt idx="224">
                  <c:v>107.91068963713617</c:v>
                </c:pt>
                <c:pt idx="225">
                  <c:v>106.76485528799225</c:v>
                </c:pt>
                <c:pt idx="226">
                  <c:v>107.04171723556489</c:v>
                </c:pt>
                <c:pt idx="227">
                  <c:v>107.12030773076924</c:v>
                </c:pt>
                <c:pt idx="228">
                  <c:v>107.12030773076924</c:v>
                </c:pt>
                <c:pt idx="229">
                  <c:v>107.12030773076924</c:v>
                </c:pt>
                <c:pt idx="230">
                  <c:v>107.12030773076924</c:v>
                </c:pt>
                <c:pt idx="231">
                  <c:v>108.3273345100483</c:v>
                </c:pt>
                <c:pt idx="232">
                  <c:v>107.29692579514696</c:v>
                </c:pt>
                <c:pt idx="233">
                  <c:v>106.26223959418401</c:v>
                </c:pt>
                <c:pt idx="234">
                  <c:v>104.74047406070393</c:v>
                </c:pt>
                <c:pt idx="235">
                  <c:v>104.74047406070393</c:v>
                </c:pt>
                <c:pt idx="236">
                  <c:v>104.74047406070393</c:v>
                </c:pt>
                <c:pt idx="237">
                  <c:v>104.79153793576057</c:v>
                </c:pt>
                <c:pt idx="238">
                  <c:v>104.41775657602533</c:v>
                </c:pt>
                <c:pt idx="239">
                  <c:v>105.38329377951575</c:v>
                </c:pt>
                <c:pt idx="240">
                  <c:v>104.76751309176693</c:v>
                </c:pt>
                <c:pt idx="241">
                  <c:v>105.32799674467798</c:v>
                </c:pt>
                <c:pt idx="242">
                  <c:v>105.32799674467798</c:v>
                </c:pt>
                <c:pt idx="243">
                  <c:v>105.32799674467798</c:v>
                </c:pt>
                <c:pt idx="244">
                  <c:v>104.93050082491209</c:v>
                </c:pt>
                <c:pt idx="245">
                  <c:v>104.31483095286431</c:v>
                </c:pt>
                <c:pt idx="246">
                  <c:v>104.30503484488904</c:v>
                </c:pt>
                <c:pt idx="247">
                  <c:v>103.49417419696293</c:v>
                </c:pt>
                <c:pt idx="248">
                  <c:v>104.01576153879566</c:v>
                </c:pt>
                <c:pt idx="249">
                  <c:v>104.01576153879566</c:v>
                </c:pt>
                <c:pt idx="250">
                  <c:v>104.01576153879566</c:v>
                </c:pt>
                <c:pt idx="251">
                  <c:v>104.56223808709048</c:v>
                </c:pt>
                <c:pt idx="252">
                  <c:v>104.6772869479494</c:v>
                </c:pt>
                <c:pt idx="253">
                  <c:v>103.74687832170062</c:v>
                </c:pt>
                <c:pt idx="254">
                  <c:v>103.7740724947451</c:v>
                </c:pt>
                <c:pt idx="255">
                  <c:v>104.27668818855334</c:v>
                </c:pt>
                <c:pt idx="256">
                  <c:v>104.27668818855334</c:v>
                </c:pt>
                <c:pt idx="257">
                  <c:v>104.27668818855334</c:v>
                </c:pt>
                <c:pt idx="258">
                  <c:v>104.16503028814741</c:v>
                </c:pt>
                <c:pt idx="259">
                  <c:v>103.59913882902377</c:v>
                </c:pt>
                <c:pt idx="260">
                  <c:v>103.57349607579438</c:v>
                </c:pt>
                <c:pt idx="261">
                  <c:v>103.9000699468705</c:v>
                </c:pt>
                <c:pt idx="262">
                  <c:v>104.74211413307989</c:v>
                </c:pt>
                <c:pt idx="263">
                  <c:v>104.74211413307989</c:v>
                </c:pt>
                <c:pt idx="264">
                  <c:v>104.74211413307989</c:v>
                </c:pt>
                <c:pt idx="265">
                  <c:v>105.54880811064547</c:v>
                </c:pt>
                <c:pt idx="266">
                  <c:v>106.17048419369164</c:v>
                </c:pt>
                <c:pt idx="267">
                  <c:v>106.23360481702554</c:v>
                </c:pt>
                <c:pt idx="268">
                  <c:v>106.42934967140927</c:v>
                </c:pt>
                <c:pt idx="269">
                  <c:v>107.16795848223268</c:v>
                </c:pt>
                <c:pt idx="270">
                  <c:v>107.16795848223268</c:v>
                </c:pt>
                <c:pt idx="271">
                  <c:v>107.16795848223268</c:v>
                </c:pt>
                <c:pt idx="272">
                  <c:v>107.01266135874232</c:v>
                </c:pt>
                <c:pt idx="273">
                  <c:v>106.50078147232398</c:v>
                </c:pt>
                <c:pt idx="274">
                  <c:v>106.17917214465614</c:v>
                </c:pt>
                <c:pt idx="275">
                  <c:v>106.21261632324141</c:v>
                </c:pt>
                <c:pt idx="276">
                  <c:v>106.21261632324141</c:v>
                </c:pt>
                <c:pt idx="277">
                  <c:v>106.21261632324141</c:v>
                </c:pt>
                <c:pt idx="278">
                  <c:v>106.21261632324141</c:v>
                </c:pt>
                <c:pt idx="279">
                  <c:v>106.32387528712346</c:v>
                </c:pt>
                <c:pt idx="280">
                  <c:v>106.50113608256743</c:v>
                </c:pt>
                <c:pt idx="281">
                  <c:v>106.73881359823899</c:v>
                </c:pt>
                <c:pt idx="282">
                  <c:v>106.92857440476455</c:v>
                </c:pt>
                <c:pt idx="283">
                  <c:v>107.14781218777676</c:v>
                </c:pt>
                <c:pt idx="284">
                  <c:v>107.14781218777676</c:v>
                </c:pt>
                <c:pt idx="285">
                  <c:v>107.14781218777676</c:v>
                </c:pt>
                <c:pt idx="286">
                  <c:v>107.85060536401187</c:v>
                </c:pt>
                <c:pt idx="287">
                  <c:v>108.49151905276514</c:v>
                </c:pt>
                <c:pt idx="288">
                  <c:v>107.64009985824458</c:v>
                </c:pt>
                <c:pt idx="289">
                  <c:v>106.89218252853064</c:v>
                </c:pt>
                <c:pt idx="290">
                  <c:v>105.88903447609441</c:v>
                </c:pt>
                <c:pt idx="291">
                  <c:v>105.88903447609441</c:v>
                </c:pt>
                <c:pt idx="292">
                  <c:v>105.88903447609441</c:v>
                </c:pt>
                <c:pt idx="293">
                  <c:v>105.57906079703973</c:v>
                </c:pt>
                <c:pt idx="294">
                  <c:v>104.64947220697893</c:v>
                </c:pt>
                <c:pt idx="295">
                  <c:v>104.50173271430207</c:v>
                </c:pt>
                <c:pt idx="296">
                  <c:v>103.96817727675291</c:v>
                </c:pt>
                <c:pt idx="297">
                  <c:v>104.5654960687022</c:v>
                </c:pt>
                <c:pt idx="298">
                  <c:v>104.5654960687022</c:v>
                </c:pt>
                <c:pt idx="299">
                  <c:v>104.5654960687022</c:v>
                </c:pt>
                <c:pt idx="300">
                  <c:v>103.99211346818571</c:v>
                </c:pt>
                <c:pt idx="301">
                  <c:v>103.49096054163171</c:v>
                </c:pt>
                <c:pt idx="302">
                  <c:v>103.78803527308094</c:v>
                </c:pt>
                <c:pt idx="303">
                  <c:v>103.93812405862063</c:v>
                </c:pt>
                <c:pt idx="304">
                  <c:v>104.88098836967055</c:v>
                </c:pt>
                <c:pt idx="305">
                  <c:v>104.88098836967055</c:v>
                </c:pt>
                <c:pt idx="306">
                  <c:v>104.88098836967055</c:v>
                </c:pt>
                <c:pt idx="307">
                  <c:v>104.83484471174178</c:v>
                </c:pt>
                <c:pt idx="308">
                  <c:v>104.54798718793191</c:v>
                </c:pt>
                <c:pt idx="309">
                  <c:v>104.16168365397488</c:v>
                </c:pt>
                <c:pt idx="310">
                  <c:v>102.47642063512467</c:v>
                </c:pt>
                <c:pt idx="311">
                  <c:v>103.16141680976666</c:v>
                </c:pt>
                <c:pt idx="312">
                  <c:v>103.16141680976666</c:v>
                </c:pt>
                <c:pt idx="313">
                  <c:v>103.16141680976666</c:v>
                </c:pt>
                <c:pt idx="314">
                  <c:v>104.1523529719441</c:v>
                </c:pt>
                <c:pt idx="315">
                  <c:v>102.94388558855103</c:v>
                </c:pt>
                <c:pt idx="316">
                  <c:v>102.34701005940606</c:v>
                </c:pt>
                <c:pt idx="317">
                  <c:v>101.43380002996454</c:v>
                </c:pt>
                <c:pt idx="318">
                  <c:v>101.38774502459663</c:v>
                </c:pt>
                <c:pt idx="319">
                  <c:v>101.38774502459663</c:v>
                </c:pt>
                <c:pt idx="320">
                  <c:v>101.38774502459663</c:v>
                </c:pt>
                <c:pt idx="321">
                  <c:v>101.58078597587408</c:v>
                </c:pt>
                <c:pt idx="322">
                  <c:v>101.29982384736154</c:v>
                </c:pt>
                <c:pt idx="323">
                  <c:v>100.69867083215496</c:v>
                </c:pt>
                <c:pt idx="324">
                  <c:v>100.4883426315094</c:v>
                </c:pt>
                <c:pt idx="325">
                  <c:v>101.44140198705846</c:v>
                </c:pt>
                <c:pt idx="326">
                  <c:v>101.44140198705846</c:v>
                </c:pt>
                <c:pt idx="327">
                  <c:v>101.44140198705846</c:v>
                </c:pt>
                <c:pt idx="328">
                  <c:v>101.44140198705846</c:v>
                </c:pt>
                <c:pt idx="329">
                  <c:v>100.84104684489965</c:v>
                </c:pt>
                <c:pt idx="330">
                  <c:v>101.11482811598233</c:v>
                </c:pt>
                <c:pt idx="331">
                  <c:v>102.42595516485385</c:v>
                </c:pt>
                <c:pt idx="332">
                  <c:v>102.97959040743827</c:v>
                </c:pt>
                <c:pt idx="333">
                  <c:v>102.97959040743827</c:v>
                </c:pt>
                <c:pt idx="334">
                  <c:v>102.97959040743827</c:v>
                </c:pt>
                <c:pt idx="335">
                  <c:v>102.71106180058666</c:v>
                </c:pt>
                <c:pt idx="336">
                  <c:v>103.3871262297218</c:v>
                </c:pt>
                <c:pt idx="337">
                  <c:v>102.07455857673629</c:v>
                </c:pt>
                <c:pt idx="338">
                  <c:v>102.30618555512899</c:v>
                </c:pt>
                <c:pt idx="339">
                  <c:v>101.73001039894534</c:v>
                </c:pt>
                <c:pt idx="340">
                  <c:v>101.73001039894534</c:v>
                </c:pt>
                <c:pt idx="341">
                  <c:v>101.73001039894534</c:v>
                </c:pt>
                <c:pt idx="342">
                  <c:v>101.30665009454789</c:v>
                </c:pt>
                <c:pt idx="343">
                  <c:v>101.22657466894911</c:v>
                </c:pt>
                <c:pt idx="344">
                  <c:v>101.4993364355819</c:v>
                </c:pt>
                <c:pt idx="345">
                  <c:v>103.12925809331385</c:v>
                </c:pt>
                <c:pt idx="346">
                  <c:v>104.78307161619819</c:v>
                </c:pt>
                <c:pt idx="347">
                  <c:v>104.78307161619819</c:v>
                </c:pt>
                <c:pt idx="348">
                  <c:v>104.78307161619819</c:v>
                </c:pt>
                <c:pt idx="349">
                  <c:v>104.78307161619819</c:v>
                </c:pt>
                <c:pt idx="350">
                  <c:v>104.16440972022131</c:v>
                </c:pt>
                <c:pt idx="351">
                  <c:v>105.56536397638644</c:v>
                </c:pt>
                <c:pt idx="352">
                  <c:v>104.70519034148073</c:v>
                </c:pt>
                <c:pt idx="353">
                  <c:v>102.95186431902859</c:v>
                </c:pt>
                <c:pt idx="354">
                  <c:v>102.95186431902859</c:v>
                </c:pt>
                <c:pt idx="355">
                  <c:v>102.95186431902859</c:v>
                </c:pt>
                <c:pt idx="356">
                  <c:v>102.60037907835019</c:v>
                </c:pt>
                <c:pt idx="357">
                  <c:v>101.47207577311677</c:v>
                </c:pt>
                <c:pt idx="358">
                  <c:v>99.800376596078493</c:v>
                </c:pt>
                <c:pt idx="359">
                  <c:v>99.462987112577167</c:v>
                </c:pt>
                <c:pt idx="360">
                  <c:v>99.711923503478232</c:v>
                </c:pt>
                <c:pt idx="361">
                  <c:v>99.711923503478232</c:v>
                </c:pt>
                <c:pt idx="362">
                  <c:v>99.711923503478232</c:v>
                </c:pt>
                <c:pt idx="363">
                  <c:v>100.01675533400289</c:v>
                </c:pt>
                <c:pt idx="364">
                  <c:v>100.01675533400289</c:v>
                </c:pt>
                <c:pt idx="365">
                  <c:v>100.40064308567644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C9-4176-8C77-CE1B54C5A213}"/>
            </c:ext>
          </c:extLst>
        </c:ser>
        <c:ser>
          <c:idx val="2"/>
          <c:order val="2"/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Pt>
            <c:idx val="3954"/>
            <c:bubble3D val="0"/>
            <c:extLst>
              <c:ext xmlns:c16="http://schemas.microsoft.com/office/drawing/2014/chart" uri="{C3380CC4-5D6E-409C-BE32-E72D297353CC}">
                <c16:uniqueId val="{00000004-367A-465E-978B-6421599C60BE}"/>
              </c:ext>
            </c:extLst>
          </c:dPt>
          <c:dPt>
            <c:idx val="3959"/>
            <c:bubble3D val="0"/>
            <c:extLst>
              <c:ext xmlns:c16="http://schemas.microsoft.com/office/drawing/2014/chart" uri="{C3380CC4-5D6E-409C-BE32-E72D297353CC}">
                <c16:uniqueId val="{00000002-35B3-4F40-AB3A-546ED4E1F14A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200</c:v>
                </c:pt>
                <c:pt idx="322">
                  <c:v>-100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7A-465E-978B-6421599C6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 (ציר ימני)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44747</c:v>
                </c:pt>
                <c:pt idx="1">
                  <c:v>44748</c:v>
                </c:pt>
                <c:pt idx="2">
                  <c:v>44749</c:v>
                </c:pt>
                <c:pt idx="3">
                  <c:v>44750</c:v>
                </c:pt>
                <c:pt idx="4">
                  <c:v>44751</c:v>
                </c:pt>
                <c:pt idx="5">
                  <c:v>44752</c:v>
                </c:pt>
                <c:pt idx="6">
                  <c:v>44753</c:v>
                </c:pt>
                <c:pt idx="7">
                  <c:v>44754</c:v>
                </c:pt>
                <c:pt idx="8">
                  <c:v>44755</c:v>
                </c:pt>
                <c:pt idx="9">
                  <c:v>44756</c:v>
                </c:pt>
                <c:pt idx="10">
                  <c:v>44757</c:v>
                </c:pt>
                <c:pt idx="11">
                  <c:v>44758</c:v>
                </c:pt>
                <c:pt idx="12">
                  <c:v>44759</c:v>
                </c:pt>
                <c:pt idx="13">
                  <c:v>44760</c:v>
                </c:pt>
                <c:pt idx="14">
                  <c:v>44761</c:v>
                </c:pt>
                <c:pt idx="15">
                  <c:v>44762</c:v>
                </c:pt>
                <c:pt idx="16">
                  <c:v>44763</c:v>
                </c:pt>
                <c:pt idx="17">
                  <c:v>44764</c:v>
                </c:pt>
                <c:pt idx="18">
                  <c:v>44765</c:v>
                </c:pt>
                <c:pt idx="19">
                  <c:v>44766</c:v>
                </c:pt>
                <c:pt idx="20">
                  <c:v>44767</c:v>
                </c:pt>
                <c:pt idx="21">
                  <c:v>44768</c:v>
                </c:pt>
                <c:pt idx="22">
                  <c:v>44769</c:v>
                </c:pt>
                <c:pt idx="23">
                  <c:v>44770</c:v>
                </c:pt>
                <c:pt idx="24">
                  <c:v>44771</c:v>
                </c:pt>
                <c:pt idx="25">
                  <c:v>44772</c:v>
                </c:pt>
                <c:pt idx="26">
                  <c:v>44773</c:v>
                </c:pt>
                <c:pt idx="27">
                  <c:v>44774</c:v>
                </c:pt>
                <c:pt idx="28">
                  <c:v>44775</c:v>
                </c:pt>
                <c:pt idx="29">
                  <c:v>44776</c:v>
                </c:pt>
                <c:pt idx="30">
                  <c:v>44777</c:v>
                </c:pt>
                <c:pt idx="31">
                  <c:v>44778</c:v>
                </c:pt>
                <c:pt idx="32">
                  <c:v>44779</c:v>
                </c:pt>
                <c:pt idx="33">
                  <c:v>44780</c:v>
                </c:pt>
                <c:pt idx="34">
                  <c:v>44781</c:v>
                </c:pt>
                <c:pt idx="35">
                  <c:v>44782</c:v>
                </c:pt>
                <c:pt idx="36">
                  <c:v>44783</c:v>
                </c:pt>
                <c:pt idx="37">
                  <c:v>44784</c:v>
                </c:pt>
                <c:pt idx="38">
                  <c:v>44785</c:v>
                </c:pt>
                <c:pt idx="39">
                  <c:v>44786</c:v>
                </c:pt>
                <c:pt idx="40">
                  <c:v>44787</c:v>
                </c:pt>
                <c:pt idx="41">
                  <c:v>44788</c:v>
                </c:pt>
                <c:pt idx="42">
                  <c:v>44789</c:v>
                </c:pt>
                <c:pt idx="43">
                  <c:v>44790</c:v>
                </c:pt>
                <c:pt idx="44">
                  <c:v>44791</c:v>
                </c:pt>
                <c:pt idx="45">
                  <c:v>44792</c:v>
                </c:pt>
                <c:pt idx="46">
                  <c:v>44793</c:v>
                </c:pt>
                <c:pt idx="47">
                  <c:v>44794</c:v>
                </c:pt>
                <c:pt idx="48">
                  <c:v>44795</c:v>
                </c:pt>
                <c:pt idx="49">
                  <c:v>44796</c:v>
                </c:pt>
                <c:pt idx="50">
                  <c:v>44797</c:v>
                </c:pt>
                <c:pt idx="51">
                  <c:v>44798</c:v>
                </c:pt>
                <c:pt idx="52">
                  <c:v>44799</c:v>
                </c:pt>
                <c:pt idx="53">
                  <c:v>44800</c:v>
                </c:pt>
                <c:pt idx="54">
                  <c:v>44801</c:v>
                </c:pt>
                <c:pt idx="55">
                  <c:v>44802</c:v>
                </c:pt>
                <c:pt idx="56">
                  <c:v>44803</c:v>
                </c:pt>
                <c:pt idx="57">
                  <c:v>44804</c:v>
                </c:pt>
                <c:pt idx="58">
                  <c:v>44805</c:v>
                </c:pt>
                <c:pt idx="59">
                  <c:v>44806</c:v>
                </c:pt>
                <c:pt idx="60">
                  <c:v>44807</c:v>
                </c:pt>
                <c:pt idx="61">
                  <c:v>44808</c:v>
                </c:pt>
                <c:pt idx="62">
                  <c:v>44809</c:v>
                </c:pt>
                <c:pt idx="63">
                  <c:v>44810</c:v>
                </c:pt>
                <c:pt idx="64">
                  <c:v>44811</c:v>
                </c:pt>
                <c:pt idx="65">
                  <c:v>44812</c:v>
                </c:pt>
                <c:pt idx="66">
                  <c:v>44813</c:v>
                </c:pt>
                <c:pt idx="67">
                  <c:v>44814</c:v>
                </c:pt>
                <c:pt idx="68">
                  <c:v>44815</c:v>
                </c:pt>
                <c:pt idx="69">
                  <c:v>44816</c:v>
                </c:pt>
                <c:pt idx="70">
                  <c:v>44817</c:v>
                </c:pt>
                <c:pt idx="71">
                  <c:v>44818</c:v>
                </c:pt>
                <c:pt idx="72">
                  <c:v>44819</c:v>
                </c:pt>
                <c:pt idx="73">
                  <c:v>44820</c:v>
                </c:pt>
                <c:pt idx="74">
                  <c:v>44821</c:v>
                </c:pt>
                <c:pt idx="75">
                  <c:v>44822</c:v>
                </c:pt>
                <c:pt idx="76">
                  <c:v>44823</c:v>
                </c:pt>
                <c:pt idx="77">
                  <c:v>44824</c:v>
                </c:pt>
                <c:pt idx="78">
                  <c:v>44825</c:v>
                </c:pt>
                <c:pt idx="79">
                  <c:v>44826</c:v>
                </c:pt>
                <c:pt idx="80">
                  <c:v>44827</c:v>
                </c:pt>
                <c:pt idx="81">
                  <c:v>44828</c:v>
                </c:pt>
                <c:pt idx="82">
                  <c:v>44829</c:v>
                </c:pt>
                <c:pt idx="83">
                  <c:v>44830</c:v>
                </c:pt>
                <c:pt idx="84">
                  <c:v>44831</c:v>
                </c:pt>
                <c:pt idx="85">
                  <c:v>44832</c:v>
                </c:pt>
                <c:pt idx="86">
                  <c:v>44833</c:v>
                </c:pt>
                <c:pt idx="87">
                  <c:v>44834</c:v>
                </c:pt>
                <c:pt idx="88">
                  <c:v>44835</c:v>
                </c:pt>
                <c:pt idx="89">
                  <c:v>44836</c:v>
                </c:pt>
                <c:pt idx="90">
                  <c:v>44837</c:v>
                </c:pt>
                <c:pt idx="91">
                  <c:v>44838</c:v>
                </c:pt>
                <c:pt idx="92">
                  <c:v>44839</c:v>
                </c:pt>
                <c:pt idx="93">
                  <c:v>44840</c:v>
                </c:pt>
                <c:pt idx="94">
                  <c:v>44841</c:v>
                </c:pt>
                <c:pt idx="95">
                  <c:v>44842</c:v>
                </c:pt>
                <c:pt idx="96">
                  <c:v>44843</c:v>
                </c:pt>
                <c:pt idx="97">
                  <c:v>44844</c:v>
                </c:pt>
                <c:pt idx="98">
                  <c:v>44845</c:v>
                </c:pt>
                <c:pt idx="99">
                  <c:v>44846</c:v>
                </c:pt>
                <c:pt idx="100">
                  <c:v>44847</c:v>
                </c:pt>
                <c:pt idx="101">
                  <c:v>44848</c:v>
                </c:pt>
                <c:pt idx="102">
                  <c:v>44849</c:v>
                </c:pt>
                <c:pt idx="103">
                  <c:v>44850</c:v>
                </c:pt>
                <c:pt idx="104">
                  <c:v>44851</c:v>
                </c:pt>
                <c:pt idx="105">
                  <c:v>44852</c:v>
                </c:pt>
                <c:pt idx="106">
                  <c:v>44853</c:v>
                </c:pt>
                <c:pt idx="107">
                  <c:v>44854</c:v>
                </c:pt>
                <c:pt idx="108">
                  <c:v>44855</c:v>
                </c:pt>
                <c:pt idx="109">
                  <c:v>44856</c:v>
                </c:pt>
                <c:pt idx="110">
                  <c:v>44857</c:v>
                </c:pt>
                <c:pt idx="111">
                  <c:v>44858</c:v>
                </c:pt>
                <c:pt idx="112">
                  <c:v>44859</c:v>
                </c:pt>
                <c:pt idx="113">
                  <c:v>44860</c:v>
                </c:pt>
                <c:pt idx="114">
                  <c:v>44861</c:v>
                </c:pt>
                <c:pt idx="115">
                  <c:v>44862</c:v>
                </c:pt>
                <c:pt idx="116">
                  <c:v>44863</c:v>
                </c:pt>
                <c:pt idx="117">
                  <c:v>44864</c:v>
                </c:pt>
                <c:pt idx="118">
                  <c:v>44865</c:v>
                </c:pt>
                <c:pt idx="119">
                  <c:v>44866</c:v>
                </c:pt>
                <c:pt idx="120">
                  <c:v>44867</c:v>
                </c:pt>
                <c:pt idx="121">
                  <c:v>44868</c:v>
                </c:pt>
                <c:pt idx="122">
                  <c:v>44869</c:v>
                </c:pt>
                <c:pt idx="123">
                  <c:v>44870</c:v>
                </c:pt>
                <c:pt idx="124">
                  <c:v>44871</c:v>
                </c:pt>
                <c:pt idx="125">
                  <c:v>44872</c:v>
                </c:pt>
                <c:pt idx="126">
                  <c:v>44873</c:v>
                </c:pt>
                <c:pt idx="127">
                  <c:v>44874</c:v>
                </c:pt>
                <c:pt idx="128">
                  <c:v>44875</c:v>
                </c:pt>
                <c:pt idx="129">
                  <c:v>44876</c:v>
                </c:pt>
                <c:pt idx="130">
                  <c:v>44877</c:v>
                </c:pt>
                <c:pt idx="131">
                  <c:v>44878</c:v>
                </c:pt>
                <c:pt idx="132">
                  <c:v>44879</c:v>
                </c:pt>
                <c:pt idx="133">
                  <c:v>44880</c:v>
                </c:pt>
                <c:pt idx="134">
                  <c:v>44881</c:v>
                </c:pt>
                <c:pt idx="135">
                  <c:v>44882</c:v>
                </c:pt>
                <c:pt idx="136">
                  <c:v>44883</c:v>
                </c:pt>
                <c:pt idx="137">
                  <c:v>44884</c:v>
                </c:pt>
                <c:pt idx="138">
                  <c:v>44885</c:v>
                </c:pt>
                <c:pt idx="139">
                  <c:v>44886</c:v>
                </c:pt>
                <c:pt idx="140">
                  <c:v>44887</c:v>
                </c:pt>
                <c:pt idx="141">
                  <c:v>44888</c:v>
                </c:pt>
                <c:pt idx="142">
                  <c:v>44889</c:v>
                </c:pt>
                <c:pt idx="143">
                  <c:v>44890</c:v>
                </c:pt>
                <c:pt idx="144">
                  <c:v>44891</c:v>
                </c:pt>
                <c:pt idx="145">
                  <c:v>44892</c:v>
                </c:pt>
                <c:pt idx="146">
                  <c:v>44893</c:v>
                </c:pt>
                <c:pt idx="147">
                  <c:v>44894</c:v>
                </c:pt>
                <c:pt idx="148">
                  <c:v>44895</c:v>
                </c:pt>
                <c:pt idx="149">
                  <c:v>44896</c:v>
                </c:pt>
                <c:pt idx="150">
                  <c:v>44897</c:v>
                </c:pt>
                <c:pt idx="151">
                  <c:v>44898</c:v>
                </c:pt>
                <c:pt idx="152">
                  <c:v>44899</c:v>
                </c:pt>
                <c:pt idx="153">
                  <c:v>44900</c:v>
                </c:pt>
                <c:pt idx="154">
                  <c:v>44901</c:v>
                </c:pt>
                <c:pt idx="155">
                  <c:v>44902</c:v>
                </c:pt>
                <c:pt idx="156">
                  <c:v>44903</c:v>
                </c:pt>
                <c:pt idx="157">
                  <c:v>44904</c:v>
                </c:pt>
                <c:pt idx="158">
                  <c:v>44905</c:v>
                </c:pt>
                <c:pt idx="159">
                  <c:v>44906</c:v>
                </c:pt>
                <c:pt idx="160">
                  <c:v>44907</c:v>
                </c:pt>
                <c:pt idx="161">
                  <c:v>44908</c:v>
                </c:pt>
                <c:pt idx="162">
                  <c:v>44909</c:v>
                </c:pt>
                <c:pt idx="163">
                  <c:v>44910</c:v>
                </c:pt>
                <c:pt idx="164">
                  <c:v>44911</c:v>
                </c:pt>
                <c:pt idx="165">
                  <c:v>44912</c:v>
                </c:pt>
                <c:pt idx="166">
                  <c:v>44913</c:v>
                </c:pt>
                <c:pt idx="167">
                  <c:v>44914</c:v>
                </c:pt>
                <c:pt idx="168">
                  <c:v>44915</c:v>
                </c:pt>
                <c:pt idx="169">
                  <c:v>44916</c:v>
                </c:pt>
                <c:pt idx="170">
                  <c:v>44917</c:v>
                </c:pt>
                <c:pt idx="171">
                  <c:v>44918</c:v>
                </c:pt>
                <c:pt idx="172">
                  <c:v>44919</c:v>
                </c:pt>
                <c:pt idx="173">
                  <c:v>44920</c:v>
                </c:pt>
                <c:pt idx="174">
                  <c:v>44921</c:v>
                </c:pt>
                <c:pt idx="175">
                  <c:v>44922</c:v>
                </c:pt>
                <c:pt idx="176">
                  <c:v>44923</c:v>
                </c:pt>
                <c:pt idx="177">
                  <c:v>44924</c:v>
                </c:pt>
                <c:pt idx="178">
                  <c:v>44925</c:v>
                </c:pt>
                <c:pt idx="179">
                  <c:v>44926</c:v>
                </c:pt>
                <c:pt idx="180">
                  <c:v>44927</c:v>
                </c:pt>
                <c:pt idx="181">
                  <c:v>44928</c:v>
                </c:pt>
                <c:pt idx="182">
                  <c:v>44929</c:v>
                </c:pt>
                <c:pt idx="183">
                  <c:v>44930</c:v>
                </c:pt>
                <c:pt idx="184">
                  <c:v>44931</c:v>
                </c:pt>
                <c:pt idx="185">
                  <c:v>44932</c:v>
                </c:pt>
                <c:pt idx="186">
                  <c:v>44933</c:v>
                </c:pt>
                <c:pt idx="187">
                  <c:v>44934</c:v>
                </c:pt>
                <c:pt idx="188">
                  <c:v>44935</c:v>
                </c:pt>
                <c:pt idx="189">
                  <c:v>44936</c:v>
                </c:pt>
                <c:pt idx="190">
                  <c:v>44937</c:v>
                </c:pt>
                <c:pt idx="191">
                  <c:v>44938</c:v>
                </c:pt>
                <c:pt idx="192">
                  <c:v>44939</c:v>
                </c:pt>
                <c:pt idx="193">
                  <c:v>44940</c:v>
                </c:pt>
                <c:pt idx="194">
                  <c:v>44941</c:v>
                </c:pt>
                <c:pt idx="195">
                  <c:v>44942</c:v>
                </c:pt>
                <c:pt idx="196">
                  <c:v>44943</c:v>
                </c:pt>
                <c:pt idx="197">
                  <c:v>44944</c:v>
                </c:pt>
                <c:pt idx="198">
                  <c:v>44945</c:v>
                </c:pt>
                <c:pt idx="199">
                  <c:v>44946</c:v>
                </c:pt>
                <c:pt idx="200">
                  <c:v>44947</c:v>
                </c:pt>
                <c:pt idx="201">
                  <c:v>44948</c:v>
                </c:pt>
                <c:pt idx="202">
                  <c:v>44949</c:v>
                </c:pt>
                <c:pt idx="203">
                  <c:v>44950</c:v>
                </c:pt>
                <c:pt idx="204">
                  <c:v>44951</c:v>
                </c:pt>
                <c:pt idx="205">
                  <c:v>44952</c:v>
                </c:pt>
                <c:pt idx="206">
                  <c:v>44953</c:v>
                </c:pt>
                <c:pt idx="207">
                  <c:v>44954</c:v>
                </c:pt>
                <c:pt idx="208">
                  <c:v>44955</c:v>
                </c:pt>
                <c:pt idx="209">
                  <c:v>44956</c:v>
                </c:pt>
                <c:pt idx="210">
                  <c:v>44957</c:v>
                </c:pt>
                <c:pt idx="211">
                  <c:v>44958</c:v>
                </c:pt>
                <c:pt idx="212">
                  <c:v>44959</c:v>
                </c:pt>
                <c:pt idx="213">
                  <c:v>44960</c:v>
                </c:pt>
                <c:pt idx="214">
                  <c:v>44961</c:v>
                </c:pt>
                <c:pt idx="215">
                  <c:v>44962</c:v>
                </c:pt>
                <c:pt idx="216">
                  <c:v>44963</c:v>
                </c:pt>
                <c:pt idx="217">
                  <c:v>44964</c:v>
                </c:pt>
                <c:pt idx="218">
                  <c:v>44965</c:v>
                </c:pt>
                <c:pt idx="219">
                  <c:v>44966</c:v>
                </c:pt>
                <c:pt idx="220">
                  <c:v>44967</c:v>
                </c:pt>
                <c:pt idx="221">
                  <c:v>44968</c:v>
                </c:pt>
                <c:pt idx="222">
                  <c:v>44969</c:v>
                </c:pt>
                <c:pt idx="223">
                  <c:v>44970</c:v>
                </c:pt>
                <c:pt idx="224">
                  <c:v>44971</c:v>
                </c:pt>
                <c:pt idx="225">
                  <c:v>44972</c:v>
                </c:pt>
                <c:pt idx="226">
                  <c:v>44973</c:v>
                </c:pt>
                <c:pt idx="227">
                  <c:v>44974</c:v>
                </c:pt>
                <c:pt idx="228">
                  <c:v>44975</c:v>
                </c:pt>
                <c:pt idx="229">
                  <c:v>44976</c:v>
                </c:pt>
                <c:pt idx="230">
                  <c:v>44977</c:v>
                </c:pt>
                <c:pt idx="231">
                  <c:v>44978</c:v>
                </c:pt>
                <c:pt idx="232">
                  <c:v>44979</c:v>
                </c:pt>
                <c:pt idx="233">
                  <c:v>44980</c:v>
                </c:pt>
                <c:pt idx="234">
                  <c:v>44981</c:v>
                </c:pt>
                <c:pt idx="235">
                  <c:v>44982</c:v>
                </c:pt>
                <c:pt idx="236">
                  <c:v>44983</c:v>
                </c:pt>
                <c:pt idx="237">
                  <c:v>44984</c:v>
                </c:pt>
                <c:pt idx="238">
                  <c:v>44985</c:v>
                </c:pt>
                <c:pt idx="239">
                  <c:v>44986</c:v>
                </c:pt>
                <c:pt idx="240">
                  <c:v>44987</c:v>
                </c:pt>
                <c:pt idx="241">
                  <c:v>44988</c:v>
                </c:pt>
                <c:pt idx="242">
                  <c:v>44989</c:v>
                </c:pt>
                <c:pt idx="243">
                  <c:v>44990</c:v>
                </c:pt>
                <c:pt idx="244">
                  <c:v>44991</c:v>
                </c:pt>
                <c:pt idx="245">
                  <c:v>44992</c:v>
                </c:pt>
                <c:pt idx="246">
                  <c:v>44993</c:v>
                </c:pt>
                <c:pt idx="247">
                  <c:v>44994</c:v>
                </c:pt>
                <c:pt idx="248">
                  <c:v>44995</c:v>
                </c:pt>
                <c:pt idx="249">
                  <c:v>44996</c:v>
                </c:pt>
                <c:pt idx="250">
                  <c:v>44997</c:v>
                </c:pt>
                <c:pt idx="251">
                  <c:v>44998</c:v>
                </c:pt>
                <c:pt idx="252">
                  <c:v>44999</c:v>
                </c:pt>
                <c:pt idx="253">
                  <c:v>45000</c:v>
                </c:pt>
                <c:pt idx="254">
                  <c:v>45001</c:v>
                </c:pt>
                <c:pt idx="255">
                  <c:v>45002</c:v>
                </c:pt>
                <c:pt idx="256">
                  <c:v>45003</c:v>
                </c:pt>
                <c:pt idx="257">
                  <c:v>45004</c:v>
                </c:pt>
                <c:pt idx="258">
                  <c:v>45005</c:v>
                </c:pt>
                <c:pt idx="259">
                  <c:v>45006</c:v>
                </c:pt>
                <c:pt idx="260">
                  <c:v>45007</c:v>
                </c:pt>
                <c:pt idx="261">
                  <c:v>45008</c:v>
                </c:pt>
                <c:pt idx="262">
                  <c:v>45009</c:v>
                </c:pt>
                <c:pt idx="263">
                  <c:v>45010</c:v>
                </c:pt>
                <c:pt idx="264">
                  <c:v>45011</c:v>
                </c:pt>
                <c:pt idx="265">
                  <c:v>45012</c:v>
                </c:pt>
                <c:pt idx="266">
                  <c:v>45013</c:v>
                </c:pt>
                <c:pt idx="267">
                  <c:v>45014</c:v>
                </c:pt>
                <c:pt idx="268">
                  <c:v>45015</c:v>
                </c:pt>
                <c:pt idx="269">
                  <c:v>45016</c:v>
                </c:pt>
                <c:pt idx="270">
                  <c:v>45017</c:v>
                </c:pt>
                <c:pt idx="271">
                  <c:v>45018</c:v>
                </c:pt>
                <c:pt idx="272">
                  <c:v>45019</c:v>
                </c:pt>
                <c:pt idx="273">
                  <c:v>45020</c:v>
                </c:pt>
                <c:pt idx="274">
                  <c:v>45021</c:v>
                </c:pt>
                <c:pt idx="275">
                  <c:v>45022</c:v>
                </c:pt>
                <c:pt idx="276">
                  <c:v>45023</c:v>
                </c:pt>
                <c:pt idx="277">
                  <c:v>45024</c:v>
                </c:pt>
                <c:pt idx="278">
                  <c:v>45025</c:v>
                </c:pt>
                <c:pt idx="279">
                  <c:v>45026</c:v>
                </c:pt>
                <c:pt idx="280">
                  <c:v>45027</c:v>
                </c:pt>
                <c:pt idx="281">
                  <c:v>45028</c:v>
                </c:pt>
                <c:pt idx="282">
                  <c:v>45029</c:v>
                </c:pt>
                <c:pt idx="283">
                  <c:v>45030</c:v>
                </c:pt>
                <c:pt idx="284">
                  <c:v>45031</c:v>
                </c:pt>
                <c:pt idx="285">
                  <c:v>45032</c:v>
                </c:pt>
                <c:pt idx="286">
                  <c:v>45033</c:v>
                </c:pt>
                <c:pt idx="287">
                  <c:v>45034</c:v>
                </c:pt>
                <c:pt idx="288">
                  <c:v>45035</c:v>
                </c:pt>
                <c:pt idx="289">
                  <c:v>45036</c:v>
                </c:pt>
                <c:pt idx="290">
                  <c:v>45037</c:v>
                </c:pt>
                <c:pt idx="291">
                  <c:v>45038</c:v>
                </c:pt>
                <c:pt idx="292">
                  <c:v>45039</c:v>
                </c:pt>
                <c:pt idx="293">
                  <c:v>45040</c:v>
                </c:pt>
                <c:pt idx="294">
                  <c:v>45041</c:v>
                </c:pt>
                <c:pt idx="295">
                  <c:v>45042</c:v>
                </c:pt>
                <c:pt idx="296">
                  <c:v>45043</c:v>
                </c:pt>
                <c:pt idx="297">
                  <c:v>45044</c:v>
                </c:pt>
                <c:pt idx="298">
                  <c:v>45045</c:v>
                </c:pt>
                <c:pt idx="299">
                  <c:v>45046</c:v>
                </c:pt>
                <c:pt idx="300">
                  <c:v>45047</c:v>
                </c:pt>
                <c:pt idx="301">
                  <c:v>45048</c:v>
                </c:pt>
                <c:pt idx="302">
                  <c:v>45049</c:v>
                </c:pt>
                <c:pt idx="303">
                  <c:v>45050</c:v>
                </c:pt>
                <c:pt idx="304">
                  <c:v>45051</c:v>
                </c:pt>
                <c:pt idx="305">
                  <c:v>45052</c:v>
                </c:pt>
                <c:pt idx="306">
                  <c:v>45053</c:v>
                </c:pt>
                <c:pt idx="307">
                  <c:v>45054</c:v>
                </c:pt>
                <c:pt idx="308">
                  <c:v>45055</c:v>
                </c:pt>
                <c:pt idx="309">
                  <c:v>45056</c:v>
                </c:pt>
                <c:pt idx="310">
                  <c:v>45057</c:v>
                </c:pt>
                <c:pt idx="311">
                  <c:v>45058</c:v>
                </c:pt>
                <c:pt idx="312">
                  <c:v>45059</c:v>
                </c:pt>
                <c:pt idx="313">
                  <c:v>45060</c:v>
                </c:pt>
                <c:pt idx="314">
                  <c:v>45061</c:v>
                </c:pt>
                <c:pt idx="315">
                  <c:v>45062</c:v>
                </c:pt>
                <c:pt idx="316">
                  <c:v>45063</c:v>
                </c:pt>
                <c:pt idx="317">
                  <c:v>45064</c:v>
                </c:pt>
                <c:pt idx="318">
                  <c:v>45065</c:v>
                </c:pt>
                <c:pt idx="319">
                  <c:v>45066</c:v>
                </c:pt>
                <c:pt idx="320">
                  <c:v>45067</c:v>
                </c:pt>
                <c:pt idx="321">
                  <c:v>45068</c:v>
                </c:pt>
                <c:pt idx="322">
                  <c:v>45069</c:v>
                </c:pt>
                <c:pt idx="323">
                  <c:v>45070</c:v>
                </c:pt>
                <c:pt idx="324">
                  <c:v>45071</c:v>
                </c:pt>
                <c:pt idx="325">
                  <c:v>45072</c:v>
                </c:pt>
                <c:pt idx="326">
                  <c:v>45073</c:v>
                </c:pt>
                <c:pt idx="327">
                  <c:v>45074</c:v>
                </c:pt>
                <c:pt idx="328">
                  <c:v>45075</c:v>
                </c:pt>
                <c:pt idx="329">
                  <c:v>45076</c:v>
                </c:pt>
                <c:pt idx="330">
                  <c:v>45077</c:v>
                </c:pt>
                <c:pt idx="331">
                  <c:v>45078</c:v>
                </c:pt>
                <c:pt idx="332">
                  <c:v>45079</c:v>
                </c:pt>
                <c:pt idx="333">
                  <c:v>45080</c:v>
                </c:pt>
                <c:pt idx="334">
                  <c:v>45081</c:v>
                </c:pt>
                <c:pt idx="335">
                  <c:v>45082</c:v>
                </c:pt>
                <c:pt idx="336">
                  <c:v>45083</c:v>
                </c:pt>
                <c:pt idx="337">
                  <c:v>45084</c:v>
                </c:pt>
                <c:pt idx="338">
                  <c:v>45085</c:v>
                </c:pt>
                <c:pt idx="339">
                  <c:v>45086</c:v>
                </c:pt>
                <c:pt idx="340">
                  <c:v>45087</c:v>
                </c:pt>
                <c:pt idx="341">
                  <c:v>45088</c:v>
                </c:pt>
                <c:pt idx="342">
                  <c:v>45089</c:v>
                </c:pt>
                <c:pt idx="343">
                  <c:v>45090</c:v>
                </c:pt>
                <c:pt idx="344">
                  <c:v>45091</c:v>
                </c:pt>
                <c:pt idx="345">
                  <c:v>45092</c:v>
                </c:pt>
                <c:pt idx="346">
                  <c:v>45093</c:v>
                </c:pt>
                <c:pt idx="347">
                  <c:v>45094</c:v>
                </c:pt>
                <c:pt idx="348">
                  <c:v>45095</c:v>
                </c:pt>
                <c:pt idx="349">
                  <c:v>45096</c:v>
                </c:pt>
                <c:pt idx="350">
                  <c:v>45097</c:v>
                </c:pt>
                <c:pt idx="351">
                  <c:v>45098</c:v>
                </c:pt>
                <c:pt idx="352">
                  <c:v>45099</c:v>
                </c:pt>
                <c:pt idx="353">
                  <c:v>45100</c:v>
                </c:pt>
                <c:pt idx="354">
                  <c:v>45101</c:v>
                </c:pt>
                <c:pt idx="355">
                  <c:v>45102</c:v>
                </c:pt>
                <c:pt idx="356">
                  <c:v>45103</c:v>
                </c:pt>
                <c:pt idx="357">
                  <c:v>45104</c:v>
                </c:pt>
                <c:pt idx="358">
                  <c:v>45105</c:v>
                </c:pt>
                <c:pt idx="359">
                  <c:v>45106</c:v>
                </c:pt>
                <c:pt idx="360">
                  <c:v>45107</c:v>
                </c:pt>
                <c:pt idx="361">
                  <c:v>45108</c:v>
                </c:pt>
                <c:pt idx="362">
                  <c:v>45109</c:v>
                </c:pt>
                <c:pt idx="363">
                  <c:v>45110</c:v>
                </c:pt>
                <c:pt idx="364">
                  <c:v>45111</c:v>
                </c:pt>
                <c:pt idx="365">
                  <c:v>45112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102.77</c:v>
                </c:pt>
                <c:pt idx="1">
                  <c:v>100.69</c:v>
                </c:pt>
                <c:pt idx="2">
                  <c:v>104.65</c:v>
                </c:pt>
                <c:pt idx="3">
                  <c:v>107.02</c:v>
                </c:pt>
                <c:pt idx="4">
                  <c:v>107.02</c:v>
                </c:pt>
                <c:pt idx="5">
                  <c:v>107.02</c:v>
                </c:pt>
                <c:pt idx="6">
                  <c:v>107.1</c:v>
                </c:pt>
                <c:pt idx="7">
                  <c:v>99.49</c:v>
                </c:pt>
                <c:pt idx="8">
                  <c:v>99.57</c:v>
                </c:pt>
                <c:pt idx="9">
                  <c:v>99.1</c:v>
                </c:pt>
                <c:pt idx="10">
                  <c:v>101.16</c:v>
                </c:pt>
                <c:pt idx="11">
                  <c:v>101.16</c:v>
                </c:pt>
                <c:pt idx="12">
                  <c:v>101.16</c:v>
                </c:pt>
                <c:pt idx="13">
                  <c:v>106.27</c:v>
                </c:pt>
                <c:pt idx="14">
                  <c:v>107.35</c:v>
                </c:pt>
                <c:pt idx="15">
                  <c:v>106.92</c:v>
                </c:pt>
                <c:pt idx="16">
                  <c:v>103.86</c:v>
                </c:pt>
                <c:pt idx="17">
                  <c:v>103.2</c:v>
                </c:pt>
                <c:pt idx="18">
                  <c:v>103.2</c:v>
                </c:pt>
                <c:pt idx="19">
                  <c:v>103.2</c:v>
                </c:pt>
                <c:pt idx="20">
                  <c:v>105.15</c:v>
                </c:pt>
                <c:pt idx="21">
                  <c:v>104.4</c:v>
                </c:pt>
                <c:pt idx="22">
                  <c:v>106.62</c:v>
                </c:pt>
                <c:pt idx="23">
                  <c:v>107.14</c:v>
                </c:pt>
                <c:pt idx="24">
                  <c:v>110.01</c:v>
                </c:pt>
                <c:pt idx="25">
                  <c:v>110.01</c:v>
                </c:pt>
                <c:pt idx="26">
                  <c:v>110.01</c:v>
                </c:pt>
                <c:pt idx="27">
                  <c:v>100.03</c:v>
                </c:pt>
                <c:pt idx="28">
                  <c:v>100.54</c:v>
                </c:pt>
                <c:pt idx="29">
                  <c:v>96.78</c:v>
                </c:pt>
                <c:pt idx="30">
                  <c:v>94.12</c:v>
                </c:pt>
                <c:pt idx="31">
                  <c:v>94.92</c:v>
                </c:pt>
                <c:pt idx="32">
                  <c:v>94.92</c:v>
                </c:pt>
                <c:pt idx="33">
                  <c:v>94.92</c:v>
                </c:pt>
                <c:pt idx="34">
                  <c:v>96.65</c:v>
                </c:pt>
                <c:pt idx="35">
                  <c:v>96.31</c:v>
                </c:pt>
                <c:pt idx="36">
                  <c:v>97.4</c:v>
                </c:pt>
                <c:pt idx="37">
                  <c:v>99.6</c:v>
                </c:pt>
                <c:pt idx="38">
                  <c:v>98.15</c:v>
                </c:pt>
                <c:pt idx="39">
                  <c:v>98.15</c:v>
                </c:pt>
                <c:pt idx="40">
                  <c:v>98.15</c:v>
                </c:pt>
                <c:pt idx="41">
                  <c:v>95.1</c:v>
                </c:pt>
                <c:pt idx="42">
                  <c:v>92.34</c:v>
                </c:pt>
                <c:pt idx="43">
                  <c:v>93.65</c:v>
                </c:pt>
                <c:pt idx="44">
                  <c:v>96.59</c:v>
                </c:pt>
                <c:pt idx="45">
                  <c:v>96.72</c:v>
                </c:pt>
                <c:pt idx="46">
                  <c:v>96.72</c:v>
                </c:pt>
                <c:pt idx="47">
                  <c:v>96.72</c:v>
                </c:pt>
                <c:pt idx="48">
                  <c:v>96.48</c:v>
                </c:pt>
                <c:pt idx="49">
                  <c:v>100.22</c:v>
                </c:pt>
                <c:pt idx="50">
                  <c:v>101.22</c:v>
                </c:pt>
                <c:pt idx="51">
                  <c:v>99.34</c:v>
                </c:pt>
                <c:pt idx="52">
                  <c:v>100.99</c:v>
                </c:pt>
                <c:pt idx="53">
                  <c:v>100.99</c:v>
                </c:pt>
                <c:pt idx="54">
                  <c:v>100.99</c:v>
                </c:pt>
                <c:pt idx="55">
                  <c:v>105.09</c:v>
                </c:pt>
                <c:pt idx="56">
                  <c:v>99.31</c:v>
                </c:pt>
                <c:pt idx="57">
                  <c:v>96.49</c:v>
                </c:pt>
                <c:pt idx="58">
                  <c:v>92.36</c:v>
                </c:pt>
                <c:pt idx="59">
                  <c:v>93.02</c:v>
                </c:pt>
                <c:pt idx="60">
                  <c:v>93.02</c:v>
                </c:pt>
                <c:pt idx="61">
                  <c:v>93.02</c:v>
                </c:pt>
                <c:pt idx="62">
                  <c:v>95.74</c:v>
                </c:pt>
                <c:pt idx="63">
                  <c:v>92.83</c:v>
                </c:pt>
                <c:pt idx="64">
                  <c:v>88</c:v>
                </c:pt>
                <c:pt idx="65">
                  <c:v>89.15</c:v>
                </c:pt>
                <c:pt idx="66">
                  <c:v>92.84</c:v>
                </c:pt>
                <c:pt idx="67">
                  <c:v>92.84</c:v>
                </c:pt>
                <c:pt idx="68">
                  <c:v>92.84</c:v>
                </c:pt>
                <c:pt idx="69">
                  <c:v>94</c:v>
                </c:pt>
                <c:pt idx="70">
                  <c:v>93.17</c:v>
                </c:pt>
                <c:pt idx="71">
                  <c:v>94.1</c:v>
                </c:pt>
                <c:pt idx="72">
                  <c:v>90.84</c:v>
                </c:pt>
                <c:pt idx="73">
                  <c:v>91.35</c:v>
                </c:pt>
                <c:pt idx="74">
                  <c:v>91.35</c:v>
                </c:pt>
                <c:pt idx="75">
                  <c:v>91.35</c:v>
                </c:pt>
                <c:pt idx="76">
                  <c:v>92</c:v>
                </c:pt>
                <c:pt idx="77">
                  <c:v>90.62</c:v>
                </c:pt>
                <c:pt idx="78">
                  <c:v>89.83</c:v>
                </c:pt>
                <c:pt idx="79">
                  <c:v>90.46</c:v>
                </c:pt>
                <c:pt idx="80">
                  <c:v>86.15</c:v>
                </c:pt>
                <c:pt idx="81">
                  <c:v>86.15</c:v>
                </c:pt>
                <c:pt idx="82">
                  <c:v>86.15</c:v>
                </c:pt>
                <c:pt idx="83">
                  <c:v>84.06</c:v>
                </c:pt>
                <c:pt idx="84">
                  <c:v>86.27</c:v>
                </c:pt>
                <c:pt idx="85">
                  <c:v>89.32</c:v>
                </c:pt>
                <c:pt idx="86">
                  <c:v>88.49</c:v>
                </c:pt>
                <c:pt idx="87">
                  <c:v>87.96</c:v>
                </c:pt>
                <c:pt idx="88">
                  <c:v>87.96</c:v>
                </c:pt>
                <c:pt idx="89">
                  <c:v>87.96</c:v>
                </c:pt>
                <c:pt idx="90">
                  <c:v>88.86</c:v>
                </c:pt>
                <c:pt idx="91">
                  <c:v>91.8</c:v>
                </c:pt>
                <c:pt idx="92">
                  <c:v>93.37</c:v>
                </c:pt>
                <c:pt idx="93">
                  <c:v>94.42</c:v>
                </c:pt>
                <c:pt idx="94">
                  <c:v>97.92</c:v>
                </c:pt>
                <c:pt idx="95">
                  <c:v>97.92</c:v>
                </c:pt>
                <c:pt idx="96">
                  <c:v>97.92</c:v>
                </c:pt>
                <c:pt idx="97">
                  <c:v>96.19</c:v>
                </c:pt>
                <c:pt idx="98">
                  <c:v>94.29</c:v>
                </c:pt>
                <c:pt idx="99">
                  <c:v>92.45</c:v>
                </c:pt>
                <c:pt idx="100">
                  <c:v>94.57</c:v>
                </c:pt>
                <c:pt idx="101">
                  <c:v>91.63</c:v>
                </c:pt>
                <c:pt idx="102">
                  <c:v>91.63</c:v>
                </c:pt>
                <c:pt idx="103">
                  <c:v>91.63</c:v>
                </c:pt>
                <c:pt idx="104">
                  <c:v>91.62</c:v>
                </c:pt>
                <c:pt idx="105">
                  <c:v>90.03</c:v>
                </c:pt>
                <c:pt idx="106">
                  <c:v>92.41</c:v>
                </c:pt>
                <c:pt idx="107">
                  <c:v>92.38</c:v>
                </c:pt>
                <c:pt idx="108">
                  <c:v>93.5</c:v>
                </c:pt>
                <c:pt idx="109">
                  <c:v>93.5</c:v>
                </c:pt>
                <c:pt idx="110">
                  <c:v>93.5</c:v>
                </c:pt>
                <c:pt idx="111">
                  <c:v>93.26</c:v>
                </c:pt>
                <c:pt idx="112">
                  <c:v>93.52</c:v>
                </c:pt>
                <c:pt idx="113">
                  <c:v>95.69</c:v>
                </c:pt>
                <c:pt idx="114">
                  <c:v>96.96</c:v>
                </c:pt>
                <c:pt idx="115">
                  <c:v>95.77</c:v>
                </c:pt>
                <c:pt idx="116">
                  <c:v>95.77</c:v>
                </c:pt>
                <c:pt idx="117">
                  <c:v>95.77</c:v>
                </c:pt>
                <c:pt idx="118">
                  <c:v>94.83</c:v>
                </c:pt>
                <c:pt idx="119">
                  <c:v>94.65</c:v>
                </c:pt>
                <c:pt idx="120">
                  <c:v>96.16</c:v>
                </c:pt>
                <c:pt idx="121">
                  <c:v>94.67</c:v>
                </c:pt>
                <c:pt idx="122">
                  <c:v>98.57</c:v>
                </c:pt>
                <c:pt idx="123">
                  <c:v>98.57</c:v>
                </c:pt>
                <c:pt idx="124">
                  <c:v>98.57</c:v>
                </c:pt>
                <c:pt idx="125">
                  <c:v>97.92</c:v>
                </c:pt>
                <c:pt idx="126">
                  <c:v>95.36</c:v>
                </c:pt>
                <c:pt idx="127">
                  <c:v>92.65</c:v>
                </c:pt>
                <c:pt idx="128">
                  <c:v>93.67</c:v>
                </c:pt>
                <c:pt idx="129">
                  <c:v>95.99</c:v>
                </c:pt>
                <c:pt idx="130">
                  <c:v>95.99</c:v>
                </c:pt>
                <c:pt idx="131">
                  <c:v>95.99</c:v>
                </c:pt>
                <c:pt idx="132">
                  <c:v>93.14</c:v>
                </c:pt>
                <c:pt idx="133">
                  <c:v>93.86</c:v>
                </c:pt>
                <c:pt idx="134">
                  <c:v>92.86</c:v>
                </c:pt>
                <c:pt idx="135">
                  <c:v>89.78</c:v>
                </c:pt>
                <c:pt idx="136">
                  <c:v>87.62</c:v>
                </c:pt>
                <c:pt idx="137">
                  <c:v>87.62</c:v>
                </c:pt>
                <c:pt idx="138">
                  <c:v>87.62</c:v>
                </c:pt>
                <c:pt idx="139">
                  <c:v>87.45</c:v>
                </c:pt>
                <c:pt idx="140">
                  <c:v>88.36</c:v>
                </c:pt>
                <c:pt idx="141">
                  <c:v>85.41</c:v>
                </c:pt>
                <c:pt idx="142">
                  <c:v>85.34</c:v>
                </c:pt>
                <c:pt idx="143">
                  <c:v>83.63</c:v>
                </c:pt>
                <c:pt idx="144">
                  <c:v>83.63</c:v>
                </c:pt>
                <c:pt idx="145">
                  <c:v>83.63</c:v>
                </c:pt>
                <c:pt idx="146">
                  <c:v>83.19</c:v>
                </c:pt>
                <c:pt idx="147">
                  <c:v>83.03</c:v>
                </c:pt>
                <c:pt idx="148">
                  <c:v>85.43</c:v>
                </c:pt>
                <c:pt idx="149">
                  <c:v>86.88</c:v>
                </c:pt>
                <c:pt idx="150">
                  <c:v>85.57</c:v>
                </c:pt>
                <c:pt idx="151">
                  <c:v>85.57</c:v>
                </c:pt>
                <c:pt idx="152">
                  <c:v>85.57</c:v>
                </c:pt>
                <c:pt idx="153">
                  <c:v>82.68</c:v>
                </c:pt>
                <c:pt idx="154">
                  <c:v>79.349999999999994</c:v>
                </c:pt>
                <c:pt idx="155">
                  <c:v>77.17</c:v>
                </c:pt>
                <c:pt idx="156">
                  <c:v>76.150000000000006</c:v>
                </c:pt>
                <c:pt idx="157">
                  <c:v>76.099999999999994</c:v>
                </c:pt>
                <c:pt idx="158">
                  <c:v>76.099999999999994</c:v>
                </c:pt>
                <c:pt idx="159">
                  <c:v>76.099999999999994</c:v>
                </c:pt>
                <c:pt idx="160">
                  <c:v>77.989999999999995</c:v>
                </c:pt>
                <c:pt idx="161">
                  <c:v>80.680000000000007</c:v>
                </c:pt>
                <c:pt idx="162">
                  <c:v>82.7</c:v>
                </c:pt>
                <c:pt idx="163">
                  <c:v>81.209999999999994</c:v>
                </c:pt>
                <c:pt idx="164">
                  <c:v>79.040000000000006</c:v>
                </c:pt>
                <c:pt idx="165">
                  <c:v>79.040000000000006</c:v>
                </c:pt>
                <c:pt idx="166">
                  <c:v>79.040000000000006</c:v>
                </c:pt>
                <c:pt idx="167">
                  <c:v>79.8</c:v>
                </c:pt>
                <c:pt idx="168">
                  <c:v>79.989999999999995</c:v>
                </c:pt>
                <c:pt idx="169">
                  <c:v>82.2</c:v>
                </c:pt>
                <c:pt idx="170">
                  <c:v>80.98</c:v>
                </c:pt>
                <c:pt idx="171">
                  <c:v>83.92</c:v>
                </c:pt>
                <c:pt idx="172">
                  <c:v>83.92</c:v>
                </c:pt>
                <c:pt idx="173">
                  <c:v>83.92</c:v>
                </c:pt>
                <c:pt idx="174">
                  <c:v>83.92</c:v>
                </c:pt>
                <c:pt idx="175">
                  <c:v>84.33</c:v>
                </c:pt>
                <c:pt idx="176">
                  <c:v>83.26</c:v>
                </c:pt>
                <c:pt idx="177">
                  <c:v>82.26</c:v>
                </c:pt>
                <c:pt idx="178">
                  <c:v>85.91</c:v>
                </c:pt>
                <c:pt idx="179">
                  <c:v>85.91</c:v>
                </c:pt>
                <c:pt idx="180">
                  <c:v>85.91</c:v>
                </c:pt>
                <c:pt idx="181">
                  <c:v>85.91</c:v>
                </c:pt>
                <c:pt idx="182">
                  <c:v>82.1</c:v>
                </c:pt>
                <c:pt idx="183">
                  <c:v>77.84</c:v>
                </c:pt>
                <c:pt idx="184">
                  <c:v>78.69</c:v>
                </c:pt>
                <c:pt idx="185">
                  <c:v>78.569999999999993</c:v>
                </c:pt>
                <c:pt idx="186">
                  <c:v>78.569999999999993</c:v>
                </c:pt>
                <c:pt idx="187">
                  <c:v>78.569999999999993</c:v>
                </c:pt>
                <c:pt idx="188">
                  <c:v>79.650000000000006</c:v>
                </c:pt>
                <c:pt idx="189">
                  <c:v>80.099999999999994</c:v>
                </c:pt>
                <c:pt idx="190">
                  <c:v>82.67</c:v>
                </c:pt>
                <c:pt idx="191">
                  <c:v>84.03</c:v>
                </c:pt>
                <c:pt idx="192">
                  <c:v>85.28</c:v>
                </c:pt>
                <c:pt idx="193">
                  <c:v>85.28</c:v>
                </c:pt>
                <c:pt idx="194">
                  <c:v>85.28</c:v>
                </c:pt>
                <c:pt idx="195">
                  <c:v>84.46</c:v>
                </c:pt>
                <c:pt idx="196">
                  <c:v>85.92</c:v>
                </c:pt>
                <c:pt idx="197">
                  <c:v>84.98</c:v>
                </c:pt>
                <c:pt idx="198">
                  <c:v>86.16</c:v>
                </c:pt>
                <c:pt idx="199">
                  <c:v>87.63</c:v>
                </c:pt>
                <c:pt idx="200">
                  <c:v>87.63</c:v>
                </c:pt>
                <c:pt idx="201">
                  <c:v>87.63</c:v>
                </c:pt>
                <c:pt idx="202">
                  <c:v>88.19</c:v>
                </c:pt>
                <c:pt idx="203">
                  <c:v>86.13</c:v>
                </c:pt>
                <c:pt idx="204">
                  <c:v>86.12</c:v>
                </c:pt>
                <c:pt idx="205">
                  <c:v>87.47</c:v>
                </c:pt>
                <c:pt idx="206">
                  <c:v>86.66</c:v>
                </c:pt>
                <c:pt idx="207">
                  <c:v>86.66</c:v>
                </c:pt>
                <c:pt idx="208">
                  <c:v>86.66</c:v>
                </c:pt>
                <c:pt idx="209">
                  <c:v>84.9</c:v>
                </c:pt>
                <c:pt idx="210">
                  <c:v>84.49</c:v>
                </c:pt>
                <c:pt idx="211">
                  <c:v>82.84</c:v>
                </c:pt>
                <c:pt idx="212">
                  <c:v>82.17</c:v>
                </c:pt>
                <c:pt idx="213">
                  <c:v>79.94</c:v>
                </c:pt>
                <c:pt idx="214">
                  <c:v>79.94</c:v>
                </c:pt>
                <c:pt idx="215">
                  <c:v>79.94</c:v>
                </c:pt>
                <c:pt idx="216">
                  <c:v>80.989999999999995</c:v>
                </c:pt>
                <c:pt idx="217">
                  <c:v>83.69</c:v>
                </c:pt>
                <c:pt idx="218">
                  <c:v>85.09</c:v>
                </c:pt>
                <c:pt idx="219">
                  <c:v>84.5</c:v>
                </c:pt>
                <c:pt idx="220">
                  <c:v>86.39</c:v>
                </c:pt>
                <c:pt idx="221">
                  <c:v>86.39</c:v>
                </c:pt>
                <c:pt idx="222">
                  <c:v>86.39</c:v>
                </c:pt>
                <c:pt idx="223">
                  <c:v>86.61</c:v>
                </c:pt>
                <c:pt idx="224">
                  <c:v>85.58</c:v>
                </c:pt>
                <c:pt idx="225">
                  <c:v>85.38</c:v>
                </c:pt>
                <c:pt idx="226">
                  <c:v>85.14</c:v>
                </c:pt>
                <c:pt idx="227">
                  <c:v>83</c:v>
                </c:pt>
                <c:pt idx="228">
                  <c:v>83</c:v>
                </c:pt>
                <c:pt idx="229">
                  <c:v>83</c:v>
                </c:pt>
                <c:pt idx="230">
                  <c:v>84.07</c:v>
                </c:pt>
                <c:pt idx="231">
                  <c:v>83.05</c:v>
                </c:pt>
                <c:pt idx="232">
                  <c:v>80.599999999999994</c:v>
                </c:pt>
                <c:pt idx="233">
                  <c:v>82.21</c:v>
                </c:pt>
                <c:pt idx="234">
                  <c:v>83.16</c:v>
                </c:pt>
                <c:pt idx="235">
                  <c:v>83.16</c:v>
                </c:pt>
                <c:pt idx="236">
                  <c:v>83.16</c:v>
                </c:pt>
                <c:pt idx="237">
                  <c:v>82.45</c:v>
                </c:pt>
                <c:pt idx="238">
                  <c:v>83.89</c:v>
                </c:pt>
                <c:pt idx="239">
                  <c:v>84.31</c:v>
                </c:pt>
                <c:pt idx="240">
                  <c:v>84.75</c:v>
                </c:pt>
                <c:pt idx="241">
                  <c:v>85.83</c:v>
                </c:pt>
                <c:pt idx="242">
                  <c:v>85.83</c:v>
                </c:pt>
                <c:pt idx="243">
                  <c:v>85.83</c:v>
                </c:pt>
                <c:pt idx="244">
                  <c:v>86.18</c:v>
                </c:pt>
                <c:pt idx="245">
                  <c:v>83.29</c:v>
                </c:pt>
                <c:pt idx="246">
                  <c:v>82.66</c:v>
                </c:pt>
                <c:pt idx="247">
                  <c:v>81.59</c:v>
                </c:pt>
                <c:pt idx="248">
                  <c:v>82.78</c:v>
                </c:pt>
                <c:pt idx="249">
                  <c:v>82.78</c:v>
                </c:pt>
                <c:pt idx="250">
                  <c:v>82.78</c:v>
                </c:pt>
                <c:pt idx="251">
                  <c:v>80.77</c:v>
                </c:pt>
                <c:pt idx="252">
                  <c:v>77.45</c:v>
                </c:pt>
                <c:pt idx="253">
                  <c:v>73.69</c:v>
                </c:pt>
                <c:pt idx="254">
                  <c:v>74.7</c:v>
                </c:pt>
                <c:pt idx="255">
                  <c:v>72.97</c:v>
                </c:pt>
                <c:pt idx="256">
                  <c:v>72.97</c:v>
                </c:pt>
                <c:pt idx="257">
                  <c:v>72.97</c:v>
                </c:pt>
                <c:pt idx="258">
                  <c:v>73.790000000000006</c:v>
                </c:pt>
                <c:pt idx="259">
                  <c:v>75.319999999999993</c:v>
                </c:pt>
                <c:pt idx="260">
                  <c:v>76.69</c:v>
                </c:pt>
                <c:pt idx="261">
                  <c:v>75.91</c:v>
                </c:pt>
                <c:pt idx="262">
                  <c:v>74.989999999999995</c:v>
                </c:pt>
                <c:pt idx="263">
                  <c:v>74.989999999999995</c:v>
                </c:pt>
                <c:pt idx="264">
                  <c:v>74.989999999999995</c:v>
                </c:pt>
                <c:pt idx="265">
                  <c:v>78.12</c:v>
                </c:pt>
                <c:pt idx="266">
                  <c:v>78.650000000000006</c:v>
                </c:pt>
                <c:pt idx="267">
                  <c:v>78.28</c:v>
                </c:pt>
                <c:pt idx="268">
                  <c:v>79.27</c:v>
                </c:pt>
                <c:pt idx="269">
                  <c:v>79.77</c:v>
                </c:pt>
                <c:pt idx="270">
                  <c:v>79.77</c:v>
                </c:pt>
                <c:pt idx="271">
                  <c:v>79.77</c:v>
                </c:pt>
                <c:pt idx="272">
                  <c:v>84.93</c:v>
                </c:pt>
                <c:pt idx="273">
                  <c:v>84.94</c:v>
                </c:pt>
                <c:pt idx="274">
                  <c:v>84.99</c:v>
                </c:pt>
                <c:pt idx="275">
                  <c:v>85.12</c:v>
                </c:pt>
                <c:pt idx="276">
                  <c:v>85.12</c:v>
                </c:pt>
                <c:pt idx="277">
                  <c:v>85.12</c:v>
                </c:pt>
                <c:pt idx="278">
                  <c:v>85.12</c:v>
                </c:pt>
                <c:pt idx="279">
                  <c:v>84.18</c:v>
                </c:pt>
                <c:pt idx="280">
                  <c:v>85.61</c:v>
                </c:pt>
                <c:pt idx="281">
                  <c:v>87.33</c:v>
                </c:pt>
                <c:pt idx="282">
                  <c:v>86.09</c:v>
                </c:pt>
                <c:pt idx="283">
                  <c:v>86.31</c:v>
                </c:pt>
                <c:pt idx="284">
                  <c:v>86.31</c:v>
                </c:pt>
                <c:pt idx="285">
                  <c:v>86.31</c:v>
                </c:pt>
                <c:pt idx="286">
                  <c:v>84.76</c:v>
                </c:pt>
                <c:pt idx="287">
                  <c:v>84.77</c:v>
                </c:pt>
                <c:pt idx="288">
                  <c:v>83.12</c:v>
                </c:pt>
                <c:pt idx="289">
                  <c:v>81.099999999999994</c:v>
                </c:pt>
                <c:pt idx="290">
                  <c:v>81.66</c:v>
                </c:pt>
                <c:pt idx="291">
                  <c:v>81.66</c:v>
                </c:pt>
                <c:pt idx="292">
                  <c:v>81.66</c:v>
                </c:pt>
                <c:pt idx="293">
                  <c:v>82.73</c:v>
                </c:pt>
                <c:pt idx="294">
                  <c:v>80.77</c:v>
                </c:pt>
                <c:pt idx="295">
                  <c:v>77.69</c:v>
                </c:pt>
                <c:pt idx="296">
                  <c:v>78.37</c:v>
                </c:pt>
                <c:pt idx="297">
                  <c:v>79.540000000000006</c:v>
                </c:pt>
                <c:pt idx="298">
                  <c:v>79.540000000000006</c:v>
                </c:pt>
                <c:pt idx="299">
                  <c:v>79.540000000000006</c:v>
                </c:pt>
                <c:pt idx="300">
                  <c:v>79.31</c:v>
                </c:pt>
                <c:pt idx="301">
                  <c:v>75.319999999999993</c:v>
                </c:pt>
                <c:pt idx="302">
                  <c:v>72.33</c:v>
                </c:pt>
                <c:pt idx="303">
                  <c:v>72.5</c:v>
                </c:pt>
                <c:pt idx="304">
                  <c:v>75.3</c:v>
                </c:pt>
                <c:pt idx="305">
                  <c:v>75.3</c:v>
                </c:pt>
                <c:pt idx="306">
                  <c:v>75.3</c:v>
                </c:pt>
                <c:pt idx="307">
                  <c:v>77.010000000000005</c:v>
                </c:pt>
                <c:pt idx="308">
                  <c:v>77.44</c:v>
                </c:pt>
                <c:pt idx="309">
                  <c:v>76.41</c:v>
                </c:pt>
                <c:pt idx="310">
                  <c:v>74.98</c:v>
                </c:pt>
                <c:pt idx="311">
                  <c:v>74.17</c:v>
                </c:pt>
                <c:pt idx="312">
                  <c:v>74.17</c:v>
                </c:pt>
                <c:pt idx="313">
                  <c:v>74.17</c:v>
                </c:pt>
                <c:pt idx="314">
                  <c:v>75.23</c:v>
                </c:pt>
                <c:pt idx="315">
                  <c:v>74.91</c:v>
                </c:pt>
                <c:pt idx="316">
                  <c:v>76.959999999999994</c:v>
                </c:pt>
                <c:pt idx="317">
                  <c:v>75.86</c:v>
                </c:pt>
                <c:pt idx="318">
                  <c:v>75.58</c:v>
                </c:pt>
                <c:pt idx="319">
                  <c:v>75.58</c:v>
                </c:pt>
                <c:pt idx="320">
                  <c:v>75.58</c:v>
                </c:pt>
                <c:pt idx="321">
                  <c:v>75.989999999999995</c:v>
                </c:pt>
                <c:pt idx="322">
                  <c:v>76.84</c:v>
                </c:pt>
                <c:pt idx="323">
                  <c:v>78.36</c:v>
                </c:pt>
                <c:pt idx="324">
                  <c:v>76.260000000000005</c:v>
                </c:pt>
                <c:pt idx="325">
                  <c:v>76.95</c:v>
                </c:pt>
                <c:pt idx="326">
                  <c:v>76.95</c:v>
                </c:pt>
                <c:pt idx="327">
                  <c:v>76.95</c:v>
                </c:pt>
                <c:pt idx="328">
                  <c:v>77.069999999999993</c:v>
                </c:pt>
                <c:pt idx="329">
                  <c:v>73.540000000000006</c:v>
                </c:pt>
                <c:pt idx="330">
                  <c:v>72.66</c:v>
                </c:pt>
                <c:pt idx="331">
                  <c:v>74.28</c:v>
                </c:pt>
                <c:pt idx="332">
                  <c:v>76.13</c:v>
                </c:pt>
                <c:pt idx="333">
                  <c:v>76.13</c:v>
                </c:pt>
                <c:pt idx="334">
                  <c:v>76.13</c:v>
                </c:pt>
                <c:pt idx="335">
                  <c:v>76.709999999999994</c:v>
                </c:pt>
                <c:pt idx="336">
                  <c:v>76.290000000000006</c:v>
                </c:pt>
                <c:pt idx="337">
                  <c:v>76.95</c:v>
                </c:pt>
                <c:pt idx="338">
                  <c:v>75.959999999999994</c:v>
                </c:pt>
                <c:pt idx="339">
                  <c:v>74.790000000000006</c:v>
                </c:pt>
                <c:pt idx="340">
                  <c:v>74.790000000000006</c:v>
                </c:pt>
                <c:pt idx="341">
                  <c:v>74.790000000000006</c:v>
                </c:pt>
                <c:pt idx="342">
                  <c:v>71.84</c:v>
                </c:pt>
                <c:pt idx="343">
                  <c:v>74.290000000000006</c:v>
                </c:pt>
                <c:pt idx="344">
                  <c:v>73.2</c:v>
                </c:pt>
                <c:pt idx="345">
                  <c:v>75.67</c:v>
                </c:pt>
                <c:pt idx="346">
                  <c:v>76.61</c:v>
                </c:pt>
                <c:pt idx="347">
                  <c:v>76.61</c:v>
                </c:pt>
                <c:pt idx="348">
                  <c:v>76.61</c:v>
                </c:pt>
                <c:pt idx="349">
                  <c:v>76.09</c:v>
                </c:pt>
                <c:pt idx="350">
                  <c:v>75.900000000000006</c:v>
                </c:pt>
                <c:pt idx="351">
                  <c:v>77.12</c:v>
                </c:pt>
                <c:pt idx="352">
                  <c:v>74.14</c:v>
                </c:pt>
                <c:pt idx="353">
                  <c:v>73.849999999999994</c:v>
                </c:pt>
                <c:pt idx="354">
                  <c:v>73.849999999999994</c:v>
                </c:pt>
                <c:pt idx="355">
                  <c:v>73.849999999999994</c:v>
                </c:pt>
                <c:pt idx="356">
                  <c:v>74.180000000000007</c:v>
                </c:pt>
                <c:pt idx="357">
                  <c:v>72.260000000000005</c:v>
                </c:pt>
                <c:pt idx="358">
                  <c:v>74.03</c:v>
                </c:pt>
                <c:pt idx="359">
                  <c:v>74.34</c:v>
                </c:pt>
                <c:pt idx="360">
                  <c:v>74.900000000000006</c:v>
                </c:pt>
                <c:pt idx="361">
                  <c:v>74.900000000000006</c:v>
                </c:pt>
                <c:pt idx="362">
                  <c:v>74.900000000000006</c:v>
                </c:pt>
                <c:pt idx="363">
                  <c:v>74.650000000000006</c:v>
                </c:pt>
                <c:pt idx="364">
                  <c:v>76.25</c:v>
                </c:pt>
                <c:pt idx="365">
                  <c:v>76.650000000000006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C9-4176-8C77-CE1B54C5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899920"/>
        <c:axId val="555898936"/>
      </c:lineChart>
      <c:dateAx>
        <c:axId val="228747136"/>
        <c:scaling>
          <c:orientation val="minMax"/>
          <c:min val="4474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ax val="130"/>
          <c:min val="7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8747136"/>
        <c:crosses val="autoZero"/>
        <c:crossBetween val="between"/>
      </c:valAx>
      <c:valAx>
        <c:axId val="555898936"/>
        <c:scaling>
          <c:orientation val="minMax"/>
          <c:min val="7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USD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5277077865266846"/>
              <c:y val="5.68986159161981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55899920"/>
        <c:crosses val="max"/>
        <c:crossBetween val="between"/>
      </c:valAx>
      <c:dateAx>
        <c:axId val="5558999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898936"/>
        <c:crosses val="autoZero"/>
        <c:auto val="1"/>
        <c:lblOffset val="100"/>
        <c:baseTimeUnit val="days"/>
      </c:dateAx>
      <c:spPr>
        <a:noFill/>
        <a:ln w="12700">
          <a:noFill/>
          <a:prstDash val="solid"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4.4279925195493272E-2"/>
          <c:y val="0.93975255618300235"/>
          <c:w val="0.87833048993875773"/>
          <c:h val="4.95897578554267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נתונים'!$I$3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נתונים'!$H$4:$H$301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19 נתונים'!$I$4:$I$301</c:f>
              <c:numCache>
                <c:formatCode>0.0</c:formatCode>
                <c:ptCount val="298"/>
                <c:pt idx="0">
                  <c:v>1.5943517847071043</c:v>
                </c:pt>
                <c:pt idx="1">
                  <c:v>1.5750407338120942</c:v>
                </c:pt>
                <c:pt idx="2">
                  <c:v>1.4960590391083883</c:v>
                </c:pt>
                <c:pt idx="3">
                  <c:v>1.4206083451967944</c:v>
                </c:pt>
                <c:pt idx="4">
                  <c:v>1.4271835908940878</c:v>
                </c:pt>
                <c:pt idx="5">
                  <c:v>1.4887443721860905</c:v>
                </c:pt>
                <c:pt idx="6">
                  <c:v>1.5131980050573146</c:v>
                </c:pt>
                <c:pt idx="7">
                  <c:v>1.5671820688001992</c:v>
                </c:pt>
                <c:pt idx="8">
                  <c:v>1.5552673583399956</c:v>
                </c:pt>
                <c:pt idx="9">
                  <c:v>1.5256463844270707</c:v>
                </c:pt>
                <c:pt idx="10">
                  <c:v>1.5935819307890453</c:v>
                </c:pt>
                <c:pt idx="11">
                  <c:v>1.65799094015735</c:v>
                </c:pt>
                <c:pt idx="12">
                  <c:v>1.5415729000406442</c:v>
                </c:pt>
                <c:pt idx="13">
                  <c:v>1.4822956273764287</c:v>
                </c:pt>
                <c:pt idx="14">
                  <c:v>1.5818370678142291</c:v>
                </c:pt>
                <c:pt idx="15">
                  <c:v>1.6962723525399737</c:v>
                </c:pt>
                <c:pt idx="16">
                  <c:v>1.7665297416857628</c:v>
                </c:pt>
                <c:pt idx="17">
                  <c:v>1.7173051519154603</c:v>
                </c:pt>
                <c:pt idx="18">
                  <c:v>1.7741983124440086</c:v>
                </c:pt>
                <c:pt idx="19">
                  <c:v>1.6944485420661737</c:v>
                </c:pt>
                <c:pt idx="20">
                  <c:v>1.7063035982671781</c:v>
                </c:pt>
                <c:pt idx="21">
                  <c:v>1.5821202764299436</c:v>
                </c:pt>
                <c:pt idx="22">
                  <c:v>1.5128089711724746</c:v>
                </c:pt>
                <c:pt idx="23">
                  <c:v>1.4697116277251787</c:v>
                </c:pt>
                <c:pt idx="24">
                  <c:v>1.3570773045906259</c:v>
                </c:pt>
                <c:pt idx="25">
                  <c:v>1.3962474021602223</c:v>
                </c:pt>
                <c:pt idx="26">
                  <c:v>1.3595107319543498</c:v>
                </c:pt>
                <c:pt idx="27">
                  <c:v>1.3384655760650732</c:v>
                </c:pt>
                <c:pt idx="28">
                  <c:v>1.2846760656310297</c:v>
                </c:pt>
                <c:pt idx="29">
                  <c:v>1.2899786780383726</c:v>
                </c:pt>
                <c:pt idx="30">
                  <c:v>1.1937815012237563</c:v>
                </c:pt>
                <c:pt idx="31">
                  <c:v>1.2291118675537671</c:v>
                </c:pt>
                <c:pt idx="32">
                  <c:v>1.2343532684283565</c:v>
                </c:pt>
                <c:pt idx="33">
                  <c:v>1.1579770141562529</c:v>
                </c:pt>
                <c:pt idx="34">
                  <c:v>1.1567379988432602</c:v>
                </c:pt>
                <c:pt idx="35">
                  <c:v>1.1286920847096926</c:v>
                </c:pt>
                <c:pt idx="36">
                  <c:v>1.3369808122062121</c:v>
                </c:pt>
                <c:pt idx="37">
                  <c:v>1.3943418013856901</c:v>
                </c:pt>
                <c:pt idx="38">
                  <c:v>1.3845119139123785</c:v>
                </c:pt>
                <c:pt idx="39">
                  <c:v>1.4675414364640815</c:v>
                </c:pt>
                <c:pt idx="40">
                  <c:v>1.4973415720649363</c:v>
                </c:pt>
                <c:pt idx="41">
                  <c:v>1.4984068662628802</c:v>
                </c:pt>
                <c:pt idx="42">
                  <c:v>1.5812165999063321</c:v>
                </c:pt>
                <c:pt idx="43">
                  <c:v>1.6975706684244196</c:v>
                </c:pt>
                <c:pt idx="44">
                  <c:v>1.6839353521476141</c:v>
                </c:pt>
                <c:pt idx="45">
                  <c:v>1.8201070314512124</c:v>
                </c:pt>
                <c:pt idx="46">
                  <c:v>1.7619592147894103</c:v>
                </c:pt>
                <c:pt idx="47">
                  <c:v>1.8284147073108103</c:v>
                </c:pt>
                <c:pt idx="48">
                  <c:v>1.9020189346412808</c:v>
                </c:pt>
                <c:pt idx="49">
                  <c:v>1.9407985270810224</c:v>
                </c:pt>
                <c:pt idx="50">
                  <c:v>1.7465717724433949</c:v>
                </c:pt>
                <c:pt idx="51">
                  <c:v>1.7336887678898849</c:v>
                </c:pt>
                <c:pt idx="52">
                  <c:v>1.6715747347755494</c:v>
                </c:pt>
                <c:pt idx="53">
                  <c:v>1.6959378564627592</c:v>
                </c:pt>
                <c:pt idx="54">
                  <c:v>1.5848367636955629</c:v>
                </c:pt>
                <c:pt idx="55">
                  <c:v>1.5198767565942628</c:v>
                </c:pt>
                <c:pt idx="56">
                  <c:v>1.5350115876486159</c:v>
                </c:pt>
                <c:pt idx="57">
                  <c:v>1.650786512643232</c:v>
                </c:pt>
                <c:pt idx="58">
                  <c:v>1.6790118832463952</c:v>
                </c:pt>
                <c:pt idx="59">
                  <c:v>1.6955175864358685</c:v>
                </c:pt>
                <c:pt idx="60">
                  <c:v>1.7489855883587424</c:v>
                </c:pt>
                <c:pt idx="61">
                  <c:v>1.7660640140019002</c:v>
                </c:pt>
                <c:pt idx="62">
                  <c:v>2.0472411609105512</c:v>
                </c:pt>
                <c:pt idx="63">
                  <c:v>1.9791860249024351</c:v>
                </c:pt>
                <c:pt idx="64">
                  <c:v>2.0766995608945571</c:v>
                </c:pt>
                <c:pt idx="65">
                  <c:v>2.0365975749935039</c:v>
                </c:pt>
                <c:pt idx="66">
                  <c:v>2.1104121696111644</c:v>
                </c:pt>
                <c:pt idx="67">
                  <c:v>2.0097340710994338</c:v>
                </c:pt>
                <c:pt idx="68" formatCode="0.00">
                  <c:v>2.089359146144254</c:v>
                </c:pt>
                <c:pt idx="69" formatCode="0.00">
                  <c:v>1.9603867316749568</c:v>
                </c:pt>
                <c:pt idx="70" formatCode="0.00">
                  <c:v>2.0712456944981694</c:v>
                </c:pt>
                <c:pt idx="71" formatCode="0.00">
                  <c:v>2.0847510621470944</c:v>
                </c:pt>
                <c:pt idx="72" formatCode="0.00">
                  <c:v>1.8830216354968954</c:v>
                </c:pt>
                <c:pt idx="73" formatCode="0.00">
                  <c:v>1.7345006449487999</c:v>
                </c:pt>
                <c:pt idx="74" formatCode="0.00">
                  <c:v>1.6319526843248555</c:v>
                </c:pt>
                <c:pt idx="75" formatCode="0.00">
                  <c:v>1.7312072892938568</c:v>
                </c:pt>
                <c:pt idx="76" formatCode="0.00">
                  <c:v>1.6524791734875643</c:v>
                </c:pt>
                <c:pt idx="77" formatCode="0.00">
                  <c:v>1.7506563825824717</c:v>
                </c:pt>
                <c:pt idx="78" formatCode="0.00">
                  <c:v>1.7583175314600963</c:v>
                </c:pt>
                <c:pt idx="79" formatCode="0.00">
                  <c:v>1.8358942728080807</c:v>
                </c:pt>
                <c:pt idx="80" formatCode="0.00">
                  <c:v>1.6863391143777884</c:v>
                </c:pt>
                <c:pt idx="81" formatCode="0.00">
                  <c:v>1.6903801999529788</c:v>
                </c:pt>
                <c:pt idx="82" formatCode="0.00">
                  <c:v>1.5275509559599776</c:v>
                </c:pt>
                <c:pt idx="83" formatCode="0.00">
                  <c:v>1.5881595185975872</c:v>
                </c:pt>
                <c:pt idx="84" formatCode="0.00">
                  <c:v>1.6862526319578075</c:v>
                </c:pt>
                <c:pt idx="85" formatCode="0.00">
                  <c:v>1.7975487154585634</c:v>
                </c:pt>
                <c:pt idx="86" formatCode="0.00">
                  <c:v>1.6102379883251139</c:v>
                </c:pt>
                <c:pt idx="87" formatCode="0.00">
                  <c:v>0.91177787729512794</c:v>
                </c:pt>
                <c:pt idx="88" formatCode="0.00">
                  <c:v>0.93582528875488791</c:v>
                </c:pt>
                <c:pt idx="89" formatCode="0.00">
                  <c:v>0.9383928571428557</c:v>
                </c:pt>
                <c:pt idx="90" formatCode="0.00">
                  <c:v>1.1305580570093676</c:v>
                </c:pt>
                <c:pt idx="91" formatCode="0.00">
                  <c:v>1.3467533624298644</c:v>
                </c:pt>
                <c:pt idx="92" formatCode="0.00">
                  <c:v>1.4598670096760635</c:v>
                </c:pt>
                <c:pt idx="93" formatCode="0.00">
                  <c:v>1.3520480728203665</c:v>
                </c:pt>
                <c:pt idx="94" formatCode="0.00">
                  <c:v>1.3543777327503559</c:v>
                </c:pt>
                <c:pt idx="95" formatCode="0.00">
                  <c:v>1.4631291455325712</c:v>
                </c:pt>
                <c:pt idx="96" formatCode="0.00">
                  <c:v>1.569800368115537</c:v>
                </c:pt>
                <c:pt idx="97" formatCode="0.00">
                  <c:v>1.5626380227196313</c:v>
                </c:pt>
                <c:pt idx="98" formatCode="0.00">
                  <c:v>2.0451994378794858</c:v>
                </c:pt>
                <c:pt idx="99" formatCode="0.00">
                  <c:v>3.1224482550502364</c:v>
                </c:pt>
                <c:pt idx="100" formatCode="0.00">
                  <c:v>3.5171380707150313</c:v>
                </c:pt>
                <c:pt idx="101" formatCode="0.00">
                  <c:v>3.8018239555598798</c:v>
                </c:pt>
                <c:pt idx="102" formatCode="0.00">
                  <c:v>3.8668723826317031</c:v>
                </c:pt>
                <c:pt idx="103" formatCode="0.00">
                  <c:v>3.8819848482185337</c:v>
                </c:pt>
                <c:pt idx="104" formatCode="0.00">
                  <c:v>3.919143000026315</c:v>
                </c:pt>
                <c:pt idx="105" formatCode="0.00">
                  <c:v>4.3081294894621092</c:v>
                </c:pt>
                <c:pt idx="106" formatCode="0.00">
                  <c:v>4.8181467452300897</c:v>
                </c:pt>
                <c:pt idx="107" formatCode="0.00">
                  <c:v>5.0436104944853177</c:v>
                </c:pt>
                <c:pt idx="108" formatCode="0.00">
                  <c:v>5.2090048962380786</c:v>
                </c:pt>
                <c:pt idx="109" formatCode="0.00">
                  <c:v>5.41856925418569</c:v>
                </c:pt>
                <c:pt idx="110" formatCode="0.00">
                  <c:v>5.364767835644435</c:v>
                </c:pt>
                <c:pt idx="111" formatCode="0.00">
                  <c:v>5.0298659046700944</c:v>
                </c:pt>
                <c:pt idx="112" formatCode="0.00">
                  <c:v>4.8815364723813426</c:v>
                </c:pt>
                <c:pt idx="113" formatCode="0.00">
                  <c:v>5.0354072041517206</c:v>
                </c:pt>
                <c:pt idx="114" formatCode="0.00">
                  <c:v>4.7032959570838084</c:v>
                </c:pt>
                <c:pt idx="115" formatCode="0.00">
                  <c:v>4.93405189553211</c:v>
                </c:pt>
                <c:pt idx="116" formatCode="0.00">
                  <c:v>5.2015264339867917</c:v>
                </c:pt>
                <c:pt idx="117" formatCode="0.00">
                  <c:v>5.1030446737128976</c:v>
                </c:pt>
                <c:pt idx="118" formatCode="0.00">
                  <c:v>4.7966003864718054</c:v>
                </c:pt>
                <c:pt idx="119" formatCode="0.00">
                  <c:v>4.6200693884003163</c:v>
                </c:pt>
                <c:pt idx="120" formatCode="0.00">
                  <c:v>4.6877717143779973</c:v>
                </c:pt>
                <c:pt idx="121" formatCode="0.00">
                  <c:v>4.6549234767542469</c:v>
                </c:pt>
                <c:pt idx="122" formatCode="0.00">
                  <c:v>4.608264625855929</c:v>
                </c:pt>
                <c:pt idx="123" formatCode="0.00">
                  <c:v>4.6791772514955365</c:v>
                </c:pt>
                <c:pt idx="124" formatCode="0.00">
                  <c:v>4.6159623799882477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F6-474B-BC19-D5E2A019726B}"/>
            </c:ext>
          </c:extLst>
        </c:ser>
        <c:ser>
          <c:idx val="3"/>
          <c:order val="1"/>
          <c:tx>
            <c:strRef>
              <c:f>'איור 19 נתונים'!$J$3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נתונים'!$H$4:$H$301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19 נתונים'!$J$4:$J$301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  <c:pt idx="86">
                  <c:v>1</c:v>
                </c:pt>
                <c:pt idx="87">
                  <c:v>0.9</c:v>
                </c:pt>
                <c:pt idx="88">
                  <c:v>0.9</c:v>
                </c:pt>
                <c:pt idx="89">
                  <c:v>0.8</c:v>
                </c:pt>
                <c:pt idx="90">
                  <c:v>1.2</c:v>
                </c:pt>
                <c:pt idx="91">
                  <c:v>0.4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1.4</c:v>
                </c:pt>
                <c:pt idx="97">
                  <c:v>1.1000000000000001</c:v>
                </c:pt>
                <c:pt idx="98">
                  <c:v>0.9</c:v>
                </c:pt>
                <c:pt idx="99">
                  <c:v>0.7</c:v>
                </c:pt>
                <c:pt idx="100">
                  <c:v>1</c:v>
                </c:pt>
                <c:pt idx="101">
                  <c:v>0.9</c:v>
                </c:pt>
                <c:pt idx="102">
                  <c:v>0.7</c:v>
                </c:pt>
                <c:pt idx="103">
                  <c:v>1.6</c:v>
                </c:pt>
                <c:pt idx="104">
                  <c:v>1.9</c:v>
                </c:pt>
                <c:pt idx="105">
                  <c:v>2</c:v>
                </c:pt>
                <c:pt idx="106">
                  <c:v>2.6</c:v>
                </c:pt>
                <c:pt idx="107">
                  <c:v>2.6</c:v>
                </c:pt>
                <c:pt idx="108">
                  <c:v>2.2999999999999998</c:v>
                </c:pt>
                <c:pt idx="109">
                  <c:v>2.7</c:v>
                </c:pt>
                <c:pt idx="110">
                  <c:v>3</c:v>
                </c:pt>
                <c:pt idx="111">
                  <c:v>3.5</c:v>
                </c:pt>
                <c:pt idx="112">
                  <c:v>3.8</c:v>
                </c:pt>
                <c:pt idx="113">
                  <c:v>3.7</c:v>
                </c:pt>
                <c:pt idx="114">
                  <c:v>4</c:v>
                </c:pt>
                <c:pt idx="115">
                  <c:v>4.3</c:v>
                </c:pt>
                <c:pt idx="116">
                  <c:v>4.8</c:v>
                </c:pt>
                <c:pt idx="117">
                  <c:v>5</c:v>
                </c:pt>
                <c:pt idx="118">
                  <c:v>5</c:v>
                </c:pt>
                <c:pt idx="119">
                  <c:v>5.2</c:v>
                </c:pt>
                <c:pt idx="120">
                  <c:v>5.3</c:v>
                </c:pt>
                <c:pt idx="121">
                  <c:v>5.6</c:v>
                </c:pt>
                <c:pt idx="122">
                  <c:v>5.7</c:v>
                </c:pt>
                <c:pt idx="123">
                  <c:v>5.6</c:v>
                </c:pt>
                <c:pt idx="124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F6-474B-BC19-D5E2A019726B}"/>
            </c:ext>
          </c:extLst>
        </c:ser>
        <c:ser>
          <c:idx val="0"/>
          <c:order val="2"/>
          <c:tx>
            <c:strRef>
              <c:f>'איור 19 נתונים'!$K$3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נתונים'!$H$4:$H$301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19 נתונים'!$K$4:$K$301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  <c:pt idx="86" formatCode="0.00">
                  <c:v>0.6</c:v>
                </c:pt>
                <c:pt idx="87" formatCode="0.00">
                  <c:v>0.2</c:v>
                </c:pt>
                <c:pt idx="88" formatCode="0.00">
                  <c:v>0.4</c:v>
                </c:pt>
                <c:pt idx="89" formatCode="0.00">
                  <c:v>0.4</c:v>
                </c:pt>
                <c:pt idx="90" formatCode="0.00">
                  <c:v>0.4</c:v>
                </c:pt>
                <c:pt idx="91" formatCode="0.00">
                  <c:v>-0.1</c:v>
                </c:pt>
                <c:pt idx="92" formatCode="0.00">
                  <c:v>0</c:v>
                </c:pt>
                <c:pt idx="93" formatCode="0.00">
                  <c:v>-0.2</c:v>
                </c:pt>
                <c:pt idx="94" formatCode="0.00">
                  <c:v>-0.3</c:v>
                </c:pt>
                <c:pt idx="95" formatCode="0.00">
                  <c:v>-0.4</c:v>
                </c:pt>
                <c:pt idx="96" formatCode="0.00">
                  <c:v>0</c:v>
                </c:pt>
                <c:pt idx="97" formatCode="0.00">
                  <c:v>0</c:v>
                </c:pt>
                <c:pt idx="98" formatCode="0.00">
                  <c:v>0</c:v>
                </c:pt>
                <c:pt idx="99" formatCode="0.00">
                  <c:v>-0.9</c:v>
                </c:pt>
                <c:pt idx="100" formatCode="0.00">
                  <c:v>-0.9</c:v>
                </c:pt>
                <c:pt idx="101" formatCode="0.00">
                  <c:v>-0.9</c:v>
                </c:pt>
                <c:pt idx="102" formatCode="0.00">
                  <c:v>-0.6</c:v>
                </c:pt>
                <c:pt idx="103" formatCode="0.00">
                  <c:v>-0.5</c:v>
                </c:pt>
                <c:pt idx="104" formatCode="0.00">
                  <c:v>-0.5</c:v>
                </c:pt>
                <c:pt idx="105" formatCode="0.00">
                  <c:v>-0.7</c:v>
                </c:pt>
                <c:pt idx="106" formatCode="0.00">
                  <c:v>-0.6</c:v>
                </c:pt>
                <c:pt idx="107" formatCode="0.00">
                  <c:v>-0.7</c:v>
                </c:pt>
                <c:pt idx="108" formatCode="0.00">
                  <c:v>-1.1000000000000001</c:v>
                </c:pt>
                <c:pt idx="109" formatCode="0.00">
                  <c:v>-1</c:v>
                </c:pt>
                <c:pt idx="110" formatCode="0.00">
                  <c:v>-0.7</c:v>
                </c:pt>
                <c:pt idx="111" formatCode="0.00">
                  <c:v>0.8</c:v>
                </c:pt>
                <c:pt idx="112" formatCode="0.00">
                  <c:v>0.8</c:v>
                </c:pt>
                <c:pt idx="113" formatCode="0.00">
                  <c:v>1</c:v>
                </c:pt>
                <c:pt idx="114" formatCode="0.00">
                  <c:v>1.2</c:v>
                </c:pt>
                <c:pt idx="115" formatCode="0.00">
                  <c:v>1.6</c:v>
                </c:pt>
                <c:pt idx="116" formatCode="0.00">
                  <c:v>1.8</c:v>
                </c:pt>
                <c:pt idx="117" formatCode="0.00">
                  <c:v>2.5</c:v>
                </c:pt>
                <c:pt idx="118" formatCode="0.00">
                  <c:v>2.8</c:v>
                </c:pt>
                <c:pt idx="119" formatCode="0.00">
                  <c:v>3</c:v>
                </c:pt>
                <c:pt idx="120" formatCode="0.00">
                  <c:v>3.2</c:v>
                </c:pt>
                <c:pt idx="121" formatCode="0.00">
                  <c:v>3.5</c:v>
                </c:pt>
                <c:pt idx="122" formatCode="0.00">
                  <c:v>3.8</c:v>
                </c:pt>
                <c:pt idx="123" formatCode="0.00">
                  <c:v>4.0999999999999996</c:v>
                </c:pt>
                <c:pt idx="124" formatCode="0.00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F6-474B-BC19-D5E2A0197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12"/>
          <c:min val="-2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האינפלציה</a:t>
            </a:r>
            <a:r>
              <a:rPr lang="he-IL" sz="1800" b="1" baseline="0">
                <a:effectLst/>
              </a:rPr>
              <a:t> ב</a:t>
            </a: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1692801893998796"/>
          <c:y val="1.77122817566401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 - CPI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  <c:pt idx="86">
                  <c:v>1.5</c:v>
                </c:pt>
                <c:pt idx="87">
                  <c:v>0.3</c:v>
                </c:pt>
                <c:pt idx="88">
                  <c:v>0.1</c:v>
                </c:pt>
                <c:pt idx="89">
                  <c:v>0.6</c:v>
                </c:pt>
                <c:pt idx="90">
                  <c:v>1</c:v>
                </c:pt>
                <c:pt idx="91">
                  <c:v>1.3</c:v>
                </c:pt>
                <c:pt idx="92">
                  <c:v>1.4</c:v>
                </c:pt>
                <c:pt idx="93">
                  <c:v>1.2</c:v>
                </c:pt>
                <c:pt idx="94">
                  <c:v>1.2</c:v>
                </c:pt>
                <c:pt idx="95">
                  <c:v>1.4</c:v>
                </c:pt>
                <c:pt idx="96">
                  <c:v>1.4</c:v>
                </c:pt>
                <c:pt idx="97">
                  <c:v>1.7</c:v>
                </c:pt>
                <c:pt idx="98">
                  <c:v>2.6</c:v>
                </c:pt>
                <c:pt idx="99">
                  <c:v>4.2</c:v>
                </c:pt>
                <c:pt idx="100">
                  <c:v>5</c:v>
                </c:pt>
                <c:pt idx="101">
                  <c:v>5.4</c:v>
                </c:pt>
                <c:pt idx="102">
                  <c:v>5.4</c:v>
                </c:pt>
                <c:pt idx="103">
                  <c:v>5.3</c:v>
                </c:pt>
                <c:pt idx="104">
                  <c:v>5.4</c:v>
                </c:pt>
                <c:pt idx="105">
                  <c:v>6.2</c:v>
                </c:pt>
                <c:pt idx="106">
                  <c:v>6.8</c:v>
                </c:pt>
                <c:pt idx="107">
                  <c:v>7</c:v>
                </c:pt>
                <c:pt idx="108">
                  <c:v>7.5</c:v>
                </c:pt>
                <c:pt idx="109">
                  <c:v>7.9</c:v>
                </c:pt>
                <c:pt idx="110">
                  <c:v>8.5</c:v>
                </c:pt>
                <c:pt idx="111">
                  <c:v>8.3000000000000007</c:v>
                </c:pt>
                <c:pt idx="112">
                  <c:v>8.6</c:v>
                </c:pt>
                <c:pt idx="113">
                  <c:v>9.1</c:v>
                </c:pt>
                <c:pt idx="114">
                  <c:v>8.5</c:v>
                </c:pt>
                <c:pt idx="115">
                  <c:v>8.3000000000000007</c:v>
                </c:pt>
                <c:pt idx="116">
                  <c:v>8.1999999999999993</c:v>
                </c:pt>
                <c:pt idx="117">
                  <c:v>7.7</c:v>
                </c:pt>
                <c:pt idx="118">
                  <c:v>7.1</c:v>
                </c:pt>
                <c:pt idx="119">
                  <c:v>6.5</c:v>
                </c:pt>
                <c:pt idx="120">
                  <c:v>6.4</c:v>
                </c:pt>
                <c:pt idx="121">
                  <c:v>6</c:v>
                </c:pt>
                <c:pt idx="122">
                  <c:v>5</c:v>
                </c:pt>
                <c:pt idx="123">
                  <c:v>4.9000000000000004</c:v>
                </c:pt>
                <c:pt idx="12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6-4496-881C-96E92E456DE8}"/>
            </c:ext>
          </c:extLst>
        </c:ser>
        <c:ser>
          <c:idx val="2"/>
          <c:order val="1"/>
          <c:tx>
            <c:strRef>
              <c:f>'איור 19 נתונים'!$D$3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  <c:pt idx="86">
                  <c:v>0.7</c:v>
                </c:pt>
                <c:pt idx="87">
                  <c:v>0.3</c:v>
                </c:pt>
                <c:pt idx="88">
                  <c:v>0.1</c:v>
                </c:pt>
                <c:pt idx="89">
                  <c:v>0.3</c:v>
                </c:pt>
                <c:pt idx="90">
                  <c:v>0.4</c:v>
                </c:pt>
                <c:pt idx="91">
                  <c:v>-0.2</c:v>
                </c:pt>
                <c:pt idx="92">
                  <c:v>-0.3</c:v>
                </c:pt>
                <c:pt idx="93">
                  <c:v>-0.3</c:v>
                </c:pt>
                <c:pt idx="94">
                  <c:v>-0.3</c:v>
                </c:pt>
                <c:pt idx="95">
                  <c:v>-0.3</c:v>
                </c:pt>
                <c:pt idx="96">
                  <c:v>0.9</c:v>
                </c:pt>
                <c:pt idx="97">
                  <c:v>0.9</c:v>
                </c:pt>
                <c:pt idx="98">
                  <c:v>1.3</c:v>
                </c:pt>
                <c:pt idx="99">
                  <c:v>1.6</c:v>
                </c:pt>
                <c:pt idx="100">
                  <c:v>2</c:v>
                </c:pt>
                <c:pt idx="101">
                  <c:v>1.9</c:v>
                </c:pt>
                <c:pt idx="102">
                  <c:v>2.2000000000000002</c:v>
                </c:pt>
                <c:pt idx="103">
                  <c:v>3</c:v>
                </c:pt>
                <c:pt idx="104">
                  <c:v>3.4</c:v>
                </c:pt>
                <c:pt idx="105">
                  <c:v>4.0999999999999996</c:v>
                </c:pt>
                <c:pt idx="106">
                  <c:v>4.9000000000000004</c:v>
                </c:pt>
                <c:pt idx="107">
                  <c:v>5</c:v>
                </c:pt>
                <c:pt idx="108">
                  <c:v>5.0999999999999996</c:v>
                </c:pt>
                <c:pt idx="109">
                  <c:v>5.9</c:v>
                </c:pt>
                <c:pt idx="110">
                  <c:v>7.4</c:v>
                </c:pt>
                <c:pt idx="111">
                  <c:v>7.4</c:v>
                </c:pt>
                <c:pt idx="112">
                  <c:v>8.1</c:v>
                </c:pt>
                <c:pt idx="113">
                  <c:v>8.6</c:v>
                </c:pt>
                <c:pt idx="114">
                  <c:v>8.9</c:v>
                </c:pt>
                <c:pt idx="115">
                  <c:v>9.1</c:v>
                </c:pt>
                <c:pt idx="116">
                  <c:v>9.9</c:v>
                </c:pt>
                <c:pt idx="117">
                  <c:v>10.6</c:v>
                </c:pt>
                <c:pt idx="118">
                  <c:v>10.1</c:v>
                </c:pt>
                <c:pt idx="119">
                  <c:v>9.1999999999999993</c:v>
                </c:pt>
                <c:pt idx="120">
                  <c:v>8.6</c:v>
                </c:pt>
                <c:pt idx="121">
                  <c:v>8.5</c:v>
                </c:pt>
                <c:pt idx="122">
                  <c:v>6.9</c:v>
                </c:pt>
                <c:pt idx="123">
                  <c:v>7</c:v>
                </c:pt>
                <c:pt idx="124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6-4496-881C-96E92E456DE8}"/>
            </c:ext>
          </c:extLst>
        </c:ser>
        <c:ser>
          <c:idx val="4"/>
          <c:order val="2"/>
          <c:tx>
            <c:strRef>
              <c:f>'איור 19 נתונים'!$E$3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  <c:pt idx="86">
                  <c:v>0.4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0.3</c:v>
                </c:pt>
                <c:pt idx="91">
                  <c:v>0.2</c:v>
                </c:pt>
                <c:pt idx="92">
                  <c:v>0</c:v>
                </c:pt>
                <c:pt idx="93">
                  <c:v>-0.4</c:v>
                </c:pt>
                <c:pt idx="94">
                  <c:v>-0.9</c:v>
                </c:pt>
                <c:pt idx="95">
                  <c:v>-1.2</c:v>
                </c:pt>
                <c:pt idx="96">
                  <c:v>-0.7</c:v>
                </c:pt>
                <c:pt idx="97">
                  <c:v>-0.5</c:v>
                </c:pt>
                <c:pt idx="98">
                  <c:v>-0.4</c:v>
                </c:pt>
                <c:pt idx="99">
                  <c:v>-1.1000000000000001</c:v>
                </c:pt>
                <c:pt idx="100">
                  <c:v>-0.8</c:v>
                </c:pt>
                <c:pt idx="101">
                  <c:v>-0.5</c:v>
                </c:pt>
                <c:pt idx="102">
                  <c:v>-0.3</c:v>
                </c:pt>
                <c:pt idx="103">
                  <c:v>-0.4</c:v>
                </c:pt>
                <c:pt idx="104">
                  <c:v>0.2</c:v>
                </c:pt>
                <c:pt idx="105">
                  <c:v>0.1</c:v>
                </c:pt>
                <c:pt idx="106">
                  <c:v>0.6</c:v>
                </c:pt>
                <c:pt idx="107">
                  <c:v>0.8</c:v>
                </c:pt>
                <c:pt idx="108">
                  <c:v>0.5</c:v>
                </c:pt>
                <c:pt idx="109">
                  <c:v>0.9</c:v>
                </c:pt>
                <c:pt idx="110">
                  <c:v>1.2</c:v>
                </c:pt>
                <c:pt idx="111">
                  <c:v>2.5</c:v>
                </c:pt>
                <c:pt idx="112">
                  <c:v>2.5</c:v>
                </c:pt>
                <c:pt idx="113">
                  <c:v>2.4</c:v>
                </c:pt>
                <c:pt idx="114">
                  <c:v>2.6</c:v>
                </c:pt>
                <c:pt idx="115">
                  <c:v>3</c:v>
                </c:pt>
                <c:pt idx="116">
                  <c:v>3</c:v>
                </c:pt>
                <c:pt idx="117">
                  <c:v>3.7</c:v>
                </c:pt>
                <c:pt idx="118">
                  <c:v>3.8</c:v>
                </c:pt>
                <c:pt idx="119">
                  <c:v>4</c:v>
                </c:pt>
                <c:pt idx="120">
                  <c:v>4.3</c:v>
                </c:pt>
                <c:pt idx="121">
                  <c:v>3.3</c:v>
                </c:pt>
                <c:pt idx="122">
                  <c:v>3.2</c:v>
                </c:pt>
                <c:pt idx="123">
                  <c:v>3.5</c:v>
                </c:pt>
                <c:pt idx="12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B6-4496-881C-96E92E456DE8}"/>
            </c:ext>
          </c:extLst>
        </c:ser>
        <c:ser>
          <c:idx val="1"/>
          <c:order val="3"/>
          <c:tx>
            <c:strRef>
              <c:f>'איור 19 נתונים'!$F$3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19 נתונים'!$F$4:$F$301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-0.29239766081903262</c:v>
                </c:pt>
                <c:pt idx="22">
                  <c:v>-9.7847358121738726E-2</c:v>
                </c:pt>
                <c:pt idx="23">
                  <c:v>-0.19550342130973952</c:v>
                </c:pt>
                <c:pt idx="24">
                  <c:v>-0.50737649173041577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-0.80321285140561027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-0.20181408563604286</c:v>
                </c:pt>
                <c:pt idx="54">
                  <c:v>-0.70240981015728954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0.39880358923232162</c:v>
                </c:pt>
                <c:pt idx="64">
                  <c:v>0.49652432969213844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1.2019990444183115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-0.7905138339921014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-0.39930070538920504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2.2980101080054771</c:v>
                </c:pt>
                <c:pt idx="106">
                  <c:v>2.4020979504385531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3.4791252485089297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4.4378698224851965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5.1837696315009785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4.5950725971239947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B6-4496-881C-96E92E456DE8}"/>
            </c:ext>
          </c:extLst>
        </c:ser>
        <c:ser>
          <c:idx val="3"/>
          <c:order val="4"/>
          <c:tx>
            <c:strRef>
              <c:f>'איור 19 נתונים'!$C$3</c:f>
              <c:strCache>
                <c:ptCount val="1"/>
                <c:pt idx="0">
                  <c:v>ארה"ב - PCE Headline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1.4739788367246431</c:v>
                </c:pt>
                <c:pt idx="1">
                  <c:v>1.6183635541714869</c:v>
                </c:pt>
                <c:pt idx="2">
                  <c:v>1.2914222690128874</c:v>
                </c:pt>
                <c:pt idx="3">
                  <c:v>1.079446458254063</c:v>
                </c:pt>
                <c:pt idx="4">
                  <c:v>1.2590973795536975</c:v>
                </c:pt>
                <c:pt idx="5">
                  <c:v>1.5285244323196778</c:v>
                </c:pt>
                <c:pt idx="6">
                  <c:v>1.6182073390816232</c:v>
                </c:pt>
                <c:pt idx="7">
                  <c:v>1.4339245565825554</c:v>
                </c:pt>
                <c:pt idx="8">
                  <c:v>1.1665786668526135</c:v>
                </c:pt>
                <c:pt idx="9">
                  <c:v>1.0379729233091828</c:v>
                </c:pt>
                <c:pt idx="10">
                  <c:v>1.2643004105000522</c:v>
                </c:pt>
                <c:pt idx="11">
                  <c:v>1.4822104917837198</c:v>
                </c:pt>
                <c:pt idx="12">
                  <c:v>1.4793574568148671</c:v>
                </c:pt>
                <c:pt idx="13">
                  <c:v>1.1684922298232259</c:v>
                </c:pt>
                <c:pt idx="14">
                  <c:v>1.5046078615760905</c:v>
                </c:pt>
                <c:pt idx="15">
                  <c:v>1.7811856078617794</c:v>
                </c:pt>
                <c:pt idx="16">
                  <c:v>1.8899118899118772</c:v>
                </c:pt>
                <c:pt idx="17">
                  <c:v>1.7850792270913241</c:v>
                </c:pt>
                <c:pt idx="18">
                  <c:v>1.8114726601811348</c:v>
                </c:pt>
                <c:pt idx="19">
                  <c:v>1.6422027386464366</c:v>
                </c:pt>
                <c:pt idx="20">
                  <c:v>1.6277695716395923</c:v>
                </c:pt>
                <c:pt idx="21">
                  <c:v>1.430369045044344</c:v>
                </c:pt>
                <c:pt idx="22">
                  <c:v>1.1945308742552507</c:v>
                </c:pt>
                <c:pt idx="23">
                  <c:v>0.83852513616236024</c:v>
                </c:pt>
                <c:pt idx="24">
                  <c:v>0.18283501828348925</c:v>
                </c:pt>
                <c:pt idx="25">
                  <c:v>0.28923762434287514</c:v>
                </c:pt>
                <c:pt idx="26">
                  <c:v>0.28085778648956339</c:v>
                </c:pt>
                <c:pt idx="27">
                  <c:v>0.16351638083742515</c:v>
                </c:pt>
                <c:pt idx="28">
                  <c:v>0.23027817992791189</c:v>
                </c:pt>
                <c:pt idx="29">
                  <c:v>0.31154462075992928</c:v>
                </c:pt>
                <c:pt idx="30">
                  <c:v>0.24324062409148972</c:v>
                </c:pt>
                <c:pt idx="31">
                  <c:v>0.25684018725102842</c:v>
                </c:pt>
                <c:pt idx="32">
                  <c:v>8.33309109231406E-2</c:v>
                </c:pt>
                <c:pt idx="33">
                  <c:v>9.401320061641627E-2</c:v>
                </c:pt>
                <c:pt idx="34">
                  <c:v>0.23181826999554289</c:v>
                </c:pt>
                <c:pt idx="35">
                  <c:v>0.3040606178356331</c:v>
                </c:pt>
                <c:pt idx="36">
                  <c:v>0.8207680671448836</c:v>
                </c:pt>
                <c:pt idx="37">
                  <c:v>0.59239628193386018</c:v>
                </c:pt>
                <c:pt idx="38">
                  <c:v>0.63210510449183133</c:v>
                </c:pt>
                <c:pt idx="39">
                  <c:v>0.88718297541541258</c:v>
                </c:pt>
                <c:pt idx="40">
                  <c:v>0.79588196517894616</c:v>
                </c:pt>
                <c:pt idx="41">
                  <c:v>0.79240682688959119</c:v>
                </c:pt>
                <c:pt idx="42">
                  <c:v>0.75115283108244668</c:v>
                </c:pt>
                <c:pt idx="43">
                  <c:v>0.90098799327158474</c:v>
                </c:pt>
                <c:pt idx="44">
                  <c:v>1.2256871496480803</c:v>
                </c:pt>
                <c:pt idx="45">
                  <c:v>1.4640664639696377</c:v>
                </c:pt>
                <c:pt idx="46">
                  <c:v>1.4409166126363226</c:v>
                </c:pt>
                <c:pt idx="47">
                  <c:v>1.708424936805697</c:v>
                </c:pt>
                <c:pt idx="48">
                  <c:v>2.0347317677579246</c:v>
                </c:pt>
                <c:pt idx="49">
                  <c:v>2.254896263148698</c:v>
                </c:pt>
                <c:pt idx="50">
                  <c:v>1.9626791391656573</c:v>
                </c:pt>
                <c:pt idx="51">
                  <c:v>1.8502643922830186</c:v>
                </c:pt>
                <c:pt idx="52">
                  <c:v>1.6705617588505195</c:v>
                </c:pt>
                <c:pt idx="53">
                  <c:v>1.5742740580753534</c:v>
                </c:pt>
                <c:pt idx="54">
                  <c:v>1.5582720835172426</c:v>
                </c:pt>
                <c:pt idx="55">
                  <c:v>1.6469618870599945</c:v>
                </c:pt>
                <c:pt idx="56">
                  <c:v>1.8516570226196682</c:v>
                </c:pt>
                <c:pt idx="57">
                  <c:v>1.7769549367281812</c:v>
                </c:pt>
                <c:pt idx="58">
                  <c:v>1.906969644935419</c:v>
                </c:pt>
                <c:pt idx="59">
                  <c:v>1.8692211737147302</c:v>
                </c:pt>
                <c:pt idx="60">
                  <c:v>1.8537492410443113</c:v>
                </c:pt>
                <c:pt idx="61">
                  <c:v>1.946575731741973</c:v>
                </c:pt>
                <c:pt idx="62">
                  <c:v>2.1466752596861038</c:v>
                </c:pt>
                <c:pt idx="63">
                  <c:v>2.1221062187925632</c:v>
                </c:pt>
                <c:pt idx="64">
                  <c:v>2.3450063378549713</c:v>
                </c:pt>
                <c:pt idx="65">
                  <c:v>2.3645040873222056</c:v>
                </c:pt>
                <c:pt idx="66">
                  <c:v>2.4328716388579252</c:v>
                </c:pt>
                <c:pt idx="67">
                  <c:v>2.2706493359599511</c:v>
                </c:pt>
                <c:pt idx="68">
                  <c:v>2.1100374679550393</c:v>
                </c:pt>
                <c:pt idx="69">
                  <c:v>2.1341234716075519</c:v>
                </c:pt>
                <c:pt idx="70">
                  <c:v>2.0070208284577395</c:v>
                </c:pt>
                <c:pt idx="71">
                  <c:v>1.879790615068222</c:v>
                </c:pt>
                <c:pt idx="72">
                  <c:v>1.5042566271120217</c:v>
                </c:pt>
                <c:pt idx="73">
                  <c:v>1.4132404181184777</c:v>
                </c:pt>
                <c:pt idx="74">
                  <c:v>1.5457843510210845</c:v>
                </c:pt>
                <c:pt idx="75">
                  <c:v>1.6594436418861269</c:v>
                </c:pt>
                <c:pt idx="76">
                  <c:v>1.5370680173393714</c:v>
                </c:pt>
                <c:pt idx="77">
                  <c:v>1.4937636751387151</c:v>
                </c:pt>
                <c:pt idx="78">
                  <c:v>1.5468053902985668</c:v>
                </c:pt>
                <c:pt idx="79">
                  <c:v>1.5022764557335533</c:v>
                </c:pt>
                <c:pt idx="80">
                  <c:v>1.3509536684507717</c:v>
                </c:pt>
                <c:pt idx="81">
                  <c:v>1.3761889023539364</c:v>
                </c:pt>
                <c:pt idx="82">
                  <c:v>1.3765382815296157</c:v>
                </c:pt>
                <c:pt idx="83">
                  <c:v>1.6010496279509345</c:v>
                </c:pt>
                <c:pt idx="84">
                  <c:v>1.8049680207750329</c:v>
                </c:pt>
                <c:pt idx="85">
                  <c:v>1.7627764645520516</c:v>
                </c:pt>
                <c:pt idx="86">
                  <c:v>1.2618440649470486</c:v>
                </c:pt>
                <c:pt idx="87">
                  <c:v>0.41628711969392551</c:v>
                </c:pt>
                <c:pt idx="88">
                  <c:v>0.45241042819690325</c:v>
                </c:pt>
                <c:pt idx="89">
                  <c:v>0.73770864601809816</c:v>
                </c:pt>
                <c:pt idx="90">
                  <c:v>0.88833178919833777</c:v>
                </c:pt>
                <c:pt idx="91">
                  <c:v>1.1613336723204748</c:v>
                </c:pt>
                <c:pt idx="92">
                  <c:v>1.2757810302430839</c:v>
                </c:pt>
                <c:pt idx="93">
                  <c:v>1.109370330456505</c:v>
                </c:pt>
                <c:pt idx="94">
                  <c:v>1.0835619042446343</c:v>
                </c:pt>
                <c:pt idx="95">
                  <c:v>1.2769108510330973</c:v>
                </c:pt>
                <c:pt idx="96">
                  <c:v>1.4773218921257492</c:v>
                </c:pt>
                <c:pt idx="97">
                  <c:v>1.7025299360763579</c:v>
                </c:pt>
                <c:pt idx="98">
                  <c:v>2.5337472027719743</c:v>
                </c:pt>
                <c:pt idx="99">
                  <c:v>3.6294529060115988</c:v>
                </c:pt>
                <c:pt idx="100">
                  <c:v>4.0470127681168755</c:v>
                </c:pt>
                <c:pt idx="101">
                  <c:v>4.2547812110595551</c:v>
                </c:pt>
                <c:pt idx="102">
                  <c:v>4.4241573033707793</c:v>
                </c:pt>
                <c:pt idx="103">
                  <c:v>4.5175072479378242</c:v>
                </c:pt>
                <c:pt idx="104">
                  <c:v>4.6544757331135278</c:v>
                </c:pt>
                <c:pt idx="105">
                  <c:v>5.2226640871309904</c:v>
                </c:pt>
                <c:pt idx="106">
                  <c:v>5.8513782171834006</c:v>
                </c:pt>
                <c:pt idx="107">
                  <c:v>5.966116807846622</c:v>
                </c:pt>
                <c:pt idx="108">
                  <c:v>6.1163763623282241</c:v>
                </c:pt>
                <c:pt idx="109">
                  <c:v>6.3889306928940126</c:v>
                </c:pt>
                <c:pt idx="110">
                  <c:v>6.7665798366657315</c:v>
                </c:pt>
                <c:pt idx="111">
                  <c:v>6.4120520317232366</c:v>
                </c:pt>
                <c:pt idx="112">
                  <c:v>6.5154721779496327</c:v>
                </c:pt>
                <c:pt idx="113">
                  <c:v>6.9756967901747791</c:v>
                </c:pt>
                <c:pt idx="114">
                  <c:v>6.3895642577552536</c:v>
                </c:pt>
                <c:pt idx="115">
                  <c:v>6.255367386898425</c:v>
                </c:pt>
                <c:pt idx="116">
                  <c:v>6.2889528114512538</c:v>
                </c:pt>
                <c:pt idx="117">
                  <c:v>6.1262012785263664</c:v>
                </c:pt>
                <c:pt idx="118">
                  <c:v>5.6590524534686937</c:v>
                </c:pt>
                <c:pt idx="119">
                  <c:v>5.301200764046099</c:v>
                </c:pt>
                <c:pt idx="120">
                  <c:v>5.3612234136052095</c:v>
                </c:pt>
                <c:pt idx="121">
                  <c:v>5.0441844597180818</c:v>
                </c:pt>
                <c:pt idx="122">
                  <c:v>4.174050658995565</c:v>
                </c:pt>
                <c:pt idx="123">
                  <c:v>4.3442494838067391</c:v>
                </c:pt>
                <c:pt idx="124">
                  <c:v>3.8487326246933851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B6-4496-881C-96E92E456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12"/>
          <c:min val="-2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6863879738667563E-2"/>
          <c:y val="0.89375092171129267"/>
          <c:w val="0.91058136711840487"/>
          <c:h val="0.10624907828870733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/>
              <a:t>שיעור האינפלציה בטווחים שונים – סך הכול</a:t>
            </a:r>
          </a:p>
          <a:p>
            <a:pPr>
              <a:defRPr/>
            </a:pPr>
            <a:r>
              <a:rPr lang="he-IL"/>
              <a:t>בניכוי עונתיות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3232752747708333E-2"/>
          <c:y val="0.11828847481021394"/>
          <c:w val="0.70695946201229154"/>
          <c:h val="0.6618114040092814"/>
        </c:manualLayout>
      </c:layout>
      <c:lineChart>
        <c:grouping val="standard"/>
        <c:varyColors val="0"/>
        <c:ser>
          <c:idx val="0"/>
          <c:order val="0"/>
          <c:tx>
            <c:strRef>
              <c:f>'סך הכל'!$C$14</c:f>
              <c:strCache>
                <c:ptCount val="1"/>
                <c:pt idx="0">
                  <c:v>שנתי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BA-4156-B7EC-2FF484BEABC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'סך הכל'!$A$15:$A$63</c:f>
              <c:numCache>
                <c:formatCode>m/d/yyyy</c:formatCode>
                <c:ptCount val="49"/>
                <c:pt idx="0">
                  <c:v>43616</c:v>
                </c:pt>
                <c:pt idx="1">
                  <c:v>43646</c:v>
                </c:pt>
                <c:pt idx="2">
                  <c:v>43677</c:v>
                </c:pt>
                <c:pt idx="3">
                  <c:v>43708</c:v>
                </c:pt>
                <c:pt idx="4">
                  <c:v>43738</c:v>
                </c:pt>
                <c:pt idx="5">
                  <c:v>43769</c:v>
                </c:pt>
                <c:pt idx="6">
                  <c:v>43799</c:v>
                </c:pt>
                <c:pt idx="7">
                  <c:v>43830</c:v>
                </c:pt>
                <c:pt idx="8">
                  <c:v>43861</c:v>
                </c:pt>
                <c:pt idx="9">
                  <c:v>43890</c:v>
                </c:pt>
                <c:pt idx="10">
                  <c:v>43921</c:v>
                </c:pt>
                <c:pt idx="11">
                  <c:v>43951</c:v>
                </c:pt>
                <c:pt idx="12">
                  <c:v>43982</c:v>
                </c:pt>
                <c:pt idx="13">
                  <c:v>44012</c:v>
                </c:pt>
                <c:pt idx="14">
                  <c:v>44043</c:v>
                </c:pt>
                <c:pt idx="15">
                  <c:v>44074</c:v>
                </c:pt>
                <c:pt idx="16">
                  <c:v>44104</c:v>
                </c:pt>
                <c:pt idx="17">
                  <c:v>44135</c:v>
                </c:pt>
                <c:pt idx="18">
                  <c:v>44165</c:v>
                </c:pt>
                <c:pt idx="19">
                  <c:v>44196</c:v>
                </c:pt>
                <c:pt idx="20">
                  <c:v>44227</c:v>
                </c:pt>
                <c:pt idx="21">
                  <c:v>44255</c:v>
                </c:pt>
                <c:pt idx="22">
                  <c:v>44286</c:v>
                </c:pt>
                <c:pt idx="23">
                  <c:v>44316</c:v>
                </c:pt>
                <c:pt idx="24">
                  <c:v>44347</c:v>
                </c:pt>
                <c:pt idx="25">
                  <c:v>44377</c:v>
                </c:pt>
                <c:pt idx="26">
                  <c:v>44408</c:v>
                </c:pt>
                <c:pt idx="27">
                  <c:v>44439</c:v>
                </c:pt>
                <c:pt idx="28">
                  <c:v>44469</c:v>
                </c:pt>
                <c:pt idx="29">
                  <c:v>44500</c:v>
                </c:pt>
                <c:pt idx="30">
                  <c:v>44530</c:v>
                </c:pt>
                <c:pt idx="31">
                  <c:v>44561</c:v>
                </c:pt>
                <c:pt idx="32">
                  <c:v>44592</c:v>
                </c:pt>
                <c:pt idx="33">
                  <c:v>44620</c:v>
                </c:pt>
                <c:pt idx="34">
                  <c:v>44651</c:v>
                </c:pt>
                <c:pt idx="35">
                  <c:v>44681</c:v>
                </c:pt>
                <c:pt idx="36">
                  <c:v>44712</c:v>
                </c:pt>
                <c:pt idx="37">
                  <c:v>44742</c:v>
                </c:pt>
                <c:pt idx="38">
                  <c:v>44773</c:v>
                </c:pt>
                <c:pt idx="39">
                  <c:v>44804</c:v>
                </c:pt>
                <c:pt idx="40">
                  <c:v>44834</c:v>
                </c:pt>
                <c:pt idx="41">
                  <c:v>44865</c:v>
                </c:pt>
                <c:pt idx="42">
                  <c:v>44895</c:v>
                </c:pt>
                <c:pt idx="43">
                  <c:v>44926</c:v>
                </c:pt>
                <c:pt idx="44">
                  <c:v>44957</c:v>
                </c:pt>
                <c:pt idx="45">
                  <c:v>44985</c:v>
                </c:pt>
                <c:pt idx="46">
                  <c:v>45016</c:v>
                </c:pt>
                <c:pt idx="47">
                  <c:v>45046</c:v>
                </c:pt>
                <c:pt idx="48">
                  <c:v>45077</c:v>
                </c:pt>
              </c:numCache>
            </c:numRef>
          </c:cat>
          <c:val>
            <c:numRef>
              <c:f>'סך הכל'!$C$15:$C$63</c:f>
              <c:numCache>
                <c:formatCode>General</c:formatCode>
                <c:ptCount val="49"/>
                <c:pt idx="6" formatCode="0.00%">
                  <c:v>3.1678986272438703E-3</c:v>
                </c:pt>
                <c:pt idx="7" formatCode="0.00%">
                  <c:v>7.4152542372880603E-3</c:v>
                </c:pt>
                <c:pt idx="8" formatCode="0.00%">
                  <c:v>3.1678986272438703E-3</c:v>
                </c:pt>
                <c:pt idx="9" formatCode="0.00%">
                  <c:v>1.0559662090812161E-3</c:v>
                </c:pt>
                <c:pt idx="10" formatCode="0.00%">
                  <c:v>-1.0526315789473051E-3</c:v>
                </c:pt>
                <c:pt idx="11" formatCode="0.00%">
                  <c:v>-6.3157894736841635E-3</c:v>
                </c:pt>
                <c:pt idx="12" formatCode="0.00%">
                  <c:v>-1.7782426778242599E-2</c:v>
                </c:pt>
                <c:pt idx="13" formatCode="0.00%">
                  <c:v>-1.1566771819137678E-2</c:v>
                </c:pt>
                <c:pt idx="14" formatCode="0.00%">
                  <c:v>-6.3424947145876986E-3</c:v>
                </c:pt>
                <c:pt idx="15" formatCode="0.00%">
                  <c:v>-8.4299262381455353E-3</c:v>
                </c:pt>
                <c:pt idx="16" formatCode="0.00%">
                  <c:v>-6.3291139240505556E-3</c:v>
                </c:pt>
                <c:pt idx="17" formatCode="0.00%">
                  <c:v>-7.3684210526315796E-3</c:v>
                </c:pt>
                <c:pt idx="18" formatCode="0.00%">
                  <c:v>-6.3157894736841635E-3</c:v>
                </c:pt>
                <c:pt idx="19" formatCode="0.00%">
                  <c:v>-7.3606729758147749E-3</c:v>
                </c:pt>
                <c:pt idx="20" formatCode="0.00%">
                  <c:v>-4.2105263157895534E-3</c:v>
                </c:pt>
                <c:pt idx="21" formatCode="0.00%">
                  <c:v>0</c:v>
                </c:pt>
                <c:pt idx="22" formatCode="0.00%">
                  <c:v>2.1074815595363283E-3</c:v>
                </c:pt>
                <c:pt idx="23" formatCode="0.00%">
                  <c:v>7.4152542372880603E-3</c:v>
                </c:pt>
                <c:pt idx="24" formatCode="0.00%">
                  <c:v>1.5974440894568787E-2</c:v>
                </c:pt>
                <c:pt idx="25" formatCode="0.00%">
                  <c:v>1.8085106382978777E-2</c:v>
                </c:pt>
                <c:pt idx="26" formatCode="0.00%">
                  <c:v>1.9148936170212627E-2</c:v>
                </c:pt>
                <c:pt idx="27" formatCode="0.00%">
                  <c:v>2.2316684378321128E-2</c:v>
                </c:pt>
                <c:pt idx="28" formatCode="0.00%">
                  <c:v>2.5477707006369421E-2</c:v>
                </c:pt>
                <c:pt idx="29" formatCode="0.00%">
                  <c:v>2.3329798515376421E-2</c:v>
                </c:pt>
                <c:pt idx="30" formatCode="0.00%">
                  <c:v>2.5423728813559254E-2</c:v>
                </c:pt>
                <c:pt idx="31" formatCode="0.00%">
                  <c:v>2.9661016949152463E-2</c:v>
                </c:pt>
                <c:pt idx="32" formatCode="0.00%">
                  <c:v>3.1712473572938604E-2</c:v>
                </c:pt>
                <c:pt idx="33" formatCode="0.00%">
                  <c:v>3.3755274261603407E-2</c:v>
                </c:pt>
                <c:pt idx="34" formatCode="0.00%">
                  <c:v>3.4700315457413478E-2</c:v>
                </c:pt>
                <c:pt idx="35" formatCode="0.00%">
                  <c:v>3.9957939011566967E-2</c:v>
                </c:pt>
                <c:pt idx="36" formatCode="0.00%">
                  <c:v>4.0880503144653968E-2</c:v>
                </c:pt>
                <c:pt idx="37" formatCode="0.00%">
                  <c:v>4.2842215256008398E-2</c:v>
                </c:pt>
                <c:pt idx="38" formatCode="0.00%">
                  <c:v>5.2192066805845538E-2</c:v>
                </c:pt>
                <c:pt idx="39" formatCode="0.00%">
                  <c:v>4.573804573804563E-2</c:v>
                </c:pt>
                <c:pt idx="40" formatCode="0.00%">
                  <c:v>4.554865424430643E-2</c:v>
                </c:pt>
                <c:pt idx="41" formatCode="0.00%">
                  <c:v>5.0777202072538996E-2</c:v>
                </c:pt>
                <c:pt idx="42" formatCode="0.00%">
                  <c:v>5.2685950413223326E-2</c:v>
                </c:pt>
                <c:pt idx="43" formatCode="0.00%">
                  <c:v>5.2469135802469147E-2</c:v>
                </c:pt>
                <c:pt idx="44" formatCode="0.00%">
                  <c:v>5.3278688524590168E-2</c:v>
                </c:pt>
                <c:pt idx="45" formatCode="0.00%">
                  <c:v>5.2040816326530459E-2</c:v>
                </c:pt>
                <c:pt idx="46" formatCode="0.00%">
                  <c:v>4.9796747967479682E-2</c:v>
                </c:pt>
                <c:pt idx="47" formatCode="0.00%">
                  <c:v>4.8533872598584438E-2</c:v>
                </c:pt>
                <c:pt idx="48" formatCode="0.00%">
                  <c:v>4.6324269889224556E-2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BA-4156-B7EC-2FF484BEABC4}"/>
            </c:ext>
          </c:extLst>
        </c:ser>
        <c:ser>
          <c:idx val="1"/>
          <c:order val="1"/>
          <c:tx>
            <c:strRef>
              <c:f>'סך הכל'!$D$14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BA-4156-B7EC-2FF484BEABC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'סך הכל'!$A$15:$A$63</c:f>
              <c:numCache>
                <c:formatCode>m/d/yyyy</c:formatCode>
                <c:ptCount val="49"/>
                <c:pt idx="0">
                  <c:v>43616</c:v>
                </c:pt>
                <c:pt idx="1">
                  <c:v>43646</c:v>
                </c:pt>
                <c:pt idx="2">
                  <c:v>43677</c:v>
                </c:pt>
                <c:pt idx="3">
                  <c:v>43708</c:v>
                </c:pt>
                <c:pt idx="4">
                  <c:v>43738</c:v>
                </c:pt>
                <c:pt idx="5">
                  <c:v>43769</c:v>
                </c:pt>
                <c:pt idx="6">
                  <c:v>43799</c:v>
                </c:pt>
                <c:pt idx="7">
                  <c:v>43830</c:v>
                </c:pt>
                <c:pt idx="8">
                  <c:v>43861</c:v>
                </c:pt>
                <c:pt idx="9">
                  <c:v>43890</c:v>
                </c:pt>
                <c:pt idx="10">
                  <c:v>43921</c:v>
                </c:pt>
                <c:pt idx="11">
                  <c:v>43951</c:v>
                </c:pt>
                <c:pt idx="12">
                  <c:v>43982</c:v>
                </c:pt>
                <c:pt idx="13">
                  <c:v>44012</c:v>
                </c:pt>
                <c:pt idx="14">
                  <c:v>44043</c:v>
                </c:pt>
                <c:pt idx="15">
                  <c:v>44074</c:v>
                </c:pt>
                <c:pt idx="16">
                  <c:v>44104</c:v>
                </c:pt>
                <c:pt idx="17">
                  <c:v>44135</c:v>
                </c:pt>
                <c:pt idx="18">
                  <c:v>44165</c:v>
                </c:pt>
                <c:pt idx="19">
                  <c:v>44196</c:v>
                </c:pt>
                <c:pt idx="20">
                  <c:v>44227</c:v>
                </c:pt>
                <c:pt idx="21">
                  <c:v>44255</c:v>
                </c:pt>
                <c:pt idx="22">
                  <c:v>44286</c:v>
                </c:pt>
                <c:pt idx="23">
                  <c:v>44316</c:v>
                </c:pt>
                <c:pt idx="24">
                  <c:v>44347</c:v>
                </c:pt>
                <c:pt idx="25">
                  <c:v>44377</c:v>
                </c:pt>
                <c:pt idx="26">
                  <c:v>44408</c:v>
                </c:pt>
                <c:pt idx="27">
                  <c:v>44439</c:v>
                </c:pt>
                <c:pt idx="28">
                  <c:v>44469</c:v>
                </c:pt>
                <c:pt idx="29">
                  <c:v>44500</c:v>
                </c:pt>
                <c:pt idx="30">
                  <c:v>44530</c:v>
                </c:pt>
                <c:pt idx="31">
                  <c:v>44561</c:v>
                </c:pt>
                <c:pt idx="32">
                  <c:v>44592</c:v>
                </c:pt>
                <c:pt idx="33">
                  <c:v>44620</c:v>
                </c:pt>
                <c:pt idx="34">
                  <c:v>44651</c:v>
                </c:pt>
                <c:pt idx="35">
                  <c:v>44681</c:v>
                </c:pt>
                <c:pt idx="36">
                  <c:v>44712</c:v>
                </c:pt>
                <c:pt idx="37">
                  <c:v>44742</c:v>
                </c:pt>
                <c:pt idx="38">
                  <c:v>44773</c:v>
                </c:pt>
                <c:pt idx="39">
                  <c:v>44804</c:v>
                </c:pt>
                <c:pt idx="40">
                  <c:v>44834</c:v>
                </c:pt>
                <c:pt idx="41">
                  <c:v>44865</c:v>
                </c:pt>
                <c:pt idx="42">
                  <c:v>44895</c:v>
                </c:pt>
                <c:pt idx="43">
                  <c:v>44926</c:v>
                </c:pt>
                <c:pt idx="44">
                  <c:v>44957</c:v>
                </c:pt>
                <c:pt idx="45">
                  <c:v>44985</c:v>
                </c:pt>
                <c:pt idx="46">
                  <c:v>45016</c:v>
                </c:pt>
                <c:pt idx="47">
                  <c:v>45046</c:v>
                </c:pt>
                <c:pt idx="48">
                  <c:v>45077</c:v>
                </c:pt>
              </c:numCache>
            </c:numRef>
          </c:cat>
          <c:val>
            <c:numRef>
              <c:f>'סך הכל'!$D$15:$D$63</c:f>
              <c:numCache>
                <c:formatCode>0.00%</c:formatCode>
                <c:ptCount val="49"/>
                <c:pt idx="0">
                  <c:v>1.9097711998875555E-2</c:v>
                </c:pt>
                <c:pt idx="1">
                  <c:v>1.4885494469979665E-2</c:v>
                </c:pt>
                <c:pt idx="2">
                  <c:v>-2.1108173535281383E-3</c:v>
                </c:pt>
                <c:pt idx="3">
                  <c:v>4.2283250948642603E-3</c:v>
                </c:pt>
                <c:pt idx="4">
                  <c:v>-4.2060941828254705E-3</c:v>
                </c:pt>
                <c:pt idx="5">
                  <c:v>0</c:v>
                </c:pt>
                <c:pt idx="6">
                  <c:v>-1.2512911188529485E-2</c:v>
                </c:pt>
                <c:pt idx="7">
                  <c:v>0</c:v>
                </c:pt>
                <c:pt idx="8">
                  <c:v>8.4745383924302864E-3</c:v>
                </c:pt>
                <c:pt idx="9">
                  <c:v>-2.1063711899056425E-3</c:v>
                </c:pt>
                <c:pt idx="10">
                  <c:v>2.1108173547690345E-3</c:v>
                </c:pt>
                <c:pt idx="11">
                  <c:v>-1.259168975069247E-2</c:v>
                </c:pt>
                <c:pt idx="12">
                  <c:v>-2.3023822714681397E-2</c:v>
                </c:pt>
                <c:pt idx="13">
                  <c:v>-2.2999753427959346E-2</c:v>
                </c:pt>
                <c:pt idx="14">
                  <c:v>-2.0941828254847694E-2</c:v>
                </c:pt>
                <c:pt idx="15">
                  <c:v>-1.4713409531948329E-2</c:v>
                </c:pt>
                <c:pt idx="16">
                  <c:v>-1.4697962804838149E-2</c:v>
                </c:pt>
                <c:pt idx="17">
                  <c:v>-2.1175219046252192E-3</c:v>
                </c:pt>
                <c:pt idx="18">
                  <c:v>1.0677980903256223E-2</c:v>
                </c:pt>
                <c:pt idx="19">
                  <c:v>8.5287460389318337E-3</c:v>
                </c:pt>
                <c:pt idx="20">
                  <c:v>1.2806699864191806E-2</c:v>
                </c:pt>
                <c:pt idx="21">
                  <c:v>1.493312674128533E-2</c:v>
                </c:pt>
                <c:pt idx="22">
                  <c:v>1.9199561848350699E-2</c:v>
                </c:pt>
                <c:pt idx="23">
                  <c:v>1.7039097035813411E-2</c:v>
                </c:pt>
                <c:pt idx="24">
                  <c:v>2.1298656995116572E-2</c:v>
                </c:pt>
                <c:pt idx="25">
                  <c:v>2.7732018457339969E-2</c:v>
                </c:pt>
                <c:pt idx="26">
                  <c:v>2.553088781516899E-2</c:v>
                </c:pt>
                <c:pt idx="27">
                  <c:v>2.9753956808916238E-2</c:v>
                </c:pt>
                <c:pt idx="28">
                  <c:v>3.1794524773855581E-2</c:v>
                </c:pt>
                <c:pt idx="29">
                  <c:v>2.965940992988747E-2</c:v>
                </c:pt>
                <c:pt idx="30">
                  <c:v>2.9565461985065378E-2</c:v>
                </c:pt>
                <c:pt idx="31">
                  <c:v>3.1593636068827813E-2</c:v>
                </c:pt>
                <c:pt idx="32">
                  <c:v>3.7931320034344518E-2</c:v>
                </c:pt>
                <c:pt idx="33">
                  <c:v>3.7772139643241331E-2</c:v>
                </c:pt>
                <c:pt idx="34">
                  <c:v>3.7614289572161841E-2</c:v>
                </c:pt>
                <c:pt idx="35">
                  <c:v>5.035947273752317E-2</c:v>
                </c:pt>
                <c:pt idx="36">
                  <c:v>5.2319897889488542E-2</c:v>
                </c:pt>
                <c:pt idx="37">
                  <c:v>5.4213449846737483E-2</c:v>
                </c:pt>
                <c:pt idx="38">
                  <c:v>6.6648750335931206E-2</c:v>
                </c:pt>
                <c:pt idx="39">
                  <c:v>5.3765097875884793E-2</c:v>
                </c:pt>
                <c:pt idx="40">
                  <c:v>5.3543690924714005E-2</c:v>
                </c:pt>
                <c:pt idx="41">
                  <c:v>5.1195097539056933E-2</c:v>
                </c:pt>
                <c:pt idx="42">
                  <c:v>5.3052130269388487E-2</c:v>
                </c:pt>
                <c:pt idx="43">
                  <c:v>5.0727707920851905E-2</c:v>
                </c:pt>
                <c:pt idx="44">
                  <c:v>4.0076215671453586E-2</c:v>
                </c:pt>
                <c:pt idx="45">
                  <c:v>5.0319356228434753E-2</c:v>
                </c:pt>
                <c:pt idx="46">
                  <c:v>4.6063131065581908E-2</c:v>
                </c:pt>
                <c:pt idx="47">
                  <c:v>4.5879384864364381E-2</c:v>
                </c:pt>
                <c:pt idx="48">
                  <c:v>3.9639393236071019E-2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BA-4156-B7EC-2FF484BEABC4}"/>
            </c:ext>
          </c:extLst>
        </c:ser>
        <c:ser>
          <c:idx val="2"/>
          <c:order val="2"/>
          <c:tx>
            <c:strRef>
              <c:f>'סך הכל'!$E$14</c:f>
              <c:strCache>
                <c:ptCount val="1"/>
                <c:pt idx="0">
                  <c:v>רבעוני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BA-4156-B7EC-2FF484BEABC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'סך הכל'!$A$15:$A$63</c:f>
              <c:numCache>
                <c:formatCode>m/d/yyyy</c:formatCode>
                <c:ptCount val="49"/>
                <c:pt idx="0">
                  <c:v>43616</c:v>
                </c:pt>
                <c:pt idx="1">
                  <c:v>43646</c:v>
                </c:pt>
                <c:pt idx="2">
                  <c:v>43677</c:v>
                </c:pt>
                <c:pt idx="3">
                  <c:v>43708</c:v>
                </c:pt>
                <c:pt idx="4">
                  <c:v>43738</c:v>
                </c:pt>
                <c:pt idx="5">
                  <c:v>43769</c:v>
                </c:pt>
                <c:pt idx="6">
                  <c:v>43799</c:v>
                </c:pt>
                <c:pt idx="7">
                  <c:v>43830</c:v>
                </c:pt>
                <c:pt idx="8">
                  <c:v>43861</c:v>
                </c:pt>
                <c:pt idx="9">
                  <c:v>43890</c:v>
                </c:pt>
                <c:pt idx="10">
                  <c:v>43921</c:v>
                </c:pt>
                <c:pt idx="11">
                  <c:v>43951</c:v>
                </c:pt>
                <c:pt idx="12">
                  <c:v>43982</c:v>
                </c:pt>
                <c:pt idx="13">
                  <c:v>44012</c:v>
                </c:pt>
                <c:pt idx="14">
                  <c:v>44043</c:v>
                </c:pt>
                <c:pt idx="15">
                  <c:v>44074</c:v>
                </c:pt>
                <c:pt idx="16">
                  <c:v>44104</c:v>
                </c:pt>
                <c:pt idx="17">
                  <c:v>44135</c:v>
                </c:pt>
                <c:pt idx="18">
                  <c:v>44165</c:v>
                </c:pt>
                <c:pt idx="19">
                  <c:v>44196</c:v>
                </c:pt>
                <c:pt idx="20">
                  <c:v>44227</c:v>
                </c:pt>
                <c:pt idx="21">
                  <c:v>44255</c:v>
                </c:pt>
                <c:pt idx="22">
                  <c:v>44286</c:v>
                </c:pt>
                <c:pt idx="23">
                  <c:v>44316</c:v>
                </c:pt>
                <c:pt idx="24">
                  <c:v>44347</c:v>
                </c:pt>
                <c:pt idx="25">
                  <c:v>44377</c:v>
                </c:pt>
                <c:pt idx="26">
                  <c:v>44408</c:v>
                </c:pt>
                <c:pt idx="27">
                  <c:v>44439</c:v>
                </c:pt>
                <c:pt idx="28">
                  <c:v>44469</c:v>
                </c:pt>
                <c:pt idx="29">
                  <c:v>44500</c:v>
                </c:pt>
                <c:pt idx="30">
                  <c:v>44530</c:v>
                </c:pt>
                <c:pt idx="31">
                  <c:v>44561</c:v>
                </c:pt>
                <c:pt idx="32">
                  <c:v>44592</c:v>
                </c:pt>
                <c:pt idx="33">
                  <c:v>44620</c:v>
                </c:pt>
                <c:pt idx="34">
                  <c:v>44651</c:v>
                </c:pt>
                <c:pt idx="35">
                  <c:v>44681</c:v>
                </c:pt>
                <c:pt idx="36">
                  <c:v>44712</c:v>
                </c:pt>
                <c:pt idx="37">
                  <c:v>44742</c:v>
                </c:pt>
                <c:pt idx="38">
                  <c:v>44773</c:v>
                </c:pt>
                <c:pt idx="39">
                  <c:v>44804</c:v>
                </c:pt>
                <c:pt idx="40">
                  <c:v>44834</c:v>
                </c:pt>
                <c:pt idx="41">
                  <c:v>44865</c:v>
                </c:pt>
                <c:pt idx="42">
                  <c:v>44895</c:v>
                </c:pt>
                <c:pt idx="43">
                  <c:v>44926</c:v>
                </c:pt>
                <c:pt idx="44">
                  <c:v>44957</c:v>
                </c:pt>
                <c:pt idx="45">
                  <c:v>44985</c:v>
                </c:pt>
                <c:pt idx="46">
                  <c:v>45016</c:v>
                </c:pt>
                <c:pt idx="47">
                  <c:v>45046</c:v>
                </c:pt>
                <c:pt idx="48">
                  <c:v>45077</c:v>
                </c:pt>
              </c:numCache>
            </c:numRef>
          </c:cat>
          <c:val>
            <c:numRef>
              <c:f>'סך הכל'!$E$15:$E$63</c:f>
              <c:numCache>
                <c:formatCode>0.00%</c:formatCode>
                <c:ptCount val="49"/>
                <c:pt idx="0">
                  <c:v>3.8560146601343215E-2</c:v>
                </c:pt>
                <c:pt idx="1">
                  <c:v>4.2171791818663706E-3</c:v>
                </c:pt>
                <c:pt idx="2">
                  <c:v>-1.6736032343521279E-2</c:v>
                </c:pt>
                <c:pt idx="3">
                  <c:v>-2.8968584801719932E-2</c:v>
                </c:pt>
                <c:pt idx="4">
                  <c:v>-1.2558713972128266E-2</c:v>
                </c:pt>
                <c:pt idx="5">
                  <c:v>1.7020894585825452E-2</c:v>
                </c:pt>
                <c:pt idx="6">
                  <c:v>4.22163001825826E-3</c:v>
                </c:pt>
                <c:pt idx="7">
                  <c:v>1.2718441237805411E-2</c:v>
                </c:pt>
                <c:pt idx="8">
                  <c:v>0</c:v>
                </c:pt>
                <c:pt idx="9">
                  <c:v>-8.3944971373761668E-3</c:v>
                </c:pt>
                <c:pt idx="10">
                  <c:v>-8.3856979714739266E-3</c:v>
                </c:pt>
                <c:pt idx="11">
                  <c:v>-2.5024828850607195E-2</c:v>
                </c:pt>
                <c:pt idx="12">
                  <c:v>-3.7437319349701403E-2</c:v>
                </c:pt>
                <c:pt idx="13">
                  <c:v>-3.7398432183596397E-2</c:v>
                </c:pt>
                <c:pt idx="14">
                  <c:v>-1.6841728870977346E-2</c:v>
                </c:pt>
                <c:pt idx="15">
                  <c:v>8.5469599759484538E-3</c:v>
                </c:pt>
                <c:pt idx="16">
                  <c:v>8.5378384570633514E-3</c:v>
                </c:pt>
                <c:pt idx="17">
                  <c:v>1.2827201205621419E-2</c:v>
                </c:pt>
                <c:pt idx="18">
                  <c:v>1.2813504595802216E-2</c:v>
                </c:pt>
                <c:pt idx="19">
                  <c:v>8.5196537027723007E-3</c:v>
                </c:pt>
                <c:pt idx="20">
                  <c:v>1.2786198937743798E-2</c:v>
                </c:pt>
                <c:pt idx="21">
                  <c:v>1.7057184844641249E-2</c:v>
                </c:pt>
                <c:pt idx="22">
                  <c:v>2.9992566885575167E-2</c:v>
                </c:pt>
                <c:pt idx="23">
                  <c:v>2.1309853929995404E-2</c:v>
                </c:pt>
                <c:pt idx="24">
                  <c:v>2.5557817517761094E-2</c:v>
                </c:pt>
                <c:pt idx="25">
                  <c:v>2.5476431306846736E-2</c:v>
                </c:pt>
                <c:pt idx="26">
                  <c:v>2.9769367069141683E-2</c:v>
                </c:pt>
                <c:pt idx="27">
                  <c:v>3.3967264888265847E-2</c:v>
                </c:pt>
                <c:pt idx="28">
                  <c:v>3.81515448352161E-2</c:v>
                </c:pt>
                <c:pt idx="29">
                  <c:v>2.9549464531681391E-2</c:v>
                </c:pt>
                <c:pt idx="30">
                  <c:v>2.5182398426383701E-2</c:v>
                </c:pt>
                <c:pt idx="31">
                  <c:v>2.5077153014901654E-2</c:v>
                </c:pt>
                <c:pt idx="32">
                  <c:v>4.6381414610589866E-2</c:v>
                </c:pt>
                <c:pt idx="33">
                  <c:v>5.051648903923911E-2</c:v>
                </c:pt>
                <c:pt idx="34">
                  <c:v>5.0304760727303943E-2</c:v>
                </c:pt>
                <c:pt idx="35">
                  <c:v>5.4352654361721209E-2</c:v>
                </c:pt>
                <c:pt idx="36">
                  <c:v>5.4126402629726789E-2</c:v>
                </c:pt>
                <c:pt idx="37">
                  <c:v>5.8136685078122197E-2</c:v>
                </c:pt>
                <c:pt idx="38">
                  <c:v>7.9088246125736505E-2</c:v>
                </c:pt>
                <c:pt idx="39">
                  <c:v>5.3403916960251818E-2</c:v>
                </c:pt>
                <c:pt idx="40">
                  <c:v>4.897063332164997E-2</c:v>
                </c:pt>
                <c:pt idx="41">
                  <c:v>2.4022953690286508E-2</c:v>
                </c:pt>
                <c:pt idx="42">
                  <c:v>5.2700461058509562E-2</c:v>
                </c:pt>
                <c:pt idx="43">
                  <c:v>5.248772570172977E-2</c:v>
                </c:pt>
                <c:pt idx="44">
                  <c:v>5.6381139218708576E-2</c:v>
                </c:pt>
                <c:pt idx="45">
                  <c:v>4.7943637223123448E-2</c:v>
                </c:pt>
                <c:pt idx="46">
                  <c:v>3.9677753434279595E-2</c:v>
                </c:pt>
                <c:pt idx="47">
                  <c:v>3.5482031128720948E-2</c:v>
                </c:pt>
                <c:pt idx="48">
                  <c:v>3.1400954761593436E-2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BA-4156-B7EC-2FF484BEA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617352"/>
        <c:axId val="753623584"/>
      </c:lineChart>
      <c:dateAx>
        <c:axId val="753617352"/>
        <c:scaling>
          <c:orientation val="minMax"/>
          <c:min val="44197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23584"/>
        <c:crosses val="autoZero"/>
        <c:auto val="1"/>
        <c:lblOffset val="100"/>
        <c:baseTimeUnit val="months"/>
        <c:majorUnit val="4"/>
        <c:majorTimeUnit val="months"/>
      </c:dateAx>
      <c:valAx>
        <c:axId val="753623584"/>
        <c:scaling>
          <c:orientation val="minMax"/>
          <c:max val="8.0000000000000016E-2"/>
          <c:min val="-1.5000000000000003E-2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1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 smtClean="0"/>
              <a:t>איור 33: שיעור </a:t>
            </a:r>
            <a:r>
              <a:rPr lang="he-IL" sz="2000" b="1" dirty="0"/>
              <a:t>האינפלציה בישראל ומדינות נבחרות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6438709394191539E-2"/>
          <c:y val="9.1027636251350935E-2"/>
          <c:w val="0.8850553309214727"/>
          <c:h val="0.69558130028828369"/>
        </c:manualLayout>
      </c:layout>
      <c:area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Sheet1!$E$3:$E$50</c:f>
              <c:numCache>
                <c:formatCode>General</c:formatCode>
                <c:ptCount val="48"/>
                <c:pt idx="0">
                  <c:v>1.202914</c:v>
                </c:pt>
                <c:pt idx="1">
                  <c:v>1.0162665</c:v>
                </c:pt>
                <c:pt idx="2">
                  <c:v>1.05398825</c:v>
                </c:pt>
                <c:pt idx="3">
                  <c:v>0.89063844999999997</c:v>
                </c:pt>
                <c:pt idx="4">
                  <c:v>0.712165775</c:v>
                </c:pt>
                <c:pt idx="5">
                  <c:v>1.0085789999999999</c:v>
                </c:pt>
                <c:pt idx="6">
                  <c:v>1.2893920000000001</c:v>
                </c:pt>
                <c:pt idx="7">
                  <c:v>1.32242525</c:v>
                </c:pt>
                <c:pt idx="8">
                  <c:v>1.08936075</c:v>
                </c:pt>
                <c:pt idx="9">
                  <c:v>0.67691082499999999</c:v>
                </c:pt>
                <c:pt idx="10">
                  <c:v>4.7747800000000002E-3</c:v>
                </c:pt>
                <c:pt idx="11">
                  <c:v>-0.12642434499999999</c:v>
                </c:pt>
                <c:pt idx="12">
                  <c:v>0.2056325</c:v>
                </c:pt>
                <c:pt idx="13">
                  <c:v>0.32500000000000001</c:v>
                </c:pt>
                <c:pt idx="14">
                  <c:v>2.7829614999999999E-2</c:v>
                </c:pt>
                <c:pt idx="15">
                  <c:v>1.1961722500000001E-2</c:v>
                </c:pt>
                <c:pt idx="16">
                  <c:v>-4.1920754999999997E-2</c:v>
                </c:pt>
                <c:pt idx="17">
                  <c:v>-0.19503694999999999</c:v>
                </c:pt>
                <c:pt idx="18">
                  <c:v>-0.1506771875</c:v>
                </c:pt>
                <c:pt idx="19">
                  <c:v>0.40581442499999998</c:v>
                </c:pt>
                <c:pt idx="20">
                  <c:v>0.50231397499999997</c:v>
                </c:pt>
                <c:pt idx="21">
                  <c:v>0.97604064999999995</c:v>
                </c:pt>
                <c:pt idx="22">
                  <c:v>1.4867165</c:v>
                </c:pt>
                <c:pt idx="23">
                  <c:v>1.76699425</c:v>
                </c:pt>
                <c:pt idx="24">
                  <c:v>1.71128575</c:v>
                </c:pt>
                <c:pt idx="25">
                  <c:v>1.9184565</c:v>
                </c:pt>
                <c:pt idx="26">
                  <c:v>2.1217742500000001</c:v>
                </c:pt>
                <c:pt idx="27">
                  <c:v>2.4936147499999999</c:v>
                </c:pt>
                <c:pt idx="28">
                  <c:v>3.0753617499999999</c:v>
                </c:pt>
                <c:pt idx="29">
                  <c:v>3.7273537499999998</c:v>
                </c:pt>
                <c:pt idx="30">
                  <c:v>3.87661575</c:v>
                </c:pt>
                <c:pt idx="31">
                  <c:v>3.8058792499999998</c:v>
                </c:pt>
                <c:pt idx="32">
                  <c:v>4.5306829999999998</c:v>
                </c:pt>
                <c:pt idx="33">
                  <c:v>5.3691279999999999</c:v>
                </c:pt>
                <c:pt idx="34">
                  <c:v>6.1869829999999997</c:v>
                </c:pt>
                <c:pt idx="35">
                  <c:v>6.9270607499999999</c:v>
                </c:pt>
                <c:pt idx="36">
                  <c:v>7.4228607499999999</c:v>
                </c:pt>
                <c:pt idx="37">
                  <c:v>7.3864735000000001</c:v>
                </c:pt>
                <c:pt idx="38">
                  <c:v>6.9985977500000001</c:v>
                </c:pt>
                <c:pt idx="39">
                  <c:v>7.1000230000000002</c:v>
                </c:pt>
                <c:pt idx="40">
                  <c:v>7.1685652499999986</c:v>
                </c:pt>
                <c:pt idx="41">
                  <c:v>6.7270614999999996</c:v>
                </c:pt>
                <c:pt idx="42">
                  <c:v>5.8781544999999999</c:v>
                </c:pt>
                <c:pt idx="43">
                  <c:v>6.1146422500000002</c:v>
                </c:pt>
                <c:pt idx="44">
                  <c:v>6.08094</c:v>
                </c:pt>
                <c:pt idx="45">
                  <c:v>4.9751440000000002</c:v>
                </c:pt>
                <c:pt idx="46">
                  <c:v>4.9904124999999997</c:v>
                </c:pt>
                <c:pt idx="47">
                  <c:v>3.9943840000000002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E-4BEE-ADF6-765FF89F2D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25%-75%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Sheet1!$F$3:$F$50</c:f>
              <c:numCache>
                <c:formatCode>General</c:formatCode>
                <c:ptCount val="48"/>
                <c:pt idx="0">
                  <c:v>1.7667919999999999</c:v>
                </c:pt>
                <c:pt idx="1">
                  <c:v>1.9062762499999999</c:v>
                </c:pt>
                <c:pt idx="2">
                  <c:v>2.0028342499999998</c:v>
                </c:pt>
                <c:pt idx="3">
                  <c:v>1.97750355</c:v>
                </c:pt>
                <c:pt idx="4">
                  <c:v>2.050215975</c:v>
                </c:pt>
                <c:pt idx="5">
                  <c:v>1.9597567499999999</c:v>
                </c:pt>
                <c:pt idx="6">
                  <c:v>1.6995385000000001</c:v>
                </c:pt>
                <c:pt idx="7">
                  <c:v>1.86612825</c:v>
                </c:pt>
                <c:pt idx="8">
                  <c:v>2.44538425</c:v>
                </c:pt>
                <c:pt idx="9">
                  <c:v>2.518515925</c:v>
                </c:pt>
                <c:pt idx="10">
                  <c:v>2.3950449699999998</c:v>
                </c:pt>
                <c:pt idx="11">
                  <c:v>2.260890845</c:v>
                </c:pt>
                <c:pt idx="12">
                  <c:v>1.97133</c:v>
                </c:pt>
                <c:pt idx="13">
                  <c:v>2.1796994999999999</c:v>
                </c:pt>
                <c:pt idx="14">
                  <c:v>2.416224385</c:v>
                </c:pt>
                <c:pt idx="15">
                  <c:v>2.7409300275000001</c:v>
                </c:pt>
                <c:pt idx="16">
                  <c:v>2.8164345050000001</c:v>
                </c:pt>
                <c:pt idx="17">
                  <c:v>2.7014029499999999</c:v>
                </c:pt>
                <c:pt idx="18">
                  <c:v>2.3825941875000001</c:v>
                </c:pt>
                <c:pt idx="19">
                  <c:v>2.038068575</c:v>
                </c:pt>
                <c:pt idx="20">
                  <c:v>1.9557990249999999</c:v>
                </c:pt>
                <c:pt idx="21">
                  <c:v>2.0381413500000001</c:v>
                </c:pt>
                <c:pt idx="22">
                  <c:v>2.2232302499999999</c:v>
                </c:pt>
                <c:pt idx="23">
                  <c:v>2.4475764999999998</c:v>
                </c:pt>
                <c:pt idx="24">
                  <c:v>2.4859562499999992</c:v>
                </c:pt>
                <c:pt idx="25">
                  <c:v>2.6364554999999998</c:v>
                </c:pt>
                <c:pt idx="26">
                  <c:v>2.5771864999999989</c:v>
                </c:pt>
                <c:pt idx="27">
                  <c:v>2.3950227499999999</c:v>
                </c:pt>
                <c:pt idx="28">
                  <c:v>2.61537825</c:v>
                </c:pt>
                <c:pt idx="29">
                  <c:v>2.3073195000000002</c:v>
                </c:pt>
                <c:pt idx="30">
                  <c:v>3.0539485000000002</c:v>
                </c:pt>
                <c:pt idx="31">
                  <c:v>3.7588240000000002</c:v>
                </c:pt>
                <c:pt idx="32">
                  <c:v>3.5085150000000009</c:v>
                </c:pt>
                <c:pt idx="33">
                  <c:v>4.3580699999999997</c:v>
                </c:pt>
                <c:pt idx="34">
                  <c:v>3.5229164999999991</c:v>
                </c:pt>
                <c:pt idx="35">
                  <c:v>3.9302717500000002</c:v>
                </c:pt>
                <c:pt idx="36">
                  <c:v>4.3238567499999991</c:v>
                </c:pt>
                <c:pt idx="37">
                  <c:v>3.789518999999999</c:v>
                </c:pt>
                <c:pt idx="38">
                  <c:v>4.5440372500000006</c:v>
                </c:pt>
                <c:pt idx="39">
                  <c:v>5.3500245</c:v>
                </c:pt>
                <c:pt idx="40">
                  <c:v>5.2354247500000008</c:v>
                </c:pt>
                <c:pt idx="41">
                  <c:v>5.2334835000000002</c:v>
                </c:pt>
                <c:pt idx="42">
                  <c:v>6.5732205000000006</c:v>
                </c:pt>
                <c:pt idx="43">
                  <c:v>5.7279027499999993</c:v>
                </c:pt>
                <c:pt idx="44">
                  <c:v>5.8687149999999999</c:v>
                </c:pt>
                <c:pt idx="45">
                  <c:v>5.8915760000000006</c:v>
                </c:pt>
                <c:pt idx="46">
                  <c:v>5.1992030000000007</c:v>
                </c:pt>
                <c:pt idx="47">
                  <c:v>5.5734769999999996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E-4BEE-ADF6-765FF89F2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525456"/>
        <c:axId val="185853086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2E-4BEE-ADF6-765FF89F2D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Sheet1!$B$3:$B$50</c:f>
              <c:numCache>
                <c:formatCode>General</c:formatCode>
                <c:ptCount val="48"/>
                <c:pt idx="0">
                  <c:v>1.978221</c:v>
                </c:pt>
                <c:pt idx="1">
                  <c:v>2.0052120000000002</c:v>
                </c:pt>
                <c:pt idx="2">
                  <c:v>1.9500694999999999</c:v>
                </c:pt>
                <c:pt idx="3">
                  <c:v>1.7056525</c:v>
                </c:pt>
                <c:pt idx="4">
                  <c:v>1.6458835000000001</c:v>
                </c:pt>
                <c:pt idx="5">
                  <c:v>1.8261075</c:v>
                </c:pt>
                <c:pt idx="6">
                  <c:v>1.827831</c:v>
                </c:pt>
                <c:pt idx="7">
                  <c:v>1.9623785</c:v>
                </c:pt>
                <c:pt idx="8">
                  <c:v>1.9591835</c:v>
                </c:pt>
                <c:pt idx="9">
                  <c:v>1.4720470000000001</c:v>
                </c:pt>
                <c:pt idx="10">
                  <c:v>0.82885769999999992</c:v>
                </c:pt>
                <c:pt idx="11">
                  <c:v>0.55417709999999998</c:v>
                </c:pt>
                <c:pt idx="12">
                  <c:v>0.72852209999999995</c:v>
                </c:pt>
                <c:pt idx="13">
                  <c:v>1.0174734000000001</c:v>
                </c:pt>
                <c:pt idx="14">
                  <c:v>0.80921145000000005</c:v>
                </c:pt>
                <c:pt idx="15">
                  <c:v>0.92583919999999997</c:v>
                </c:pt>
                <c:pt idx="16">
                  <c:v>0.73849380000000009</c:v>
                </c:pt>
                <c:pt idx="17">
                  <c:v>0.62030009999999991</c:v>
                </c:pt>
                <c:pt idx="18">
                  <c:v>0.7665689</c:v>
                </c:pt>
                <c:pt idx="19">
                  <c:v>1.111696</c:v>
                </c:pt>
                <c:pt idx="20">
                  <c:v>1.2597825</c:v>
                </c:pt>
                <c:pt idx="21">
                  <c:v>1.7473080000000001</c:v>
                </c:pt>
                <c:pt idx="22">
                  <c:v>2.0778660000000002</c:v>
                </c:pt>
                <c:pt idx="23">
                  <c:v>2.6528315</c:v>
                </c:pt>
                <c:pt idx="24">
                  <c:v>2.7489210000000002</c:v>
                </c:pt>
                <c:pt idx="25">
                  <c:v>2.8907685000000001</c:v>
                </c:pt>
                <c:pt idx="26">
                  <c:v>3.3397614999999998</c:v>
                </c:pt>
                <c:pt idx="27">
                  <c:v>4.0408205000000006</c:v>
                </c:pt>
                <c:pt idx="28">
                  <c:v>4.4616164999999999</c:v>
                </c:pt>
                <c:pt idx="29">
                  <c:v>5.1189900000000002</c:v>
                </c:pt>
                <c:pt idx="30">
                  <c:v>5.4185599999999994</c:v>
                </c:pt>
                <c:pt idx="31">
                  <c:v>5.7249325000000004</c:v>
                </c:pt>
                <c:pt idx="32">
                  <c:v>6.2</c:v>
                </c:pt>
                <c:pt idx="33">
                  <c:v>6.9593230000000004</c:v>
                </c:pt>
                <c:pt idx="34">
                  <c:v>7.3652850000000001</c:v>
                </c:pt>
                <c:pt idx="35">
                  <c:v>7.9495625000000008</c:v>
                </c:pt>
                <c:pt idx="36">
                  <c:v>8.7136519999999997</c:v>
                </c:pt>
                <c:pt idx="37">
                  <c:v>9.0932220000000008</c:v>
                </c:pt>
                <c:pt idx="38">
                  <c:v>9.0670800000000007</c:v>
                </c:pt>
                <c:pt idx="39">
                  <c:v>9.3097394999999992</c:v>
                </c:pt>
                <c:pt idx="40">
                  <c:v>9.5220874999999996</c:v>
                </c:pt>
                <c:pt idx="41">
                  <c:v>9.2191174999999994</c:v>
                </c:pt>
                <c:pt idx="42">
                  <c:v>9.1725184999999989</c:v>
                </c:pt>
                <c:pt idx="43">
                  <c:v>8.3976009999999999</c:v>
                </c:pt>
                <c:pt idx="44">
                  <c:v>8.2475090000000009</c:v>
                </c:pt>
                <c:pt idx="45">
                  <c:v>7.4005549999999998</c:v>
                </c:pt>
                <c:pt idx="46">
                  <c:v>7.1219510000000001</c:v>
                </c:pt>
                <c:pt idx="47">
                  <c:v>6.5056779999999996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2E-4BEE-ADF6-765FF89F2D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ישראל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E-4BEE-ADF6-765FF89F2D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Sheet1!$C$3:$C$50</c:f>
              <c:numCache>
                <c:formatCode>General</c:formatCode>
                <c:ptCount val="48"/>
                <c:pt idx="0">
                  <c:v>0.8</c:v>
                </c:pt>
                <c:pt idx="1">
                  <c:v>0.5</c:v>
                </c:pt>
                <c:pt idx="2">
                  <c:v>0.59940059999999995</c:v>
                </c:pt>
                <c:pt idx="3">
                  <c:v>0.29940119999999998</c:v>
                </c:pt>
                <c:pt idx="4">
                  <c:v>0.42149629999999999</c:v>
                </c:pt>
                <c:pt idx="5">
                  <c:v>0.31712469999999998</c:v>
                </c:pt>
                <c:pt idx="6">
                  <c:v>0.63626720000000003</c:v>
                </c:pt>
                <c:pt idx="7">
                  <c:v>0.31847130000000001</c:v>
                </c:pt>
                <c:pt idx="8">
                  <c:v>0.1060445</c:v>
                </c:pt>
                <c:pt idx="9">
                  <c:v>0</c:v>
                </c:pt>
                <c:pt idx="10">
                  <c:v>-0.6309148</c:v>
                </c:pt>
                <c:pt idx="11">
                  <c:v>-1.5673980000000001</c:v>
                </c:pt>
                <c:pt idx="12">
                  <c:v>-1.155462</c:v>
                </c:pt>
                <c:pt idx="13">
                  <c:v>-0.63224449999999999</c:v>
                </c:pt>
                <c:pt idx="14">
                  <c:v>-0.84121979999999996</c:v>
                </c:pt>
                <c:pt idx="15">
                  <c:v>-0.73761860000000001</c:v>
                </c:pt>
                <c:pt idx="16">
                  <c:v>-0.83945440000000004</c:v>
                </c:pt>
                <c:pt idx="17">
                  <c:v>-0.63224449999999999</c:v>
                </c:pt>
                <c:pt idx="18">
                  <c:v>-0.73761860000000001</c:v>
                </c:pt>
                <c:pt idx="19">
                  <c:v>-0.4232804</c:v>
                </c:pt>
                <c:pt idx="20">
                  <c:v>0</c:v>
                </c:pt>
                <c:pt idx="21">
                  <c:v>0.21097050000000001</c:v>
                </c:pt>
                <c:pt idx="22">
                  <c:v>0.8465608</c:v>
                </c:pt>
                <c:pt idx="23">
                  <c:v>1.4862</c:v>
                </c:pt>
                <c:pt idx="24">
                  <c:v>1.7003189999999999</c:v>
                </c:pt>
                <c:pt idx="25">
                  <c:v>1.9088020000000001</c:v>
                </c:pt>
                <c:pt idx="26">
                  <c:v>2.2269350000000001</c:v>
                </c:pt>
                <c:pt idx="27">
                  <c:v>2.547771</c:v>
                </c:pt>
                <c:pt idx="28">
                  <c:v>2.3280419999999999</c:v>
                </c:pt>
                <c:pt idx="29">
                  <c:v>2.4390239999999999</c:v>
                </c:pt>
                <c:pt idx="30">
                  <c:v>2.8662420000000002</c:v>
                </c:pt>
                <c:pt idx="31">
                  <c:v>3.1880980000000001</c:v>
                </c:pt>
                <c:pt idx="32">
                  <c:v>3.4957630000000002</c:v>
                </c:pt>
                <c:pt idx="33">
                  <c:v>3.473684</c:v>
                </c:pt>
                <c:pt idx="34">
                  <c:v>3.882476</c:v>
                </c:pt>
                <c:pt idx="35">
                  <c:v>4.1841010000000001</c:v>
                </c:pt>
                <c:pt idx="36">
                  <c:v>4.4932080000000001</c:v>
                </c:pt>
                <c:pt idx="37">
                  <c:v>5.2029139999999998</c:v>
                </c:pt>
                <c:pt idx="38">
                  <c:v>4.5643149999999997</c:v>
                </c:pt>
                <c:pt idx="39">
                  <c:v>4.5548650000000004</c:v>
                </c:pt>
                <c:pt idx="40">
                  <c:v>5.0672180000000004</c:v>
                </c:pt>
                <c:pt idx="41">
                  <c:v>5.2795030000000001</c:v>
                </c:pt>
                <c:pt idx="42">
                  <c:v>5.2631579999999998</c:v>
                </c:pt>
                <c:pt idx="43">
                  <c:v>5.3553040000000003</c:v>
                </c:pt>
                <c:pt idx="44">
                  <c:v>5.2200610000000003</c:v>
                </c:pt>
                <c:pt idx="45">
                  <c:v>4.9847409999999996</c:v>
                </c:pt>
                <c:pt idx="46">
                  <c:v>5.0505050000000002</c:v>
                </c:pt>
                <c:pt idx="47">
                  <c:v>4.618474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2E-4BEE-ADF6-765FF89F2D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ארה"ב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layout>
                <c:manualLayout>
                  <c:x val="0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2E-4BEE-ADF6-765FF89F2D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Sheet1!$D$3:$D$50</c:f>
              <c:numCache>
                <c:formatCode>General</c:formatCode>
                <c:ptCount val="48"/>
                <c:pt idx="0">
                  <c:v>1.648485</c:v>
                </c:pt>
                <c:pt idx="1">
                  <c:v>1.8114650000000001</c:v>
                </c:pt>
                <c:pt idx="2">
                  <c:v>1.7497799999999999</c:v>
                </c:pt>
                <c:pt idx="3">
                  <c:v>1.7113050000000001</c:v>
                </c:pt>
                <c:pt idx="4">
                  <c:v>1.764043</c:v>
                </c:pt>
                <c:pt idx="5">
                  <c:v>2.0512779999999999</c:v>
                </c:pt>
                <c:pt idx="6">
                  <c:v>2.2851300000000001</c:v>
                </c:pt>
                <c:pt idx="7">
                  <c:v>2.4865719999999998</c:v>
                </c:pt>
                <c:pt idx="8">
                  <c:v>2.3348740000000001</c:v>
                </c:pt>
                <c:pt idx="9">
                  <c:v>1.5393269999999999</c:v>
                </c:pt>
                <c:pt idx="10">
                  <c:v>0.32909670000000002</c:v>
                </c:pt>
                <c:pt idx="11">
                  <c:v>0.1179264</c:v>
                </c:pt>
                <c:pt idx="12">
                  <c:v>0.64573309999999995</c:v>
                </c:pt>
                <c:pt idx="13">
                  <c:v>0.98608180000000001</c:v>
                </c:pt>
                <c:pt idx="14">
                  <c:v>1.3096449999999999</c:v>
                </c:pt>
                <c:pt idx="15">
                  <c:v>1.3713249999999999</c:v>
                </c:pt>
                <c:pt idx="16">
                  <c:v>1.1820660000000001</c:v>
                </c:pt>
                <c:pt idx="17">
                  <c:v>1.174536</c:v>
                </c:pt>
                <c:pt idx="18">
                  <c:v>1.3620049999999999</c:v>
                </c:pt>
                <c:pt idx="19">
                  <c:v>1.39977</c:v>
                </c:pt>
                <c:pt idx="20">
                  <c:v>1.676215</c:v>
                </c:pt>
                <c:pt idx="21">
                  <c:v>2.6197620000000001</c:v>
                </c:pt>
                <c:pt idx="22">
                  <c:v>4.1596950000000001</c:v>
                </c:pt>
                <c:pt idx="23">
                  <c:v>4.9927070000000002</c:v>
                </c:pt>
                <c:pt idx="24">
                  <c:v>5.391451</c:v>
                </c:pt>
                <c:pt idx="25">
                  <c:v>5.365475</c:v>
                </c:pt>
                <c:pt idx="26">
                  <c:v>5.2512720000000002</c:v>
                </c:pt>
                <c:pt idx="27">
                  <c:v>5.3903489999999996</c:v>
                </c:pt>
                <c:pt idx="28">
                  <c:v>6.2218689999999999</c:v>
                </c:pt>
                <c:pt idx="29">
                  <c:v>6.8090029999999997</c:v>
                </c:pt>
                <c:pt idx="30">
                  <c:v>7.036403</c:v>
                </c:pt>
                <c:pt idx="31">
                  <c:v>7.4798730000000004</c:v>
                </c:pt>
                <c:pt idx="32">
                  <c:v>7.8710639999999996</c:v>
                </c:pt>
                <c:pt idx="33">
                  <c:v>8.5424559999999996</c:v>
                </c:pt>
                <c:pt idx="34">
                  <c:v>8.2586300000000001</c:v>
                </c:pt>
                <c:pt idx="35">
                  <c:v>8.5815110000000008</c:v>
                </c:pt>
                <c:pt idx="36">
                  <c:v>9.0597580000000004</c:v>
                </c:pt>
                <c:pt idx="37">
                  <c:v>8.5248150000000003</c:v>
                </c:pt>
                <c:pt idx="38">
                  <c:v>8.2626919999999995</c:v>
                </c:pt>
                <c:pt idx="39">
                  <c:v>8.20167</c:v>
                </c:pt>
                <c:pt idx="40">
                  <c:v>7.7454270000000003</c:v>
                </c:pt>
                <c:pt idx="41">
                  <c:v>7.1103230000000002</c:v>
                </c:pt>
                <c:pt idx="42">
                  <c:v>6.4544009999999998</c:v>
                </c:pt>
                <c:pt idx="43">
                  <c:v>6.4101470000000003</c:v>
                </c:pt>
                <c:pt idx="44">
                  <c:v>6.0356129999999997</c:v>
                </c:pt>
                <c:pt idx="45">
                  <c:v>4.9849740000000002</c:v>
                </c:pt>
                <c:pt idx="46">
                  <c:v>4.93032</c:v>
                </c:pt>
                <c:pt idx="47">
                  <c:v>4.0476089999999996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62E-4BEE-ADF6-765FF89F2DC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10%</c:v>
                </c:pt>
              </c:strCache>
            </c:strRef>
          </c:tx>
          <c:spPr>
            <a:ln w="508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Sheet1!$G$3:$G$50</c:f>
              <c:numCache>
                <c:formatCode>General</c:formatCode>
                <c:ptCount val="48"/>
                <c:pt idx="0">
                  <c:v>0.59887422000000001</c:v>
                </c:pt>
                <c:pt idx="1">
                  <c:v>0.38933278999999998</c:v>
                </c:pt>
                <c:pt idx="2">
                  <c:v>0.31611396000000003</c:v>
                </c:pt>
                <c:pt idx="3">
                  <c:v>0.14183438000000001</c:v>
                </c:pt>
                <c:pt idx="4">
                  <c:v>0.11739506199999999</c:v>
                </c:pt>
                <c:pt idx="5">
                  <c:v>0.30726288000000002</c:v>
                </c:pt>
                <c:pt idx="6">
                  <c:v>0.72825278000000004</c:v>
                </c:pt>
                <c:pt idx="7">
                  <c:v>0.72431089000000004</c:v>
                </c:pt>
                <c:pt idx="8">
                  <c:v>0.39797034999999997</c:v>
                </c:pt>
                <c:pt idx="9">
                  <c:v>9.2260399000000021E-2</c:v>
                </c:pt>
                <c:pt idx="10">
                  <c:v>-0.63951230999999997</c:v>
                </c:pt>
                <c:pt idx="11">
                  <c:v>-0.93846999999999992</c:v>
                </c:pt>
                <c:pt idx="12">
                  <c:v>-0.42362994999999992</c:v>
                </c:pt>
                <c:pt idx="13">
                  <c:v>-0.62113121000000004</c:v>
                </c:pt>
                <c:pt idx="14">
                  <c:v>-0.84251392999999997</c:v>
                </c:pt>
                <c:pt idx="15">
                  <c:v>-0.74384510999999998</c:v>
                </c:pt>
                <c:pt idx="16">
                  <c:v>-0.75493284999999999</c:v>
                </c:pt>
                <c:pt idx="17">
                  <c:v>-0.82344402000000005</c:v>
                </c:pt>
                <c:pt idx="18">
                  <c:v>-0.79566797999999994</c:v>
                </c:pt>
                <c:pt idx="19">
                  <c:v>-0.42872608000000001</c:v>
                </c:pt>
                <c:pt idx="20">
                  <c:v>-0.2191006899999999</c:v>
                </c:pt>
                <c:pt idx="21">
                  <c:v>0.198500751</c:v>
                </c:pt>
                <c:pt idx="22">
                  <c:v>0.89465608000000008</c:v>
                </c:pt>
                <c:pt idx="23">
                  <c:v>1.2964591000000001</c:v>
                </c:pt>
                <c:pt idx="24">
                  <c:v>1.2470266999999999</c:v>
                </c:pt>
                <c:pt idx="25">
                  <c:v>1.3310172</c:v>
                </c:pt>
                <c:pt idx="26">
                  <c:v>1.586381</c:v>
                </c:pt>
                <c:pt idx="27">
                  <c:v>1.5899487999999999</c:v>
                </c:pt>
                <c:pt idx="28">
                  <c:v>1.8138126000000001</c:v>
                </c:pt>
                <c:pt idx="29">
                  <c:v>2.4251216000000002</c:v>
                </c:pt>
                <c:pt idx="30">
                  <c:v>2.6571714000000002</c:v>
                </c:pt>
                <c:pt idx="31">
                  <c:v>2.7865202999999998</c:v>
                </c:pt>
                <c:pt idx="32">
                  <c:v>3.2267848000000008</c:v>
                </c:pt>
                <c:pt idx="33">
                  <c:v>3.3065026</c:v>
                </c:pt>
                <c:pt idx="34">
                  <c:v>3.7592234000000002</c:v>
                </c:pt>
                <c:pt idx="35">
                  <c:v>3.9951748</c:v>
                </c:pt>
                <c:pt idx="36">
                  <c:v>4.4499608999999998</c:v>
                </c:pt>
                <c:pt idx="37">
                  <c:v>5.1231736999999997</c:v>
                </c:pt>
                <c:pt idx="38">
                  <c:v>4.6535209000000002</c:v>
                </c:pt>
                <c:pt idx="39">
                  <c:v>5.2528000000000006</c:v>
                </c:pt>
                <c:pt idx="40">
                  <c:v>5.4892025000000002</c:v>
                </c:pt>
                <c:pt idx="41">
                  <c:v>5.2061941000000003</c:v>
                </c:pt>
                <c:pt idx="42">
                  <c:v>5.1951678000000001</c:v>
                </c:pt>
                <c:pt idx="43">
                  <c:v>5.0658272999999996</c:v>
                </c:pt>
                <c:pt idx="44">
                  <c:v>4.6193314000000001</c:v>
                </c:pt>
                <c:pt idx="45">
                  <c:v>3.4771732000000002</c:v>
                </c:pt>
                <c:pt idx="46">
                  <c:v>3.6139646000000001</c:v>
                </c:pt>
                <c:pt idx="47">
                  <c:v>3.0871591999999999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62E-4BEE-ADF6-765FF89F2DC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90%</c:v>
                </c:pt>
              </c:strCache>
            </c:strRef>
          </c:tx>
          <c:spPr>
            <a:ln w="508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Sheet1!$H$3:$H$50</c:f>
              <c:numCache>
                <c:formatCode>General</c:formatCode>
                <c:ptCount val="48"/>
                <c:pt idx="0">
                  <c:v>4.0027787000000012</c:v>
                </c:pt>
                <c:pt idx="1">
                  <c:v>3.8099552999999999</c:v>
                </c:pt>
                <c:pt idx="2">
                  <c:v>3.8091207000000011</c:v>
                </c:pt>
                <c:pt idx="3">
                  <c:v>3.8380709999999998</c:v>
                </c:pt>
                <c:pt idx="4">
                  <c:v>3.7695683</c:v>
                </c:pt>
                <c:pt idx="5">
                  <c:v>3.7881703999999998</c:v>
                </c:pt>
                <c:pt idx="6">
                  <c:v>4.1060999000000002</c:v>
                </c:pt>
                <c:pt idx="7">
                  <c:v>4.3563637999999996</c:v>
                </c:pt>
                <c:pt idx="8">
                  <c:v>4.5286247000000008</c:v>
                </c:pt>
                <c:pt idx="9">
                  <c:v>4.1548318000000002</c:v>
                </c:pt>
                <c:pt idx="10">
                  <c:v>3.4017371999999999</c:v>
                </c:pt>
                <c:pt idx="11">
                  <c:v>2.8661770999999998</c:v>
                </c:pt>
                <c:pt idx="12">
                  <c:v>3.3017972000000002</c:v>
                </c:pt>
                <c:pt idx="13">
                  <c:v>3.6410645000000001</c:v>
                </c:pt>
                <c:pt idx="14">
                  <c:v>3.9148423000000001</c:v>
                </c:pt>
                <c:pt idx="15">
                  <c:v>3.701667800000001</c:v>
                </c:pt>
                <c:pt idx="16">
                  <c:v>3.9885247000000001</c:v>
                </c:pt>
                <c:pt idx="17">
                  <c:v>4.3224458000000006</c:v>
                </c:pt>
                <c:pt idx="18">
                  <c:v>3.7697181000000008</c:v>
                </c:pt>
                <c:pt idx="19">
                  <c:v>4.3251908000000006</c:v>
                </c:pt>
                <c:pt idx="20">
                  <c:v>4.5645816000000012</c:v>
                </c:pt>
                <c:pt idx="21">
                  <c:v>5.0196668000000013</c:v>
                </c:pt>
                <c:pt idx="22">
                  <c:v>5.2840178</c:v>
                </c:pt>
                <c:pt idx="23">
                  <c:v>5.6969966000000003</c:v>
                </c:pt>
                <c:pt idx="24">
                  <c:v>5.9068350000000009</c:v>
                </c:pt>
                <c:pt idx="25">
                  <c:v>5.4095090000000008</c:v>
                </c:pt>
                <c:pt idx="26">
                  <c:v>5.5092072000000014</c:v>
                </c:pt>
                <c:pt idx="27">
                  <c:v>6.3547343000000014</c:v>
                </c:pt>
                <c:pt idx="28">
                  <c:v>7.1207824000000022</c:v>
                </c:pt>
                <c:pt idx="29">
                  <c:v>8.4480962000000002</c:v>
                </c:pt>
                <c:pt idx="30">
                  <c:v>8.7460980000000017</c:v>
                </c:pt>
                <c:pt idx="31">
                  <c:v>9.926831700000001</c:v>
                </c:pt>
                <c:pt idx="32">
                  <c:v>10.653238</c:v>
                </c:pt>
                <c:pt idx="33">
                  <c:v>13.23094200000001</c:v>
                </c:pt>
                <c:pt idx="34">
                  <c:v>13.342385999999999</c:v>
                </c:pt>
                <c:pt idx="35">
                  <c:v>16.234747000000009</c:v>
                </c:pt>
                <c:pt idx="36">
                  <c:v>17.83368200000001</c:v>
                </c:pt>
                <c:pt idx="37">
                  <c:v>18.721345000000021</c:v>
                </c:pt>
                <c:pt idx="38">
                  <c:v>18.529249000000021</c:v>
                </c:pt>
                <c:pt idx="39">
                  <c:v>20.722155000000011</c:v>
                </c:pt>
                <c:pt idx="40">
                  <c:v>21.297046000000009</c:v>
                </c:pt>
                <c:pt idx="41">
                  <c:v>21.471032999999998</c:v>
                </c:pt>
                <c:pt idx="42">
                  <c:v>18.58620500000001</c:v>
                </c:pt>
                <c:pt idx="43">
                  <c:v>19.029920000000011</c:v>
                </c:pt>
                <c:pt idx="44">
                  <c:v>18.535343999999998</c:v>
                </c:pt>
                <c:pt idx="45">
                  <c:v>16.305484</c:v>
                </c:pt>
                <c:pt idx="46">
                  <c:v>14.571263999999999</c:v>
                </c:pt>
                <c:pt idx="47">
                  <c:v>12.202862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62E-4BEE-ADF6-765FF89F2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5456"/>
        <c:axId val="1858530864"/>
      </c:lineChart>
      <c:dateAx>
        <c:axId val="1858525456"/>
        <c:scaling>
          <c:orientation val="minMax"/>
          <c:min val="43952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858530864"/>
        <c:crosses val="autoZero"/>
        <c:auto val="1"/>
        <c:lblOffset val="100"/>
        <c:baseTimeUnit val="months"/>
        <c:majorUnit val="2"/>
        <c:majorTimeUnit val="months"/>
      </c:dateAx>
      <c:valAx>
        <c:axId val="1858530864"/>
        <c:scaling>
          <c:orientation val="minMax"/>
          <c:max val="25"/>
          <c:min val="-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85852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5947995486380917E-3"/>
          <c:y val="0.91712367782407622"/>
          <c:w val="0.97170968618809817"/>
          <c:h val="8.2876322175923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 smtClean="0"/>
              <a:t>איור 34: אינפלציה </a:t>
            </a:r>
            <a:r>
              <a:rPr lang="he-IL" sz="2000" b="1" dirty="0"/>
              <a:t>בניכוי מזון ואנרגיה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6438709394191539E-2"/>
          <c:y val="9.1027636251350935E-2"/>
          <c:w val="0.8850553309214727"/>
          <c:h val="0.69958217004470846"/>
        </c:manualLayout>
      </c:layout>
      <c:area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Sheet1!$E$3:$E$50</c:f>
              <c:numCache>
                <c:formatCode>General</c:formatCode>
                <c:ptCount val="48"/>
                <c:pt idx="0">
                  <c:v>1.0279863</c:v>
                </c:pt>
                <c:pt idx="1">
                  <c:v>0.91790250000000007</c:v>
                </c:pt>
                <c:pt idx="2">
                  <c:v>1.0033032500000001</c:v>
                </c:pt>
                <c:pt idx="3">
                  <c:v>1.040476</c:v>
                </c:pt>
                <c:pt idx="4">
                  <c:v>1.0777835</c:v>
                </c:pt>
                <c:pt idx="5">
                  <c:v>1.1845485</c:v>
                </c:pt>
                <c:pt idx="6">
                  <c:v>1.271549</c:v>
                </c:pt>
                <c:pt idx="7">
                  <c:v>1.1087689999999999</c:v>
                </c:pt>
                <c:pt idx="8">
                  <c:v>1.1763245</c:v>
                </c:pt>
                <c:pt idx="9">
                  <c:v>1.0295405</c:v>
                </c:pt>
                <c:pt idx="10">
                  <c:v>0.55320560000000008</c:v>
                </c:pt>
                <c:pt idx="11">
                  <c:v>0.73469494999999996</c:v>
                </c:pt>
                <c:pt idx="12">
                  <c:v>0.59008039999999995</c:v>
                </c:pt>
                <c:pt idx="13">
                  <c:v>0.47372579999999997</c:v>
                </c:pt>
                <c:pt idx="14">
                  <c:v>0.39556059999999998</c:v>
                </c:pt>
                <c:pt idx="15">
                  <c:v>0.23968034999999999</c:v>
                </c:pt>
                <c:pt idx="16">
                  <c:v>0.26375340000000003</c:v>
                </c:pt>
                <c:pt idx="17">
                  <c:v>0.3713514</c:v>
                </c:pt>
                <c:pt idx="18">
                  <c:v>0.41949815000000001</c:v>
                </c:pt>
                <c:pt idx="19">
                  <c:v>0.84070520000000004</c:v>
                </c:pt>
                <c:pt idx="20">
                  <c:v>0.67369334999999997</c:v>
                </c:pt>
                <c:pt idx="21">
                  <c:v>0.74399104999999999</c:v>
                </c:pt>
                <c:pt idx="22">
                  <c:v>0.78103889999999998</c:v>
                </c:pt>
                <c:pt idx="23">
                  <c:v>1.131135</c:v>
                </c:pt>
                <c:pt idx="24">
                  <c:v>0.90822580000000008</c:v>
                </c:pt>
                <c:pt idx="25">
                  <c:v>0.8690812</c:v>
                </c:pt>
                <c:pt idx="26">
                  <c:v>1.25648</c:v>
                </c:pt>
                <c:pt idx="27">
                  <c:v>1.3588525</c:v>
                </c:pt>
                <c:pt idx="28">
                  <c:v>1.5619285000000001</c:v>
                </c:pt>
                <c:pt idx="29">
                  <c:v>1.895851</c:v>
                </c:pt>
                <c:pt idx="30">
                  <c:v>2.0929685</c:v>
                </c:pt>
                <c:pt idx="31">
                  <c:v>2.3214320000000002</c:v>
                </c:pt>
                <c:pt idx="32">
                  <c:v>2.6976202499999999</c:v>
                </c:pt>
                <c:pt idx="33">
                  <c:v>2.8764129999999999</c:v>
                </c:pt>
                <c:pt idx="34">
                  <c:v>3.3247589999999998</c:v>
                </c:pt>
                <c:pt idx="35">
                  <c:v>3.8</c:v>
                </c:pt>
                <c:pt idx="36">
                  <c:v>3.8560409999999998</c:v>
                </c:pt>
                <c:pt idx="37">
                  <c:v>4.2942460000000002</c:v>
                </c:pt>
                <c:pt idx="38">
                  <c:v>4.5230880000000004</c:v>
                </c:pt>
                <c:pt idx="39">
                  <c:v>4.7170680000000003</c:v>
                </c:pt>
                <c:pt idx="40">
                  <c:v>5</c:v>
                </c:pt>
                <c:pt idx="41">
                  <c:v>5.0325879999999996</c:v>
                </c:pt>
                <c:pt idx="42">
                  <c:v>5.0905209999999999</c:v>
                </c:pt>
                <c:pt idx="43">
                  <c:v>5.187773</c:v>
                </c:pt>
                <c:pt idx="44">
                  <c:v>5.4502162500000004</c:v>
                </c:pt>
                <c:pt idx="45">
                  <c:v>5.2621332499999998</c:v>
                </c:pt>
                <c:pt idx="46">
                  <c:v>5.2906325000000001</c:v>
                </c:pt>
                <c:pt idx="47">
                  <c:v>5.0102900000000004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9-4261-AA65-58A8B3FC2A9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25%-75%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Sheet1!$F$3:$F$50</c:f>
              <c:numCache>
                <c:formatCode>General</c:formatCode>
                <c:ptCount val="48"/>
                <c:pt idx="0">
                  <c:v>1.4835787</c:v>
                </c:pt>
                <c:pt idx="1">
                  <c:v>1.7255214999999999</c:v>
                </c:pt>
                <c:pt idx="2">
                  <c:v>1.6176827499999999</c:v>
                </c:pt>
                <c:pt idx="3">
                  <c:v>1.5148999999999999</c:v>
                </c:pt>
                <c:pt idx="4">
                  <c:v>1.4962184999999999</c:v>
                </c:pt>
                <c:pt idx="5">
                  <c:v>1.2811275</c:v>
                </c:pt>
                <c:pt idx="6">
                  <c:v>1.0403495</c:v>
                </c:pt>
                <c:pt idx="7">
                  <c:v>1.3747864999999999</c:v>
                </c:pt>
                <c:pt idx="8">
                  <c:v>1.3368834999999999</c:v>
                </c:pt>
                <c:pt idx="9">
                  <c:v>1.2859175</c:v>
                </c:pt>
                <c:pt idx="10">
                  <c:v>1.7452658999999999</c:v>
                </c:pt>
                <c:pt idx="11">
                  <c:v>1.52724755</c:v>
                </c:pt>
                <c:pt idx="12">
                  <c:v>1.7454590999999999</c:v>
                </c:pt>
                <c:pt idx="13">
                  <c:v>2.0059551999999998</c:v>
                </c:pt>
                <c:pt idx="14">
                  <c:v>1.5549119</c:v>
                </c:pt>
                <c:pt idx="15">
                  <c:v>1.91585815</c:v>
                </c:pt>
                <c:pt idx="16">
                  <c:v>2.0232060999999999</c:v>
                </c:pt>
                <c:pt idx="17">
                  <c:v>1.8173286</c:v>
                </c:pt>
                <c:pt idx="18">
                  <c:v>1.6823853499999999</c:v>
                </c:pt>
                <c:pt idx="19">
                  <c:v>1.6399402999999999</c:v>
                </c:pt>
                <c:pt idx="20">
                  <c:v>1.61002165</c:v>
                </c:pt>
                <c:pt idx="21">
                  <c:v>1.63796795</c:v>
                </c:pt>
                <c:pt idx="22">
                  <c:v>1.7905981</c:v>
                </c:pt>
                <c:pt idx="23">
                  <c:v>1.9615244999999999</c:v>
                </c:pt>
                <c:pt idx="24">
                  <c:v>2.3043632000000001</c:v>
                </c:pt>
                <c:pt idx="25">
                  <c:v>2.2109567999999999</c:v>
                </c:pt>
                <c:pt idx="26">
                  <c:v>2.1705640000000002</c:v>
                </c:pt>
                <c:pt idx="27">
                  <c:v>2.3281364999999998</c:v>
                </c:pt>
                <c:pt idx="28">
                  <c:v>2.8064505</c:v>
                </c:pt>
                <c:pt idx="29">
                  <c:v>2.8030340000000011</c:v>
                </c:pt>
                <c:pt idx="30">
                  <c:v>3.0563159999999998</c:v>
                </c:pt>
                <c:pt idx="31">
                  <c:v>3.2780575000000001</c:v>
                </c:pt>
                <c:pt idx="32">
                  <c:v>3.3862237500000001</c:v>
                </c:pt>
                <c:pt idx="33">
                  <c:v>3.486462</c:v>
                </c:pt>
                <c:pt idx="34">
                  <c:v>2.9859619999999998</c:v>
                </c:pt>
                <c:pt idx="35">
                  <c:v>2.8980009999999998</c:v>
                </c:pt>
                <c:pt idx="36">
                  <c:v>3.1973159999999998</c:v>
                </c:pt>
                <c:pt idx="37">
                  <c:v>3.358187</c:v>
                </c:pt>
                <c:pt idx="38">
                  <c:v>3.2193929999999988</c:v>
                </c:pt>
                <c:pt idx="39">
                  <c:v>3.5988229999999999</c:v>
                </c:pt>
                <c:pt idx="40">
                  <c:v>3.7268469999999989</c:v>
                </c:pt>
                <c:pt idx="41">
                  <c:v>3.6509810000000011</c:v>
                </c:pt>
                <c:pt idx="42">
                  <c:v>4.1400540000000001</c:v>
                </c:pt>
                <c:pt idx="43">
                  <c:v>4.5183510000000009</c:v>
                </c:pt>
                <c:pt idx="44">
                  <c:v>4.7880937499999989</c:v>
                </c:pt>
                <c:pt idx="45">
                  <c:v>5.0812267500000008</c:v>
                </c:pt>
                <c:pt idx="46">
                  <c:v>4.3643050000000008</c:v>
                </c:pt>
                <c:pt idx="47">
                  <c:v>4.3726624999999997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9-4261-AA65-58A8B3FC2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525456"/>
        <c:axId val="185853086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69-4261-AA65-58A8B3FC2A9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Sheet1!$B$3:$B$50</c:f>
              <c:numCache>
                <c:formatCode>General</c:formatCode>
                <c:ptCount val="48"/>
                <c:pt idx="0">
                  <c:v>1.9241820000000001</c:v>
                </c:pt>
                <c:pt idx="1">
                  <c:v>1.9364300000000001</c:v>
                </c:pt>
                <c:pt idx="2">
                  <c:v>2.0689649999999999</c:v>
                </c:pt>
                <c:pt idx="3">
                  <c:v>2.0708850000000001</c:v>
                </c:pt>
                <c:pt idx="4">
                  <c:v>1.8395950000000001</c:v>
                </c:pt>
                <c:pt idx="5">
                  <c:v>1.846849</c:v>
                </c:pt>
                <c:pt idx="6">
                  <c:v>1.8089379999999999</c:v>
                </c:pt>
                <c:pt idx="7">
                  <c:v>1.8161910000000001</c:v>
                </c:pt>
                <c:pt idx="8">
                  <c:v>1.8152699999999999</c:v>
                </c:pt>
                <c:pt idx="9">
                  <c:v>1.6697299999999999</c:v>
                </c:pt>
                <c:pt idx="10">
                  <c:v>1.3301460000000001</c:v>
                </c:pt>
                <c:pt idx="11">
                  <c:v>1.2</c:v>
                </c:pt>
                <c:pt idx="12">
                  <c:v>1.2</c:v>
                </c:pt>
                <c:pt idx="13">
                  <c:v>1.504264</c:v>
                </c:pt>
                <c:pt idx="14">
                  <c:v>1.1047119999999999</c:v>
                </c:pt>
                <c:pt idx="15">
                  <c:v>1.1106229999999999</c:v>
                </c:pt>
                <c:pt idx="16">
                  <c:v>1.0721309999999999</c:v>
                </c:pt>
                <c:pt idx="17">
                  <c:v>1.1871510000000001</c:v>
                </c:pt>
                <c:pt idx="18">
                  <c:v>1.171027</c:v>
                </c:pt>
                <c:pt idx="19">
                  <c:v>1.410129</c:v>
                </c:pt>
                <c:pt idx="20">
                  <c:v>1.127551</c:v>
                </c:pt>
                <c:pt idx="21">
                  <c:v>1.3</c:v>
                </c:pt>
                <c:pt idx="22">
                  <c:v>1.5</c:v>
                </c:pt>
                <c:pt idx="23">
                  <c:v>1.8568519999999999</c:v>
                </c:pt>
                <c:pt idx="24">
                  <c:v>1.8880950000000001</c:v>
                </c:pt>
                <c:pt idx="25">
                  <c:v>1.6862060000000001</c:v>
                </c:pt>
                <c:pt idx="26">
                  <c:v>2.043641</c:v>
                </c:pt>
                <c:pt idx="27">
                  <c:v>2.3904380000000001</c:v>
                </c:pt>
                <c:pt idx="28">
                  <c:v>2.4</c:v>
                </c:pt>
                <c:pt idx="29">
                  <c:v>2.9</c:v>
                </c:pt>
                <c:pt idx="30">
                  <c:v>3.059072</c:v>
                </c:pt>
                <c:pt idx="31">
                  <c:v>3.3830849999999999</c:v>
                </c:pt>
                <c:pt idx="32">
                  <c:v>4.0912784999999996</c:v>
                </c:pt>
                <c:pt idx="33">
                  <c:v>3.9048229999999999</c:v>
                </c:pt>
                <c:pt idx="34">
                  <c:v>4.4676130000000001</c:v>
                </c:pt>
                <c:pt idx="35">
                  <c:v>4.8222079999999998</c:v>
                </c:pt>
                <c:pt idx="36">
                  <c:v>5.1808399999999999</c:v>
                </c:pt>
                <c:pt idx="37">
                  <c:v>5.5</c:v>
                </c:pt>
                <c:pt idx="38">
                  <c:v>5.6</c:v>
                </c:pt>
                <c:pt idx="39">
                  <c:v>5.7</c:v>
                </c:pt>
                <c:pt idx="40">
                  <c:v>5.8679139999999999</c:v>
                </c:pt>
                <c:pt idx="41">
                  <c:v>5.9578290000000003</c:v>
                </c:pt>
                <c:pt idx="42">
                  <c:v>6.0348730000000002</c:v>
                </c:pt>
                <c:pt idx="43">
                  <c:v>6.2198019999999996</c:v>
                </c:pt>
                <c:pt idx="44">
                  <c:v>6.5868664999999993</c:v>
                </c:pt>
                <c:pt idx="45">
                  <c:v>6.5836504999999992</c:v>
                </c:pt>
                <c:pt idx="46">
                  <c:v>6.5058050000000014</c:v>
                </c:pt>
                <c:pt idx="47">
                  <c:v>6.4971420000000002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69-4261-AA65-58A8B3FC2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ישראל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layout>
                <c:manualLayout>
                  <c:x val="0"/>
                  <c:y val="8.355283313183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69-4261-AA65-58A8B3FC2A9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Sheet1!$C$3:$C$50</c:f>
              <c:numCache>
                <c:formatCode>General</c:formatCode>
                <c:ptCount val="48"/>
                <c:pt idx="0">
                  <c:v>0.90361449999999999</c:v>
                </c:pt>
                <c:pt idx="1">
                  <c:v>0.70351759999999997</c:v>
                </c:pt>
                <c:pt idx="2">
                  <c:v>0.70210629999999996</c:v>
                </c:pt>
                <c:pt idx="3">
                  <c:v>0.60240970000000005</c:v>
                </c:pt>
                <c:pt idx="4">
                  <c:v>0.52687039999999996</c:v>
                </c:pt>
                <c:pt idx="5">
                  <c:v>0.31645570000000001</c:v>
                </c:pt>
                <c:pt idx="6">
                  <c:v>0.52798310000000004</c:v>
                </c:pt>
                <c:pt idx="7">
                  <c:v>0.52966100000000005</c:v>
                </c:pt>
                <c:pt idx="8">
                  <c:v>0.42372880000000002</c:v>
                </c:pt>
                <c:pt idx="9">
                  <c:v>0.42149629999999999</c:v>
                </c:pt>
                <c:pt idx="10">
                  <c:v>0</c:v>
                </c:pt>
                <c:pt idx="11">
                  <c:v>-0.73145249999999995</c:v>
                </c:pt>
                <c:pt idx="12">
                  <c:v>-0.62827219999999995</c:v>
                </c:pt>
                <c:pt idx="13">
                  <c:v>-0.21008399999999999</c:v>
                </c:pt>
                <c:pt idx="14">
                  <c:v>-0.41928720000000003</c:v>
                </c:pt>
                <c:pt idx="15">
                  <c:v>-0.42016809999999999</c:v>
                </c:pt>
                <c:pt idx="16">
                  <c:v>-0.31446540000000001</c:v>
                </c:pt>
                <c:pt idx="17">
                  <c:v>-0.1051525</c:v>
                </c:pt>
                <c:pt idx="18">
                  <c:v>-0.31512610000000002</c:v>
                </c:pt>
                <c:pt idx="19">
                  <c:v>0</c:v>
                </c:pt>
                <c:pt idx="20">
                  <c:v>0.21097050000000001</c:v>
                </c:pt>
                <c:pt idx="21">
                  <c:v>0.3147954</c:v>
                </c:pt>
                <c:pt idx="22">
                  <c:v>0.52521010000000001</c:v>
                </c:pt>
                <c:pt idx="23">
                  <c:v>1.1578949999999999</c:v>
                </c:pt>
                <c:pt idx="24">
                  <c:v>1.264489</c:v>
                </c:pt>
                <c:pt idx="25">
                  <c:v>1.5789470000000001</c:v>
                </c:pt>
                <c:pt idx="26">
                  <c:v>1.8947369999999999</c:v>
                </c:pt>
                <c:pt idx="27">
                  <c:v>2.1097049999999999</c:v>
                </c:pt>
                <c:pt idx="28">
                  <c:v>1.7875920000000001</c:v>
                </c:pt>
                <c:pt idx="29">
                  <c:v>1.8947369999999999</c:v>
                </c:pt>
                <c:pt idx="30">
                  <c:v>2.4236040000000001</c:v>
                </c:pt>
                <c:pt idx="31">
                  <c:v>2.5289779999999999</c:v>
                </c:pt>
                <c:pt idx="32">
                  <c:v>2.7368420000000002</c:v>
                </c:pt>
                <c:pt idx="33">
                  <c:v>2.6150630000000001</c:v>
                </c:pt>
                <c:pt idx="34">
                  <c:v>3.23929</c:v>
                </c:pt>
                <c:pt idx="35">
                  <c:v>3.3298649999999999</c:v>
                </c:pt>
                <c:pt idx="36">
                  <c:v>3.6420400000000002</c:v>
                </c:pt>
                <c:pt idx="37">
                  <c:v>4.248704</c:v>
                </c:pt>
                <c:pt idx="38">
                  <c:v>4.4421489999999997</c:v>
                </c:pt>
                <c:pt idx="39">
                  <c:v>4.7520660000000001</c:v>
                </c:pt>
                <c:pt idx="40">
                  <c:v>5.2685950000000004</c:v>
                </c:pt>
                <c:pt idx="41">
                  <c:v>5.3719010000000003</c:v>
                </c:pt>
                <c:pt idx="42">
                  <c:v>5.1440330000000003</c:v>
                </c:pt>
                <c:pt idx="43">
                  <c:v>5.0439730000000003</c:v>
                </c:pt>
                <c:pt idx="44">
                  <c:v>5.1650749999999999</c:v>
                </c:pt>
                <c:pt idx="45">
                  <c:v>5.1843859999999999</c:v>
                </c:pt>
                <c:pt idx="46">
                  <c:v>5.3349799999999998</c:v>
                </c:pt>
                <c:pt idx="47">
                  <c:v>5.0136880000000001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69-4261-AA65-58A8B3FC2A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ארה"ב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69-4261-AA65-58A8B3FC2A9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Sheet1!$D$3:$D$50</c:f>
              <c:numCache>
                <c:formatCode>General</c:formatCode>
                <c:ptCount val="48"/>
                <c:pt idx="0">
                  <c:v>2.1265290000000001</c:v>
                </c:pt>
                <c:pt idx="1">
                  <c:v>2.210054</c:v>
                </c:pt>
                <c:pt idx="2">
                  <c:v>2.386323</c:v>
                </c:pt>
                <c:pt idx="3">
                  <c:v>2.3577080000000001</c:v>
                </c:pt>
                <c:pt idx="4">
                  <c:v>2.314495</c:v>
                </c:pt>
                <c:pt idx="5">
                  <c:v>2.316821</c:v>
                </c:pt>
                <c:pt idx="6">
                  <c:v>2.2587359999999999</c:v>
                </c:pt>
                <c:pt idx="7">
                  <c:v>2.261247</c:v>
                </c:pt>
                <c:pt idx="8">
                  <c:v>2.3568250000000002</c:v>
                </c:pt>
                <c:pt idx="9">
                  <c:v>2.0913849999999998</c:v>
                </c:pt>
                <c:pt idx="10">
                  <c:v>1.4321550000000001</c:v>
                </c:pt>
                <c:pt idx="11">
                  <c:v>1.2220569999999999</c:v>
                </c:pt>
                <c:pt idx="12">
                  <c:v>1.187414</c:v>
                </c:pt>
                <c:pt idx="13">
                  <c:v>1.569626</c:v>
                </c:pt>
                <c:pt idx="14">
                  <c:v>1.736388</c:v>
                </c:pt>
                <c:pt idx="15">
                  <c:v>1.713279</c:v>
                </c:pt>
                <c:pt idx="16">
                  <c:v>1.6105849999999999</c:v>
                </c:pt>
                <c:pt idx="17">
                  <c:v>1.6464989999999999</c:v>
                </c:pt>
                <c:pt idx="18">
                  <c:v>1.619642</c:v>
                </c:pt>
                <c:pt idx="19">
                  <c:v>1.410129</c:v>
                </c:pt>
                <c:pt idx="20">
                  <c:v>1.282608</c:v>
                </c:pt>
                <c:pt idx="21">
                  <c:v>1.6463909999999999</c:v>
                </c:pt>
                <c:pt idx="22">
                  <c:v>2.961039</c:v>
                </c:pt>
                <c:pt idx="23">
                  <c:v>3.797606</c:v>
                </c:pt>
                <c:pt idx="24">
                  <c:v>4.4746189999999997</c:v>
                </c:pt>
                <c:pt idx="25">
                  <c:v>4.2745129999999998</c:v>
                </c:pt>
                <c:pt idx="26">
                  <c:v>4.0002829999999996</c:v>
                </c:pt>
                <c:pt idx="27">
                  <c:v>4.0252140000000001</c:v>
                </c:pt>
                <c:pt idx="28">
                  <c:v>4.5628380000000002</c:v>
                </c:pt>
                <c:pt idx="29">
                  <c:v>4.928509</c:v>
                </c:pt>
                <c:pt idx="30">
                  <c:v>5.453411</c:v>
                </c:pt>
                <c:pt idx="31">
                  <c:v>6.0206480000000004</c:v>
                </c:pt>
                <c:pt idx="32">
                  <c:v>6.4142070000000002</c:v>
                </c:pt>
                <c:pt idx="33">
                  <c:v>6.4744789999999997</c:v>
                </c:pt>
                <c:pt idx="34">
                  <c:v>6.1605730000000003</c:v>
                </c:pt>
                <c:pt idx="35">
                  <c:v>6.0215370000000004</c:v>
                </c:pt>
                <c:pt idx="36">
                  <c:v>5.9169429999999998</c:v>
                </c:pt>
                <c:pt idx="37">
                  <c:v>5.9108850000000004</c:v>
                </c:pt>
                <c:pt idx="38">
                  <c:v>6.322203</c:v>
                </c:pt>
                <c:pt idx="39">
                  <c:v>6.6306039999999999</c:v>
                </c:pt>
                <c:pt idx="40">
                  <c:v>6.2844220000000002</c:v>
                </c:pt>
                <c:pt idx="41">
                  <c:v>5.9578290000000003</c:v>
                </c:pt>
                <c:pt idx="42">
                  <c:v>5.7078350000000002</c:v>
                </c:pt>
                <c:pt idx="43">
                  <c:v>5.5825950000000004</c:v>
                </c:pt>
                <c:pt idx="44">
                  <c:v>5.5377549999999998</c:v>
                </c:pt>
                <c:pt idx="45">
                  <c:v>5.5896020000000002</c:v>
                </c:pt>
                <c:pt idx="46">
                  <c:v>5.5194159999999997</c:v>
                </c:pt>
                <c:pt idx="47">
                  <c:v>5.3298050000000003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569-4261-AA65-58A8B3FC2A9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10%</c:v>
                </c:pt>
              </c:strCache>
            </c:strRef>
          </c:tx>
          <c:spPr>
            <a:ln w="508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Sheet1!$G$3:$G$50</c:f>
              <c:numCache>
                <c:formatCode>General</c:formatCode>
                <c:ptCount val="48"/>
                <c:pt idx="0">
                  <c:v>0.63485875999999997</c:v>
                </c:pt>
                <c:pt idx="1">
                  <c:v>0.56833621999999995</c:v>
                </c:pt>
                <c:pt idx="2">
                  <c:v>0.56154108000000003</c:v>
                </c:pt>
                <c:pt idx="3">
                  <c:v>0.56489825999999999</c:v>
                </c:pt>
                <c:pt idx="4">
                  <c:v>0.54738271999999999</c:v>
                </c:pt>
                <c:pt idx="5">
                  <c:v>0.67601773999999992</c:v>
                </c:pt>
                <c:pt idx="6">
                  <c:v>0.63232358</c:v>
                </c:pt>
                <c:pt idx="7">
                  <c:v>0.62281266000000002</c:v>
                </c:pt>
                <c:pt idx="8">
                  <c:v>0.43938463999999999</c:v>
                </c:pt>
                <c:pt idx="9">
                  <c:v>0.59821400000000002</c:v>
                </c:pt>
                <c:pt idx="10">
                  <c:v>1.9058128000000011E-2</c:v>
                </c:pt>
                <c:pt idx="11">
                  <c:v>0.24059262000000001</c:v>
                </c:pt>
                <c:pt idx="12">
                  <c:v>0.22192566</c:v>
                </c:pt>
                <c:pt idx="13">
                  <c:v>1.548137400000001E-2</c:v>
                </c:pt>
                <c:pt idx="14">
                  <c:v>-0.40241403999999997</c:v>
                </c:pt>
                <c:pt idx="15">
                  <c:v>-0.35319469999999997</c:v>
                </c:pt>
                <c:pt idx="16">
                  <c:v>-0.38193596000000002</c:v>
                </c:pt>
                <c:pt idx="17">
                  <c:v>-0.20314850000000001</c:v>
                </c:pt>
                <c:pt idx="18">
                  <c:v>-0.2139856</c:v>
                </c:pt>
                <c:pt idx="19">
                  <c:v>0.44983178000000001</c:v>
                </c:pt>
                <c:pt idx="20">
                  <c:v>0.10796714</c:v>
                </c:pt>
                <c:pt idx="21">
                  <c:v>2.1227340000000022E-2</c:v>
                </c:pt>
                <c:pt idx="22">
                  <c:v>0.22175181999999999</c:v>
                </c:pt>
                <c:pt idx="23">
                  <c:v>0.37512318000000011</c:v>
                </c:pt>
                <c:pt idx="24">
                  <c:v>0.34439594000000012</c:v>
                </c:pt>
                <c:pt idx="25">
                  <c:v>0.38541103999999998</c:v>
                </c:pt>
                <c:pt idx="26">
                  <c:v>0.54266994000000002</c:v>
                </c:pt>
                <c:pt idx="27">
                  <c:v>0.87573442000000001</c:v>
                </c:pt>
                <c:pt idx="28">
                  <c:v>1.0979410000000001</c:v>
                </c:pt>
                <c:pt idx="29">
                  <c:v>1.397996</c:v>
                </c:pt>
                <c:pt idx="30">
                  <c:v>1.3775788</c:v>
                </c:pt>
                <c:pt idx="31">
                  <c:v>1.333974</c:v>
                </c:pt>
                <c:pt idx="32">
                  <c:v>2.0225407999999998</c:v>
                </c:pt>
                <c:pt idx="33">
                  <c:v>2.0200689999999999</c:v>
                </c:pt>
                <c:pt idx="34">
                  <c:v>2.597642</c:v>
                </c:pt>
                <c:pt idx="35">
                  <c:v>2.8046289999999998</c:v>
                </c:pt>
                <c:pt idx="36">
                  <c:v>3.488343</c:v>
                </c:pt>
                <c:pt idx="37">
                  <c:v>3.5326879999999998</c:v>
                </c:pt>
                <c:pt idx="38">
                  <c:v>3.8092670000000002</c:v>
                </c:pt>
                <c:pt idx="39">
                  <c:v>4.0657610000000002</c:v>
                </c:pt>
                <c:pt idx="40">
                  <c:v>4.1834429999999996</c:v>
                </c:pt>
                <c:pt idx="41">
                  <c:v>4.0935670000000002</c:v>
                </c:pt>
                <c:pt idx="42">
                  <c:v>4.0776510000000004</c:v>
                </c:pt>
                <c:pt idx="43">
                  <c:v>4.0519579999999999</c:v>
                </c:pt>
                <c:pt idx="44">
                  <c:v>3.925543100000001</c:v>
                </c:pt>
                <c:pt idx="45">
                  <c:v>4.0080504000000001</c:v>
                </c:pt>
                <c:pt idx="46">
                  <c:v>3.9767505000000001</c:v>
                </c:pt>
                <c:pt idx="47">
                  <c:v>3.8429275000000001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569-4261-AA65-58A8B3FC2A9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90%</c:v>
                </c:pt>
              </c:strCache>
            </c:strRef>
          </c:tx>
          <c:spPr>
            <a:ln w="508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Sheet1!$A$3:$A$50</c:f>
              <c:numCache>
                <c:formatCode>yyyy\-mm\-dd\ hh:mm:ss</c:formatCode>
                <c:ptCount val="4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</c:numCache>
            </c:numRef>
          </c:cat>
          <c:val>
            <c:numRef>
              <c:f>Sheet1!$H$3:$H$50</c:f>
              <c:numCache>
                <c:formatCode>General</c:formatCode>
                <c:ptCount val="48"/>
                <c:pt idx="0">
                  <c:v>3.425665400000002</c:v>
                </c:pt>
                <c:pt idx="1">
                  <c:v>3.3569554000000008</c:v>
                </c:pt>
                <c:pt idx="2">
                  <c:v>3.3591948000000009</c:v>
                </c:pt>
                <c:pt idx="3">
                  <c:v>3.4260284000000012</c:v>
                </c:pt>
                <c:pt idx="4">
                  <c:v>3.3587890000000011</c:v>
                </c:pt>
                <c:pt idx="5">
                  <c:v>3.3726186</c:v>
                </c:pt>
                <c:pt idx="6">
                  <c:v>3.355807</c:v>
                </c:pt>
                <c:pt idx="7">
                  <c:v>3.341585600000001</c:v>
                </c:pt>
                <c:pt idx="8">
                  <c:v>3.452452800000001</c:v>
                </c:pt>
                <c:pt idx="9">
                  <c:v>3.3963374000000011</c:v>
                </c:pt>
                <c:pt idx="10">
                  <c:v>3.0771302</c:v>
                </c:pt>
                <c:pt idx="11">
                  <c:v>3.0677824</c:v>
                </c:pt>
                <c:pt idx="12">
                  <c:v>3.0689804000000001</c:v>
                </c:pt>
                <c:pt idx="13">
                  <c:v>3.6460844000000021</c:v>
                </c:pt>
                <c:pt idx="14">
                  <c:v>3.5410350000000008</c:v>
                </c:pt>
                <c:pt idx="15">
                  <c:v>3.2372204</c:v>
                </c:pt>
                <c:pt idx="16">
                  <c:v>3.3818183999999998</c:v>
                </c:pt>
                <c:pt idx="17">
                  <c:v>3.4342012</c:v>
                </c:pt>
                <c:pt idx="18">
                  <c:v>3.4281602000000002</c:v>
                </c:pt>
                <c:pt idx="19">
                  <c:v>3.6923856000000019</c:v>
                </c:pt>
                <c:pt idx="20">
                  <c:v>3.547750600000001</c:v>
                </c:pt>
                <c:pt idx="21">
                  <c:v>3.5302012000000009</c:v>
                </c:pt>
                <c:pt idx="22">
                  <c:v>3.9456608000000002</c:v>
                </c:pt>
                <c:pt idx="23">
                  <c:v>3.9857141999999999</c:v>
                </c:pt>
                <c:pt idx="24">
                  <c:v>4.1874830000000012</c:v>
                </c:pt>
                <c:pt idx="25">
                  <c:v>4.2456210000000008</c:v>
                </c:pt>
                <c:pt idx="26">
                  <c:v>4.4154458000000014</c:v>
                </c:pt>
                <c:pt idx="27">
                  <c:v>4.8648358000000016</c:v>
                </c:pt>
                <c:pt idx="28">
                  <c:v>5.3528588000000017</c:v>
                </c:pt>
                <c:pt idx="29">
                  <c:v>5.9295024000000014</c:v>
                </c:pt>
                <c:pt idx="30">
                  <c:v>6.3489068000000017</c:v>
                </c:pt>
                <c:pt idx="31">
                  <c:v>6.9516188000000012</c:v>
                </c:pt>
                <c:pt idx="32">
                  <c:v>7.2689109999999992</c:v>
                </c:pt>
                <c:pt idx="33">
                  <c:v>7.4556829999999996</c:v>
                </c:pt>
                <c:pt idx="34">
                  <c:v>9.0859089999999991</c:v>
                </c:pt>
                <c:pt idx="35">
                  <c:v>9.0173089999999991</c:v>
                </c:pt>
                <c:pt idx="36">
                  <c:v>9.9180580000000003</c:v>
                </c:pt>
                <c:pt idx="37">
                  <c:v>10.532999999999999</c:v>
                </c:pt>
                <c:pt idx="38">
                  <c:v>10.91428</c:v>
                </c:pt>
                <c:pt idx="39">
                  <c:v>11.711080000000001</c:v>
                </c:pt>
                <c:pt idx="40">
                  <c:v>11.937760000000001</c:v>
                </c:pt>
                <c:pt idx="41">
                  <c:v>11.62444</c:v>
                </c:pt>
                <c:pt idx="42">
                  <c:v>11.79386</c:v>
                </c:pt>
                <c:pt idx="43">
                  <c:v>11.843439999999999</c:v>
                </c:pt>
                <c:pt idx="44">
                  <c:v>12.125984000000001</c:v>
                </c:pt>
                <c:pt idx="45">
                  <c:v>11.969659</c:v>
                </c:pt>
                <c:pt idx="46">
                  <c:v>11.285223</c:v>
                </c:pt>
                <c:pt idx="47">
                  <c:v>10.97472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569-4261-AA65-58A8B3FC2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5456"/>
        <c:axId val="1858530864"/>
      </c:lineChart>
      <c:dateAx>
        <c:axId val="1858525456"/>
        <c:scaling>
          <c:orientation val="minMax"/>
          <c:min val="43952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858530864"/>
        <c:crosses val="autoZero"/>
        <c:auto val="1"/>
        <c:lblOffset val="100"/>
        <c:baseTimeUnit val="months"/>
        <c:majorUnit val="2"/>
        <c:majorTimeUnit val="months"/>
      </c:dateAx>
      <c:valAx>
        <c:axId val="1858530864"/>
        <c:scaling>
          <c:orientation val="minMax"/>
          <c:max val="14"/>
          <c:min val="-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8585254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5947995486380917E-3"/>
          <c:y val="0.91712367782407622"/>
          <c:w val="0.97170968618809817"/>
          <c:h val="8.2876322175923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dirty="0" smtClean="0"/>
              <a:t>איור 35: ריבית </a:t>
            </a:r>
            <a:r>
              <a:rPr lang="he-IL" sz="2000" dirty="0"/>
              <a:t>הבנק המרכזי בניכוי האינפלציה, ביחס לחריגת האינפלציה מיעדה </a:t>
            </a:r>
          </a:p>
        </c:rich>
      </c:tx>
      <c:layout>
        <c:manualLayout>
          <c:xMode val="edge"/>
          <c:yMode val="edge"/>
          <c:x val="0.11126115485564307"/>
          <c:y val="2.368266655616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9900918635170603E-2"/>
          <c:y val="0.20617737277150558"/>
          <c:w val="0.89017541557305346"/>
          <c:h val="0.56558827152704205"/>
        </c:manualLayout>
      </c:layout>
      <c:lineChart>
        <c:grouping val="standard"/>
        <c:varyColors val="0"/>
        <c:ser>
          <c:idx val="1"/>
          <c:order val="0"/>
          <c:tx>
            <c:strRef>
              <c:f>'מסכם + גרף'!$C$2</c:f>
              <c:strCache>
                <c:ptCount val="1"/>
                <c:pt idx="0">
                  <c:v>ארה"ב 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6"/>
              <c:layout>
                <c:manualLayout>
                  <c:x val="2.4074183224709944E-2"/>
                  <c:y val="-6.87881001532130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C3-4A84-AF00-A1378792B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'מסכם + גרף'!$A$3:$A$31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</c:numCache>
            </c:numRef>
          </c:cat>
          <c:val>
            <c:numRef>
              <c:f>'מסכם + גרף'!$C$3:$C$31</c:f>
              <c:numCache>
                <c:formatCode>General</c:formatCode>
                <c:ptCount val="29"/>
                <c:pt idx="0">
                  <c:v>-2.4750000000000001</c:v>
                </c:pt>
                <c:pt idx="1">
                  <c:v>-4.0750000000000002</c:v>
                </c:pt>
                <c:pt idx="2">
                  <c:v>-4.875</c:v>
                </c:pt>
                <c:pt idx="3">
                  <c:v>-5.2750000000000004</c:v>
                </c:pt>
                <c:pt idx="4">
                  <c:v>-5.2750000000000004</c:v>
                </c:pt>
                <c:pt idx="5">
                  <c:v>-5.1749999999999998</c:v>
                </c:pt>
                <c:pt idx="6">
                  <c:v>-5.2750000000000004</c:v>
                </c:pt>
                <c:pt idx="7">
                  <c:v>-6.0750000000000002</c:v>
                </c:pt>
                <c:pt idx="8">
                  <c:v>-6.6749999999999998</c:v>
                </c:pt>
                <c:pt idx="9">
                  <c:v>-6.875</c:v>
                </c:pt>
                <c:pt idx="10">
                  <c:v>-7.375</c:v>
                </c:pt>
                <c:pt idx="11">
                  <c:v>-7.7750000000000004</c:v>
                </c:pt>
                <c:pt idx="12">
                  <c:v>-8.25</c:v>
                </c:pt>
                <c:pt idx="13">
                  <c:v>-8.0500000000000007</c:v>
                </c:pt>
                <c:pt idx="14">
                  <c:v>-7.85</c:v>
                </c:pt>
                <c:pt idx="15">
                  <c:v>-7.6</c:v>
                </c:pt>
                <c:pt idx="16">
                  <c:v>-6.25</c:v>
                </c:pt>
                <c:pt idx="17">
                  <c:v>-6.0500000000000007</c:v>
                </c:pt>
                <c:pt idx="18">
                  <c:v>-5.1999999999999993</c:v>
                </c:pt>
                <c:pt idx="19">
                  <c:v>-4.7</c:v>
                </c:pt>
                <c:pt idx="20">
                  <c:v>-3.3499999999999996</c:v>
                </c:pt>
                <c:pt idx="21">
                  <c:v>-2.25</c:v>
                </c:pt>
                <c:pt idx="22">
                  <c:v>-2.1500000000000004</c:v>
                </c:pt>
                <c:pt idx="23">
                  <c:v>-1.5</c:v>
                </c:pt>
                <c:pt idx="24">
                  <c:v>-0.25</c:v>
                </c:pt>
                <c:pt idx="25">
                  <c:v>-0.15000000000000036</c:v>
                </c:pt>
                <c:pt idx="26">
                  <c:v>9.9999999999999645E-2</c:v>
                </c:pt>
                <c:pt idx="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3-4A84-AF00-A1378792B88D}"/>
            </c:ext>
          </c:extLst>
        </c:ser>
        <c:ser>
          <c:idx val="2"/>
          <c:order val="1"/>
          <c:tx>
            <c:strRef>
              <c:f>'מסכם + גרף'!$D$2</c:f>
              <c:strCache>
                <c:ptCount val="1"/>
                <c:pt idx="0">
                  <c:v>אירופה 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C3-4A84-AF00-A1378792B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'מסכם + גרף'!$A$3:$A$31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</c:numCache>
            </c:numRef>
          </c:cat>
          <c:val>
            <c:numRef>
              <c:f>'מסכם + גרף'!$D$3:$D$31</c:f>
              <c:numCache>
                <c:formatCode>General</c:formatCode>
                <c:ptCount val="29"/>
                <c:pt idx="0">
                  <c:v>-2</c:v>
                </c:pt>
                <c:pt idx="1">
                  <c:v>-1.9</c:v>
                </c:pt>
                <c:pt idx="2">
                  <c:v>-2.2000000000000002</c:v>
                </c:pt>
                <c:pt idx="3">
                  <c:v>-3</c:v>
                </c:pt>
                <c:pt idx="4">
                  <c:v>-3.4</c:v>
                </c:pt>
                <c:pt idx="5">
                  <c:v>-4.0999999999999996</c:v>
                </c:pt>
                <c:pt idx="6">
                  <c:v>-4.9000000000000004</c:v>
                </c:pt>
                <c:pt idx="7">
                  <c:v>-5</c:v>
                </c:pt>
                <c:pt idx="8">
                  <c:v>-5.0999999999999996</c:v>
                </c:pt>
                <c:pt idx="9">
                  <c:v>-5.9</c:v>
                </c:pt>
                <c:pt idx="10">
                  <c:v>-7.4</c:v>
                </c:pt>
                <c:pt idx="11">
                  <c:v>-7.4</c:v>
                </c:pt>
                <c:pt idx="12">
                  <c:v>-8.1</c:v>
                </c:pt>
                <c:pt idx="13">
                  <c:v>-8.6</c:v>
                </c:pt>
                <c:pt idx="14">
                  <c:v>-8.4</c:v>
                </c:pt>
                <c:pt idx="15">
                  <c:v>-8.6</c:v>
                </c:pt>
                <c:pt idx="16">
                  <c:v>-8.65</c:v>
                </c:pt>
                <c:pt idx="17">
                  <c:v>-9.35</c:v>
                </c:pt>
                <c:pt idx="18">
                  <c:v>-8.1</c:v>
                </c:pt>
                <c:pt idx="19">
                  <c:v>-6.6999999999999993</c:v>
                </c:pt>
                <c:pt idx="20">
                  <c:v>-6.1</c:v>
                </c:pt>
                <c:pt idx="21">
                  <c:v>-5.5</c:v>
                </c:pt>
                <c:pt idx="22">
                  <c:v>-3.4000000000000004</c:v>
                </c:pt>
                <c:pt idx="23">
                  <c:v>-3.5</c:v>
                </c:pt>
                <c:pt idx="24">
                  <c:v>-2.3499999999999996</c:v>
                </c:pt>
                <c:pt idx="25">
                  <c:v>-1.5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C3-4A84-AF00-A1378792B88D}"/>
            </c:ext>
          </c:extLst>
        </c:ser>
        <c:ser>
          <c:idx val="3"/>
          <c:order val="2"/>
          <c:tx>
            <c:strRef>
              <c:f>'מסכם + גרף'!$E$2</c:f>
              <c:strCache>
                <c:ptCount val="1"/>
                <c:pt idx="0">
                  <c:v>בריטניה 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2"/>
              <c:layout>
                <c:manualLayout>
                  <c:x val="-1.1194939299775783E-2"/>
                  <c:y val="2.6917082668648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C3-4A84-AF00-A1378792B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'מסכם + גרף'!$A$3:$A$31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</c:numCache>
            </c:numRef>
          </c:cat>
          <c:val>
            <c:numRef>
              <c:f>'מסכם + גרף'!$E$3:$E$31</c:f>
              <c:numCache>
                <c:formatCode>General</c:formatCode>
                <c:ptCount val="29"/>
                <c:pt idx="0">
                  <c:v>-3.1</c:v>
                </c:pt>
                <c:pt idx="1">
                  <c:v>-3</c:v>
                </c:pt>
                <c:pt idx="2">
                  <c:v>-4.1000000000000005</c:v>
                </c:pt>
                <c:pt idx="3">
                  <c:v>-5</c:v>
                </c:pt>
                <c:pt idx="4">
                  <c:v>-5.15</c:v>
                </c:pt>
                <c:pt idx="5">
                  <c:v>-5.25</c:v>
                </c:pt>
                <c:pt idx="6">
                  <c:v>-5.7</c:v>
                </c:pt>
                <c:pt idx="7">
                  <c:v>-6.25</c:v>
                </c:pt>
                <c:pt idx="8">
                  <c:v>-8.25</c:v>
                </c:pt>
                <c:pt idx="9">
                  <c:v>-8.1</c:v>
                </c:pt>
                <c:pt idx="10">
                  <c:v>-8.15</c:v>
                </c:pt>
                <c:pt idx="11">
                  <c:v>-8.85</c:v>
                </c:pt>
                <c:pt idx="12">
                  <c:v>-8.15</c:v>
                </c:pt>
                <c:pt idx="13">
                  <c:v>-7.85</c:v>
                </c:pt>
                <c:pt idx="14">
                  <c:v>-8.85</c:v>
                </c:pt>
                <c:pt idx="15">
                  <c:v>-7.6999999999999993</c:v>
                </c:pt>
                <c:pt idx="16">
                  <c:v>-7</c:v>
                </c:pt>
                <c:pt idx="17">
                  <c:v>-6.6</c:v>
                </c:pt>
                <c:pt idx="18">
                  <c:v>-6.4</c:v>
                </c:pt>
                <c:pt idx="19">
                  <c:v>-5.85</c:v>
                </c:pt>
                <c:pt idx="20">
                  <c:v>-4.4499999999999993</c:v>
                </c:pt>
                <c:pt idx="21">
                  <c:v>-4.1999999999999993</c:v>
                </c:pt>
                <c:pt idx="22">
                  <c:v>-3.6999999999999993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C3-4A84-AF00-A1378792B88D}"/>
            </c:ext>
          </c:extLst>
        </c:ser>
        <c:ser>
          <c:idx val="0"/>
          <c:order val="3"/>
          <c:tx>
            <c:strRef>
              <c:f>'מסכם + גרף'!$B$2</c:f>
              <c:strCache>
                <c:ptCount val="1"/>
                <c:pt idx="0">
                  <c:v>ישראל 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6"/>
              <c:layout>
                <c:manualLayout>
                  <c:x val="2.4255701816180565E-2"/>
                  <c:y val="-5.08433783741140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C3-4A84-AF00-A1378792B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'מסכם + גרף'!$A$3:$A$31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</c:numCache>
            </c:numRef>
          </c:cat>
          <c:val>
            <c:numRef>
              <c:f>'מסכם + גרף'!$B$3:$B$31</c:f>
              <c:numCache>
                <c:formatCode>General</c:formatCode>
                <c:ptCount val="29"/>
                <c:pt idx="0">
                  <c:v>-3</c:v>
                </c:pt>
                <c:pt idx="1">
                  <c:v>-3.4</c:v>
                </c:pt>
                <c:pt idx="2">
                  <c:v>-3.4</c:v>
                </c:pt>
                <c:pt idx="3">
                  <c:v>-3.65</c:v>
                </c:pt>
                <c:pt idx="4">
                  <c:v>-3.3499999999999996</c:v>
                </c:pt>
                <c:pt idx="5">
                  <c:v>-3.6500000000000004</c:v>
                </c:pt>
                <c:pt idx="6">
                  <c:v>-3.95</c:v>
                </c:pt>
                <c:pt idx="7">
                  <c:v>-2.5999999999999996</c:v>
                </c:pt>
                <c:pt idx="8">
                  <c:v>-2.5999999999999996</c:v>
                </c:pt>
                <c:pt idx="9">
                  <c:v>-2.3499999999999996</c:v>
                </c:pt>
                <c:pt idx="10">
                  <c:v>-2.0499999999999998</c:v>
                </c:pt>
                <c:pt idx="11">
                  <c:v>-2.0499999999999998</c:v>
                </c:pt>
                <c:pt idx="12">
                  <c:v>-1.6500000000000004</c:v>
                </c:pt>
                <c:pt idx="13">
                  <c:v>-0.95000000000000018</c:v>
                </c:pt>
                <c:pt idx="14">
                  <c:v>-0.95000000000000018</c:v>
                </c:pt>
                <c:pt idx="15">
                  <c:v>-0.5</c:v>
                </c:pt>
                <c:pt idx="16">
                  <c:v>-0.25</c:v>
                </c:pt>
                <c:pt idx="17">
                  <c:v>0.15000000000000036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2C3-4A84-AF00-A1378792B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537136"/>
        <c:axId val="587534512"/>
      </c:lineChart>
      <c:dateAx>
        <c:axId val="587537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חודש מאז חצתה האינפלציה את גבול היעד העליון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87534512"/>
        <c:crosses val="autoZero"/>
        <c:auto val="0"/>
        <c:lblOffset val="100"/>
        <c:baseTimeUnit val="days"/>
      </c:dateAx>
      <c:valAx>
        <c:axId val="587534512"/>
        <c:scaling>
          <c:orientation val="minMax"/>
          <c:max val="1.2"/>
          <c:min val="-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ריבית הבנק המרכזי בניכוי האינפלציה </a:t>
                </a:r>
              </a:p>
            </c:rich>
          </c:tx>
          <c:layout>
            <c:manualLayout>
              <c:xMode val="edge"/>
              <c:yMode val="edge"/>
              <c:x val="0"/>
              <c:y val="0.20617731740068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875371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 smtClean="0">
                <a:solidFill>
                  <a:schemeClr val="tx1"/>
                </a:solidFill>
              </a:rPr>
              <a:t>איור 36: האינפלציה </a:t>
            </a:r>
            <a:r>
              <a:rPr lang="he-IL" sz="2000" b="1" dirty="0">
                <a:solidFill>
                  <a:schemeClr val="tx1"/>
                </a:solidFill>
              </a:rPr>
              <a:t>בפועל, יעדה והשינוי בריבית הבנק המרכזי בישראל ובמדינות מפותחות:</a:t>
            </a:r>
          </a:p>
          <a:p>
            <a:pPr>
              <a:defRPr sz="2000">
                <a:solidFill>
                  <a:schemeClr val="tx1"/>
                </a:solidFill>
              </a:defRPr>
            </a:pPr>
            <a:r>
              <a:rPr lang="he-IL" sz="2000" dirty="0">
                <a:solidFill>
                  <a:schemeClr val="tx1"/>
                </a:solidFill>
              </a:rPr>
              <a:t>(בסגול - מדינות שהכריזו על </a:t>
            </a:r>
            <a:r>
              <a:rPr lang="en-US" sz="2000" dirty="0">
                <a:solidFill>
                  <a:schemeClr val="tx1"/>
                </a:solidFill>
              </a:rPr>
              <a:t>TAPERING</a:t>
            </a:r>
            <a:r>
              <a:rPr lang="he-IL" sz="2000" dirty="0">
                <a:solidFill>
                  <a:schemeClr val="tx1"/>
                </a:solidFill>
              </a:rPr>
              <a:t> לפני 2022)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7075534601063611E-2"/>
          <c:y val="9.8419003367980817E-2"/>
          <c:w val="0.93539500306683043"/>
          <c:h val="0.5949997897357293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data_select_soe!$F$2</c:f>
              <c:strCache>
                <c:ptCount val="1"/>
                <c:pt idx="0">
                  <c:v>האינפלציה בפועל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rgbClr val="7030A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E-4B1B-B6BD-339429343BE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27E-4B1B-B6BD-339429343BE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7E-4B1B-B6BD-339429343BE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27E-4B1B-B6BD-339429343BE2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7E-4B1B-B6BD-339429343BE2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7E-4B1B-B6BD-339429343BE2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7E-4B1B-B6BD-339429343BE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27E-4B1B-B6BD-339429343BE2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27E-4B1B-B6BD-339429343BE2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27E-4B1B-B6BD-339429343BE2}"/>
              </c:ext>
            </c:extLst>
          </c:dPt>
          <c:dPt>
            <c:idx val="1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27E-4B1B-B6BD-339429343BE2}"/>
              </c:ext>
            </c:extLst>
          </c:dPt>
          <c:dPt>
            <c:idx val="1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27E-4B1B-B6BD-339429343BE2}"/>
              </c:ext>
            </c:extLst>
          </c:dPt>
          <c:dPt>
            <c:idx val="1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27E-4B1B-B6BD-339429343BE2}"/>
              </c:ext>
            </c:extLst>
          </c:dPt>
          <c:dPt>
            <c:idx val="1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E27E-4B1B-B6BD-339429343BE2}"/>
              </c:ext>
            </c:extLst>
          </c:dPt>
          <c:dPt>
            <c:idx val="1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E27E-4B1B-B6BD-339429343BE2}"/>
              </c:ext>
            </c:extLst>
          </c:dPt>
          <c:dPt>
            <c:idx val="2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E27E-4B1B-B6BD-339429343BE2}"/>
              </c:ext>
            </c:extLst>
          </c:dPt>
          <c:dPt>
            <c:idx val="2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E27E-4B1B-B6BD-339429343BE2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E27E-4B1B-B6BD-339429343BE2}"/>
              </c:ext>
            </c:extLst>
          </c:dPt>
          <c:dPt>
            <c:idx val="2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27E-4B1B-B6BD-339429343BE2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E27E-4B1B-B6BD-339429343B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data_select_soe!$C$3:$C$31</c:f>
              <c:strCache>
                <c:ptCount val="29"/>
                <c:pt idx="0">
                  <c:v>הונגריה</c:v>
                </c:pt>
                <c:pt idx="1">
                  <c:v>קולומביה</c:v>
                </c:pt>
                <c:pt idx="2">
                  <c:v>פולין</c:v>
                </c:pt>
                <c:pt idx="3">
                  <c:v>צ'כיה</c:v>
                </c:pt>
                <c:pt idx="4">
                  <c:v>שוודיה</c:v>
                </c:pt>
                <c:pt idx="5">
                  <c:v>איסלנד</c:v>
                </c:pt>
                <c:pt idx="6">
                  <c:v>בריטניה</c:v>
                </c:pt>
                <c:pt idx="7">
                  <c:v>צ'ילה</c:v>
                </c:pt>
                <c:pt idx="8">
                  <c:v>אוסטרליה</c:v>
                </c:pt>
                <c:pt idx="9">
                  <c:v>ניו זילנד</c:v>
                </c:pt>
                <c:pt idx="10">
                  <c:v>נורווגיה</c:v>
                </c:pt>
                <c:pt idx="11">
                  <c:v>פרו</c:v>
                </c:pt>
                <c:pt idx="12">
                  <c:v>איטליה</c:v>
                </c:pt>
                <c:pt idx="13">
                  <c:v>גרמניה</c:v>
                </c:pt>
                <c:pt idx="14">
                  <c:v>דרום אפריקה</c:v>
                </c:pt>
                <c:pt idx="15">
                  <c:v>גוש האירו</c:v>
                </c:pt>
                <c:pt idx="16">
                  <c:v>פיליפינים</c:v>
                </c:pt>
                <c:pt idx="17">
                  <c:v>מכסיקו</c:v>
                </c:pt>
                <c:pt idx="18">
                  <c:v>ישראל</c:v>
                </c:pt>
                <c:pt idx="19">
                  <c:v>צרפת</c:v>
                </c:pt>
                <c:pt idx="20">
                  <c:v>הודו</c:v>
                </c:pt>
                <c:pt idx="21">
                  <c:v>ארה"ב</c:v>
                </c:pt>
                <c:pt idx="22">
                  <c:v>ברזיל</c:v>
                </c:pt>
                <c:pt idx="23">
                  <c:v>קנדה</c:v>
                </c:pt>
                <c:pt idx="24">
                  <c:v>יפן</c:v>
                </c:pt>
                <c:pt idx="25">
                  <c:v>דנמרק</c:v>
                </c:pt>
                <c:pt idx="26">
                  <c:v>דרום קוריאה</c:v>
                </c:pt>
                <c:pt idx="27">
                  <c:v>שווייץ</c:v>
                </c:pt>
                <c:pt idx="28">
                  <c:v>סין</c:v>
                </c:pt>
              </c:strCache>
            </c:strRef>
          </c:cat>
          <c:val>
            <c:numRef>
              <c:f>data_select_soe!$F$3:$F$31</c:f>
              <c:numCache>
                <c:formatCode>0.0</c:formatCode>
                <c:ptCount val="29"/>
                <c:pt idx="0">
                  <c:v>20.100000000000001</c:v>
                </c:pt>
                <c:pt idx="1">
                  <c:v>12.36</c:v>
                </c:pt>
                <c:pt idx="2">
                  <c:v>11.5</c:v>
                </c:pt>
                <c:pt idx="3">
                  <c:v>11.1</c:v>
                </c:pt>
                <c:pt idx="4">
                  <c:v>9.6999999999999993</c:v>
                </c:pt>
                <c:pt idx="5">
                  <c:v>8.9</c:v>
                </c:pt>
                <c:pt idx="6">
                  <c:v>8.6999999999999993</c:v>
                </c:pt>
                <c:pt idx="7">
                  <c:v>7.6</c:v>
                </c:pt>
                <c:pt idx="8">
                  <c:v>7</c:v>
                </c:pt>
                <c:pt idx="9">
                  <c:v>6.7</c:v>
                </c:pt>
                <c:pt idx="10">
                  <c:v>6.7</c:v>
                </c:pt>
                <c:pt idx="11">
                  <c:v>6.46</c:v>
                </c:pt>
                <c:pt idx="12">
                  <c:v>6.4</c:v>
                </c:pt>
                <c:pt idx="13">
                  <c:v>6.4</c:v>
                </c:pt>
                <c:pt idx="14">
                  <c:v>6.3</c:v>
                </c:pt>
                <c:pt idx="15">
                  <c:v>5.5</c:v>
                </c:pt>
                <c:pt idx="16">
                  <c:v>5.4</c:v>
                </c:pt>
                <c:pt idx="17">
                  <c:v>5.0599999999999996</c:v>
                </c:pt>
                <c:pt idx="18">
                  <c:v>4.5999999999999996</c:v>
                </c:pt>
                <c:pt idx="19">
                  <c:v>4.5</c:v>
                </c:pt>
                <c:pt idx="20">
                  <c:v>4.25</c:v>
                </c:pt>
                <c:pt idx="21">
                  <c:v>4</c:v>
                </c:pt>
                <c:pt idx="22">
                  <c:v>3.94</c:v>
                </c:pt>
                <c:pt idx="23">
                  <c:v>3.4</c:v>
                </c:pt>
                <c:pt idx="24">
                  <c:v>3.2</c:v>
                </c:pt>
                <c:pt idx="25">
                  <c:v>2.9</c:v>
                </c:pt>
                <c:pt idx="26">
                  <c:v>2.7</c:v>
                </c:pt>
                <c:pt idx="27">
                  <c:v>1.7</c:v>
                </c:pt>
                <c:pt idx="2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E27E-4B1B-B6BD-339429343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675133920"/>
        <c:axId val="675134248"/>
      </c:barChart>
      <c:scatterChart>
        <c:scatterStyle val="lineMarker"/>
        <c:varyColors val="0"/>
        <c:ser>
          <c:idx val="0"/>
          <c:order val="0"/>
          <c:tx>
            <c:strRef>
              <c:f>data_select_soe!$D$2</c:f>
              <c:strCache>
                <c:ptCount val="1"/>
                <c:pt idx="0">
                  <c:v>הגבול התחתון של יעד האינפלציה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18C55"/>
              </a:solidFill>
              <a:ln w="9525">
                <a:solidFill>
                  <a:srgbClr val="F18C55"/>
                </a:solidFill>
              </a:ln>
              <a:effectLst/>
            </c:spPr>
          </c:marker>
          <c:xVal>
            <c:strRef>
              <c:f>data_select_soe!$C$3:$C$31</c:f>
              <c:strCache>
                <c:ptCount val="29"/>
                <c:pt idx="0">
                  <c:v>הונגריה</c:v>
                </c:pt>
                <c:pt idx="1">
                  <c:v>קולומביה</c:v>
                </c:pt>
                <c:pt idx="2">
                  <c:v>פולין</c:v>
                </c:pt>
                <c:pt idx="3">
                  <c:v>צ'כיה</c:v>
                </c:pt>
                <c:pt idx="4">
                  <c:v>שוודיה</c:v>
                </c:pt>
                <c:pt idx="5">
                  <c:v>איסלנד</c:v>
                </c:pt>
                <c:pt idx="6">
                  <c:v>בריטניה</c:v>
                </c:pt>
                <c:pt idx="7">
                  <c:v>צ'ילה</c:v>
                </c:pt>
                <c:pt idx="8">
                  <c:v>אוסטרליה</c:v>
                </c:pt>
                <c:pt idx="9">
                  <c:v>ניו זילנד</c:v>
                </c:pt>
                <c:pt idx="10">
                  <c:v>נורווגיה</c:v>
                </c:pt>
                <c:pt idx="11">
                  <c:v>פרו</c:v>
                </c:pt>
                <c:pt idx="12">
                  <c:v>איטליה</c:v>
                </c:pt>
                <c:pt idx="13">
                  <c:v>גרמניה</c:v>
                </c:pt>
                <c:pt idx="14">
                  <c:v>דרום אפריקה</c:v>
                </c:pt>
                <c:pt idx="15">
                  <c:v>גוש האירו</c:v>
                </c:pt>
                <c:pt idx="16">
                  <c:v>פיליפינים</c:v>
                </c:pt>
                <c:pt idx="17">
                  <c:v>מכסיקו</c:v>
                </c:pt>
                <c:pt idx="18">
                  <c:v>ישראל</c:v>
                </c:pt>
                <c:pt idx="19">
                  <c:v>צרפת</c:v>
                </c:pt>
                <c:pt idx="20">
                  <c:v>הודו</c:v>
                </c:pt>
                <c:pt idx="21">
                  <c:v>ארה"ב</c:v>
                </c:pt>
                <c:pt idx="22">
                  <c:v>ברזיל</c:v>
                </c:pt>
                <c:pt idx="23">
                  <c:v>קנדה</c:v>
                </c:pt>
                <c:pt idx="24">
                  <c:v>יפן</c:v>
                </c:pt>
                <c:pt idx="25">
                  <c:v>דנמרק</c:v>
                </c:pt>
                <c:pt idx="26">
                  <c:v>דרום קוריאה</c:v>
                </c:pt>
                <c:pt idx="27">
                  <c:v>שווייץ</c:v>
                </c:pt>
                <c:pt idx="28">
                  <c:v>סין</c:v>
                </c:pt>
              </c:strCache>
            </c:strRef>
          </c:xVal>
          <c:yVal>
            <c:numRef>
              <c:f>data_select_soe!$D$3:$D$31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1.5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2.25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E27E-4B1B-B6BD-339429343BE2}"/>
            </c:ext>
          </c:extLst>
        </c:ser>
        <c:ser>
          <c:idx val="1"/>
          <c:order val="1"/>
          <c:tx>
            <c:strRef>
              <c:f>data_select_soe!$E$2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gradFill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</a:ln>
              <a:effectLst/>
            </c:spPr>
          </c:marker>
          <c:xVal>
            <c:strRef>
              <c:f>data_select_soe!$C$3:$C$31</c:f>
              <c:strCache>
                <c:ptCount val="29"/>
                <c:pt idx="0">
                  <c:v>הונגריה</c:v>
                </c:pt>
                <c:pt idx="1">
                  <c:v>קולומביה</c:v>
                </c:pt>
                <c:pt idx="2">
                  <c:v>פולין</c:v>
                </c:pt>
                <c:pt idx="3">
                  <c:v>צ'כיה</c:v>
                </c:pt>
                <c:pt idx="4">
                  <c:v>שוודיה</c:v>
                </c:pt>
                <c:pt idx="5">
                  <c:v>איסלנד</c:v>
                </c:pt>
                <c:pt idx="6">
                  <c:v>בריטניה</c:v>
                </c:pt>
                <c:pt idx="7">
                  <c:v>צ'ילה</c:v>
                </c:pt>
                <c:pt idx="8">
                  <c:v>אוסטרליה</c:v>
                </c:pt>
                <c:pt idx="9">
                  <c:v>ניו זילנד</c:v>
                </c:pt>
                <c:pt idx="10">
                  <c:v>נורווגיה</c:v>
                </c:pt>
                <c:pt idx="11">
                  <c:v>פרו</c:v>
                </c:pt>
                <c:pt idx="12">
                  <c:v>איטליה</c:v>
                </c:pt>
                <c:pt idx="13">
                  <c:v>גרמניה</c:v>
                </c:pt>
                <c:pt idx="14">
                  <c:v>דרום אפריקה</c:v>
                </c:pt>
                <c:pt idx="15">
                  <c:v>גוש האירו</c:v>
                </c:pt>
                <c:pt idx="16">
                  <c:v>פיליפינים</c:v>
                </c:pt>
                <c:pt idx="17">
                  <c:v>מכסיקו</c:v>
                </c:pt>
                <c:pt idx="18">
                  <c:v>ישראל</c:v>
                </c:pt>
                <c:pt idx="19">
                  <c:v>צרפת</c:v>
                </c:pt>
                <c:pt idx="20">
                  <c:v>הודו</c:v>
                </c:pt>
                <c:pt idx="21">
                  <c:v>ארה"ב</c:v>
                </c:pt>
                <c:pt idx="22">
                  <c:v>ברזיל</c:v>
                </c:pt>
                <c:pt idx="23">
                  <c:v>קנדה</c:v>
                </c:pt>
                <c:pt idx="24">
                  <c:v>יפן</c:v>
                </c:pt>
                <c:pt idx="25">
                  <c:v>דנמרק</c:v>
                </c:pt>
                <c:pt idx="26">
                  <c:v>דרום קוריאה</c:v>
                </c:pt>
                <c:pt idx="27">
                  <c:v>שווייץ</c:v>
                </c:pt>
                <c:pt idx="28">
                  <c:v>סין</c:v>
                </c:pt>
              </c:strCache>
            </c:strRef>
          </c:xVal>
          <c:yVal>
            <c:numRef>
              <c:f>data_select_soe!$E$3:$E$31</c:f>
              <c:numCache>
                <c:formatCode>General</c:formatCode>
                <c:ptCount val="29"/>
                <c:pt idx="0">
                  <c:v>4</c:v>
                </c:pt>
                <c:pt idx="1">
                  <c:v>3</c:v>
                </c:pt>
                <c:pt idx="2">
                  <c:v>3.5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6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6</c:v>
                </c:pt>
                <c:pt idx="21">
                  <c:v>2</c:v>
                </c:pt>
                <c:pt idx="22">
                  <c:v>5.25</c:v>
                </c:pt>
                <c:pt idx="23">
                  <c:v>3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E27E-4B1B-B6BD-339429343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133920"/>
        <c:axId val="675134248"/>
      </c:scatterChart>
      <c:scatterChart>
        <c:scatterStyle val="lineMarker"/>
        <c:varyColors val="0"/>
        <c:ser>
          <c:idx val="3"/>
          <c:order val="3"/>
          <c:tx>
            <c:strRef>
              <c:f>data_select_soe!$H$2</c:f>
              <c:strCache>
                <c:ptCount val="1"/>
                <c:pt idx="0">
                  <c:v>שינוי ריבית (20 החודשים האחרונים)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E27E-4B1B-B6BD-339429343BE2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E27E-4B1B-B6BD-339429343BE2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E27E-4B1B-B6BD-339429343BE2}"/>
              </c:ext>
            </c:extLst>
          </c:dPt>
          <c:dPt>
            <c:idx val="3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E27E-4B1B-B6BD-339429343BE2}"/>
              </c:ext>
            </c:extLst>
          </c:dPt>
          <c:dPt>
            <c:idx val="5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E27E-4B1B-B6BD-339429343BE2}"/>
              </c:ext>
            </c:extLst>
          </c:dPt>
          <c:dPt>
            <c:idx val="7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E27E-4B1B-B6BD-339429343BE2}"/>
              </c:ext>
            </c:extLst>
          </c:dPt>
          <c:dPt>
            <c:idx val="12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E27E-4B1B-B6BD-339429343BE2}"/>
              </c:ext>
            </c:extLst>
          </c:dPt>
          <c:dPt>
            <c:idx val="13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E27E-4B1B-B6BD-339429343BE2}"/>
              </c:ext>
            </c:extLst>
          </c:dPt>
          <c:dPt>
            <c:idx val="14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E27E-4B1B-B6BD-339429343BE2}"/>
              </c:ext>
            </c:extLst>
          </c:dPt>
          <c:dPt>
            <c:idx val="15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E27E-4B1B-B6BD-339429343BE2}"/>
              </c:ext>
            </c:extLst>
          </c:dPt>
          <c:dPt>
            <c:idx val="17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E27E-4B1B-B6BD-339429343BE2}"/>
              </c:ext>
            </c:extLst>
          </c:dPt>
          <c:dPt>
            <c:idx val="20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E27E-4B1B-B6BD-339429343BE2}"/>
              </c:ext>
            </c:extLst>
          </c:dPt>
          <c:dPt>
            <c:idx val="23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E27E-4B1B-B6BD-339429343BE2}"/>
              </c:ext>
            </c:extLst>
          </c:dPt>
          <c:dPt>
            <c:idx val="25"/>
            <c:marker>
              <c:symbol val="circle"/>
              <c:size val="11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E27E-4B1B-B6BD-339429343BE2}"/>
              </c:ext>
            </c:extLst>
          </c:dPt>
          <c:xVal>
            <c:strRef>
              <c:f>data_select_soe!$C$3:$C$31</c:f>
              <c:strCache>
                <c:ptCount val="29"/>
                <c:pt idx="0">
                  <c:v>הונגריה</c:v>
                </c:pt>
                <c:pt idx="1">
                  <c:v>קולומביה</c:v>
                </c:pt>
                <c:pt idx="2">
                  <c:v>פולין</c:v>
                </c:pt>
                <c:pt idx="3">
                  <c:v>צ'כיה</c:v>
                </c:pt>
                <c:pt idx="4">
                  <c:v>שוודיה</c:v>
                </c:pt>
                <c:pt idx="5">
                  <c:v>איסלנד</c:v>
                </c:pt>
                <c:pt idx="6">
                  <c:v>בריטניה</c:v>
                </c:pt>
                <c:pt idx="7">
                  <c:v>צ'ילה</c:v>
                </c:pt>
                <c:pt idx="8">
                  <c:v>אוסטרליה</c:v>
                </c:pt>
                <c:pt idx="9">
                  <c:v>ניו זילנד</c:v>
                </c:pt>
                <c:pt idx="10">
                  <c:v>נורווגיה</c:v>
                </c:pt>
                <c:pt idx="11">
                  <c:v>פרו</c:v>
                </c:pt>
                <c:pt idx="12">
                  <c:v>איטליה</c:v>
                </c:pt>
                <c:pt idx="13">
                  <c:v>גרמניה</c:v>
                </c:pt>
                <c:pt idx="14">
                  <c:v>דרום אפריקה</c:v>
                </c:pt>
                <c:pt idx="15">
                  <c:v>גוש האירו</c:v>
                </c:pt>
                <c:pt idx="16">
                  <c:v>פיליפינים</c:v>
                </c:pt>
                <c:pt idx="17">
                  <c:v>מכסיקו</c:v>
                </c:pt>
                <c:pt idx="18">
                  <c:v>ישראל</c:v>
                </c:pt>
                <c:pt idx="19">
                  <c:v>צרפת</c:v>
                </c:pt>
                <c:pt idx="20">
                  <c:v>הודו</c:v>
                </c:pt>
                <c:pt idx="21">
                  <c:v>ארה"ב</c:v>
                </c:pt>
                <c:pt idx="22">
                  <c:v>ברזיל</c:v>
                </c:pt>
                <c:pt idx="23">
                  <c:v>קנדה</c:v>
                </c:pt>
                <c:pt idx="24">
                  <c:v>יפן</c:v>
                </c:pt>
                <c:pt idx="25">
                  <c:v>דנמרק</c:v>
                </c:pt>
                <c:pt idx="26">
                  <c:v>דרום קוריאה</c:v>
                </c:pt>
                <c:pt idx="27">
                  <c:v>שווייץ</c:v>
                </c:pt>
                <c:pt idx="28">
                  <c:v>סין</c:v>
                </c:pt>
              </c:strCache>
            </c:strRef>
          </c:xVal>
          <c:yVal>
            <c:numRef>
              <c:f>data_select_soe!$H$3:$H$31</c:f>
              <c:numCache>
                <c:formatCode>0.00</c:formatCode>
                <c:ptCount val="29"/>
                <c:pt idx="0">
                  <c:v>14.8</c:v>
                </c:pt>
                <c:pt idx="1">
                  <c:v>11.5</c:v>
                </c:pt>
                <c:pt idx="2">
                  <c:v>6.65</c:v>
                </c:pt>
                <c:pt idx="3">
                  <c:v>6.5</c:v>
                </c:pt>
                <c:pt idx="4">
                  <c:v>3.75</c:v>
                </c:pt>
                <c:pt idx="5">
                  <c:v>7.75</c:v>
                </c:pt>
                <c:pt idx="6">
                  <c:v>5</c:v>
                </c:pt>
                <c:pt idx="7">
                  <c:v>10.5</c:v>
                </c:pt>
                <c:pt idx="8">
                  <c:v>3.9999999999999996</c:v>
                </c:pt>
                <c:pt idx="9">
                  <c:v>5.25</c:v>
                </c:pt>
                <c:pt idx="10">
                  <c:v>3.75</c:v>
                </c:pt>
                <c:pt idx="11">
                  <c:v>8.1</c:v>
                </c:pt>
                <c:pt idx="12">
                  <c:v>3.9</c:v>
                </c:pt>
                <c:pt idx="13">
                  <c:v>4</c:v>
                </c:pt>
                <c:pt idx="14">
                  <c:v>4.75</c:v>
                </c:pt>
                <c:pt idx="15">
                  <c:v>3.75</c:v>
                </c:pt>
                <c:pt idx="16">
                  <c:v>4.25</c:v>
                </c:pt>
                <c:pt idx="17">
                  <c:v>7</c:v>
                </c:pt>
                <c:pt idx="18">
                  <c:v>4.6500000000000004</c:v>
                </c:pt>
                <c:pt idx="19">
                  <c:v>4</c:v>
                </c:pt>
                <c:pt idx="20">
                  <c:v>2.5</c:v>
                </c:pt>
                <c:pt idx="21">
                  <c:v>5.25</c:v>
                </c:pt>
                <c:pt idx="22">
                  <c:v>9.5</c:v>
                </c:pt>
                <c:pt idx="23">
                  <c:v>4.5</c:v>
                </c:pt>
                <c:pt idx="24">
                  <c:v>0</c:v>
                </c:pt>
                <c:pt idx="25">
                  <c:v>3.1</c:v>
                </c:pt>
                <c:pt idx="26">
                  <c:v>3</c:v>
                </c:pt>
                <c:pt idx="27">
                  <c:v>2.5</c:v>
                </c:pt>
                <c:pt idx="28">
                  <c:v>-0.79999999999999982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C-E27E-4B1B-B6BD-339429343BE2}"/>
            </c:ext>
          </c:extLst>
        </c:ser>
        <c:ser>
          <c:idx val="4"/>
          <c:order val="4"/>
          <c:tx>
            <c:strRef>
              <c:f>data_select_soe!$J$2</c:f>
              <c:strCache>
                <c:ptCount val="1"/>
                <c:pt idx="0">
                  <c:v>אינפלציה בתחילת העלאות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3"/>
            <c:spPr>
              <a:solidFill>
                <a:schemeClr val="accent6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data_select_soe!$C$3:$C$31</c:f>
              <c:strCache>
                <c:ptCount val="29"/>
                <c:pt idx="0">
                  <c:v>הונגריה</c:v>
                </c:pt>
                <c:pt idx="1">
                  <c:v>קולומביה</c:v>
                </c:pt>
                <c:pt idx="2">
                  <c:v>פולין</c:v>
                </c:pt>
                <c:pt idx="3">
                  <c:v>צ'כיה</c:v>
                </c:pt>
                <c:pt idx="4">
                  <c:v>שוודיה</c:v>
                </c:pt>
                <c:pt idx="5">
                  <c:v>איסלנד</c:v>
                </c:pt>
                <c:pt idx="6">
                  <c:v>בריטניה</c:v>
                </c:pt>
                <c:pt idx="7">
                  <c:v>צ'ילה</c:v>
                </c:pt>
                <c:pt idx="8">
                  <c:v>אוסטרליה</c:v>
                </c:pt>
                <c:pt idx="9">
                  <c:v>ניו זילנד</c:v>
                </c:pt>
                <c:pt idx="10">
                  <c:v>נורווגיה</c:v>
                </c:pt>
                <c:pt idx="11">
                  <c:v>פרו</c:v>
                </c:pt>
                <c:pt idx="12">
                  <c:v>איטליה</c:v>
                </c:pt>
                <c:pt idx="13">
                  <c:v>גרמניה</c:v>
                </c:pt>
                <c:pt idx="14">
                  <c:v>דרום אפריקה</c:v>
                </c:pt>
                <c:pt idx="15">
                  <c:v>גוש האירו</c:v>
                </c:pt>
                <c:pt idx="16">
                  <c:v>פיליפינים</c:v>
                </c:pt>
                <c:pt idx="17">
                  <c:v>מכסיקו</c:v>
                </c:pt>
                <c:pt idx="18">
                  <c:v>ישראל</c:v>
                </c:pt>
                <c:pt idx="19">
                  <c:v>צרפת</c:v>
                </c:pt>
                <c:pt idx="20">
                  <c:v>הודו</c:v>
                </c:pt>
                <c:pt idx="21">
                  <c:v>ארה"ב</c:v>
                </c:pt>
                <c:pt idx="22">
                  <c:v>ברזיל</c:v>
                </c:pt>
                <c:pt idx="23">
                  <c:v>קנדה</c:v>
                </c:pt>
                <c:pt idx="24">
                  <c:v>יפן</c:v>
                </c:pt>
                <c:pt idx="25">
                  <c:v>דנמרק</c:v>
                </c:pt>
                <c:pt idx="26">
                  <c:v>דרום קוריאה</c:v>
                </c:pt>
                <c:pt idx="27">
                  <c:v>שווייץ</c:v>
                </c:pt>
                <c:pt idx="28">
                  <c:v>סין</c:v>
                </c:pt>
              </c:strCache>
            </c:strRef>
          </c:xVal>
          <c:yVal>
            <c:numRef>
              <c:f>data_select_soe!$J$3:$J$31</c:f>
              <c:numCache>
                <c:formatCode>0.00</c:formatCode>
                <c:ptCount val="29"/>
                <c:pt idx="0">
                  <c:v>5.0999999999999996</c:v>
                </c:pt>
                <c:pt idx="1">
                  <c:v>4.51</c:v>
                </c:pt>
                <c:pt idx="2">
                  <c:v>5.8</c:v>
                </c:pt>
                <c:pt idx="3">
                  <c:v>2.9</c:v>
                </c:pt>
                <c:pt idx="4">
                  <c:v>6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4.5</c:v>
                </c:pt>
                <c:pt idx="8">
                  <c:v>5.0999999999999996</c:v>
                </c:pt>
                <c:pt idx="9">
                  <c:v>3.3</c:v>
                </c:pt>
                <c:pt idx="10">
                  <c:v>3.4</c:v>
                </c:pt>
                <c:pt idx="11">
                  <c:v>3.81</c:v>
                </c:pt>
                <c:pt idx="12">
                  <c:v>8</c:v>
                </c:pt>
                <c:pt idx="13">
                  <c:v>7.6</c:v>
                </c:pt>
                <c:pt idx="14">
                  <c:v>5</c:v>
                </c:pt>
                <c:pt idx="15">
                  <c:v>8.6</c:v>
                </c:pt>
                <c:pt idx="16">
                  <c:v>4.9000000000000004</c:v>
                </c:pt>
                <c:pt idx="17">
                  <c:v>5.89</c:v>
                </c:pt>
                <c:pt idx="18">
                  <c:v>3.5</c:v>
                </c:pt>
                <c:pt idx="19">
                  <c:v>5.8</c:v>
                </c:pt>
                <c:pt idx="20">
                  <c:v>6.07</c:v>
                </c:pt>
                <c:pt idx="21">
                  <c:v>7.9</c:v>
                </c:pt>
                <c:pt idx="22">
                  <c:v>5.2</c:v>
                </c:pt>
                <c:pt idx="23">
                  <c:v>5.0999999999999996</c:v>
                </c:pt>
                <c:pt idx="24">
                  <c:v>#N/A</c:v>
                </c:pt>
                <c:pt idx="25">
                  <c:v>7.4</c:v>
                </c:pt>
                <c:pt idx="26">
                  <c:v>2.6</c:v>
                </c:pt>
                <c:pt idx="27">
                  <c:v>2.9</c:v>
                </c:pt>
                <c:pt idx="2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D-E27E-4B1B-B6BD-339429343BE2}"/>
            </c:ext>
          </c:extLst>
        </c:ser>
        <c:ser>
          <c:idx val="5"/>
          <c:order val="5"/>
          <c:tx>
            <c:strRef>
              <c:f>data_select_soe!$G$2</c:f>
              <c:strCache>
                <c:ptCount val="1"/>
                <c:pt idx="0">
                  <c:v>ריבית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xVal>
            <c:strRef>
              <c:f>data_select_soe!$C$3:$C$33</c:f>
              <c:strCache>
                <c:ptCount val="29"/>
                <c:pt idx="0">
                  <c:v>הונגריה</c:v>
                </c:pt>
                <c:pt idx="1">
                  <c:v>קולומביה</c:v>
                </c:pt>
                <c:pt idx="2">
                  <c:v>פולין</c:v>
                </c:pt>
                <c:pt idx="3">
                  <c:v>צ'כיה</c:v>
                </c:pt>
                <c:pt idx="4">
                  <c:v>שוודיה</c:v>
                </c:pt>
                <c:pt idx="5">
                  <c:v>איסלנד</c:v>
                </c:pt>
                <c:pt idx="6">
                  <c:v>בריטניה</c:v>
                </c:pt>
                <c:pt idx="7">
                  <c:v>צ'ילה</c:v>
                </c:pt>
                <c:pt idx="8">
                  <c:v>אוסטרליה</c:v>
                </c:pt>
                <c:pt idx="9">
                  <c:v>ניו זילנד</c:v>
                </c:pt>
                <c:pt idx="10">
                  <c:v>נורווגיה</c:v>
                </c:pt>
                <c:pt idx="11">
                  <c:v>פרו</c:v>
                </c:pt>
                <c:pt idx="12">
                  <c:v>איטליה</c:v>
                </c:pt>
                <c:pt idx="13">
                  <c:v>גרמניה</c:v>
                </c:pt>
                <c:pt idx="14">
                  <c:v>דרום אפריקה</c:v>
                </c:pt>
                <c:pt idx="15">
                  <c:v>גוש האירו</c:v>
                </c:pt>
                <c:pt idx="16">
                  <c:v>פיליפינים</c:v>
                </c:pt>
                <c:pt idx="17">
                  <c:v>מכסיקו</c:v>
                </c:pt>
                <c:pt idx="18">
                  <c:v>ישראל</c:v>
                </c:pt>
                <c:pt idx="19">
                  <c:v>צרפת</c:v>
                </c:pt>
                <c:pt idx="20">
                  <c:v>הודו</c:v>
                </c:pt>
                <c:pt idx="21">
                  <c:v>ארה"ב</c:v>
                </c:pt>
                <c:pt idx="22">
                  <c:v>ברזיל</c:v>
                </c:pt>
                <c:pt idx="23">
                  <c:v>קנדה</c:v>
                </c:pt>
                <c:pt idx="24">
                  <c:v>יפן</c:v>
                </c:pt>
                <c:pt idx="25">
                  <c:v>דנמרק</c:v>
                </c:pt>
                <c:pt idx="26">
                  <c:v>דרום קוריאה</c:v>
                </c:pt>
                <c:pt idx="27">
                  <c:v>שווייץ</c:v>
                </c:pt>
                <c:pt idx="28">
                  <c:v>סין</c:v>
                </c:pt>
              </c:strCache>
            </c:strRef>
          </c:xVal>
          <c:yVal>
            <c:numRef>
              <c:f>data_select_soe!$G$3:$G$31</c:f>
              <c:numCache>
                <c:formatCode>General</c:formatCode>
                <c:ptCount val="29"/>
                <c:pt idx="0">
                  <c:v>16</c:v>
                </c:pt>
                <c:pt idx="1">
                  <c:v>13.25</c:v>
                </c:pt>
                <c:pt idx="2">
                  <c:v>6.75</c:v>
                </c:pt>
                <c:pt idx="3">
                  <c:v>7</c:v>
                </c:pt>
                <c:pt idx="4">
                  <c:v>3.75</c:v>
                </c:pt>
                <c:pt idx="5">
                  <c:v>8.75</c:v>
                </c:pt>
                <c:pt idx="6">
                  <c:v>5</c:v>
                </c:pt>
                <c:pt idx="7">
                  <c:v>11.25</c:v>
                </c:pt>
                <c:pt idx="8">
                  <c:v>4.0999999999999996</c:v>
                </c:pt>
                <c:pt idx="9">
                  <c:v>5.5</c:v>
                </c:pt>
                <c:pt idx="10">
                  <c:v>3.75</c:v>
                </c:pt>
                <c:pt idx="11">
                  <c:v>7.75</c:v>
                </c:pt>
                <c:pt idx="12">
                  <c:v>4</c:v>
                </c:pt>
                <c:pt idx="13">
                  <c:v>4</c:v>
                </c:pt>
                <c:pt idx="14">
                  <c:v>8.25</c:v>
                </c:pt>
                <c:pt idx="15">
                  <c:v>4</c:v>
                </c:pt>
                <c:pt idx="16">
                  <c:v>6.25</c:v>
                </c:pt>
                <c:pt idx="17">
                  <c:v>11.25</c:v>
                </c:pt>
                <c:pt idx="18">
                  <c:v>4.75</c:v>
                </c:pt>
                <c:pt idx="19">
                  <c:v>4</c:v>
                </c:pt>
                <c:pt idx="20">
                  <c:v>6.5</c:v>
                </c:pt>
                <c:pt idx="21">
                  <c:v>5.25</c:v>
                </c:pt>
                <c:pt idx="22">
                  <c:v>13.75</c:v>
                </c:pt>
                <c:pt idx="23">
                  <c:v>4.75</c:v>
                </c:pt>
                <c:pt idx="24">
                  <c:v>-0.1</c:v>
                </c:pt>
                <c:pt idx="25">
                  <c:v>3.1</c:v>
                </c:pt>
                <c:pt idx="26">
                  <c:v>3.5</c:v>
                </c:pt>
                <c:pt idx="27">
                  <c:v>1.75</c:v>
                </c:pt>
                <c:pt idx="28">
                  <c:v>3.55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E-E27E-4B1B-B6BD-339429343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446944"/>
        <c:axId val="776447600"/>
      </c:scatterChart>
      <c:catAx>
        <c:axId val="6751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75134248"/>
        <c:crosses val="autoZero"/>
        <c:auto val="1"/>
        <c:lblAlgn val="ctr"/>
        <c:lblOffset val="100"/>
        <c:noMultiLvlLbl val="0"/>
      </c:catAx>
      <c:valAx>
        <c:axId val="675134248"/>
        <c:scaling>
          <c:orientation val="minMax"/>
          <c:max val="17"/>
          <c:min val="-0.65000000000000013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75133920"/>
        <c:crosses val="autoZero"/>
        <c:crossBetween val="between"/>
      </c:valAx>
      <c:valAx>
        <c:axId val="77644760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776446944"/>
        <c:crosses val="autoZero"/>
        <c:crossBetween val="midCat"/>
      </c:valAx>
      <c:valAx>
        <c:axId val="7764469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76447600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37: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יולי 2023</a:t>
            </a:r>
            <a:endParaRPr lang="he-IL" sz="20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0</c:v>
                </c:pt>
                <c:pt idx="115">
                  <c:v>0</c:v>
                </c:pt>
                <c:pt idx="116">
                  <c:v>0.75</c:v>
                </c:pt>
                <c:pt idx="117">
                  <c:v>1.5</c:v>
                </c:pt>
                <c:pt idx="118">
                  <c:v>1.5</c:v>
                </c:pt>
                <c:pt idx="119">
                  <c:v>2</c:v>
                </c:pt>
                <c:pt idx="120">
                  <c:v>2</c:v>
                </c:pt>
                <c:pt idx="121">
                  <c:v>2.5</c:v>
                </c:pt>
                <c:pt idx="122">
                  <c:v>3</c:v>
                </c:pt>
                <c:pt idx="123">
                  <c:v>3</c:v>
                </c:pt>
                <c:pt idx="124">
                  <c:v>3.25</c:v>
                </c:pt>
                <c:pt idx="125">
                  <c:v>3.5</c:v>
                </c:pt>
                <c:pt idx="126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  <c:pt idx="106">
                  <c:v>-0.1</c:v>
                </c:pt>
                <c:pt idx="107">
                  <c:v>-0.1</c:v>
                </c:pt>
                <c:pt idx="108">
                  <c:v>-0.1</c:v>
                </c:pt>
                <c:pt idx="109">
                  <c:v>-0.1</c:v>
                </c:pt>
                <c:pt idx="110">
                  <c:v>-0.1</c:v>
                </c:pt>
                <c:pt idx="111">
                  <c:v>-0.1</c:v>
                </c:pt>
                <c:pt idx="112">
                  <c:v>-0.1</c:v>
                </c:pt>
                <c:pt idx="113">
                  <c:v>-0.1</c:v>
                </c:pt>
                <c:pt idx="114">
                  <c:v>-0.1</c:v>
                </c:pt>
                <c:pt idx="115">
                  <c:v>-0.1</c:v>
                </c:pt>
                <c:pt idx="116">
                  <c:v>-0.1</c:v>
                </c:pt>
                <c:pt idx="117">
                  <c:v>-0.1</c:v>
                </c:pt>
                <c:pt idx="118">
                  <c:v>-0.1</c:v>
                </c:pt>
                <c:pt idx="119">
                  <c:v>-0.1</c:v>
                </c:pt>
                <c:pt idx="120">
                  <c:v>-0.1</c:v>
                </c:pt>
                <c:pt idx="121">
                  <c:v>-0.1</c:v>
                </c:pt>
                <c:pt idx="122">
                  <c:v>-0.1</c:v>
                </c:pt>
                <c:pt idx="123">
                  <c:v>-0.1</c:v>
                </c:pt>
                <c:pt idx="124">
                  <c:v>-0.1</c:v>
                </c:pt>
                <c:pt idx="125">
                  <c:v>-0.1</c:v>
                </c:pt>
                <c:pt idx="126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  <c:pt idx="97">
                  <c:v>0.125</c:v>
                </c:pt>
                <c:pt idx="98">
                  <c:v>0.125</c:v>
                </c:pt>
                <c:pt idx="99">
                  <c:v>0.125</c:v>
                </c:pt>
                <c:pt idx="100">
                  <c:v>0.125</c:v>
                </c:pt>
                <c:pt idx="101">
                  <c:v>0.125</c:v>
                </c:pt>
                <c:pt idx="102">
                  <c:v>0.125</c:v>
                </c:pt>
                <c:pt idx="103">
                  <c:v>0.125</c:v>
                </c:pt>
                <c:pt idx="104">
                  <c:v>0.125</c:v>
                </c:pt>
                <c:pt idx="105">
                  <c:v>0.125</c:v>
                </c:pt>
                <c:pt idx="106">
                  <c:v>0.125</c:v>
                </c:pt>
                <c:pt idx="107">
                  <c:v>0.125</c:v>
                </c:pt>
                <c:pt idx="108">
                  <c:v>0.125</c:v>
                </c:pt>
                <c:pt idx="109">
                  <c:v>0.125</c:v>
                </c:pt>
                <c:pt idx="110">
                  <c:v>0.375</c:v>
                </c:pt>
                <c:pt idx="111">
                  <c:v>0.375</c:v>
                </c:pt>
                <c:pt idx="112">
                  <c:v>0.875</c:v>
                </c:pt>
                <c:pt idx="113">
                  <c:v>1.625</c:v>
                </c:pt>
                <c:pt idx="114">
                  <c:v>2.375</c:v>
                </c:pt>
                <c:pt idx="115">
                  <c:v>2.375</c:v>
                </c:pt>
                <c:pt idx="116">
                  <c:v>3.125</c:v>
                </c:pt>
                <c:pt idx="117">
                  <c:v>3.125</c:v>
                </c:pt>
                <c:pt idx="118">
                  <c:v>3.875</c:v>
                </c:pt>
                <c:pt idx="119">
                  <c:v>4.375</c:v>
                </c:pt>
                <c:pt idx="120">
                  <c:v>4.375</c:v>
                </c:pt>
                <c:pt idx="121">
                  <c:v>4.625</c:v>
                </c:pt>
                <c:pt idx="122">
                  <c:v>4.875</c:v>
                </c:pt>
                <c:pt idx="123">
                  <c:v>4.875</c:v>
                </c:pt>
                <c:pt idx="124">
                  <c:v>5.125</c:v>
                </c:pt>
                <c:pt idx="125">
                  <c:v>5.125</c:v>
                </c:pt>
                <c:pt idx="126">
                  <c:v>5.125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0.35</c:v>
                </c:pt>
                <c:pt idx="112">
                  <c:v>0.75</c:v>
                </c:pt>
                <c:pt idx="113">
                  <c:v>0.75</c:v>
                </c:pt>
                <c:pt idx="114">
                  <c:v>1.25</c:v>
                </c:pt>
                <c:pt idx="115">
                  <c:v>2</c:v>
                </c:pt>
                <c:pt idx="116">
                  <c:v>2</c:v>
                </c:pt>
                <c:pt idx="117">
                  <c:v>2.75</c:v>
                </c:pt>
                <c:pt idx="118">
                  <c:v>3.25</c:v>
                </c:pt>
                <c:pt idx="119">
                  <c:v>3.25</c:v>
                </c:pt>
                <c:pt idx="120">
                  <c:v>3.75</c:v>
                </c:pt>
                <c:pt idx="121">
                  <c:v>4.25</c:v>
                </c:pt>
                <c:pt idx="122">
                  <c:v>4.25</c:v>
                </c:pt>
                <c:pt idx="123">
                  <c:v>4.5</c:v>
                </c:pt>
                <c:pt idx="124">
                  <c:v>4.75</c:v>
                </c:pt>
                <c:pt idx="125">
                  <c:v>4.75</c:v>
                </c:pt>
                <c:pt idx="126">
                  <c:v>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38: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 smtClean="0"/>
              <a:t>יולי 2022 </a:t>
            </a:r>
            <a:r>
              <a:rPr lang="he-IL" sz="2000" b="0" dirty="0"/>
              <a:t>עד </a:t>
            </a:r>
            <a:r>
              <a:rPr lang="he-IL" sz="2000" b="0" i="0" u="none" strike="noStrike" baseline="0" dirty="0" smtClean="0">
                <a:effectLst/>
              </a:rPr>
              <a:t>יולי</a:t>
            </a:r>
            <a:r>
              <a:rPr lang="he-IL" sz="2000" b="0" dirty="0" smtClean="0"/>
              <a:t> 2023</a:t>
            </a:r>
            <a:endParaRPr lang="he-IL" sz="20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2736987245777323E-2"/>
          <c:y val="0.16947639120867469"/>
          <c:w val="0.91625673471271107"/>
          <c:h val="0.656108334561565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44747</c:v>
                </c:pt>
                <c:pt idx="1">
                  <c:v>44748</c:v>
                </c:pt>
                <c:pt idx="2">
                  <c:v>44749</c:v>
                </c:pt>
                <c:pt idx="3">
                  <c:v>44750</c:v>
                </c:pt>
                <c:pt idx="4">
                  <c:v>44751</c:v>
                </c:pt>
                <c:pt idx="5">
                  <c:v>44752</c:v>
                </c:pt>
                <c:pt idx="6">
                  <c:v>44753</c:v>
                </c:pt>
                <c:pt idx="7">
                  <c:v>44754</c:v>
                </c:pt>
                <c:pt idx="8">
                  <c:v>44755</c:v>
                </c:pt>
                <c:pt idx="9">
                  <c:v>44756</c:v>
                </c:pt>
                <c:pt idx="10">
                  <c:v>44757</c:v>
                </c:pt>
                <c:pt idx="11">
                  <c:v>44758</c:v>
                </c:pt>
                <c:pt idx="12">
                  <c:v>44759</c:v>
                </c:pt>
                <c:pt idx="13">
                  <c:v>44760</c:v>
                </c:pt>
                <c:pt idx="14">
                  <c:v>44761</c:v>
                </c:pt>
                <c:pt idx="15">
                  <c:v>44762</c:v>
                </c:pt>
                <c:pt idx="16">
                  <c:v>44763</c:v>
                </c:pt>
                <c:pt idx="17">
                  <c:v>44764</c:v>
                </c:pt>
                <c:pt idx="18">
                  <c:v>44765</c:v>
                </c:pt>
                <c:pt idx="19">
                  <c:v>44766</c:v>
                </c:pt>
                <c:pt idx="20">
                  <c:v>44767</c:v>
                </c:pt>
                <c:pt idx="21">
                  <c:v>44768</c:v>
                </c:pt>
                <c:pt idx="22">
                  <c:v>44769</c:v>
                </c:pt>
                <c:pt idx="23">
                  <c:v>44770</c:v>
                </c:pt>
                <c:pt idx="24">
                  <c:v>44771</c:v>
                </c:pt>
                <c:pt idx="25">
                  <c:v>44772</c:v>
                </c:pt>
                <c:pt idx="26">
                  <c:v>44773</c:v>
                </c:pt>
                <c:pt idx="27">
                  <c:v>44774</c:v>
                </c:pt>
                <c:pt idx="28">
                  <c:v>44775</c:v>
                </c:pt>
                <c:pt idx="29">
                  <c:v>44776</c:v>
                </c:pt>
                <c:pt idx="30">
                  <c:v>44777</c:v>
                </c:pt>
                <c:pt idx="31">
                  <c:v>44778</c:v>
                </c:pt>
                <c:pt idx="32">
                  <c:v>44779</c:v>
                </c:pt>
                <c:pt idx="33">
                  <c:v>44780</c:v>
                </c:pt>
                <c:pt idx="34">
                  <c:v>44781</c:v>
                </c:pt>
                <c:pt idx="35">
                  <c:v>44782</c:v>
                </c:pt>
                <c:pt idx="36">
                  <c:v>44783</c:v>
                </c:pt>
                <c:pt idx="37">
                  <c:v>44784</c:v>
                </c:pt>
                <c:pt idx="38">
                  <c:v>44785</c:v>
                </c:pt>
                <c:pt idx="39">
                  <c:v>44786</c:v>
                </c:pt>
                <c:pt idx="40">
                  <c:v>44787</c:v>
                </c:pt>
                <c:pt idx="41">
                  <c:v>44788</c:v>
                </c:pt>
                <c:pt idx="42">
                  <c:v>44789</c:v>
                </c:pt>
                <c:pt idx="43">
                  <c:v>44790</c:v>
                </c:pt>
                <c:pt idx="44">
                  <c:v>44791</c:v>
                </c:pt>
                <c:pt idx="45">
                  <c:v>44792</c:v>
                </c:pt>
                <c:pt idx="46">
                  <c:v>44793</c:v>
                </c:pt>
                <c:pt idx="47">
                  <c:v>44794</c:v>
                </c:pt>
                <c:pt idx="48">
                  <c:v>44795</c:v>
                </c:pt>
                <c:pt idx="49">
                  <c:v>44796</c:v>
                </c:pt>
                <c:pt idx="50">
                  <c:v>44797</c:v>
                </c:pt>
                <c:pt idx="51">
                  <c:v>44798</c:v>
                </c:pt>
                <c:pt idx="52">
                  <c:v>44799</c:v>
                </c:pt>
                <c:pt idx="53">
                  <c:v>44800</c:v>
                </c:pt>
                <c:pt idx="54">
                  <c:v>44801</c:v>
                </c:pt>
                <c:pt idx="55">
                  <c:v>44802</c:v>
                </c:pt>
                <c:pt idx="56">
                  <c:v>44803</c:v>
                </c:pt>
                <c:pt idx="57">
                  <c:v>44804</c:v>
                </c:pt>
                <c:pt idx="58">
                  <c:v>44805</c:v>
                </c:pt>
                <c:pt idx="59">
                  <c:v>44806</c:v>
                </c:pt>
                <c:pt idx="60">
                  <c:v>44807</c:v>
                </c:pt>
                <c:pt idx="61">
                  <c:v>44808</c:v>
                </c:pt>
                <c:pt idx="62">
                  <c:v>44809</c:v>
                </c:pt>
                <c:pt idx="63">
                  <c:v>44810</c:v>
                </c:pt>
                <c:pt idx="64">
                  <c:v>44811</c:v>
                </c:pt>
                <c:pt idx="65">
                  <c:v>44812</c:v>
                </c:pt>
                <c:pt idx="66">
                  <c:v>44813</c:v>
                </c:pt>
                <c:pt idx="67">
                  <c:v>44814</c:v>
                </c:pt>
                <c:pt idx="68">
                  <c:v>44815</c:v>
                </c:pt>
                <c:pt idx="69">
                  <c:v>44816</c:v>
                </c:pt>
                <c:pt idx="70">
                  <c:v>44817</c:v>
                </c:pt>
                <c:pt idx="71">
                  <c:v>44818</c:v>
                </c:pt>
                <c:pt idx="72">
                  <c:v>44819</c:v>
                </c:pt>
                <c:pt idx="73">
                  <c:v>44820</c:v>
                </c:pt>
                <c:pt idx="74">
                  <c:v>44821</c:v>
                </c:pt>
                <c:pt idx="75">
                  <c:v>44822</c:v>
                </c:pt>
                <c:pt idx="76">
                  <c:v>44823</c:v>
                </c:pt>
                <c:pt idx="77">
                  <c:v>44824</c:v>
                </c:pt>
                <c:pt idx="78">
                  <c:v>44825</c:v>
                </c:pt>
                <c:pt idx="79">
                  <c:v>44826</c:v>
                </c:pt>
                <c:pt idx="80">
                  <c:v>44827</c:v>
                </c:pt>
                <c:pt idx="81">
                  <c:v>44828</c:v>
                </c:pt>
                <c:pt idx="82">
                  <c:v>44829</c:v>
                </c:pt>
                <c:pt idx="83">
                  <c:v>44830</c:v>
                </c:pt>
                <c:pt idx="84">
                  <c:v>44831</c:v>
                </c:pt>
                <c:pt idx="85">
                  <c:v>44832</c:v>
                </c:pt>
                <c:pt idx="86">
                  <c:v>44833</c:v>
                </c:pt>
                <c:pt idx="87">
                  <c:v>44834</c:v>
                </c:pt>
                <c:pt idx="88">
                  <c:v>44835</c:v>
                </c:pt>
                <c:pt idx="89">
                  <c:v>44836</c:v>
                </c:pt>
                <c:pt idx="90">
                  <c:v>44837</c:v>
                </c:pt>
                <c:pt idx="91">
                  <c:v>44838</c:v>
                </c:pt>
                <c:pt idx="92">
                  <c:v>44839</c:v>
                </c:pt>
                <c:pt idx="93">
                  <c:v>44840</c:v>
                </c:pt>
                <c:pt idx="94">
                  <c:v>44841</c:v>
                </c:pt>
                <c:pt idx="95">
                  <c:v>44842</c:v>
                </c:pt>
                <c:pt idx="96">
                  <c:v>44843</c:v>
                </c:pt>
                <c:pt idx="97">
                  <c:v>44844</c:v>
                </c:pt>
                <c:pt idx="98">
                  <c:v>44845</c:v>
                </c:pt>
                <c:pt idx="99">
                  <c:v>44846</c:v>
                </c:pt>
                <c:pt idx="100">
                  <c:v>44847</c:v>
                </c:pt>
                <c:pt idx="101">
                  <c:v>44848</c:v>
                </c:pt>
                <c:pt idx="102">
                  <c:v>44849</c:v>
                </c:pt>
                <c:pt idx="103">
                  <c:v>44850</c:v>
                </c:pt>
                <c:pt idx="104">
                  <c:v>44851</c:v>
                </c:pt>
                <c:pt idx="105">
                  <c:v>44852</c:v>
                </c:pt>
                <c:pt idx="106">
                  <c:v>44853</c:v>
                </c:pt>
                <c:pt idx="107">
                  <c:v>44854</c:v>
                </c:pt>
                <c:pt idx="108">
                  <c:v>44855</c:v>
                </c:pt>
                <c:pt idx="109">
                  <c:v>44856</c:v>
                </c:pt>
                <c:pt idx="110">
                  <c:v>44857</c:v>
                </c:pt>
                <c:pt idx="111">
                  <c:v>44858</c:v>
                </c:pt>
                <c:pt idx="112">
                  <c:v>44859</c:v>
                </c:pt>
                <c:pt idx="113">
                  <c:v>44860</c:v>
                </c:pt>
                <c:pt idx="114">
                  <c:v>44861</c:v>
                </c:pt>
                <c:pt idx="115">
                  <c:v>44862</c:v>
                </c:pt>
                <c:pt idx="116">
                  <c:v>44863</c:v>
                </c:pt>
                <c:pt idx="117">
                  <c:v>44864</c:v>
                </c:pt>
                <c:pt idx="118">
                  <c:v>44865</c:v>
                </c:pt>
                <c:pt idx="119">
                  <c:v>44866</c:v>
                </c:pt>
                <c:pt idx="120">
                  <c:v>44867</c:v>
                </c:pt>
                <c:pt idx="121">
                  <c:v>44868</c:v>
                </c:pt>
                <c:pt idx="122">
                  <c:v>44869</c:v>
                </c:pt>
                <c:pt idx="123">
                  <c:v>44870</c:v>
                </c:pt>
                <c:pt idx="124">
                  <c:v>44871</c:v>
                </c:pt>
                <c:pt idx="125">
                  <c:v>44872</c:v>
                </c:pt>
                <c:pt idx="126">
                  <c:v>44873</c:v>
                </c:pt>
                <c:pt idx="127">
                  <c:v>44874</c:v>
                </c:pt>
                <c:pt idx="128">
                  <c:v>44875</c:v>
                </c:pt>
                <c:pt idx="129">
                  <c:v>44876</c:v>
                </c:pt>
                <c:pt idx="130">
                  <c:v>44877</c:v>
                </c:pt>
                <c:pt idx="131">
                  <c:v>44878</c:v>
                </c:pt>
                <c:pt idx="132">
                  <c:v>44879</c:v>
                </c:pt>
                <c:pt idx="133">
                  <c:v>44880</c:v>
                </c:pt>
                <c:pt idx="134">
                  <c:v>44881</c:v>
                </c:pt>
                <c:pt idx="135">
                  <c:v>44882</c:v>
                </c:pt>
                <c:pt idx="136">
                  <c:v>44883</c:v>
                </c:pt>
                <c:pt idx="137">
                  <c:v>44884</c:v>
                </c:pt>
                <c:pt idx="138">
                  <c:v>44885</c:v>
                </c:pt>
                <c:pt idx="139">
                  <c:v>44886</c:v>
                </c:pt>
                <c:pt idx="140">
                  <c:v>44887</c:v>
                </c:pt>
                <c:pt idx="141">
                  <c:v>44888</c:v>
                </c:pt>
                <c:pt idx="142">
                  <c:v>44889</c:v>
                </c:pt>
                <c:pt idx="143">
                  <c:v>44890</c:v>
                </c:pt>
                <c:pt idx="144">
                  <c:v>44891</c:v>
                </c:pt>
                <c:pt idx="145">
                  <c:v>44892</c:v>
                </c:pt>
                <c:pt idx="146">
                  <c:v>44893</c:v>
                </c:pt>
                <c:pt idx="147">
                  <c:v>44894</c:v>
                </c:pt>
                <c:pt idx="148">
                  <c:v>44895</c:v>
                </c:pt>
                <c:pt idx="149">
                  <c:v>44896</c:v>
                </c:pt>
                <c:pt idx="150">
                  <c:v>44897</c:v>
                </c:pt>
                <c:pt idx="151">
                  <c:v>44898</c:v>
                </c:pt>
                <c:pt idx="152">
                  <c:v>44899</c:v>
                </c:pt>
                <c:pt idx="153">
                  <c:v>44900</c:v>
                </c:pt>
                <c:pt idx="154">
                  <c:v>44901</c:v>
                </c:pt>
                <c:pt idx="155">
                  <c:v>44902</c:v>
                </c:pt>
                <c:pt idx="156">
                  <c:v>44903</c:v>
                </c:pt>
                <c:pt idx="157">
                  <c:v>44904</c:v>
                </c:pt>
                <c:pt idx="158">
                  <c:v>44905</c:v>
                </c:pt>
                <c:pt idx="159">
                  <c:v>44906</c:v>
                </c:pt>
                <c:pt idx="160">
                  <c:v>44907</c:v>
                </c:pt>
                <c:pt idx="161">
                  <c:v>44908</c:v>
                </c:pt>
                <c:pt idx="162">
                  <c:v>44909</c:v>
                </c:pt>
                <c:pt idx="163">
                  <c:v>44910</c:v>
                </c:pt>
                <c:pt idx="164">
                  <c:v>44911</c:v>
                </c:pt>
                <c:pt idx="165">
                  <c:v>44912</c:v>
                </c:pt>
                <c:pt idx="166">
                  <c:v>44913</c:v>
                </c:pt>
                <c:pt idx="167">
                  <c:v>44914</c:v>
                </c:pt>
                <c:pt idx="168">
                  <c:v>44915</c:v>
                </c:pt>
                <c:pt idx="169">
                  <c:v>44916</c:v>
                </c:pt>
                <c:pt idx="170">
                  <c:v>44917</c:v>
                </c:pt>
                <c:pt idx="171">
                  <c:v>44918</c:v>
                </c:pt>
                <c:pt idx="172">
                  <c:v>44919</c:v>
                </c:pt>
                <c:pt idx="173">
                  <c:v>44920</c:v>
                </c:pt>
                <c:pt idx="174">
                  <c:v>44921</c:v>
                </c:pt>
                <c:pt idx="175">
                  <c:v>44922</c:v>
                </c:pt>
                <c:pt idx="176">
                  <c:v>44923</c:v>
                </c:pt>
                <c:pt idx="177">
                  <c:v>44924</c:v>
                </c:pt>
                <c:pt idx="178">
                  <c:v>44925</c:v>
                </c:pt>
                <c:pt idx="179">
                  <c:v>44926</c:v>
                </c:pt>
                <c:pt idx="180">
                  <c:v>44927</c:v>
                </c:pt>
                <c:pt idx="181">
                  <c:v>44928</c:v>
                </c:pt>
                <c:pt idx="182">
                  <c:v>44929</c:v>
                </c:pt>
                <c:pt idx="183">
                  <c:v>44930</c:v>
                </c:pt>
                <c:pt idx="184">
                  <c:v>44931</c:v>
                </c:pt>
                <c:pt idx="185">
                  <c:v>44932</c:v>
                </c:pt>
                <c:pt idx="186">
                  <c:v>44933</c:v>
                </c:pt>
                <c:pt idx="187">
                  <c:v>44934</c:v>
                </c:pt>
                <c:pt idx="188">
                  <c:v>44935</c:v>
                </c:pt>
                <c:pt idx="189">
                  <c:v>44936</c:v>
                </c:pt>
                <c:pt idx="190">
                  <c:v>44937</c:v>
                </c:pt>
                <c:pt idx="191">
                  <c:v>44938</c:v>
                </c:pt>
                <c:pt idx="192">
                  <c:v>44939</c:v>
                </c:pt>
                <c:pt idx="193">
                  <c:v>44940</c:v>
                </c:pt>
                <c:pt idx="194">
                  <c:v>44941</c:v>
                </c:pt>
                <c:pt idx="195">
                  <c:v>44942</c:v>
                </c:pt>
                <c:pt idx="196">
                  <c:v>44943</c:v>
                </c:pt>
                <c:pt idx="197">
                  <c:v>44944</c:v>
                </c:pt>
                <c:pt idx="198">
                  <c:v>44945</c:v>
                </c:pt>
                <c:pt idx="199">
                  <c:v>44946</c:v>
                </c:pt>
                <c:pt idx="200">
                  <c:v>44947</c:v>
                </c:pt>
                <c:pt idx="201">
                  <c:v>44948</c:v>
                </c:pt>
                <c:pt idx="202">
                  <c:v>44949</c:v>
                </c:pt>
                <c:pt idx="203">
                  <c:v>44950</c:v>
                </c:pt>
                <c:pt idx="204">
                  <c:v>44951</c:v>
                </c:pt>
                <c:pt idx="205">
                  <c:v>44952</c:v>
                </c:pt>
                <c:pt idx="206">
                  <c:v>44953</c:v>
                </c:pt>
                <c:pt idx="207">
                  <c:v>44954</c:v>
                </c:pt>
                <c:pt idx="208">
                  <c:v>44955</c:v>
                </c:pt>
                <c:pt idx="209">
                  <c:v>44956</c:v>
                </c:pt>
                <c:pt idx="210">
                  <c:v>44957</c:v>
                </c:pt>
                <c:pt idx="211">
                  <c:v>44958</c:v>
                </c:pt>
                <c:pt idx="212">
                  <c:v>44959</c:v>
                </c:pt>
                <c:pt idx="213">
                  <c:v>44960</c:v>
                </c:pt>
                <c:pt idx="214">
                  <c:v>44961</c:v>
                </c:pt>
                <c:pt idx="215">
                  <c:v>44962</c:v>
                </c:pt>
                <c:pt idx="216">
                  <c:v>44963</c:v>
                </c:pt>
                <c:pt idx="217">
                  <c:v>44964</c:v>
                </c:pt>
                <c:pt idx="218">
                  <c:v>44965</c:v>
                </c:pt>
                <c:pt idx="219">
                  <c:v>44966</c:v>
                </c:pt>
                <c:pt idx="220">
                  <c:v>44967</c:v>
                </c:pt>
                <c:pt idx="221">
                  <c:v>44968</c:v>
                </c:pt>
                <c:pt idx="222">
                  <c:v>44969</c:v>
                </c:pt>
                <c:pt idx="223">
                  <c:v>44970</c:v>
                </c:pt>
                <c:pt idx="224">
                  <c:v>44971</c:v>
                </c:pt>
                <c:pt idx="225">
                  <c:v>44972</c:v>
                </c:pt>
                <c:pt idx="226">
                  <c:v>44973</c:v>
                </c:pt>
                <c:pt idx="227">
                  <c:v>44974</c:v>
                </c:pt>
                <c:pt idx="228">
                  <c:v>44975</c:v>
                </c:pt>
                <c:pt idx="229">
                  <c:v>44976</c:v>
                </c:pt>
                <c:pt idx="230">
                  <c:v>44977</c:v>
                </c:pt>
                <c:pt idx="231">
                  <c:v>44978</c:v>
                </c:pt>
                <c:pt idx="232">
                  <c:v>44979</c:v>
                </c:pt>
                <c:pt idx="233">
                  <c:v>44980</c:v>
                </c:pt>
                <c:pt idx="234">
                  <c:v>44981</c:v>
                </c:pt>
                <c:pt idx="235">
                  <c:v>44982</c:v>
                </c:pt>
                <c:pt idx="236">
                  <c:v>44983</c:v>
                </c:pt>
                <c:pt idx="237">
                  <c:v>44984</c:v>
                </c:pt>
                <c:pt idx="238">
                  <c:v>44985</c:v>
                </c:pt>
                <c:pt idx="239">
                  <c:v>44986</c:v>
                </c:pt>
                <c:pt idx="240">
                  <c:v>44987</c:v>
                </c:pt>
                <c:pt idx="241">
                  <c:v>44988</c:v>
                </c:pt>
                <c:pt idx="242">
                  <c:v>44989</c:v>
                </c:pt>
                <c:pt idx="243">
                  <c:v>44990</c:v>
                </c:pt>
                <c:pt idx="244">
                  <c:v>44991</c:v>
                </c:pt>
                <c:pt idx="245">
                  <c:v>44992</c:v>
                </c:pt>
                <c:pt idx="246">
                  <c:v>44993</c:v>
                </c:pt>
                <c:pt idx="247">
                  <c:v>44994</c:v>
                </c:pt>
                <c:pt idx="248">
                  <c:v>44995</c:v>
                </c:pt>
                <c:pt idx="249">
                  <c:v>44996</c:v>
                </c:pt>
                <c:pt idx="250">
                  <c:v>44997</c:v>
                </c:pt>
                <c:pt idx="251">
                  <c:v>44998</c:v>
                </c:pt>
                <c:pt idx="252">
                  <c:v>44999</c:v>
                </c:pt>
                <c:pt idx="253">
                  <c:v>45000</c:v>
                </c:pt>
                <c:pt idx="254">
                  <c:v>45001</c:v>
                </c:pt>
                <c:pt idx="255">
                  <c:v>45002</c:v>
                </c:pt>
                <c:pt idx="256">
                  <c:v>45003</c:v>
                </c:pt>
                <c:pt idx="257">
                  <c:v>45004</c:v>
                </c:pt>
                <c:pt idx="258">
                  <c:v>45005</c:v>
                </c:pt>
                <c:pt idx="259">
                  <c:v>45006</c:v>
                </c:pt>
                <c:pt idx="260">
                  <c:v>45007</c:v>
                </c:pt>
                <c:pt idx="261">
                  <c:v>45008</c:v>
                </c:pt>
                <c:pt idx="262">
                  <c:v>45009</c:v>
                </c:pt>
                <c:pt idx="263">
                  <c:v>45010</c:v>
                </c:pt>
                <c:pt idx="264">
                  <c:v>45011</c:v>
                </c:pt>
                <c:pt idx="265">
                  <c:v>45012</c:v>
                </c:pt>
                <c:pt idx="266">
                  <c:v>45013</c:v>
                </c:pt>
                <c:pt idx="267">
                  <c:v>45014</c:v>
                </c:pt>
                <c:pt idx="268">
                  <c:v>45015</c:v>
                </c:pt>
                <c:pt idx="269">
                  <c:v>45016</c:v>
                </c:pt>
                <c:pt idx="270">
                  <c:v>45017</c:v>
                </c:pt>
                <c:pt idx="271">
                  <c:v>45018</c:v>
                </c:pt>
                <c:pt idx="272">
                  <c:v>45019</c:v>
                </c:pt>
                <c:pt idx="273">
                  <c:v>45020</c:v>
                </c:pt>
                <c:pt idx="274">
                  <c:v>45021</c:v>
                </c:pt>
                <c:pt idx="275">
                  <c:v>45022</c:v>
                </c:pt>
                <c:pt idx="276">
                  <c:v>45023</c:v>
                </c:pt>
                <c:pt idx="277">
                  <c:v>45024</c:v>
                </c:pt>
                <c:pt idx="278">
                  <c:v>45025</c:v>
                </c:pt>
                <c:pt idx="279">
                  <c:v>45026</c:v>
                </c:pt>
                <c:pt idx="280">
                  <c:v>45027</c:v>
                </c:pt>
                <c:pt idx="281">
                  <c:v>45028</c:v>
                </c:pt>
                <c:pt idx="282">
                  <c:v>45029</c:v>
                </c:pt>
                <c:pt idx="283">
                  <c:v>45030</c:v>
                </c:pt>
                <c:pt idx="284">
                  <c:v>45031</c:v>
                </c:pt>
                <c:pt idx="285">
                  <c:v>45032</c:v>
                </c:pt>
                <c:pt idx="286">
                  <c:v>45033</c:v>
                </c:pt>
                <c:pt idx="287">
                  <c:v>45034</c:v>
                </c:pt>
                <c:pt idx="288">
                  <c:v>45035</c:v>
                </c:pt>
                <c:pt idx="289">
                  <c:v>45036</c:v>
                </c:pt>
                <c:pt idx="290">
                  <c:v>45037</c:v>
                </c:pt>
                <c:pt idx="291">
                  <c:v>45038</c:v>
                </c:pt>
                <c:pt idx="292">
                  <c:v>45039</c:v>
                </c:pt>
                <c:pt idx="293">
                  <c:v>45040</c:v>
                </c:pt>
                <c:pt idx="294">
                  <c:v>45041</c:v>
                </c:pt>
                <c:pt idx="295">
                  <c:v>45042</c:v>
                </c:pt>
                <c:pt idx="296">
                  <c:v>45043</c:v>
                </c:pt>
                <c:pt idx="297">
                  <c:v>45044</c:v>
                </c:pt>
                <c:pt idx="298">
                  <c:v>45045</c:v>
                </c:pt>
                <c:pt idx="299">
                  <c:v>45046</c:v>
                </c:pt>
                <c:pt idx="300">
                  <c:v>45047</c:v>
                </c:pt>
                <c:pt idx="301">
                  <c:v>45048</c:v>
                </c:pt>
                <c:pt idx="302">
                  <c:v>45049</c:v>
                </c:pt>
                <c:pt idx="303">
                  <c:v>45050</c:v>
                </c:pt>
                <c:pt idx="304">
                  <c:v>45051</c:v>
                </c:pt>
                <c:pt idx="305">
                  <c:v>45052</c:v>
                </c:pt>
                <c:pt idx="306">
                  <c:v>45053</c:v>
                </c:pt>
                <c:pt idx="307">
                  <c:v>45054</c:v>
                </c:pt>
                <c:pt idx="308">
                  <c:v>45055</c:v>
                </c:pt>
                <c:pt idx="309">
                  <c:v>45056</c:v>
                </c:pt>
                <c:pt idx="310">
                  <c:v>45057</c:v>
                </c:pt>
                <c:pt idx="311">
                  <c:v>45058</c:v>
                </c:pt>
                <c:pt idx="312">
                  <c:v>45059</c:v>
                </c:pt>
                <c:pt idx="313">
                  <c:v>45060</c:v>
                </c:pt>
                <c:pt idx="314">
                  <c:v>45061</c:v>
                </c:pt>
                <c:pt idx="315">
                  <c:v>45062</c:v>
                </c:pt>
                <c:pt idx="316">
                  <c:v>45063</c:v>
                </c:pt>
                <c:pt idx="317">
                  <c:v>45064</c:v>
                </c:pt>
                <c:pt idx="318">
                  <c:v>45065</c:v>
                </c:pt>
                <c:pt idx="319">
                  <c:v>45066</c:v>
                </c:pt>
                <c:pt idx="320">
                  <c:v>45067</c:v>
                </c:pt>
                <c:pt idx="321">
                  <c:v>45068</c:v>
                </c:pt>
                <c:pt idx="322">
                  <c:v>45069</c:v>
                </c:pt>
                <c:pt idx="323">
                  <c:v>45070</c:v>
                </c:pt>
                <c:pt idx="324">
                  <c:v>45071</c:v>
                </c:pt>
                <c:pt idx="325">
                  <c:v>45072</c:v>
                </c:pt>
                <c:pt idx="326">
                  <c:v>45073</c:v>
                </c:pt>
                <c:pt idx="327">
                  <c:v>45074</c:v>
                </c:pt>
                <c:pt idx="328">
                  <c:v>45075</c:v>
                </c:pt>
                <c:pt idx="329">
                  <c:v>45076</c:v>
                </c:pt>
                <c:pt idx="330">
                  <c:v>45077</c:v>
                </c:pt>
                <c:pt idx="331">
                  <c:v>45078</c:v>
                </c:pt>
                <c:pt idx="332">
                  <c:v>45079</c:v>
                </c:pt>
                <c:pt idx="333">
                  <c:v>45080</c:v>
                </c:pt>
                <c:pt idx="334">
                  <c:v>45081</c:v>
                </c:pt>
                <c:pt idx="335">
                  <c:v>45082</c:v>
                </c:pt>
                <c:pt idx="336">
                  <c:v>45083</c:v>
                </c:pt>
                <c:pt idx="337">
                  <c:v>45084</c:v>
                </c:pt>
                <c:pt idx="338">
                  <c:v>45085</c:v>
                </c:pt>
                <c:pt idx="339">
                  <c:v>45086</c:v>
                </c:pt>
                <c:pt idx="340">
                  <c:v>45087</c:v>
                </c:pt>
                <c:pt idx="341">
                  <c:v>45088</c:v>
                </c:pt>
                <c:pt idx="342">
                  <c:v>45089</c:v>
                </c:pt>
                <c:pt idx="343">
                  <c:v>45090</c:v>
                </c:pt>
                <c:pt idx="344">
                  <c:v>45091</c:v>
                </c:pt>
                <c:pt idx="345">
                  <c:v>45092</c:v>
                </c:pt>
                <c:pt idx="346">
                  <c:v>45093</c:v>
                </c:pt>
                <c:pt idx="347">
                  <c:v>45094</c:v>
                </c:pt>
                <c:pt idx="348">
                  <c:v>45095</c:v>
                </c:pt>
                <c:pt idx="349">
                  <c:v>45096</c:v>
                </c:pt>
                <c:pt idx="350">
                  <c:v>45097</c:v>
                </c:pt>
                <c:pt idx="351">
                  <c:v>45098</c:v>
                </c:pt>
                <c:pt idx="352">
                  <c:v>45099</c:v>
                </c:pt>
                <c:pt idx="353">
                  <c:v>45100</c:v>
                </c:pt>
                <c:pt idx="354">
                  <c:v>45101</c:v>
                </c:pt>
                <c:pt idx="355">
                  <c:v>45102</c:v>
                </c:pt>
                <c:pt idx="356">
                  <c:v>45103</c:v>
                </c:pt>
                <c:pt idx="357">
                  <c:v>45104</c:v>
                </c:pt>
                <c:pt idx="358">
                  <c:v>45105</c:v>
                </c:pt>
                <c:pt idx="359">
                  <c:v>45106</c:v>
                </c:pt>
                <c:pt idx="360">
                  <c:v>45107</c:v>
                </c:pt>
                <c:pt idx="361">
                  <c:v>45108</c:v>
                </c:pt>
                <c:pt idx="362">
                  <c:v>45109</c:v>
                </c:pt>
                <c:pt idx="363">
                  <c:v>45110</c:v>
                </c:pt>
                <c:pt idx="364">
                  <c:v>45111</c:v>
                </c:pt>
                <c:pt idx="365">
                  <c:v>45112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100.35731157621646</c:v>
                </c:pt>
                <c:pt idx="2">
                  <c:v>101.85911640422927</c:v>
                </c:pt>
                <c:pt idx="3">
                  <c:v>101.77455179451844</c:v>
                </c:pt>
                <c:pt idx="4">
                  <c:v>101.77455179451844</c:v>
                </c:pt>
                <c:pt idx="5">
                  <c:v>101.77455179451844</c:v>
                </c:pt>
                <c:pt idx="6">
                  <c:v>100.6013483357215</c:v>
                </c:pt>
                <c:pt idx="7">
                  <c:v>99.671398630784125</c:v>
                </c:pt>
                <c:pt idx="8">
                  <c:v>99.22717342792042</c:v>
                </c:pt>
                <c:pt idx="9">
                  <c:v>98.929631282641552</c:v>
                </c:pt>
                <c:pt idx="10">
                  <c:v>100.82920297855348</c:v>
                </c:pt>
                <c:pt idx="11">
                  <c:v>100.82920297855348</c:v>
                </c:pt>
                <c:pt idx="12">
                  <c:v>100.82920297855348</c:v>
                </c:pt>
                <c:pt idx="13">
                  <c:v>99.985905898381532</c:v>
                </c:pt>
                <c:pt idx="14">
                  <c:v>102.74834981560218</c:v>
                </c:pt>
                <c:pt idx="15">
                  <c:v>103.35413518331468</c:v>
                </c:pt>
                <c:pt idx="16">
                  <c:v>104.37334753183572</c:v>
                </c:pt>
                <c:pt idx="17">
                  <c:v>103.39928850887017</c:v>
                </c:pt>
                <c:pt idx="18">
                  <c:v>103.39928850887017</c:v>
                </c:pt>
                <c:pt idx="19">
                  <c:v>103.39928850887017</c:v>
                </c:pt>
                <c:pt idx="20">
                  <c:v>103.53527048930026</c:v>
                </c:pt>
                <c:pt idx="21">
                  <c:v>102.34014287243015</c:v>
                </c:pt>
                <c:pt idx="22">
                  <c:v>105.01697817241266</c:v>
                </c:pt>
                <c:pt idx="23">
                  <c:v>106.29118935947531</c:v>
                </c:pt>
                <c:pt idx="24">
                  <c:v>107.80134624770649</c:v>
                </c:pt>
                <c:pt idx="25">
                  <c:v>107.80134624770649</c:v>
                </c:pt>
                <c:pt idx="26">
                  <c:v>107.80134624770649</c:v>
                </c:pt>
                <c:pt idx="27">
                  <c:v>107.49701805350021</c:v>
                </c:pt>
                <c:pt idx="28">
                  <c:v>106.78082888977634</c:v>
                </c:pt>
                <c:pt idx="29">
                  <c:v>108.45071892968353</c:v>
                </c:pt>
                <c:pt idx="30">
                  <c:v>108.3664153218545</c:v>
                </c:pt>
                <c:pt idx="31">
                  <c:v>108.19023905162359</c:v>
                </c:pt>
                <c:pt idx="32">
                  <c:v>108.19023905162359</c:v>
                </c:pt>
                <c:pt idx="33">
                  <c:v>108.19023905162359</c:v>
                </c:pt>
                <c:pt idx="34">
                  <c:v>108.05634508624813</c:v>
                </c:pt>
                <c:pt idx="35">
                  <c:v>107.59724277612047</c:v>
                </c:pt>
                <c:pt idx="36">
                  <c:v>109.88805629288591</c:v>
                </c:pt>
                <c:pt idx="37">
                  <c:v>109.81053873398432</c:v>
                </c:pt>
                <c:pt idx="38">
                  <c:v>111.71272044871446</c:v>
                </c:pt>
                <c:pt idx="39">
                  <c:v>111.71272044871446</c:v>
                </c:pt>
                <c:pt idx="40">
                  <c:v>111.71272044871446</c:v>
                </c:pt>
                <c:pt idx="41">
                  <c:v>112.15616264593272</c:v>
                </c:pt>
                <c:pt idx="42">
                  <c:v>112.36653016268251</c:v>
                </c:pt>
                <c:pt idx="43">
                  <c:v>111.55324829892028</c:v>
                </c:pt>
                <c:pt idx="44">
                  <c:v>111.80642012428913</c:v>
                </c:pt>
                <c:pt idx="45">
                  <c:v>110.36412372533208</c:v>
                </c:pt>
                <c:pt idx="46">
                  <c:v>110.36412372533208</c:v>
                </c:pt>
                <c:pt idx="47">
                  <c:v>110.36412372533208</c:v>
                </c:pt>
                <c:pt idx="48">
                  <c:v>108.00231769671061</c:v>
                </c:pt>
                <c:pt idx="49">
                  <c:v>107.76062995414198</c:v>
                </c:pt>
                <c:pt idx="50">
                  <c:v>108.07487621985757</c:v>
                </c:pt>
                <c:pt idx="51">
                  <c:v>109.59782220029807</c:v>
                </c:pt>
                <c:pt idx="52">
                  <c:v>105.90568958002187</c:v>
                </c:pt>
                <c:pt idx="53">
                  <c:v>105.90568958002187</c:v>
                </c:pt>
                <c:pt idx="54">
                  <c:v>105.90568958002187</c:v>
                </c:pt>
                <c:pt idx="55">
                  <c:v>105.19967948968912</c:v>
                </c:pt>
                <c:pt idx="56">
                  <c:v>104.03952612498335</c:v>
                </c:pt>
                <c:pt idx="57">
                  <c:v>103.22624426122113</c:v>
                </c:pt>
                <c:pt idx="58">
                  <c:v>103.53553149118206</c:v>
                </c:pt>
                <c:pt idx="59">
                  <c:v>102.42392447649549</c:v>
                </c:pt>
                <c:pt idx="60">
                  <c:v>102.42392447649549</c:v>
                </c:pt>
                <c:pt idx="61">
                  <c:v>102.42392447649549</c:v>
                </c:pt>
                <c:pt idx="62">
                  <c:v>102.42392447649549</c:v>
                </c:pt>
                <c:pt idx="63">
                  <c:v>102.004494452405</c:v>
                </c:pt>
                <c:pt idx="64">
                  <c:v>103.87535594131634</c:v>
                </c:pt>
                <c:pt idx="65">
                  <c:v>104.56205189239415</c:v>
                </c:pt>
                <c:pt idx="66">
                  <c:v>106.15886140539075</c:v>
                </c:pt>
                <c:pt idx="67">
                  <c:v>106.15886140539075</c:v>
                </c:pt>
                <c:pt idx="68">
                  <c:v>106.15886140539075</c:v>
                </c:pt>
                <c:pt idx="69">
                  <c:v>107.28247450664119</c:v>
                </c:pt>
                <c:pt idx="70">
                  <c:v>102.64394906287275</c:v>
                </c:pt>
                <c:pt idx="71">
                  <c:v>102.99160356946176</c:v>
                </c:pt>
                <c:pt idx="72">
                  <c:v>101.82596916523769</c:v>
                </c:pt>
                <c:pt idx="73">
                  <c:v>101.09464189236806</c:v>
                </c:pt>
                <c:pt idx="74">
                  <c:v>101.09464189236806</c:v>
                </c:pt>
                <c:pt idx="75">
                  <c:v>101.09464189236806</c:v>
                </c:pt>
                <c:pt idx="76">
                  <c:v>101.78786289049145</c:v>
                </c:pt>
                <c:pt idx="77">
                  <c:v>100.64049861799505</c:v>
                </c:pt>
                <c:pt idx="78">
                  <c:v>98.917886197959504</c:v>
                </c:pt>
                <c:pt idx="79">
                  <c:v>98.084246187415019</c:v>
                </c:pt>
                <c:pt idx="80">
                  <c:v>96.393998000725603</c:v>
                </c:pt>
                <c:pt idx="81">
                  <c:v>96.393998000725603</c:v>
                </c:pt>
                <c:pt idx="82">
                  <c:v>96.393998000725603</c:v>
                </c:pt>
                <c:pt idx="83">
                  <c:v>95.397231814041405</c:v>
                </c:pt>
                <c:pt idx="84">
                  <c:v>95.194955355628139</c:v>
                </c:pt>
                <c:pt idx="85">
                  <c:v>97.067643857712241</c:v>
                </c:pt>
                <c:pt idx="86">
                  <c:v>95.016952072224456</c:v>
                </c:pt>
                <c:pt idx="87">
                  <c:v>93.585356750422179</c:v>
                </c:pt>
                <c:pt idx="88">
                  <c:v>93.585356750422179</c:v>
                </c:pt>
                <c:pt idx="89">
                  <c:v>93.585356750422179</c:v>
                </c:pt>
                <c:pt idx="90">
                  <c:v>96.007715215626718</c:v>
                </c:pt>
                <c:pt idx="91">
                  <c:v>98.943986386141859</c:v>
                </c:pt>
                <c:pt idx="92">
                  <c:v>98.744319946546838</c:v>
                </c:pt>
                <c:pt idx="93">
                  <c:v>97.732676652598684</c:v>
                </c:pt>
                <c:pt idx="94">
                  <c:v>94.995810919796753</c:v>
                </c:pt>
                <c:pt idx="95">
                  <c:v>94.995810919796753</c:v>
                </c:pt>
                <c:pt idx="96">
                  <c:v>94.995810919796753</c:v>
                </c:pt>
                <c:pt idx="97">
                  <c:v>94.284058788063888</c:v>
                </c:pt>
                <c:pt idx="98">
                  <c:v>93.669399356369397</c:v>
                </c:pt>
                <c:pt idx="99">
                  <c:v>93.361156133935765</c:v>
                </c:pt>
                <c:pt idx="100">
                  <c:v>95.785341612313061</c:v>
                </c:pt>
                <c:pt idx="101">
                  <c:v>93.518801270557205</c:v>
                </c:pt>
                <c:pt idx="102">
                  <c:v>93.518801270557205</c:v>
                </c:pt>
                <c:pt idx="103">
                  <c:v>93.518801270557205</c:v>
                </c:pt>
                <c:pt idx="104">
                  <c:v>95.995187125299225</c:v>
                </c:pt>
                <c:pt idx="105">
                  <c:v>97.092178034603691</c:v>
                </c:pt>
                <c:pt idx="106">
                  <c:v>96.444371363917583</c:v>
                </c:pt>
                <c:pt idx="107">
                  <c:v>95.677547835119952</c:v>
                </c:pt>
                <c:pt idx="108">
                  <c:v>97.947481201339514</c:v>
                </c:pt>
                <c:pt idx="109">
                  <c:v>97.947481201339514</c:v>
                </c:pt>
                <c:pt idx="110">
                  <c:v>97.947481201339514</c:v>
                </c:pt>
                <c:pt idx="111">
                  <c:v>99.111288592390807</c:v>
                </c:pt>
                <c:pt idx="112">
                  <c:v>100.72349721641498</c:v>
                </c:pt>
                <c:pt idx="113">
                  <c:v>99.979380851335975</c:v>
                </c:pt>
                <c:pt idx="114">
                  <c:v>99.371246466687069</c:v>
                </c:pt>
                <c:pt idx="115">
                  <c:v>101.81840011066484</c:v>
                </c:pt>
                <c:pt idx="116">
                  <c:v>101.81840011066484</c:v>
                </c:pt>
                <c:pt idx="117">
                  <c:v>101.81840011066484</c:v>
                </c:pt>
                <c:pt idx="118">
                  <c:v>101.05940663832192</c:v>
                </c:pt>
                <c:pt idx="119">
                  <c:v>100.64493564998608</c:v>
                </c:pt>
                <c:pt idx="120">
                  <c:v>98.128616507325063</c:v>
                </c:pt>
                <c:pt idx="121">
                  <c:v>97.089829017667256</c:v>
                </c:pt>
                <c:pt idx="122">
                  <c:v>98.412064550985463</c:v>
                </c:pt>
                <c:pt idx="123">
                  <c:v>98.412064550985463</c:v>
                </c:pt>
                <c:pt idx="124">
                  <c:v>98.412064550985463</c:v>
                </c:pt>
                <c:pt idx="125">
                  <c:v>99.358196372595899</c:v>
                </c:pt>
                <c:pt idx="126">
                  <c:v>99.91439138276192</c:v>
                </c:pt>
                <c:pt idx="127">
                  <c:v>97.838382414737268</c:v>
                </c:pt>
                <c:pt idx="128">
                  <c:v>103.262001519031</c:v>
                </c:pt>
                <c:pt idx="129">
                  <c:v>104.21622439897797</c:v>
                </c:pt>
                <c:pt idx="130">
                  <c:v>104.21622439897797</c:v>
                </c:pt>
                <c:pt idx="131">
                  <c:v>104.21622439897797</c:v>
                </c:pt>
                <c:pt idx="132">
                  <c:v>103.28496968463148</c:v>
                </c:pt>
                <c:pt idx="133">
                  <c:v>104.18490417315915</c:v>
                </c:pt>
                <c:pt idx="134">
                  <c:v>103.32516397443231</c:v>
                </c:pt>
                <c:pt idx="135">
                  <c:v>103.00595867296209</c:v>
                </c:pt>
                <c:pt idx="136">
                  <c:v>103.49612020702676</c:v>
                </c:pt>
                <c:pt idx="137">
                  <c:v>103.49612020702676</c:v>
                </c:pt>
                <c:pt idx="138">
                  <c:v>103.49612020702676</c:v>
                </c:pt>
                <c:pt idx="139">
                  <c:v>103.09417730901846</c:v>
                </c:pt>
                <c:pt idx="140">
                  <c:v>104.49419140312008</c:v>
                </c:pt>
                <c:pt idx="141">
                  <c:v>105.11224385927831</c:v>
                </c:pt>
                <c:pt idx="142">
                  <c:v>105.11224385927831</c:v>
                </c:pt>
                <c:pt idx="143">
                  <c:v>105.08248964475041</c:v>
                </c:pt>
                <c:pt idx="144">
                  <c:v>105.08248964475041</c:v>
                </c:pt>
                <c:pt idx="145">
                  <c:v>105.08248964475041</c:v>
                </c:pt>
                <c:pt idx="146">
                  <c:v>103.45957994357147</c:v>
                </c:pt>
                <c:pt idx="147">
                  <c:v>103.2948877561408</c:v>
                </c:pt>
                <c:pt idx="148">
                  <c:v>106.49163880471586</c:v>
                </c:pt>
                <c:pt idx="149">
                  <c:v>106.39924413855032</c:v>
                </c:pt>
                <c:pt idx="150">
                  <c:v>106.27213622210223</c:v>
                </c:pt>
                <c:pt idx="151">
                  <c:v>106.27213622210223</c:v>
                </c:pt>
                <c:pt idx="152">
                  <c:v>106.27213622210223</c:v>
                </c:pt>
                <c:pt idx="153">
                  <c:v>104.37047651113573</c:v>
                </c:pt>
                <c:pt idx="154">
                  <c:v>102.86762767559563</c:v>
                </c:pt>
                <c:pt idx="155">
                  <c:v>102.67605229433713</c:v>
                </c:pt>
                <c:pt idx="156">
                  <c:v>103.44835686265307</c:v>
                </c:pt>
                <c:pt idx="157">
                  <c:v>102.68805838090103</c:v>
                </c:pt>
                <c:pt idx="158">
                  <c:v>102.68805838090103</c:v>
                </c:pt>
                <c:pt idx="159">
                  <c:v>102.68805838090103</c:v>
                </c:pt>
                <c:pt idx="160">
                  <c:v>104.15436695298584</c:v>
                </c:pt>
                <c:pt idx="161">
                  <c:v>104.9136214272106</c:v>
                </c:pt>
                <c:pt idx="162">
                  <c:v>104.27860384873385</c:v>
                </c:pt>
                <c:pt idx="163">
                  <c:v>101.67980811141658</c:v>
                </c:pt>
                <c:pt idx="164">
                  <c:v>100.54732094618412</c:v>
                </c:pt>
                <c:pt idx="165">
                  <c:v>100.54732094618412</c:v>
                </c:pt>
                <c:pt idx="166">
                  <c:v>100.54732094618412</c:v>
                </c:pt>
                <c:pt idx="167">
                  <c:v>99.641644416256327</c:v>
                </c:pt>
                <c:pt idx="168">
                  <c:v>99.745001161458461</c:v>
                </c:pt>
                <c:pt idx="169">
                  <c:v>101.22801385397997</c:v>
                </c:pt>
                <c:pt idx="170">
                  <c:v>99.765098306358865</c:v>
                </c:pt>
                <c:pt idx="171">
                  <c:v>100.35052552728915</c:v>
                </c:pt>
                <c:pt idx="172">
                  <c:v>100.35052552728915</c:v>
                </c:pt>
                <c:pt idx="173">
                  <c:v>100.35052552728915</c:v>
                </c:pt>
                <c:pt idx="174">
                  <c:v>100.35052552728915</c:v>
                </c:pt>
                <c:pt idx="175">
                  <c:v>99.944145597289861</c:v>
                </c:pt>
                <c:pt idx="176">
                  <c:v>98.742753935255976</c:v>
                </c:pt>
                <c:pt idx="177">
                  <c:v>100.46693236658247</c:v>
                </c:pt>
                <c:pt idx="178">
                  <c:v>100.21167252615902</c:v>
                </c:pt>
                <c:pt idx="179">
                  <c:v>100.21167252615902</c:v>
                </c:pt>
                <c:pt idx="180">
                  <c:v>100.21167252615902</c:v>
                </c:pt>
                <c:pt idx="181">
                  <c:v>100.21167252615902</c:v>
                </c:pt>
                <c:pt idx="182">
                  <c:v>99.810773635678018</c:v>
                </c:pt>
                <c:pt idx="183">
                  <c:v>100.56324206097537</c:v>
                </c:pt>
                <c:pt idx="184">
                  <c:v>99.392126617233018</c:v>
                </c:pt>
                <c:pt idx="185">
                  <c:v>101.66232098533442</c:v>
                </c:pt>
                <c:pt idx="186">
                  <c:v>101.66232098533442</c:v>
                </c:pt>
                <c:pt idx="187">
                  <c:v>101.66232098533442</c:v>
                </c:pt>
                <c:pt idx="188">
                  <c:v>101.58428142266918</c:v>
                </c:pt>
                <c:pt idx="189">
                  <c:v>102.29316253370199</c:v>
                </c:pt>
                <c:pt idx="190">
                  <c:v>103.60756801056547</c:v>
                </c:pt>
                <c:pt idx="191">
                  <c:v>103.96148656231824</c:v>
                </c:pt>
                <c:pt idx="192">
                  <c:v>104.37700155818138</c:v>
                </c:pt>
                <c:pt idx="193">
                  <c:v>104.37700155818138</c:v>
                </c:pt>
                <c:pt idx="194">
                  <c:v>104.37700155818138</c:v>
                </c:pt>
                <c:pt idx="195">
                  <c:v>104.37700155818138</c:v>
                </c:pt>
                <c:pt idx="196">
                  <c:v>104.16506803014063</c:v>
                </c:pt>
                <c:pt idx="197">
                  <c:v>102.54398534213446</c:v>
                </c:pt>
                <c:pt idx="198">
                  <c:v>101.76071869478193</c:v>
                </c:pt>
                <c:pt idx="199">
                  <c:v>103.68586857511258</c:v>
                </c:pt>
                <c:pt idx="200">
                  <c:v>103.68586857511258</c:v>
                </c:pt>
                <c:pt idx="201">
                  <c:v>103.68586857511258</c:v>
                </c:pt>
                <c:pt idx="202">
                  <c:v>104.91779745731982</c:v>
                </c:pt>
                <c:pt idx="203">
                  <c:v>104.84315091911827</c:v>
                </c:pt>
                <c:pt idx="204">
                  <c:v>104.82409778174515</c:v>
                </c:pt>
                <c:pt idx="205">
                  <c:v>105.97798710128716</c:v>
                </c:pt>
                <c:pt idx="206">
                  <c:v>106.24238200757443</c:v>
                </c:pt>
                <c:pt idx="207">
                  <c:v>106.24238200757443</c:v>
                </c:pt>
                <c:pt idx="208">
                  <c:v>106.24238200757443</c:v>
                </c:pt>
                <c:pt idx="209">
                  <c:v>104.86455307342783</c:v>
                </c:pt>
                <c:pt idx="210">
                  <c:v>106.40002714419587</c:v>
                </c:pt>
                <c:pt idx="211">
                  <c:v>107.51215616264611</c:v>
                </c:pt>
                <c:pt idx="212">
                  <c:v>109.09252255708783</c:v>
                </c:pt>
                <c:pt idx="213">
                  <c:v>107.96290641255541</c:v>
                </c:pt>
                <c:pt idx="214">
                  <c:v>107.96290641255541</c:v>
                </c:pt>
                <c:pt idx="215">
                  <c:v>107.96290641255541</c:v>
                </c:pt>
                <c:pt idx="216">
                  <c:v>107.29996163272355</c:v>
                </c:pt>
                <c:pt idx="217">
                  <c:v>108.68118359133388</c:v>
                </c:pt>
                <c:pt idx="218">
                  <c:v>107.47692090859992</c:v>
                </c:pt>
                <c:pt idx="219">
                  <c:v>106.52791806628943</c:v>
                </c:pt>
                <c:pt idx="220">
                  <c:v>106.76177575240334</c:v>
                </c:pt>
                <c:pt idx="221">
                  <c:v>106.76177575240334</c:v>
                </c:pt>
                <c:pt idx="222">
                  <c:v>106.76177575240334</c:v>
                </c:pt>
                <c:pt idx="223">
                  <c:v>107.98404756498311</c:v>
                </c:pt>
                <c:pt idx="224">
                  <c:v>107.95377134669158</c:v>
                </c:pt>
                <c:pt idx="225">
                  <c:v>108.25314050514322</c:v>
                </c:pt>
                <c:pt idx="226">
                  <c:v>106.76047074299422</c:v>
                </c:pt>
                <c:pt idx="227">
                  <c:v>106.46501661276994</c:v>
                </c:pt>
                <c:pt idx="228">
                  <c:v>106.46501661276994</c:v>
                </c:pt>
                <c:pt idx="229">
                  <c:v>106.46501661276994</c:v>
                </c:pt>
                <c:pt idx="230">
                  <c:v>106.46501661276994</c:v>
                </c:pt>
                <c:pt idx="231">
                  <c:v>104.33132622886227</c:v>
                </c:pt>
                <c:pt idx="232">
                  <c:v>104.16715604519524</c:v>
                </c:pt>
                <c:pt idx="233">
                  <c:v>104.72230704783398</c:v>
                </c:pt>
                <c:pt idx="234">
                  <c:v>103.61879109148393</c:v>
                </c:pt>
                <c:pt idx="235">
                  <c:v>103.61879109148393</c:v>
                </c:pt>
                <c:pt idx="236">
                  <c:v>103.61879109148393</c:v>
                </c:pt>
                <c:pt idx="237">
                  <c:v>103.93721338730867</c:v>
                </c:pt>
                <c:pt idx="238">
                  <c:v>103.621662112184</c:v>
                </c:pt>
                <c:pt idx="239">
                  <c:v>103.13202258188298</c:v>
                </c:pt>
                <c:pt idx="240">
                  <c:v>103.91398421982639</c:v>
                </c:pt>
                <c:pt idx="241">
                  <c:v>105.59196531807011</c:v>
                </c:pt>
                <c:pt idx="242">
                  <c:v>105.59196531807011</c:v>
                </c:pt>
                <c:pt idx="243">
                  <c:v>105.59196531807011</c:v>
                </c:pt>
                <c:pt idx="244">
                  <c:v>105.66452384121708</c:v>
                </c:pt>
                <c:pt idx="245">
                  <c:v>104.04500716450183</c:v>
                </c:pt>
                <c:pt idx="246">
                  <c:v>104.19221222585034</c:v>
                </c:pt>
                <c:pt idx="247">
                  <c:v>102.26888935869246</c:v>
                </c:pt>
                <c:pt idx="248">
                  <c:v>100.78822568310736</c:v>
                </c:pt>
                <c:pt idx="249">
                  <c:v>100.78822568310736</c:v>
                </c:pt>
                <c:pt idx="250">
                  <c:v>100.78822568310736</c:v>
                </c:pt>
                <c:pt idx="251">
                  <c:v>100.63606158600422</c:v>
                </c:pt>
                <c:pt idx="252">
                  <c:v>102.29420654122933</c:v>
                </c:pt>
                <c:pt idx="253">
                  <c:v>101.58010539256004</c:v>
                </c:pt>
                <c:pt idx="254">
                  <c:v>103.36405325482416</c:v>
                </c:pt>
                <c:pt idx="255">
                  <c:v>102.2250410425461</c:v>
                </c:pt>
                <c:pt idx="256">
                  <c:v>102.2250410425461</c:v>
                </c:pt>
                <c:pt idx="257">
                  <c:v>102.2250410425461</c:v>
                </c:pt>
                <c:pt idx="258">
                  <c:v>103.13672061575583</c:v>
                </c:pt>
                <c:pt idx="259">
                  <c:v>104.47566026951074</c:v>
                </c:pt>
                <c:pt idx="260">
                  <c:v>102.75565786829343</c:v>
                </c:pt>
                <c:pt idx="261">
                  <c:v>103.06233507943612</c:v>
                </c:pt>
                <c:pt idx="262">
                  <c:v>103.6435862702572</c:v>
                </c:pt>
                <c:pt idx="263">
                  <c:v>103.6435862702572</c:v>
                </c:pt>
                <c:pt idx="264">
                  <c:v>103.6435862702572</c:v>
                </c:pt>
                <c:pt idx="265">
                  <c:v>103.81428150096981</c:v>
                </c:pt>
                <c:pt idx="266">
                  <c:v>103.65089432294825</c:v>
                </c:pt>
                <c:pt idx="267">
                  <c:v>105.1265989627787</c:v>
                </c:pt>
                <c:pt idx="268">
                  <c:v>105.72742529473655</c:v>
                </c:pt>
                <c:pt idx="269">
                  <c:v>107.25376429964078</c:v>
                </c:pt>
                <c:pt idx="270">
                  <c:v>107.25376429964078</c:v>
                </c:pt>
                <c:pt idx="271">
                  <c:v>107.25376429964078</c:v>
                </c:pt>
                <c:pt idx="272">
                  <c:v>107.65048716001259</c:v>
                </c:pt>
                <c:pt idx="273">
                  <c:v>107.02643166057244</c:v>
                </c:pt>
                <c:pt idx="274">
                  <c:v>106.75968773734874</c:v>
                </c:pt>
                <c:pt idx="275">
                  <c:v>107.14179449233845</c:v>
                </c:pt>
                <c:pt idx="276">
                  <c:v>107.14179449233845</c:v>
                </c:pt>
                <c:pt idx="277">
                  <c:v>107.14179449233845</c:v>
                </c:pt>
                <c:pt idx="278">
                  <c:v>107.14179449233845</c:v>
                </c:pt>
                <c:pt idx="279">
                  <c:v>107.24854426200426</c:v>
                </c:pt>
                <c:pt idx="280">
                  <c:v>107.24410723001326</c:v>
                </c:pt>
                <c:pt idx="281">
                  <c:v>106.80066503279502</c:v>
                </c:pt>
                <c:pt idx="282">
                  <c:v>108.21712224545155</c:v>
                </c:pt>
                <c:pt idx="283">
                  <c:v>107.99318263084693</c:v>
                </c:pt>
                <c:pt idx="284">
                  <c:v>107.99318263084693</c:v>
                </c:pt>
                <c:pt idx="285">
                  <c:v>107.99318263084693</c:v>
                </c:pt>
                <c:pt idx="286">
                  <c:v>108.35023320518155</c:v>
                </c:pt>
                <c:pt idx="287">
                  <c:v>108.44288887322892</c:v>
                </c:pt>
                <c:pt idx="288">
                  <c:v>108.43375380736512</c:v>
                </c:pt>
                <c:pt idx="289">
                  <c:v>107.78829615361542</c:v>
                </c:pt>
                <c:pt idx="290">
                  <c:v>107.88564985553563</c:v>
                </c:pt>
                <c:pt idx="291">
                  <c:v>107.88564985553563</c:v>
                </c:pt>
                <c:pt idx="292">
                  <c:v>107.88564985553563</c:v>
                </c:pt>
                <c:pt idx="293">
                  <c:v>107.97752251793753</c:v>
                </c:pt>
                <c:pt idx="294">
                  <c:v>106.27030920892958</c:v>
                </c:pt>
                <c:pt idx="295">
                  <c:v>105.8621022657575</c:v>
                </c:pt>
                <c:pt idx="296">
                  <c:v>107.93341319990935</c:v>
                </c:pt>
                <c:pt idx="297">
                  <c:v>108.82421262257316</c:v>
                </c:pt>
                <c:pt idx="298">
                  <c:v>108.82421262257316</c:v>
                </c:pt>
                <c:pt idx="299">
                  <c:v>108.82421262257316</c:v>
                </c:pt>
                <c:pt idx="300">
                  <c:v>108.78219131959958</c:v>
                </c:pt>
                <c:pt idx="301">
                  <c:v>107.52181323227357</c:v>
                </c:pt>
                <c:pt idx="302">
                  <c:v>106.76934480697624</c:v>
                </c:pt>
                <c:pt idx="303">
                  <c:v>105.99860624995124</c:v>
                </c:pt>
                <c:pt idx="304">
                  <c:v>107.95690336927348</c:v>
                </c:pt>
                <c:pt idx="305">
                  <c:v>107.95690336927348</c:v>
                </c:pt>
                <c:pt idx="306">
                  <c:v>107.95690336927348</c:v>
                </c:pt>
                <c:pt idx="307">
                  <c:v>108.00571072117448</c:v>
                </c:pt>
                <c:pt idx="308">
                  <c:v>107.51111215511882</c:v>
                </c:pt>
                <c:pt idx="309">
                  <c:v>107.99318263084696</c:v>
                </c:pt>
                <c:pt idx="310">
                  <c:v>107.80995930980681</c:v>
                </c:pt>
                <c:pt idx="311">
                  <c:v>107.6392640790942</c:v>
                </c:pt>
                <c:pt idx="312">
                  <c:v>107.6392640790942</c:v>
                </c:pt>
                <c:pt idx="313">
                  <c:v>107.6392640790942</c:v>
                </c:pt>
                <c:pt idx="314">
                  <c:v>107.95768637491895</c:v>
                </c:pt>
                <c:pt idx="315">
                  <c:v>107.26916341066837</c:v>
                </c:pt>
                <c:pt idx="316">
                  <c:v>108.54467960714015</c:v>
                </c:pt>
                <c:pt idx="317">
                  <c:v>109.56989499894311</c:v>
                </c:pt>
                <c:pt idx="318">
                  <c:v>109.41146685667618</c:v>
                </c:pt>
                <c:pt idx="319">
                  <c:v>109.41146685667618</c:v>
                </c:pt>
                <c:pt idx="320">
                  <c:v>109.41146685667618</c:v>
                </c:pt>
                <c:pt idx="321">
                  <c:v>109.42843197899472</c:v>
                </c:pt>
                <c:pt idx="322">
                  <c:v>108.20041812501483</c:v>
                </c:pt>
                <c:pt idx="323">
                  <c:v>107.40853841556212</c:v>
                </c:pt>
                <c:pt idx="324">
                  <c:v>108.34918919765427</c:v>
                </c:pt>
                <c:pt idx="325">
                  <c:v>109.76303639149253</c:v>
                </c:pt>
                <c:pt idx="326">
                  <c:v>109.76303639149253</c:v>
                </c:pt>
                <c:pt idx="327">
                  <c:v>109.76303639149253</c:v>
                </c:pt>
                <c:pt idx="328">
                  <c:v>109.76303639149253</c:v>
                </c:pt>
                <c:pt idx="329">
                  <c:v>109.76486340466532</c:v>
                </c:pt>
                <c:pt idx="330">
                  <c:v>109.09434957026056</c:v>
                </c:pt>
                <c:pt idx="331">
                  <c:v>110.16941632149185</c:v>
                </c:pt>
                <c:pt idx="332">
                  <c:v>111.77066286647944</c:v>
                </c:pt>
                <c:pt idx="333">
                  <c:v>111.77066286647944</c:v>
                </c:pt>
                <c:pt idx="334">
                  <c:v>111.77066286647944</c:v>
                </c:pt>
                <c:pt idx="335">
                  <c:v>111.54672325187482</c:v>
                </c:pt>
                <c:pt idx="336">
                  <c:v>111.80929114498933</c:v>
                </c:pt>
                <c:pt idx="337">
                  <c:v>111.38307507197145</c:v>
                </c:pt>
                <c:pt idx="338">
                  <c:v>112.07238104186747</c:v>
                </c:pt>
                <c:pt idx="339">
                  <c:v>112.20105496960649</c:v>
                </c:pt>
                <c:pt idx="340">
                  <c:v>112.20105496960649</c:v>
                </c:pt>
                <c:pt idx="341">
                  <c:v>112.20105496960649</c:v>
                </c:pt>
                <c:pt idx="342">
                  <c:v>113.24688951007353</c:v>
                </c:pt>
                <c:pt idx="343">
                  <c:v>114.03198317059882</c:v>
                </c:pt>
                <c:pt idx="344">
                  <c:v>114.12542184429165</c:v>
                </c:pt>
                <c:pt idx="345">
                  <c:v>115.51525686500214</c:v>
                </c:pt>
                <c:pt idx="346">
                  <c:v>115.09112880703886</c:v>
                </c:pt>
                <c:pt idx="347">
                  <c:v>115.09112880703886</c:v>
                </c:pt>
                <c:pt idx="348">
                  <c:v>115.09112880703886</c:v>
                </c:pt>
                <c:pt idx="349">
                  <c:v>115.09112880703886</c:v>
                </c:pt>
                <c:pt idx="350">
                  <c:v>114.54615687779125</c:v>
                </c:pt>
                <c:pt idx="351">
                  <c:v>113.94533054583339</c:v>
                </c:pt>
                <c:pt idx="352">
                  <c:v>114.36815359438758</c:v>
                </c:pt>
                <c:pt idx="353">
                  <c:v>113.49223127898767</c:v>
                </c:pt>
                <c:pt idx="354">
                  <c:v>113.49223127898767</c:v>
                </c:pt>
                <c:pt idx="355">
                  <c:v>113.49223127898767</c:v>
                </c:pt>
                <c:pt idx="356">
                  <c:v>112.98301660754989</c:v>
                </c:pt>
                <c:pt idx="357">
                  <c:v>114.27732493951295</c:v>
                </c:pt>
                <c:pt idx="358">
                  <c:v>114.23686964783029</c:v>
                </c:pt>
                <c:pt idx="359">
                  <c:v>114.74791133244082</c:v>
                </c:pt>
                <c:pt idx="360">
                  <c:v>116.15575548299717</c:v>
                </c:pt>
                <c:pt idx="361">
                  <c:v>116.15575548299717</c:v>
                </c:pt>
                <c:pt idx="362">
                  <c:v>116.15575548299717</c:v>
                </c:pt>
                <c:pt idx="363">
                  <c:v>116.29173746342724</c:v>
                </c:pt>
                <c:pt idx="364">
                  <c:v>116.29173746342724</c:v>
                </c:pt>
                <c:pt idx="365">
                  <c:v>116.06283881306796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2B-4A29-96F1-337ED5F70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44747</c:v>
                </c:pt>
                <c:pt idx="1">
                  <c:v>44748</c:v>
                </c:pt>
                <c:pt idx="2">
                  <c:v>44749</c:v>
                </c:pt>
                <c:pt idx="3">
                  <c:v>44750</c:v>
                </c:pt>
                <c:pt idx="4">
                  <c:v>44751</c:v>
                </c:pt>
                <c:pt idx="5">
                  <c:v>44752</c:v>
                </c:pt>
                <c:pt idx="6">
                  <c:v>44753</c:v>
                </c:pt>
                <c:pt idx="7">
                  <c:v>44754</c:v>
                </c:pt>
                <c:pt idx="8">
                  <c:v>44755</c:v>
                </c:pt>
                <c:pt idx="9">
                  <c:v>44756</c:v>
                </c:pt>
                <c:pt idx="10">
                  <c:v>44757</c:v>
                </c:pt>
                <c:pt idx="11">
                  <c:v>44758</c:v>
                </c:pt>
                <c:pt idx="12">
                  <c:v>44759</c:v>
                </c:pt>
                <c:pt idx="13">
                  <c:v>44760</c:v>
                </c:pt>
                <c:pt idx="14">
                  <c:v>44761</c:v>
                </c:pt>
                <c:pt idx="15">
                  <c:v>44762</c:v>
                </c:pt>
                <c:pt idx="16">
                  <c:v>44763</c:v>
                </c:pt>
                <c:pt idx="17">
                  <c:v>44764</c:v>
                </c:pt>
                <c:pt idx="18">
                  <c:v>44765</c:v>
                </c:pt>
                <c:pt idx="19">
                  <c:v>44766</c:v>
                </c:pt>
                <c:pt idx="20">
                  <c:v>44767</c:v>
                </c:pt>
                <c:pt idx="21">
                  <c:v>44768</c:v>
                </c:pt>
                <c:pt idx="22">
                  <c:v>44769</c:v>
                </c:pt>
                <c:pt idx="23">
                  <c:v>44770</c:v>
                </c:pt>
                <c:pt idx="24">
                  <c:v>44771</c:v>
                </c:pt>
                <c:pt idx="25">
                  <c:v>44772</c:v>
                </c:pt>
                <c:pt idx="26">
                  <c:v>44773</c:v>
                </c:pt>
                <c:pt idx="27">
                  <c:v>44774</c:v>
                </c:pt>
                <c:pt idx="28">
                  <c:v>44775</c:v>
                </c:pt>
                <c:pt idx="29">
                  <c:v>44776</c:v>
                </c:pt>
                <c:pt idx="30">
                  <c:v>44777</c:v>
                </c:pt>
                <c:pt idx="31">
                  <c:v>44778</c:v>
                </c:pt>
                <c:pt idx="32">
                  <c:v>44779</c:v>
                </c:pt>
                <c:pt idx="33">
                  <c:v>44780</c:v>
                </c:pt>
                <c:pt idx="34">
                  <c:v>44781</c:v>
                </c:pt>
                <c:pt idx="35">
                  <c:v>44782</c:v>
                </c:pt>
                <c:pt idx="36">
                  <c:v>44783</c:v>
                </c:pt>
                <c:pt idx="37">
                  <c:v>44784</c:v>
                </c:pt>
                <c:pt idx="38">
                  <c:v>44785</c:v>
                </c:pt>
                <c:pt idx="39">
                  <c:v>44786</c:v>
                </c:pt>
                <c:pt idx="40">
                  <c:v>44787</c:v>
                </c:pt>
                <c:pt idx="41">
                  <c:v>44788</c:v>
                </c:pt>
                <c:pt idx="42">
                  <c:v>44789</c:v>
                </c:pt>
                <c:pt idx="43">
                  <c:v>44790</c:v>
                </c:pt>
                <c:pt idx="44">
                  <c:v>44791</c:v>
                </c:pt>
                <c:pt idx="45">
                  <c:v>44792</c:v>
                </c:pt>
                <c:pt idx="46">
                  <c:v>44793</c:v>
                </c:pt>
                <c:pt idx="47">
                  <c:v>44794</c:v>
                </c:pt>
                <c:pt idx="48">
                  <c:v>44795</c:v>
                </c:pt>
                <c:pt idx="49">
                  <c:v>44796</c:v>
                </c:pt>
                <c:pt idx="50">
                  <c:v>44797</c:v>
                </c:pt>
                <c:pt idx="51">
                  <c:v>44798</c:v>
                </c:pt>
                <c:pt idx="52">
                  <c:v>44799</c:v>
                </c:pt>
                <c:pt idx="53">
                  <c:v>44800</c:v>
                </c:pt>
                <c:pt idx="54">
                  <c:v>44801</c:v>
                </c:pt>
                <c:pt idx="55">
                  <c:v>44802</c:v>
                </c:pt>
                <c:pt idx="56">
                  <c:v>44803</c:v>
                </c:pt>
                <c:pt idx="57">
                  <c:v>44804</c:v>
                </c:pt>
                <c:pt idx="58">
                  <c:v>44805</c:v>
                </c:pt>
                <c:pt idx="59">
                  <c:v>44806</c:v>
                </c:pt>
                <c:pt idx="60">
                  <c:v>44807</c:v>
                </c:pt>
                <c:pt idx="61">
                  <c:v>44808</c:v>
                </c:pt>
                <c:pt idx="62">
                  <c:v>44809</c:v>
                </c:pt>
                <c:pt idx="63">
                  <c:v>44810</c:v>
                </c:pt>
                <c:pt idx="64">
                  <c:v>44811</c:v>
                </c:pt>
                <c:pt idx="65">
                  <c:v>44812</c:v>
                </c:pt>
                <c:pt idx="66">
                  <c:v>44813</c:v>
                </c:pt>
                <c:pt idx="67">
                  <c:v>44814</c:v>
                </c:pt>
                <c:pt idx="68">
                  <c:v>44815</c:v>
                </c:pt>
                <c:pt idx="69">
                  <c:v>44816</c:v>
                </c:pt>
                <c:pt idx="70">
                  <c:v>44817</c:v>
                </c:pt>
                <c:pt idx="71">
                  <c:v>44818</c:v>
                </c:pt>
                <c:pt idx="72">
                  <c:v>44819</c:v>
                </c:pt>
                <c:pt idx="73">
                  <c:v>44820</c:v>
                </c:pt>
                <c:pt idx="74">
                  <c:v>44821</c:v>
                </c:pt>
                <c:pt idx="75">
                  <c:v>44822</c:v>
                </c:pt>
                <c:pt idx="76">
                  <c:v>44823</c:v>
                </c:pt>
                <c:pt idx="77">
                  <c:v>44824</c:v>
                </c:pt>
                <c:pt idx="78">
                  <c:v>44825</c:v>
                </c:pt>
                <c:pt idx="79">
                  <c:v>44826</c:v>
                </c:pt>
                <c:pt idx="80">
                  <c:v>44827</c:v>
                </c:pt>
                <c:pt idx="81">
                  <c:v>44828</c:v>
                </c:pt>
                <c:pt idx="82">
                  <c:v>44829</c:v>
                </c:pt>
                <c:pt idx="83">
                  <c:v>44830</c:v>
                </c:pt>
                <c:pt idx="84">
                  <c:v>44831</c:v>
                </c:pt>
                <c:pt idx="85">
                  <c:v>44832</c:v>
                </c:pt>
                <c:pt idx="86">
                  <c:v>44833</c:v>
                </c:pt>
                <c:pt idx="87">
                  <c:v>44834</c:v>
                </c:pt>
                <c:pt idx="88">
                  <c:v>44835</c:v>
                </c:pt>
                <c:pt idx="89">
                  <c:v>44836</c:v>
                </c:pt>
                <c:pt idx="90">
                  <c:v>44837</c:v>
                </c:pt>
                <c:pt idx="91">
                  <c:v>44838</c:v>
                </c:pt>
                <c:pt idx="92">
                  <c:v>44839</c:v>
                </c:pt>
                <c:pt idx="93">
                  <c:v>44840</c:v>
                </c:pt>
                <c:pt idx="94">
                  <c:v>44841</c:v>
                </c:pt>
                <c:pt idx="95">
                  <c:v>44842</c:v>
                </c:pt>
                <c:pt idx="96">
                  <c:v>44843</c:v>
                </c:pt>
                <c:pt idx="97">
                  <c:v>44844</c:v>
                </c:pt>
                <c:pt idx="98">
                  <c:v>44845</c:v>
                </c:pt>
                <c:pt idx="99">
                  <c:v>44846</c:v>
                </c:pt>
                <c:pt idx="100">
                  <c:v>44847</c:v>
                </c:pt>
                <c:pt idx="101">
                  <c:v>44848</c:v>
                </c:pt>
                <c:pt idx="102">
                  <c:v>44849</c:v>
                </c:pt>
                <c:pt idx="103">
                  <c:v>44850</c:v>
                </c:pt>
                <c:pt idx="104">
                  <c:v>44851</c:v>
                </c:pt>
                <c:pt idx="105">
                  <c:v>44852</c:v>
                </c:pt>
                <c:pt idx="106">
                  <c:v>44853</c:v>
                </c:pt>
                <c:pt idx="107">
                  <c:v>44854</c:v>
                </c:pt>
                <c:pt idx="108">
                  <c:v>44855</c:v>
                </c:pt>
                <c:pt idx="109">
                  <c:v>44856</c:v>
                </c:pt>
                <c:pt idx="110">
                  <c:v>44857</c:v>
                </c:pt>
                <c:pt idx="111">
                  <c:v>44858</c:v>
                </c:pt>
                <c:pt idx="112">
                  <c:v>44859</c:v>
                </c:pt>
                <c:pt idx="113">
                  <c:v>44860</c:v>
                </c:pt>
                <c:pt idx="114">
                  <c:v>44861</c:v>
                </c:pt>
                <c:pt idx="115">
                  <c:v>44862</c:v>
                </c:pt>
                <c:pt idx="116">
                  <c:v>44863</c:v>
                </c:pt>
                <c:pt idx="117">
                  <c:v>44864</c:v>
                </c:pt>
                <c:pt idx="118">
                  <c:v>44865</c:v>
                </c:pt>
                <c:pt idx="119">
                  <c:v>44866</c:v>
                </c:pt>
                <c:pt idx="120">
                  <c:v>44867</c:v>
                </c:pt>
                <c:pt idx="121">
                  <c:v>44868</c:v>
                </c:pt>
                <c:pt idx="122">
                  <c:v>44869</c:v>
                </c:pt>
                <c:pt idx="123">
                  <c:v>44870</c:v>
                </c:pt>
                <c:pt idx="124">
                  <c:v>44871</c:v>
                </c:pt>
                <c:pt idx="125">
                  <c:v>44872</c:v>
                </c:pt>
                <c:pt idx="126">
                  <c:v>44873</c:v>
                </c:pt>
                <c:pt idx="127">
                  <c:v>44874</c:v>
                </c:pt>
                <c:pt idx="128">
                  <c:v>44875</c:v>
                </c:pt>
                <c:pt idx="129">
                  <c:v>44876</c:v>
                </c:pt>
                <c:pt idx="130">
                  <c:v>44877</c:v>
                </c:pt>
                <c:pt idx="131">
                  <c:v>44878</c:v>
                </c:pt>
                <c:pt idx="132">
                  <c:v>44879</c:v>
                </c:pt>
                <c:pt idx="133">
                  <c:v>44880</c:v>
                </c:pt>
                <c:pt idx="134">
                  <c:v>44881</c:v>
                </c:pt>
                <c:pt idx="135">
                  <c:v>44882</c:v>
                </c:pt>
                <c:pt idx="136">
                  <c:v>44883</c:v>
                </c:pt>
                <c:pt idx="137">
                  <c:v>44884</c:v>
                </c:pt>
                <c:pt idx="138">
                  <c:v>44885</c:v>
                </c:pt>
                <c:pt idx="139">
                  <c:v>44886</c:v>
                </c:pt>
                <c:pt idx="140">
                  <c:v>44887</c:v>
                </c:pt>
                <c:pt idx="141">
                  <c:v>44888</c:v>
                </c:pt>
                <c:pt idx="142">
                  <c:v>44889</c:v>
                </c:pt>
                <c:pt idx="143">
                  <c:v>44890</c:v>
                </c:pt>
                <c:pt idx="144">
                  <c:v>44891</c:v>
                </c:pt>
                <c:pt idx="145">
                  <c:v>44892</c:v>
                </c:pt>
                <c:pt idx="146">
                  <c:v>44893</c:v>
                </c:pt>
                <c:pt idx="147">
                  <c:v>44894</c:v>
                </c:pt>
                <c:pt idx="148">
                  <c:v>44895</c:v>
                </c:pt>
                <c:pt idx="149">
                  <c:v>44896</c:v>
                </c:pt>
                <c:pt idx="150">
                  <c:v>44897</c:v>
                </c:pt>
                <c:pt idx="151">
                  <c:v>44898</c:v>
                </c:pt>
                <c:pt idx="152">
                  <c:v>44899</c:v>
                </c:pt>
                <c:pt idx="153">
                  <c:v>44900</c:v>
                </c:pt>
                <c:pt idx="154">
                  <c:v>44901</c:v>
                </c:pt>
                <c:pt idx="155">
                  <c:v>44902</c:v>
                </c:pt>
                <c:pt idx="156">
                  <c:v>44903</c:v>
                </c:pt>
                <c:pt idx="157">
                  <c:v>44904</c:v>
                </c:pt>
                <c:pt idx="158">
                  <c:v>44905</c:v>
                </c:pt>
                <c:pt idx="159">
                  <c:v>44906</c:v>
                </c:pt>
                <c:pt idx="160">
                  <c:v>44907</c:v>
                </c:pt>
                <c:pt idx="161">
                  <c:v>44908</c:v>
                </c:pt>
                <c:pt idx="162">
                  <c:v>44909</c:v>
                </c:pt>
                <c:pt idx="163">
                  <c:v>44910</c:v>
                </c:pt>
                <c:pt idx="164">
                  <c:v>44911</c:v>
                </c:pt>
                <c:pt idx="165">
                  <c:v>44912</c:v>
                </c:pt>
                <c:pt idx="166">
                  <c:v>44913</c:v>
                </c:pt>
                <c:pt idx="167">
                  <c:v>44914</c:v>
                </c:pt>
                <c:pt idx="168">
                  <c:v>44915</c:v>
                </c:pt>
                <c:pt idx="169">
                  <c:v>44916</c:v>
                </c:pt>
                <c:pt idx="170">
                  <c:v>44917</c:v>
                </c:pt>
                <c:pt idx="171">
                  <c:v>44918</c:v>
                </c:pt>
                <c:pt idx="172">
                  <c:v>44919</c:v>
                </c:pt>
                <c:pt idx="173">
                  <c:v>44920</c:v>
                </c:pt>
                <c:pt idx="174">
                  <c:v>44921</c:v>
                </c:pt>
                <c:pt idx="175">
                  <c:v>44922</c:v>
                </c:pt>
                <c:pt idx="176">
                  <c:v>44923</c:v>
                </c:pt>
                <c:pt idx="177">
                  <c:v>44924</c:v>
                </c:pt>
                <c:pt idx="178">
                  <c:v>44925</c:v>
                </c:pt>
                <c:pt idx="179">
                  <c:v>44926</c:v>
                </c:pt>
                <c:pt idx="180">
                  <c:v>44927</c:v>
                </c:pt>
                <c:pt idx="181">
                  <c:v>44928</c:v>
                </c:pt>
                <c:pt idx="182">
                  <c:v>44929</c:v>
                </c:pt>
                <c:pt idx="183">
                  <c:v>44930</c:v>
                </c:pt>
                <c:pt idx="184">
                  <c:v>44931</c:v>
                </c:pt>
                <c:pt idx="185">
                  <c:v>44932</c:v>
                </c:pt>
                <c:pt idx="186">
                  <c:v>44933</c:v>
                </c:pt>
                <c:pt idx="187">
                  <c:v>44934</c:v>
                </c:pt>
                <c:pt idx="188">
                  <c:v>44935</c:v>
                </c:pt>
                <c:pt idx="189">
                  <c:v>44936</c:v>
                </c:pt>
                <c:pt idx="190">
                  <c:v>44937</c:v>
                </c:pt>
                <c:pt idx="191">
                  <c:v>44938</c:v>
                </c:pt>
                <c:pt idx="192">
                  <c:v>44939</c:v>
                </c:pt>
                <c:pt idx="193">
                  <c:v>44940</c:v>
                </c:pt>
                <c:pt idx="194">
                  <c:v>44941</c:v>
                </c:pt>
                <c:pt idx="195">
                  <c:v>44942</c:v>
                </c:pt>
                <c:pt idx="196">
                  <c:v>44943</c:v>
                </c:pt>
                <c:pt idx="197">
                  <c:v>44944</c:v>
                </c:pt>
                <c:pt idx="198">
                  <c:v>44945</c:v>
                </c:pt>
                <c:pt idx="199">
                  <c:v>44946</c:v>
                </c:pt>
                <c:pt idx="200">
                  <c:v>44947</c:v>
                </c:pt>
                <c:pt idx="201">
                  <c:v>44948</c:v>
                </c:pt>
                <c:pt idx="202">
                  <c:v>44949</c:v>
                </c:pt>
                <c:pt idx="203">
                  <c:v>44950</c:v>
                </c:pt>
                <c:pt idx="204">
                  <c:v>44951</c:v>
                </c:pt>
                <c:pt idx="205">
                  <c:v>44952</c:v>
                </c:pt>
                <c:pt idx="206">
                  <c:v>44953</c:v>
                </c:pt>
                <c:pt idx="207">
                  <c:v>44954</c:v>
                </c:pt>
                <c:pt idx="208">
                  <c:v>44955</c:v>
                </c:pt>
                <c:pt idx="209">
                  <c:v>44956</c:v>
                </c:pt>
                <c:pt idx="210">
                  <c:v>44957</c:v>
                </c:pt>
                <c:pt idx="211">
                  <c:v>44958</c:v>
                </c:pt>
                <c:pt idx="212">
                  <c:v>44959</c:v>
                </c:pt>
                <c:pt idx="213">
                  <c:v>44960</c:v>
                </c:pt>
                <c:pt idx="214">
                  <c:v>44961</c:v>
                </c:pt>
                <c:pt idx="215">
                  <c:v>44962</c:v>
                </c:pt>
                <c:pt idx="216">
                  <c:v>44963</c:v>
                </c:pt>
                <c:pt idx="217">
                  <c:v>44964</c:v>
                </c:pt>
                <c:pt idx="218">
                  <c:v>44965</c:v>
                </c:pt>
                <c:pt idx="219">
                  <c:v>44966</c:v>
                </c:pt>
                <c:pt idx="220">
                  <c:v>44967</c:v>
                </c:pt>
                <c:pt idx="221">
                  <c:v>44968</c:v>
                </c:pt>
                <c:pt idx="222">
                  <c:v>44969</c:v>
                </c:pt>
                <c:pt idx="223">
                  <c:v>44970</c:v>
                </c:pt>
                <c:pt idx="224">
                  <c:v>44971</c:v>
                </c:pt>
                <c:pt idx="225">
                  <c:v>44972</c:v>
                </c:pt>
                <c:pt idx="226">
                  <c:v>44973</c:v>
                </c:pt>
                <c:pt idx="227">
                  <c:v>44974</c:v>
                </c:pt>
                <c:pt idx="228">
                  <c:v>44975</c:v>
                </c:pt>
                <c:pt idx="229">
                  <c:v>44976</c:v>
                </c:pt>
                <c:pt idx="230">
                  <c:v>44977</c:v>
                </c:pt>
                <c:pt idx="231">
                  <c:v>44978</c:v>
                </c:pt>
                <c:pt idx="232">
                  <c:v>44979</c:v>
                </c:pt>
                <c:pt idx="233">
                  <c:v>44980</c:v>
                </c:pt>
                <c:pt idx="234">
                  <c:v>44981</c:v>
                </c:pt>
                <c:pt idx="235">
                  <c:v>44982</c:v>
                </c:pt>
                <c:pt idx="236">
                  <c:v>44983</c:v>
                </c:pt>
                <c:pt idx="237">
                  <c:v>44984</c:v>
                </c:pt>
                <c:pt idx="238">
                  <c:v>44985</c:v>
                </c:pt>
                <c:pt idx="239">
                  <c:v>44986</c:v>
                </c:pt>
                <c:pt idx="240">
                  <c:v>44987</c:v>
                </c:pt>
                <c:pt idx="241">
                  <c:v>44988</c:v>
                </c:pt>
                <c:pt idx="242">
                  <c:v>44989</c:v>
                </c:pt>
                <c:pt idx="243">
                  <c:v>44990</c:v>
                </c:pt>
                <c:pt idx="244">
                  <c:v>44991</c:v>
                </c:pt>
                <c:pt idx="245">
                  <c:v>44992</c:v>
                </c:pt>
                <c:pt idx="246">
                  <c:v>44993</c:v>
                </c:pt>
                <c:pt idx="247">
                  <c:v>44994</c:v>
                </c:pt>
                <c:pt idx="248">
                  <c:v>44995</c:v>
                </c:pt>
                <c:pt idx="249">
                  <c:v>44996</c:v>
                </c:pt>
                <c:pt idx="250">
                  <c:v>44997</c:v>
                </c:pt>
                <c:pt idx="251">
                  <c:v>44998</c:v>
                </c:pt>
                <c:pt idx="252">
                  <c:v>44999</c:v>
                </c:pt>
                <c:pt idx="253">
                  <c:v>45000</c:v>
                </c:pt>
                <c:pt idx="254">
                  <c:v>45001</c:v>
                </c:pt>
                <c:pt idx="255">
                  <c:v>45002</c:v>
                </c:pt>
                <c:pt idx="256">
                  <c:v>45003</c:v>
                </c:pt>
                <c:pt idx="257">
                  <c:v>45004</c:v>
                </c:pt>
                <c:pt idx="258">
                  <c:v>45005</c:v>
                </c:pt>
                <c:pt idx="259">
                  <c:v>45006</c:v>
                </c:pt>
                <c:pt idx="260">
                  <c:v>45007</c:v>
                </c:pt>
                <c:pt idx="261">
                  <c:v>45008</c:v>
                </c:pt>
                <c:pt idx="262">
                  <c:v>45009</c:v>
                </c:pt>
                <c:pt idx="263">
                  <c:v>45010</c:v>
                </c:pt>
                <c:pt idx="264">
                  <c:v>45011</c:v>
                </c:pt>
                <c:pt idx="265">
                  <c:v>45012</c:v>
                </c:pt>
                <c:pt idx="266">
                  <c:v>45013</c:v>
                </c:pt>
                <c:pt idx="267">
                  <c:v>45014</c:v>
                </c:pt>
                <c:pt idx="268">
                  <c:v>45015</c:v>
                </c:pt>
                <c:pt idx="269">
                  <c:v>45016</c:v>
                </c:pt>
                <c:pt idx="270">
                  <c:v>45017</c:v>
                </c:pt>
                <c:pt idx="271">
                  <c:v>45018</c:v>
                </c:pt>
                <c:pt idx="272">
                  <c:v>45019</c:v>
                </c:pt>
                <c:pt idx="273">
                  <c:v>45020</c:v>
                </c:pt>
                <c:pt idx="274">
                  <c:v>45021</c:v>
                </c:pt>
                <c:pt idx="275">
                  <c:v>45022</c:v>
                </c:pt>
                <c:pt idx="276">
                  <c:v>45023</c:v>
                </c:pt>
                <c:pt idx="277">
                  <c:v>45024</c:v>
                </c:pt>
                <c:pt idx="278">
                  <c:v>45025</c:v>
                </c:pt>
                <c:pt idx="279">
                  <c:v>45026</c:v>
                </c:pt>
                <c:pt idx="280">
                  <c:v>45027</c:v>
                </c:pt>
                <c:pt idx="281">
                  <c:v>45028</c:v>
                </c:pt>
                <c:pt idx="282">
                  <c:v>45029</c:v>
                </c:pt>
                <c:pt idx="283">
                  <c:v>45030</c:v>
                </c:pt>
                <c:pt idx="284">
                  <c:v>45031</c:v>
                </c:pt>
                <c:pt idx="285">
                  <c:v>45032</c:v>
                </c:pt>
                <c:pt idx="286">
                  <c:v>45033</c:v>
                </c:pt>
                <c:pt idx="287">
                  <c:v>45034</c:v>
                </c:pt>
                <c:pt idx="288">
                  <c:v>45035</c:v>
                </c:pt>
                <c:pt idx="289">
                  <c:v>45036</c:v>
                </c:pt>
                <c:pt idx="290">
                  <c:v>45037</c:v>
                </c:pt>
                <c:pt idx="291">
                  <c:v>45038</c:v>
                </c:pt>
                <c:pt idx="292">
                  <c:v>45039</c:v>
                </c:pt>
                <c:pt idx="293">
                  <c:v>45040</c:v>
                </c:pt>
                <c:pt idx="294">
                  <c:v>45041</c:v>
                </c:pt>
                <c:pt idx="295">
                  <c:v>45042</c:v>
                </c:pt>
                <c:pt idx="296">
                  <c:v>45043</c:v>
                </c:pt>
                <c:pt idx="297">
                  <c:v>45044</c:v>
                </c:pt>
                <c:pt idx="298">
                  <c:v>45045</c:v>
                </c:pt>
                <c:pt idx="299">
                  <c:v>45046</c:v>
                </c:pt>
                <c:pt idx="300">
                  <c:v>45047</c:v>
                </c:pt>
                <c:pt idx="301">
                  <c:v>45048</c:v>
                </c:pt>
                <c:pt idx="302">
                  <c:v>45049</c:v>
                </c:pt>
                <c:pt idx="303">
                  <c:v>45050</c:v>
                </c:pt>
                <c:pt idx="304">
                  <c:v>45051</c:v>
                </c:pt>
                <c:pt idx="305">
                  <c:v>45052</c:v>
                </c:pt>
                <c:pt idx="306">
                  <c:v>45053</c:v>
                </c:pt>
                <c:pt idx="307">
                  <c:v>45054</c:v>
                </c:pt>
                <c:pt idx="308">
                  <c:v>45055</c:v>
                </c:pt>
                <c:pt idx="309">
                  <c:v>45056</c:v>
                </c:pt>
                <c:pt idx="310">
                  <c:v>45057</c:v>
                </c:pt>
                <c:pt idx="311">
                  <c:v>45058</c:v>
                </c:pt>
                <c:pt idx="312">
                  <c:v>45059</c:v>
                </c:pt>
                <c:pt idx="313">
                  <c:v>45060</c:v>
                </c:pt>
                <c:pt idx="314">
                  <c:v>45061</c:v>
                </c:pt>
                <c:pt idx="315">
                  <c:v>45062</c:v>
                </c:pt>
                <c:pt idx="316">
                  <c:v>45063</c:v>
                </c:pt>
                <c:pt idx="317">
                  <c:v>45064</c:v>
                </c:pt>
                <c:pt idx="318">
                  <c:v>45065</c:v>
                </c:pt>
                <c:pt idx="319">
                  <c:v>45066</c:v>
                </c:pt>
                <c:pt idx="320">
                  <c:v>45067</c:v>
                </c:pt>
                <c:pt idx="321">
                  <c:v>45068</c:v>
                </c:pt>
                <c:pt idx="322">
                  <c:v>45069</c:v>
                </c:pt>
                <c:pt idx="323">
                  <c:v>45070</c:v>
                </c:pt>
                <c:pt idx="324">
                  <c:v>45071</c:v>
                </c:pt>
                <c:pt idx="325">
                  <c:v>45072</c:v>
                </c:pt>
                <c:pt idx="326">
                  <c:v>45073</c:v>
                </c:pt>
                <c:pt idx="327">
                  <c:v>45074</c:v>
                </c:pt>
                <c:pt idx="328">
                  <c:v>45075</c:v>
                </c:pt>
                <c:pt idx="329">
                  <c:v>45076</c:v>
                </c:pt>
                <c:pt idx="330">
                  <c:v>45077</c:v>
                </c:pt>
                <c:pt idx="331">
                  <c:v>45078</c:v>
                </c:pt>
                <c:pt idx="332">
                  <c:v>45079</c:v>
                </c:pt>
                <c:pt idx="333">
                  <c:v>45080</c:v>
                </c:pt>
                <c:pt idx="334">
                  <c:v>45081</c:v>
                </c:pt>
                <c:pt idx="335">
                  <c:v>45082</c:v>
                </c:pt>
                <c:pt idx="336">
                  <c:v>45083</c:v>
                </c:pt>
                <c:pt idx="337">
                  <c:v>45084</c:v>
                </c:pt>
                <c:pt idx="338">
                  <c:v>45085</c:v>
                </c:pt>
                <c:pt idx="339">
                  <c:v>45086</c:v>
                </c:pt>
                <c:pt idx="340">
                  <c:v>45087</c:v>
                </c:pt>
                <c:pt idx="341">
                  <c:v>45088</c:v>
                </c:pt>
                <c:pt idx="342">
                  <c:v>45089</c:v>
                </c:pt>
                <c:pt idx="343">
                  <c:v>45090</c:v>
                </c:pt>
                <c:pt idx="344">
                  <c:v>45091</c:v>
                </c:pt>
                <c:pt idx="345">
                  <c:v>45092</c:v>
                </c:pt>
                <c:pt idx="346">
                  <c:v>45093</c:v>
                </c:pt>
                <c:pt idx="347">
                  <c:v>45094</c:v>
                </c:pt>
                <c:pt idx="348">
                  <c:v>45095</c:v>
                </c:pt>
                <c:pt idx="349">
                  <c:v>45096</c:v>
                </c:pt>
                <c:pt idx="350">
                  <c:v>45097</c:v>
                </c:pt>
                <c:pt idx="351">
                  <c:v>45098</c:v>
                </c:pt>
                <c:pt idx="352">
                  <c:v>45099</c:v>
                </c:pt>
                <c:pt idx="353">
                  <c:v>45100</c:v>
                </c:pt>
                <c:pt idx="354">
                  <c:v>45101</c:v>
                </c:pt>
                <c:pt idx="355">
                  <c:v>45102</c:v>
                </c:pt>
                <c:pt idx="356">
                  <c:v>45103</c:v>
                </c:pt>
                <c:pt idx="357">
                  <c:v>45104</c:v>
                </c:pt>
                <c:pt idx="358">
                  <c:v>45105</c:v>
                </c:pt>
                <c:pt idx="359">
                  <c:v>45106</c:v>
                </c:pt>
                <c:pt idx="360">
                  <c:v>45107</c:v>
                </c:pt>
                <c:pt idx="361">
                  <c:v>45108</c:v>
                </c:pt>
                <c:pt idx="362">
                  <c:v>45109</c:v>
                </c:pt>
                <c:pt idx="363">
                  <c:v>45110</c:v>
                </c:pt>
                <c:pt idx="364">
                  <c:v>45111</c:v>
                </c:pt>
                <c:pt idx="365">
                  <c:v>45112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98.804774694618075</c:v>
                </c:pt>
                <c:pt idx="2">
                  <c:v>100.25378952877875</c:v>
                </c:pt>
                <c:pt idx="3">
                  <c:v>100.35468467994551</c:v>
                </c:pt>
                <c:pt idx="4">
                  <c:v>100.35468467994551</c:v>
                </c:pt>
                <c:pt idx="5">
                  <c:v>100.35468467994551</c:v>
                </c:pt>
                <c:pt idx="6">
                  <c:v>101.47153269422978</c:v>
                </c:pt>
                <c:pt idx="7">
                  <c:v>99.67146631384901</c:v>
                </c:pt>
                <c:pt idx="8">
                  <c:v>100.20928364064221</c:v>
                </c:pt>
                <c:pt idx="9">
                  <c:v>100.83229038426823</c:v>
                </c:pt>
                <c:pt idx="10">
                  <c:v>101.38134771852449</c:v>
                </c:pt>
                <c:pt idx="11">
                  <c:v>101.38134771852449</c:v>
                </c:pt>
                <c:pt idx="12">
                  <c:v>101.38134771852449</c:v>
                </c:pt>
                <c:pt idx="13">
                  <c:v>101.38134771852449</c:v>
                </c:pt>
                <c:pt idx="14">
                  <c:v>102.03686343996456</c:v>
                </c:pt>
                <c:pt idx="15">
                  <c:v>104.75633972373802</c:v>
                </c:pt>
                <c:pt idx="16">
                  <c:v>105.22085100859198</c:v>
                </c:pt>
                <c:pt idx="17">
                  <c:v>105.64342987503154</c:v>
                </c:pt>
                <c:pt idx="18">
                  <c:v>105.64342987503154</c:v>
                </c:pt>
                <c:pt idx="19">
                  <c:v>105.64342987503154</c:v>
                </c:pt>
                <c:pt idx="20">
                  <c:v>104.82820765024427</c:v>
                </c:pt>
                <c:pt idx="21">
                  <c:v>104.66153764058997</c:v>
                </c:pt>
                <c:pt idx="22">
                  <c:v>104.89065213615017</c:v>
                </c:pt>
                <c:pt idx="23">
                  <c:v>105.26808174702263</c:v>
                </c:pt>
                <c:pt idx="24">
                  <c:v>105.21570406914762</c:v>
                </c:pt>
                <c:pt idx="25">
                  <c:v>105.21570406914762</c:v>
                </c:pt>
                <c:pt idx="26">
                  <c:v>105.21570406914762</c:v>
                </c:pt>
                <c:pt idx="27">
                  <c:v>105.94123330508825</c:v>
                </c:pt>
                <c:pt idx="28">
                  <c:v>104.43265021588763</c:v>
                </c:pt>
                <c:pt idx="29">
                  <c:v>104.9896171850253</c:v>
                </c:pt>
                <c:pt idx="30">
                  <c:v>105.70981025580669</c:v>
                </c:pt>
                <c:pt idx="31">
                  <c:v>106.63198285463642</c:v>
                </c:pt>
                <c:pt idx="32">
                  <c:v>106.63198285463642</c:v>
                </c:pt>
                <c:pt idx="33">
                  <c:v>106.63198285463642</c:v>
                </c:pt>
                <c:pt idx="34">
                  <c:v>106.90965266863132</c:v>
                </c:pt>
                <c:pt idx="35">
                  <c:v>105.96624894459356</c:v>
                </c:pt>
                <c:pt idx="36">
                  <c:v>105.28265212706734</c:v>
                </c:pt>
                <c:pt idx="37">
                  <c:v>105.28265212706734</c:v>
                </c:pt>
                <c:pt idx="38">
                  <c:v>108.03645395551757</c:v>
                </c:pt>
                <c:pt idx="39">
                  <c:v>108.03645395551757</c:v>
                </c:pt>
                <c:pt idx="40">
                  <c:v>108.03645395551757</c:v>
                </c:pt>
                <c:pt idx="41">
                  <c:v>109.26566419928947</c:v>
                </c:pt>
                <c:pt idx="42">
                  <c:v>109.25480264325614</c:v>
                </c:pt>
                <c:pt idx="43">
                  <c:v>110.5939908725084</c:v>
                </c:pt>
                <c:pt idx="44">
                  <c:v>109.53194262524943</c:v>
                </c:pt>
                <c:pt idx="45">
                  <c:v>109.48724751139801</c:v>
                </c:pt>
                <c:pt idx="46">
                  <c:v>109.48724751139801</c:v>
                </c:pt>
                <c:pt idx="47">
                  <c:v>109.48724751139801</c:v>
                </c:pt>
                <c:pt idx="48">
                  <c:v>108.97319693439202</c:v>
                </c:pt>
                <c:pt idx="49">
                  <c:v>107.6798391732804</c:v>
                </c:pt>
                <c:pt idx="50">
                  <c:v>107.15273202194865</c:v>
                </c:pt>
                <c:pt idx="51">
                  <c:v>107.77922051872821</c:v>
                </c:pt>
                <c:pt idx="52">
                  <c:v>108.39371210518526</c:v>
                </c:pt>
                <c:pt idx="53">
                  <c:v>108.39371210518526</c:v>
                </c:pt>
                <c:pt idx="54">
                  <c:v>108.39371210518526</c:v>
                </c:pt>
                <c:pt idx="55">
                  <c:v>105.50832271461695</c:v>
                </c:pt>
                <c:pt idx="56">
                  <c:v>106.70657563143675</c:v>
                </c:pt>
                <c:pt idx="57">
                  <c:v>106.31279691879983</c:v>
                </c:pt>
                <c:pt idx="58">
                  <c:v>104.68522870009126</c:v>
                </c:pt>
                <c:pt idx="59">
                  <c:v>104.64499931311067</c:v>
                </c:pt>
                <c:pt idx="60">
                  <c:v>104.64499931311067</c:v>
                </c:pt>
                <c:pt idx="61">
                  <c:v>104.64499931311067</c:v>
                </c:pt>
                <c:pt idx="62">
                  <c:v>104.52680893160515</c:v>
                </c:pt>
                <c:pt idx="63">
                  <c:v>104.55292208025671</c:v>
                </c:pt>
                <c:pt idx="64">
                  <c:v>103.81036252997811</c:v>
                </c:pt>
                <c:pt idx="65">
                  <c:v>106.21345341849502</c:v>
                </c:pt>
                <c:pt idx="66">
                  <c:v>106.77912477051655</c:v>
                </c:pt>
                <c:pt idx="67">
                  <c:v>106.77912477051655</c:v>
                </c:pt>
                <c:pt idx="68">
                  <c:v>106.77912477051655</c:v>
                </c:pt>
                <c:pt idx="69">
                  <c:v>108.01802337088962</c:v>
                </c:pt>
                <c:pt idx="70">
                  <c:v>108.29247634773179</c:v>
                </c:pt>
                <c:pt idx="71">
                  <c:v>105.27996512191625</c:v>
                </c:pt>
                <c:pt idx="72">
                  <c:v>105.49677994601014</c:v>
                </c:pt>
                <c:pt idx="73">
                  <c:v>104.33016556871603</c:v>
                </c:pt>
                <c:pt idx="74">
                  <c:v>104.33016556871603</c:v>
                </c:pt>
                <c:pt idx="75">
                  <c:v>104.33016556871603</c:v>
                </c:pt>
                <c:pt idx="76">
                  <c:v>104.33016556871603</c:v>
                </c:pt>
                <c:pt idx="77">
                  <c:v>104.78722136040425</c:v>
                </c:pt>
                <c:pt idx="78">
                  <c:v>103.36693098976028</c:v>
                </c:pt>
                <c:pt idx="79">
                  <c:v>102.76405786219604</c:v>
                </c:pt>
                <c:pt idx="80">
                  <c:v>102.76405786219604</c:v>
                </c:pt>
                <c:pt idx="81">
                  <c:v>102.76405786219604</c:v>
                </c:pt>
                <c:pt idx="82">
                  <c:v>102.76405786219604</c:v>
                </c:pt>
                <c:pt idx="83">
                  <c:v>100.03057887552244</c:v>
                </c:pt>
                <c:pt idx="84">
                  <c:v>100.5616219217234</c:v>
                </c:pt>
                <c:pt idx="85">
                  <c:v>99.055801527959829</c:v>
                </c:pt>
                <c:pt idx="86">
                  <c:v>99.994625989697809</c:v>
                </c:pt>
                <c:pt idx="87">
                  <c:v>98.159742077781615</c:v>
                </c:pt>
                <c:pt idx="88">
                  <c:v>98.159742077781615</c:v>
                </c:pt>
                <c:pt idx="89">
                  <c:v>98.159742077781615</c:v>
                </c:pt>
                <c:pt idx="90">
                  <c:v>99.214032070731065</c:v>
                </c:pt>
                <c:pt idx="91">
                  <c:v>102.15240466146194</c:v>
                </c:pt>
                <c:pt idx="92">
                  <c:v>102.63803353609498</c:v>
                </c:pt>
                <c:pt idx="93">
                  <c:v>103.36000532859613</c:v>
                </c:pt>
                <c:pt idx="94">
                  <c:v>102.62130598290081</c:v>
                </c:pt>
                <c:pt idx="95">
                  <c:v>102.62130598290081</c:v>
                </c:pt>
                <c:pt idx="96">
                  <c:v>102.62130598290081</c:v>
                </c:pt>
                <c:pt idx="97">
                  <c:v>102.62130598290081</c:v>
                </c:pt>
                <c:pt idx="98">
                  <c:v>99.915908092313387</c:v>
                </c:pt>
                <c:pt idx="99">
                  <c:v>99.8991805391192</c:v>
                </c:pt>
                <c:pt idx="100">
                  <c:v>99.29589111498224</c:v>
                </c:pt>
                <c:pt idx="101">
                  <c:v>102.52536854546355</c:v>
                </c:pt>
                <c:pt idx="102">
                  <c:v>102.52536854546355</c:v>
                </c:pt>
                <c:pt idx="103">
                  <c:v>102.52536854546355</c:v>
                </c:pt>
                <c:pt idx="104">
                  <c:v>101.33336007723437</c:v>
                </c:pt>
                <c:pt idx="105">
                  <c:v>102.77280009022282</c:v>
                </c:pt>
                <c:pt idx="106">
                  <c:v>103.15594431768424</c:v>
                </c:pt>
                <c:pt idx="107">
                  <c:v>102.20822624734753</c:v>
                </c:pt>
                <c:pt idx="108">
                  <c:v>101.76778447342458</c:v>
                </c:pt>
                <c:pt idx="109">
                  <c:v>101.76778447342458</c:v>
                </c:pt>
                <c:pt idx="110">
                  <c:v>101.76778447342458</c:v>
                </c:pt>
                <c:pt idx="111">
                  <c:v>102.08689471897523</c:v>
                </c:pt>
                <c:pt idx="112">
                  <c:v>103.12907426617322</c:v>
                </c:pt>
                <c:pt idx="113">
                  <c:v>103.81619068199598</c:v>
                </c:pt>
                <c:pt idx="114">
                  <c:v>103.48845174384743</c:v>
                </c:pt>
                <c:pt idx="115">
                  <c:v>102.58001693191697</c:v>
                </c:pt>
                <c:pt idx="116">
                  <c:v>102.58001693191697</c:v>
                </c:pt>
                <c:pt idx="117">
                  <c:v>102.58001693191697</c:v>
                </c:pt>
                <c:pt idx="118">
                  <c:v>104.40513679694604</c:v>
                </c:pt>
                <c:pt idx="119">
                  <c:v>104.75126847457959</c:v>
                </c:pt>
                <c:pt idx="120">
                  <c:v>104.6924949675421</c:v>
                </c:pt>
                <c:pt idx="121">
                  <c:v>104.6924949675421</c:v>
                </c:pt>
                <c:pt idx="122">
                  <c:v>102.93780491358629</c:v>
                </c:pt>
                <c:pt idx="123">
                  <c:v>102.93780491358629</c:v>
                </c:pt>
                <c:pt idx="124">
                  <c:v>102.93780491358629</c:v>
                </c:pt>
                <c:pt idx="125">
                  <c:v>104.17874715167993</c:v>
                </c:pt>
                <c:pt idx="126">
                  <c:v>105.4823987916803</c:v>
                </c:pt>
                <c:pt idx="127">
                  <c:v>104.89322560587237</c:v>
                </c:pt>
                <c:pt idx="128">
                  <c:v>103.87015785587587</c:v>
                </c:pt>
                <c:pt idx="129">
                  <c:v>106.96388475851207</c:v>
                </c:pt>
                <c:pt idx="130">
                  <c:v>106.96388475851207</c:v>
                </c:pt>
                <c:pt idx="131">
                  <c:v>106.96388475851207</c:v>
                </c:pt>
                <c:pt idx="132">
                  <c:v>105.82815201788414</c:v>
                </c:pt>
                <c:pt idx="133">
                  <c:v>105.92919854962277</c:v>
                </c:pt>
                <c:pt idx="134">
                  <c:v>106.07350207977987</c:v>
                </c:pt>
                <c:pt idx="135">
                  <c:v>105.70364149750208</c:v>
                </c:pt>
                <c:pt idx="136">
                  <c:v>105.5870784571444</c:v>
                </c:pt>
                <c:pt idx="137">
                  <c:v>105.5870784571444</c:v>
                </c:pt>
                <c:pt idx="138">
                  <c:v>105.5870784571444</c:v>
                </c:pt>
                <c:pt idx="139">
                  <c:v>105.75745729081008</c:v>
                </c:pt>
                <c:pt idx="140">
                  <c:v>106.40442000993819</c:v>
                </c:pt>
                <c:pt idx="141">
                  <c:v>106.40442000993819</c:v>
                </c:pt>
                <c:pt idx="142">
                  <c:v>107.41620990732866</c:v>
                </c:pt>
                <c:pt idx="143">
                  <c:v>107.03753140673808</c:v>
                </c:pt>
                <c:pt idx="144">
                  <c:v>107.03753140673808</c:v>
                </c:pt>
                <c:pt idx="145">
                  <c:v>107.03753140673808</c:v>
                </c:pt>
                <c:pt idx="146">
                  <c:v>106.58263278819935</c:v>
                </c:pt>
                <c:pt idx="147">
                  <c:v>106.07176120320312</c:v>
                </c:pt>
                <c:pt idx="148">
                  <c:v>105.84904253680541</c:v>
                </c:pt>
                <c:pt idx="149">
                  <c:v>106.82200331750531</c:v>
                </c:pt>
                <c:pt idx="150">
                  <c:v>105.12585969972913</c:v>
                </c:pt>
                <c:pt idx="151">
                  <c:v>105.12585969972913</c:v>
                </c:pt>
                <c:pt idx="152">
                  <c:v>105.12585969972913</c:v>
                </c:pt>
                <c:pt idx="153">
                  <c:v>105.28670155736556</c:v>
                </c:pt>
                <c:pt idx="154">
                  <c:v>105.53447370841157</c:v>
                </c:pt>
                <c:pt idx="155">
                  <c:v>104.77957664152369</c:v>
                </c:pt>
                <c:pt idx="156">
                  <c:v>104.35582457565195</c:v>
                </c:pt>
                <c:pt idx="157">
                  <c:v>105.59177125487311</c:v>
                </c:pt>
                <c:pt idx="158">
                  <c:v>105.59177125487311</c:v>
                </c:pt>
                <c:pt idx="159">
                  <c:v>105.59177125487311</c:v>
                </c:pt>
                <c:pt idx="160">
                  <c:v>105.36969595590595</c:v>
                </c:pt>
                <c:pt idx="161">
                  <c:v>105.79552950464121</c:v>
                </c:pt>
                <c:pt idx="162">
                  <c:v>106.55757930355104</c:v>
                </c:pt>
                <c:pt idx="163">
                  <c:v>106.16205971433737</c:v>
                </c:pt>
                <c:pt idx="164">
                  <c:v>104.17677920424539</c:v>
                </c:pt>
                <c:pt idx="165">
                  <c:v>104.17677920424539</c:v>
                </c:pt>
                <c:pt idx="166">
                  <c:v>104.17677920424539</c:v>
                </c:pt>
                <c:pt idx="167">
                  <c:v>103.08123800545508</c:v>
                </c:pt>
                <c:pt idx="168">
                  <c:v>100.54708938682171</c:v>
                </c:pt>
                <c:pt idx="169">
                  <c:v>99.864703613870617</c:v>
                </c:pt>
                <c:pt idx="170">
                  <c:v>100.31941300669449</c:v>
                </c:pt>
                <c:pt idx="171">
                  <c:v>99.28767871895711</c:v>
                </c:pt>
                <c:pt idx="172">
                  <c:v>99.28767871895711</c:v>
                </c:pt>
                <c:pt idx="173">
                  <c:v>99.28767871895711</c:v>
                </c:pt>
                <c:pt idx="174">
                  <c:v>99.933392548367095</c:v>
                </c:pt>
                <c:pt idx="175">
                  <c:v>100.09234214885484</c:v>
                </c:pt>
                <c:pt idx="176">
                  <c:v>99.685998848750813</c:v>
                </c:pt>
                <c:pt idx="177">
                  <c:v>98.751867184741499</c:v>
                </c:pt>
                <c:pt idx="178">
                  <c:v>98.755008331608295</c:v>
                </c:pt>
                <c:pt idx="179">
                  <c:v>98.755008331608295</c:v>
                </c:pt>
                <c:pt idx="180">
                  <c:v>98.755008331608295</c:v>
                </c:pt>
                <c:pt idx="181">
                  <c:v>98.755008331608295</c:v>
                </c:pt>
                <c:pt idx="182">
                  <c:v>98.755008331608295</c:v>
                </c:pt>
                <c:pt idx="183">
                  <c:v>97.325824352365601</c:v>
                </c:pt>
                <c:pt idx="184">
                  <c:v>97.719186768429793</c:v>
                </c:pt>
                <c:pt idx="185">
                  <c:v>98.29840668163574</c:v>
                </c:pt>
                <c:pt idx="186">
                  <c:v>98.29840668163574</c:v>
                </c:pt>
                <c:pt idx="187">
                  <c:v>98.29840668163574</c:v>
                </c:pt>
                <c:pt idx="188">
                  <c:v>98.29840668163574</c:v>
                </c:pt>
                <c:pt idx="189">
                  <c:v>99.061781060549649</c:v>
                </c:pt>
                <c:pt idx="190">
                  <c:v>100.08526510711886</c:v>
                </c:pt>
                <c:pt idx="191">
                  <c:v>100.09972195173465</c:v>
                </c:pt>
                <c:pt idx="192">
                  <c:v>98.849696879327439</c:v>
                </c:pt>
                <c:pt idx="193">
                  <c:v>98.849696879327439</c:v>
                </c:pt>
                <c:pt idx="194">
                  <c:v>98.849696879327439</c:v>
                </c:pt>
                <c:pt idx="195">
                  <c:v>97.724939230161752</c:v>
                </c:pt>
                <c:pt idx="196">
                  <c:v>98.922208173264224</c:v>
                </c:pt>
                <c:pt idx="197">
                  <c:v>101.39137668141247</c:v>
                </c:pt>
                <c:pt idx="198">
                  <c:v>99.930970459216823</c:v>
                </c:pt>
                <c:pt idx="199">
                  <c:v>100.49221392951047</c:v>
                </c:pt>
                <c:pt idx="200">
                  <c:v>100.49221392951047</c:v>
                </c:pt>
                <c:pt idx="201">
                  <c:v>100.49221392951047</c:v>
                </c:pt>
                <c:pt idx="202">
                  <c:v>101.82629306446134</c:v>
                </c:pt>
                <c:pt idx="203">
                  <c:v>103.31417486045558</c:v>
                </c:pt>
                <c:pt idx="204">
                  <c:v>103.67680702042549</c:v>
                </c:pt>
                <c:pt idx="205">
                  <c:v>103.55471858919371</c:v>
                </c:pt>
                <c:pt idx="206">
                  <c:v>103.62968981742378</c:v>
                </c:pt>
                <c:pt idx="207">
                  <c:v>103.62968981742378</c:v>
                </c:pt>
                <c:pt idx="208">
                  <c:v>103.62968981742378</c:v>
                </c:pt>
                <c:pt idx="209">
                  <c:v>103.8220945242999</c:v>
                </c:pt>
                <c:pt idx="210">
                  <c:v>103.41983849963697</c:v>
                </c:pt>
                <c:pt idx="211">
                  <c:v>103.49465834729513</c:v>
                </c:pt>
                <c:pt idx="212">
                  <c:v>103.70345000107866</c:v>
                </c:pt>
                <c:pt idx="213">
                  <c:v>104.10994468175458</c:v>
                </c:pt>
                <c:pt idx="214">
                  <c:v>104.10994468175458</c:v>
                </c:pt>
                <c:pt idx="215">
                  <c:v>104.10994468175458</c:v>
                </c:pt>
                <c:pt idx="216">
                  <c:v>104.8070143701793</c:v>
                </c:pt>
                <c:pt idx="217">
                  <c:v>104.77605704322717</c:v>
                </c:pt>
                <c:pt idx="218">
                  <c:v>104.47704256859532</c:v>
                </c:pt>
                <c:pt idx="219">
                  <c:v>104.3933669574814</c:v>
                </c:pt>
                <c:pt idx="220">
                  <c:v>104.72121943105887</c:v>
                </c:pt>
                <c:pt idx="221">
                  <c:v>104.72121943105887</c:v>
                </c:pt>
                <c:pt idx="222">
                  <c:v>104.72121943105887</c:v>
                </c:pt>
                <c:pt idx="223">
                  <c:v>103.79908467737209</c:v>
                </c:pt>
                <c:pt idx="224">
                  <c:v>104.46307771083818</c:v>
                </c:pt>
                <c:pt idx="225">
                  <c:v>104.08118237309488</c:v>
                </c:pt>
                <c:pt idx="226">
                  <c:v>104.81757316506884</c:v>
                </c:pt>
                <c:pt idx="227">
                  <c:v>104.12383384922578</c:v>
                </c:pt>
                <c:pt idx="228">
                  <c:v>104.12383384922578</c:v>
                </c:pt>
                <c:pt idx="229">
                  <c:v>104.12383384922578</c:v>
                </c:pt>
                <c:pt idx="230">
                  <c:v>104.19502056315851</c:v>
                </c:pt>
                <c:pt idx="231">
                  <c:v>103.97233974190377</c:v>
                </c:pt>
                <c:pt idx="232">
                  <c:v>102.5766865593354</c:v>
                </c:pt>
                <c:pt idx="233">
                  <c:v>102.5766865593354</c:v>
                </c:pt>
                <c:pt idx="234">
                  <c:v>103.89808757139022</c:v>
                </c:pt>
                <c:pt idx="235">
                  <c:v>103.89808757139022</c:v>
                </c:pt>
                <c:pt idx="236">
                  <c:v>103.89808757139022</c:v>
                </c:pt>
                <c:pt idx="237">
                  <c:v>103.78636870933312</c:v>
                </c:pt>
                <c:pt idx="238">
                  <c:v>103.8681142181554</c:v>
                </c:pt>
                <c:pt idx="239">
                  <c:v>104.1367011978367</c:v>
                </c:pt>
                <c:pt idx="240">
                  <c:v>104.06986667534589</c:v>
                </c:pt>
                <c:pt idx="241">
                  <c:v>105.6919095031804</c:v>
                </c:pt>
                <c:pt idx="242">
                  <c:v>105.6919095031804</c:v>
                </c:pt>
                <c:pt idx="243">
                  <c:v>105.6919095031804</c:v>
                </c:pt>
                <c:pt idx="244">
                  <c:v>106.86628213478404</c:v>
                </c:pt>
                <c:pt idx="245">
                  <c:v>107.13642076532727</c:v>
                </c:pt>
                <c:pt idx="246">
                  <c:v>107.64744373089538</c:v>
                </c:pt>
                <c:pt idx="247">
                  <c:v>108.32472040954509</c:v>
                </c:pt>
                <c:pt idx="248">
                  <c:v>106.51125684855178</c:v>
                </c:pt>
                <c:pt idx="249">
                  <c:v>106.51125684855178</c:v>
                </c:pt>
                <c:pt idx="250">
                  <c:v>106.51125684855178</c:v>
                </c:pt>
                <c:pt idx="251">
                  <c:v>105.33423505694</c:v>
                </c:pt>
                <c:pt idx="252">
                  <c:v>103.02219958241679</c:v>
                </c:pt>
                <c:pt idx="253">
                  <c:v>103.0503563687889</c:v>
                </c:pt>
                <c:pt idx="254">
                  <c:v>102.22203972453286</c:v>
                </c:pt>
                <c:pt idx="255">
                  <c:v>103.44511905514311</c:v>
                </c:pt>
                <c:pt idx="256">
                  <c:v>103.44511905514311</c:v>
                </c:pt>
                <c:pt idx="257">
                  <c:v>103.44511905514311</c:v>
                </c:pt>
                <c:pt idx="258">
                  <c:v>101.9762733660644</c:v>
                </c:pt>
                <c:pt idx="259">
                  <c:v>101.9762733660644</c:v>
                </c:pt>
                <c:pt idx="260">
                  <c:v>103.94777824411412</c:v>
                </c:pt>
                <c:pt idx="261">
                  <c:v>103.76990607213973</c:v>
                </c:pt>
                <c:pt idx="262">
                  <c:v>103.63987016088356</c:v>
                </c:pt>
                <c:pt idx="263">
                  <c:v>103.63987016088356</c:v>
                </c:pt>
                <c:pt idx="264">
                  <c:v>103.63987016088356</c:v>
                </c:pt>
                <c:pt idx="265">
                  <c:v>103.98660736080468</c:v>
                </c:pt>
                <c:pt idx="266">
                  <c:v>104.14321056242808</c:v>
                </c:pt>
                <c:pt idx="267">
                  <c:v>105.52656407353015</c:v>
                </c:pt>
                <c:pt idx="268">
                  <c:v>105.1448958066447</c:v>
                </c:pt>
                <c:pt idx="269">
                  <c:v>106.12338197821869</c:v>
                </c:pt>
                <c:pt idx="270">
                  <c:v>106.12338197821869</c:v>
                </c:pt>
                <c:pt idx="271">
                  <c:v>106.12338197821869</c:v>
                </c:pt>
                <c:pt idx="272">
                  <c:v>106.67845669020771</c:v>
                </c:pt>
                <c:pt idx="273">
                  <c:v>107.05414542450337</c:v>
                </c:pt>
                <c:pt idx="274">
                  <c:v>105.25968012528264</c:v>
                </c:pt>
                <c:pt idx="275">
                  <c:v>103.97056102018405</c:v>
                </c:pt>
                <c:pt idx="276">
                  <c:v>104.14343763328597</c:v>
                </c:pt>
                <c:pt idx="277">
                  <c:v>104.14343763328597</c:v>
                </c:pt>
                <c:pt idx="278">
                  <c:v>104.14343763328597</c:v>
                </c:pt>
                <c:pt idx="279">
                  <c:v>104.57998135748268</c:v>
                </c:pt>
                <c:pt idx="280">
                  <c:v>105.67639299456137</c:v>
                </c:pt>
                <c:pt idx="281">
                  <c:v>106.27937965755454</c:v>
                </c:pt>
                <c:pt idx="282">
                  <c:v>106.56045553441706</c:v>
                </c:pt>
                <c:pt idx="283">
                  <c:v>107.83394459546773</c:v>
                </c:pt>
                <c:pt idx="284">
                  <c:v>107.83394459546773</c:v>
                </c:pt>
                <c:pt idx="285">
                  <c:v>107.83394459546773</c:v>
                </c:pt>
                <c:pt idx="286">
                  <c:v>107.91459259514376</c:v>
                </c:pt>
                <c:pt idx="287">
                  <c:v>108.45975187967376</c:v>
                </c:pt>
                <c:pt idx="288">
                  <c:v>108.26269222021192</c:v>
                </c:pt>
                <c:pt idx="289">
                  <c:v>108.45498339165911</c:v>
                </c:pt>
                <c:pt idx="290">
                  <c:v>108.1022666591482</c:v>
                </c:pt>
                <c:pt idx="291">
                  <c:v>108.1022666591482</c:v>
                </c:pt>
                <c:pt idx="292">
                  <c:v>108.1022666591482</c:v>
                </c:pt>
                <c:pt idx="293">
                  <c:v>108.2125852509153</c:v>
                </c:pt>
                <c:pt idx="294">
                  <c:v>108.31306410550934</c:v>
                </c:pt>
                <c:pt idx="295">
                  <c:v>107.5425369945735</c:v>
                </c:pt>
                <c:pt idx="296">
                  <c:v>107.69849682876635</c:v>
                </c:pt>
                <c:pt idx="297">
                  <c:v>109.20760974996861</c:v>
                </c:pt>
                <c:pt idx="298">
                  <c:v>109.20760974996861</c:v>
                </c:pt>
                <c:pt idx="299">
                  <c:v>109.20760974996861</c:v>
                </c:pt>
                <c:pt idx="300">
                  <c:v>110.21709109363771</c:v>
                </c:pt>
                <c:pt idx="301">
                  <c:v>110.34867865575578</c:v>
                </c:pt>
                <c:pt idx="302">
                  <c:v>110.34867865575578</c:v>
                </c:pt>
                <c:pt idx="303">
                  <c:v>110.34867865575578</c:v>
                </c:pt>
                <c:pt idx="304">
                  <c:v>110.34867865575578</c:v>
                </c:pt>
                <c:pt idx="305">
                  <c:v>110.34867865575578</c:v>
                </c:pt>
                <c:pt idx="306">
                  <c:v>110.34867865575578</c:v>
                </c:pt>
                <c:pt idx="307">
                  <c:v>109.56123476591088</c:v>
                </c:pt>
                <c:pt idx="308">
                  <c:v>110.66987038416994</c:v>
                </c:pt>
                <c:pt idx="309">
                  <c:v>110.21330657934037</c:v>
                </c:pt>
                <c:pt idx="310">
                  <c:v>110.23048827425025</c:v>
                </c:pt>
                <c:pt idx="311">
                  <c:v>111.22044152414513</c:v>
                </c:pt>
                <c:pt idx="312">
                  <c:v>111.22044152414513</c:v>
                </c:pt>
                <c:pt idx="313">
                  <c:v>111.22044152414513</c:v>
                </c:pt>
                <c:pt idx="314">
                  <c:v>112.12130730748093</c:v>
                </c:pt>
                <c:pt idx="315">
                  <c:v>112.94122232999689</c:v>
                </c:pt>
                <c:pt idx="316">
                  <c:v>113.88962161290712</c:v>
                </c:pt>
                <c:pt idx="317">
                  <c:v>115.70747521048534</c:v>
                </c:pt>
                <c:pt idx="318">
                  <c:v>116.59464105206483</c:v>
                </c:pt>
                <c:pt idx="319">
                  <c:v>116.59464105206483</c:v>
                </c:pt>
                <c:pt idx="320">
                  <c:v>116.59464105206483</c:v>
                </c:pt>
                <c:pt idx="321">
                  <c:v>117.64851474844158</c:v>
                </c:pt>
                <c:pt idx="322">
                  <c:v>117.16012317837149</c:v>
                </c:pt>
                <c:pt idx="323">
                  <c:v>116.11904114031972</c:v>
                </c:pt>
                <c:pt idx="324">
                  <c:v>116.56731685883814</c:v>
                </c:pt>
                <c:pt idx="325">
                  <c:v>117.00321721560431</c:v>
                </c:pt>
                <c:pt idx="326">
                  <c:v>117.00321721560431</c:v>
                </c:pt>
                <c:pt idx="327">
                  <c:v>117.00321721560431</c:v>
                </c:pt>
                <c:pt idx="328">
                  <c:v>118.20377868614545</c:v>
                </c:pt>
                <c:pt idx="329">
                  <c:v>118.56186942895854</c:v>
                </c:pt>
                <c:pt idx="330">
                  <c:v>116.89562347413127</c:v>
                </c:pt>
                <c:pt idx="331">
                  <c:v>117.88008917829502</c:v>
                </c:pt>
                <c:pt idx="332">
                  <c:v>119.30386130209254</c:v>
                </c:pt>
                <c:pt idx="333">
                  <c:v>119.30386130209254</c:v>
                </c:pt>
                <c:pt idx="334">
                  <c:v>119.30386130209254</c:v>
                </c:pt>
                <c:pt idx="335">
                  <c:v>121.92732445814283</c:v>
                </c:pt>
                <c:pt idx="336">
                  <c:v>123.02237367007449</c:v>
                </c:pt>
                <c:pt idx="337">
                  <c:v>120.77800531118748</c:v>
                </c:pt>
                <c:pt idx="338">
                  <c:v>119.74683870059471</c:v>
                </c:pt>
                <c:pt idx="339">
                  <c:v>122.10799717069725</c:v>
                </c:pt>
                <c:pt idx="340">
                  <c:v>122.10799717069725</c:v>
                </c:pt>
                <c:pt idx="341">
                  <c:v>122.10799717069725</c:v>
                </c:pt>
                <c:pt idx="342">
                  <c:v>122.74693671951503</c:v>
                </c:pt>
                <c:pt idx="343">
                  <c:v>124.95955300344747</c:v>
                </c:pt>
                <c:pt idx="344">
                  <c:v>126.79038748506551</c:v>
                </c:pt>
                <c:pt idx="345">
                  <c:v>126.72631565801176</c:v>
                </c:pt>
                <c:pt idx="346">
                  <c:v>127.56114166685921</c:v>
                </c:pt>
                <c:pt idx="347">
                  <c:v>127.56114166685921</c:v>
                </c:pt>
                <c:pt idx="348">
                  <c:v>127.56114166685921</c:v>
                </c:pt>
                <c:pt idx="349">
                  <c:v>126.2908315978183</c:v>
                </c:pt>
                <c:pt idx="350">
                  <c:v>126.3608072671759</c:v>
                </c:pt>
                <c:pt idx="351">
                  <c:v>127.06559736476714</c:v>
                </c:pt>
                <c:pt idx="352">
                  <c:v>125.89141395887836</c:v>
                </c:pt>
                <c:pt idx="353">
                  <c:v>124.06220681840819</c:v>
                </c:pt>
                <c:pt idx="354">
                  <c:v>124.06220681840819</c:v>
                </c:pt>
                <c:pt idx="355">
                  <c:v>124.06220681840819</c:v>
                </c:pt>
                <c:pt idx="356">
                  <c:v>123.7491139505903</c:v>
                </c:pt>
                <c:pt idx="357">
                  <c:v>123.1417750961552</c:v>
                </c:pt>
                <c:pt idx="358">
                  <c:v>125.62312974034083</c:v>
                </c:pt>
                <c:pt idx="359">
                  <c:v>125.77507798937852</c:v>
                </c:pt>
                <c:pt idx="360">
                  <c:v>125.60439639456906</c:v>
                </c:pt>
                <c:pt idx="361">
                  <c:v>125.60439639456906</c:v>
                </c:pt>
                <c:pt idx="362">
                  <c:v>125.60439639456906</c:v>
                </c:pt>
                <c:pt idx="363">
                  <c:v>127.7399599674079</c:v>
                </c:pt>
                <c:pt idx="364">
                  <c:v>126.48800479270902</c:v>
                </c:pt>
                <c:pt idx="365">
                  <c:v>126.17078680430706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2B-4A29-96F1-337ED5F70D3B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44747</c:v>
                </c:pt>
                <c:pt idx="1">
                  <c:v>44748</c:v>
                </c:pt>
                <c:pt idx="2">
                  <c:v>44749</c:v>
                </c:pt>
                <c:pt idx="3">
                  <c:v>44750</c:v>
                </c:pt>
                <c:pt idx="4">
                  <c:v>44751</c:v>
                </c:pt>
                <c:pt idx="5">
                  <c:v>44752</c:v>
                </c:pt>
                <c:pt idx="6">
                  <c:v>44753</c:v>
                </c:pt>
                <c:pt idx="7">
                  <c:v>44754</c:v>
                </c:pt>
                <c:pt idx="8">
                  <c:v>44755</c:v>
                </c:pt>
                <c:pt idx="9">
                  <c:v>44756</c:v>
                </c:pt>
                <c:pt idx="10">
                  <c:v>44757</c:v>
                </c:pt>
                <c:pt idx="11">
                  <c:v>44758</c:v>
                </c:pt>
                <c:pt idx="12">
                  <c:v>44759</c:v>
                </c:pt>
                <c:pt idx="13">
                  <c:v>44760</c:v>
                </c:pt>
                <c:pt idx="14">
                  <c:v>44761</c:v>
                </c:pt>
                <c:pt idx="15">
                  <c:v>44762</c:v>
                </c:pt>
                <c:pt idx="16">
                  <c:v>44763</c:v>
                </c:pt>
                <c:pt idx="17">
                  <c:v>44764</c:v>
                </c:pt>
                <c:pt idx="18">
                  <c:v>44765</c:v>
                </c:pt>
                <c:pt idx="19">
                  <c:v>44766</c:v>
                </c:pt>
                <c:pt idx="20">
                  <c:v>44767</c:v>
                </c:pt>
                <c:pt idx="21">
                  <c:v>44768</c:v>
                </c:pt>
                <c:pt idx="22">
                  <c:v>44769</c:v>
                </c:pt>
                <c:pt idx="23">
                  <c:v>44770</c:v>
                </c:pt>
                <c:pt idx="24">
                  <c:v>44771</c:v>
                </c:pt>
                <c:pt idx="25">
                  <c:v>44772</c:v>
                </c:pt>
                <c:pt idx="26">
                  <c:v>44773</c:v>
                </c:pt>
                <c:pt idx="27">
                  <c:v>44774</c:v>
                </c:pt>
                <c:pt idx="28">
                  <c:v>44775</c:v>
                </c:pt>
                <c:pt idx="29">
                  <c:v>44776</c:v>
                </c:pt>
                <c:pt idx="30">
                  <c:v>44777</c:v>
                </c:pt>
                <c:pt idx="31">
                  <c:v>44778</c:v>
                </c:pt>
                <c:pt idx="32">
                  <c:v>44779</c:v>
                </c:pt>
                <c:pt idx="33">
                  <c:v>44780</c:v>
                </c:pt>
                <c:pt idx="34">
                  <c:v>44781</c:v>
                </c:pt>
                <c:pt idx="35">
                  <c:v>44782</c:v>
                </c:pt>
                <c:pt idx="36">
                  <c:v>44783</c:v>
                </c:pt>
                <c:pt idx="37">
                  <c:v>44784</c:v>
                </c:pt>
                <c:pt idx="38">
                  <c:v>44785</c:v>
                </c:pt>
                <c:pt idx="39">
                  <c:v>44786</c:v>
                </c:pt>
                <c:pt idx="40">
                  <c:v>44787</c:v>
                </c:pt>
                <c:pt idx="41">
                  <c:v>44788</c:v>
                </c:pt>
                <c:pt idx="42">
                  <c:v>44789</c:v>
                </c:pt>
                <c:pt idx="43">
                  <c:v>44790</c:v>
                </c:pt>
                <c:pt idx="44">
                  <c:v>44791</c:v>
                </c:pt>
                <c:pt idx="45">
                  <c:v>44792</c:v>
                </c:pt>
                <c:pt idx="46">
                  <c:v>44793</c:v>
                </c:pt>
                <c:pt idx="47">
                  <c:v>44794</c:v>
                </c:pt>
                <c:pt idx="48">
                  <c:v>44795</c:v>
                </c:pt>
                <c:pt idx="49">
                  <c:v>44796</c:v>
                </c:pt>
                <c:pt idx="50">
                  <c:v>44797</c:v>
                </c:pt>
                <c:pt idx="51">
                  <c:v>44798</c:v>
                </c:pt>
                <c:pt idx="52">
                  <c:v>44799</c:v>
                </c:pt>
                <c:pt idx="53">
                  <c:v>44800</c:v>
                </c:pt>
                <c:pt idx="54">
                  <c:v>44801</c:v>
                </c:pt>
                <c:pt idx="55">
                  <c:v>44802</c:v>
                </c:pt>
                <c:pt idx="56">
                  <c:v>44803</c:v>
                </c:pt>
                <c:pt idx="57">
                  <c:v>44804</c:v>
                </c:pt>
                <c:pt idx="58">
                  <c:v>44805</c:v>
                </c:pt>
                <c:pt idx="59">
                  <c:v>44806</c:v>
                </c:pt>
                <c:pt idx="60">
                  <c:v>44807</c:v>
                </c:pt>
                <c:pt idx="61">
                  <c:v>44808</c:v>
                </c:pt>
                <c:pt idx="62">
                  <c:v>44809</c:v>
                </c:pt>
                <c:pt idx="63">
                  <c:v>44810</c:v>
                </c:pt>
                <c:pt idx="64">
                  <c:v>44811</c:v>
                </c:pt>
                <c:pt idx="65">
                  <c:v>44812</c:v>
                </c:pt>
                <c:pt idx="66">
                  <c:v>44813</c:v>
                </c:pt>
                <c:pt idx="67">
                  <c:v>44814</c:v>
                </c:pt>
                <c:pt idx="68">
                  <c:v>44815</c:v>
                </c:pt>
                <c:pt idx="69">
                  <c:v>44816</c:v>
                </c:pt>
                <c:pt idx="70">
                  <c:v>44817</c:v>
                </c:pt>
                <c:pt idx="71">
                  <c:v>44818</c:v>
                </c:pt>
                <c:pt idx="72">
                  <c:v>44819</c:v>
                </c:pt>
                <c:pt idx="73">
                  <c:v>44820</c:v>
                </c:pt>
                <c:pt idx="74">
                  <c:v>44821</c:v>
                </c:pt>
                <c:pt idx="75">
                  <c:v>44822</c:v>
                </c:pt>
                <c:pt idx="76">
                  <c:v>44823</c:v>
                </c:pt>
                <c:pt idx="77">
                  <c:v>44824</c:v>
                </c:pt>
                <c:pt idx="78">
                  <c:v>44825</c:v>
                </c:pt>
                <c:pt idx="79">
                  <c:v>44826</c:v>
                </c:pt>
                <c:pt idx="80">
                  <c:v>44827</c:v>
                </c:pt>
                <c:pt idx="81">
                  <c:v>44828</c:v>
                </c:pt>
                <c:pt idx="82">
                  <c:v>44829</c:v>
                </c:pt>
                <c:pt idx="83">
                  <c:v>44830</c:v>
                </c:pt>
                <c:pt idx="84">
                  <c:v>44831</c:v>
                </c:pt>
                <c:pt idx="85">
                  <c:v>44832</c:v>
                </c:pt>
                <c:pt idx="86">
                  <c:v>44833</c:v>
                </c:pt>
                <c:pt idx="87">
                  <c:v>44834</c:v>
                </c:pt>
                <c:pt idx="88">
                  <c:v>44835</c:v>
                </c:pt>
                <c:pt idx="89">
                  <c:v>44836</c:v>
                </c:pt>
                <c:pt idx="90">
                  <c:v>44837</c:v>
                </c:pt>
                <c:pt idx="91">
                  <c:v>44838</c:v>
                </c:pt>
                <c:pt idx="92">
                  <c:v>44839</c:v>
                </c:pt>
                <c:pt idx="93">
                  <c:v>44840</c:v>
                </c:pt>
                <c:pt idx="94">
                  <c:v>44841</c:v>
                </c:pt>
                <c:pt idx="95">
                  <c:v>44842</c:v>
                </c:pt>
                <c:pt idx="96">
                  <c:v>44843</c:v>
                </c:pt>
                <c:pt idx="97">
                  <c:v>44844</c:v>
                </c:pt>
                <c:pt idx="98">
                  <c:v>44845</c:v>
                </c:pt>
                <c:pt idx="99">
                  <c:v>44846</c:v>
                </c:pt>
                <c:pt idx="100">
                  <c:v>44847</c:v>
                </c:pt>
                <c:pt idx="101">
                  <c:v>44848</c:v>
                </c:pt>
                <c:pt idx="102">
                  <c:v>44849</c:v>
                </c:pt>
                <c:pt idx="103">
                  <c:v>44850</c:v>
                </c:pt>
                <c:pt idx="104">
                  <c:v>44851</c:v>
                </c:pt>
                <c:pt idx="105">
                  <c:v>44852</c:v>
                </c:pt>
                <c:pt idx="106">
                  <c:v>44853</c:v>
                </c:pt>
                <c:pt idx="107">
                  <c:v>44854</c:v>
                </c:pt>
                <c:pt idx="108">
                  <c:v>44855</c:v>
                </c:pt>
                <c:pt idx="109">
                  <c:v>44856</c:v>
                </c:pt>
                <c:pt idx="110">
                  <c:v>44857</c:v>
                </c:pt>
                <c:pt idx="111">
                  <c:v>44858</c:v>
                </c:pt>
                <c:pt idx="112">
                  <c:v>44859</c:v>
                </c:pt>
                <c:pt idx="113">
                  <c:v>44860</c:v>
                </c:pt>
                <c:pt idx="114">
                  <c:v>44861</c:v>
                </c:pt>
                <c:pt idx="115">
                  <c:v>44862</c:v>
                </c:pt>
                <c:pt idx="116">
                  <c:v>44863</c:v>
                </c:pt>
                <c:pt idx="117">
                  <c:v>44864</c:v>
                </c:pt>
                <c:pt idx="118">
                  <c:v>44865</c:v>
                </c:pt>
                <c:pt idx="119">
                  <c:v>44866</c:v>
                </c:pt>
                <c:pt idx="120">
                  <c:v>44867</c:v>
                </c:pt>
                <c:pt idx="121">
                  <c:v>44868</c:v>
                </c:pt>
                <c:pt idx="122">
                  <c:v>44869</c:v>
                </c:pt>
                <c:pt idx="123">
                  <c:v>44870</c:v>
                </c:pt>
                <c:pt idx="124">
                  <c:v>44871</c:v>
                </c:pt>
                <c:pt idx="125">
                  <c:v>44872</c:v>
                </c:pt>
                <c:pt idx="126">
                  <c:v>44873</c:v>
                </c:pt>
                <c:pt idx="127">
                  <c:v>44874</c:v>
                </c:pt>
                <c:pt idx="128">
                  <c:v>44875</c:v>
                </c:pt>
                <c:pt idx="129">
                  <c:v>44876</c:v>
                </c:pt>
                <c:pt idx="130">
                  <c:v>44877</c:v>
                </c:pt>
                <c:pt idx="131">
                  <c:v>44878</c:v>
                </c:pt>
                <c:pt idx="132">
                  <c:v>44879</c:v>
                </c:pt>
                <c:pt idx="133">
                  <c:v>44880</c:v>
                </c:pt>
                <c:pt idx="134">
                  <c:v>44881</c:v>
                </c:pt>
                <c:pt idx="135">
                  <c:v>44882</c:v>
                </c:pt>
                <c:pt idx="136">
                  <c:v>44883</c:v>
                </c:pt>
                <c:pt idx="137">
                  <c:v>44884</c:v>
                </c:pt>
                <c:pt idx="138">
                  <c:v>44885</c:v>
                </c:pt>
                <c:pt idx="139">
                  <c:v>44886</c:v>
                </c:pt>
                <c:pt idx="140">
                  <c:v>44887</c:v>
                </c:pt>
                <c:pt idx="141">
                  <c:v>44888</c:v>
                </c:pt>
                <c:pt idx="142">
                  <c:v>44889</c:v>
                </c:pt>
                <c:pt idx="143">
                  <c:v>44890</c:v>
                </c:pt>
                <c:pt idx="144">
                  <c:v>44891</c:v>
                </c:pt>
                <c:pt idx="145">
                  <c:v>44892</c:v>
                </c:pt>
                <c:pt idx="146">
                  <c:v>44893</c:v>
                </c:pt>
                <c:pt idx="147">
                  <c:v>44894</c:v>
                </c:pt>
                <c:pt idx="148">
                  <c:v>44895</c:v>
                </c:pt>
                <c:pt idx="149">
                  <c:v>44896</c:v>
                </c:pt>
                <c:pt idx="150">
                  <c:v>44897</c:v>
                </c:pt>
                <c:pt idx="151">
                  <c:v>44898</c:v>
                </c:pt>
                <c:pt idx="152">
                  <c:v>44899</c:v>
                </c:pt>
                <c:pt idx="153">
                  <c:v>44900</c:v>
                </c:pt>
                <c:pt idx="154">
                  <c:v>44901</c:v>
                </c:pt>
                <c:pt idx="155">
                  <c:v>44902</c:v>
                </c:pt>
                <c:pt idx="156">
                  <c:v>44903</c:v>
                </c:pt>
                <c:pt idx="157">
                  <c:v>44904</c:v>
                </c:pt>
                <c:pt idx="158">
                  <c:v>44905</c:v>
                </c:pt>
                <c:pt idx="159">
                  <c:v>44906</c:v>
                </c:pt>
                <c:pt idx="160">
                  <c:v>44907</c:v>
                </c:pt>
                <c:pt idx="161">
                  <c:v>44908</c:v>
                </c:pt>
                <c:pt idx="162">
                  <c:v>44909</c:v>
                </c:pt>
                <c:pt idx="163">
                  <c:v>44910</c:v>
                </c:pt>
                <c:pt idx="164">
                  <c:v>44911</c:v>
                </c:pt>
                <c:pt idx="165">
                  <c:v>44912</c:v>
                </c:pt>
                <c:pt idx="166">
                  <c:v>44913</c:v>
                </c:pt>
                <c:pt idx="167">
                  <c:v>44914</c:v>
                </c:pt>
                <c:pt idx="168">
                  <c:v>44915</c:v>
                </c:pt>
                <c:pt idx="169">
                  <c:v>44916</c:v>
                </c:pt>
                <c:pt idx="170">
                  <c:v>44917</c:v>
                </c:pt>
                <c:pt idx="171">
                  <c:v>44918</c:v>
                </c:pt>
                <c:pt idx="172">
                  <c:v>44919</c:v>
                </c:pt>
                <c:pt idx="173">
                  <c:v>44920</c:v>
                </c:pt>
                <c:pt idx="174">
                  <c:v>44921</c:v>
                </c:pt>
                <c:pt idx="175">
                  <c:v>44922</c:v>
                </c:pt>
                <c:pt idx="176">
                  <c:v>44923</c:v>
                </c:pt>
                <c:pt idx="177">
                  <c:v>44924</c:v>
                </c:pt>
                <c:pt idx="178">
                  <c:v>44925</c:v>
                </c:pt>
                <c:pt idx="179">
                  <c:v>44926</c:v>
                </c:pt>
                <c:pt idx="180">
                  <c:v>44927</c:v>
                </c:pt>
                <c:pt idx="181">
                  <c:v>44928</c:v>
                </c:pt>
                <c:pt idx="182">
                  <c:v>44929</c:v>
                </c:pt>
                <c:pt idx="183">
                  <c:v>44930</c:v>
                </c:pt>
                <c:pt idx="184">
                  <c:v>44931</c:v>
                </c:pt>
                <c:pt idx="185">
                  <c:v>44932</c:v>
                </c:pt>
                <c:pt idx="186">
                  <c:v>44933</c:v>
                </c:pt>
                <c:pt idx="187">
                  <c:v>44934</c:v>
                </c:pt>
                <c:pt idx="188">
                  <c:v>44935</c:v>
                </c:pt>
                <c:pt idx="189">
                  <c:v>44936</c:v>
                </c:pt>
                <c:pt idx="190">
                  <c:v>44937</c:v>
                </c:pt>
                <c:pt idx="191">
                  <c:v>44938</c:v>
                </c:pt>
                <c:pt idx="192">
                  <c:v>44939</c:v>
                </c:pt>
                <c:pt idx="193">
                  <c:v>44940</c:v>
                </c:pt>
                <c:pt idx="194">
                  <c:v>44941</c:v>
                </c:pt>
                <c:pt idx="195">
                  <c:v>44942</c:v>
                </c:pt>
                <c:pt idx="196">
                  <c:v>44943</c:v>
                </c:pt>
                <c:pt idx="197">
                  <c:v>44944</c:v>
                </c:pt>
                <c:pt idx="198">
                  <c:v>44945</c:v>
                </c:pt>
                <c:pt idx="199">
                  <c:v>44946</c:v>
                </c:pt>
                <c:pt idx="200">
                  <c:v>44947</c:v>
                </c:pt>
                <c:pt idx="201">
                  <c:v>44948</c:v>
                </c:pt>
                <c:pt idx="202">
                  <c:v>44949</c:v>
                </c:pt>
                <c:pt idx="203">
                  <c:v>44950</c:v>
                </c:pt>
                <c:pt idx="204">
                  <c:v>44951</c:v>
                </c:pt>
                <c:pt idx="205">
                  <c:v>44952</c:v>
                </c:pt>
                <c:pt idx="206">
                  <c:v>44953</c:v>
                </c:pt>
                <c:pt idx="207">
                  <c:v>44954</c:v>
                </c:pt>
                <c:pt idx="208">
                  <c:v>44955</c:v>
                </c:pt>
                <c:pt idx="209">
                  <c:v>44956</c:v>
                </c:pt>
                <c:pt idx="210">
                  <c:v>44957</c:v>
                </c:pt>
                <c:pt idx="211">
                  <c:v>44958</c:v>
                </c:pt>
                <c:pt idx="212">
                  <c:v>44959</c:v>
                </c:pt>
                <c:pt idx="213">
                  <c:v>44960</c:v>
                </c:pt>
                <c:pt idx="214">
                  <c:v>44961</c:v>
                </c:pt>
                <c:pt idx="215">
                  <c:v>44962</c:v>
                </c:pt>
                <c:pt idx="216">
                  <c:v>44963</c:v>
                </c:pt>
                <c:pt idx="217">
                  <c:v>44964</c:v>
                </c:pt>
                <c:pt idx="218">
                  <c:v>44965</c:v>
                </c:pt>
                <c:pt idx="219">
                  <c:v>44966</c:v>
                </c:pt>
                <c:pt idx="220">
                  <c:v>44967</c:v>
                </c:pt>
                <c:pt idx="221">
                  <c:v>44968</c:v>
                </c:pt>
                <c:pt idx="222">
                  <c:v>44969</c:v>
                </c:pt>
                <c:pt idx="223">
                  <c:v>44970</c:v>
                </c:pt>
                <c:pt idx="224">
                  <c:v>44971</c:v>
                </c:pt>
                <c:pt idx="225">
                  <c:v>44972</c:v>
                </c:pt>
                <c:pt idx="226">
                  <c:v>44973</c:v>
                </c:pt>
                <c:pt idx="227">
                  <c:v>44974</c:v>
                </c:pt>
                <c:pt idx="228">
                  <c:v>44975</c:v>
                </c:pt>
                <c:pt idx="229">
                  <c:v>44976</c:v>
                </c:pt>
                <c:pt idx="230">
                  <c:v>44977</c:v>
                </c:pt>
                <c:pt idx="231">
                  <c:v>44978</c:v>
                </c:pt>
                <c:pt idx="232">
                  <c:v>44979</c:v>
                </c:pt>
                <c:pt idx="233">
                  <c:v>44980</c:v>
                </c:pt>
                <c:pt idx="234">
                  <c:v>44981</c:v>
                </c:pt>
                <c:pt idx="235">
                  <c:v>44982</c:v>
                </c:pt>
                <c:pt idx="236">
                  <c:v>44983</c:v>
                </c:pt>
                <c:pt idx="237">
                  <c:v>44984</c:v>
                </c:pt>
                <c:pt idx="238">
                  <c:v>44985</c:v>
                </c:pt>
                <c:pt idx="239">
                  <c:v>44986</c:v>
                </c:pt>
                <c:pt idx="240">
                  <c:v>44987</c:v>
                </c:pt>
                <c:pt idx="241">
                  <c:v>44988</c:v>
                </c:pt>
                <c:pt idx="242">
                  <c:v>44989</c:v>
                </c:pt>
                <c:pt idx="243">
                  <c:v>44990</c:v>
                </c:pt>
                <c:pt idx="244">
                  <c:v>44991</c:v>
                </c:pt>
                <c:pt idx="245">
                  <c:v>44992</c:v>
                </c:pt>
                <c:pt idx="246">
                  <c:v>44993</c:v>
                </c:pt>
                <c:pt idx="247">
                  <c:v>44994</c:v>
                </c:pt>
                <c:pt idx="248">
                  <c:v>44995</c:v>
                </c:pt>
                <c:pt idx="249">
                  <c:v>44996</c:v>
                </c:pt>
                <c:pt idx="250">
                  <c:v>44997</c:v>
                </c:pt>
                <c:pt idx="251">
                  <c:v>44998</c:v>
                </c:pt>
                <c:pt idx="252">
                  <c:v>44999</c:v>
                </c:pt>
                <c:pt idx="253">
                  <c:v>45000</c:v>
                </c:pt>
                <c:pt idx="254">
                  <c:v>45001</c:v>
                </c:pt>
                <c:pt idx="255">
                  <c:v>45002</c:v>
                </c:pt>
                <c:pt idx="256">
                  <c:v>45003</c:v>
                </c:pt>
                <c:pt idx="257">
                  <c:v>45004</c:v>
                </c:pt>
                <c:pt idx="258">
                  <c:v>45005</c:v>
                </c:pt>
                <c:pt idx="259">
                  <c:v>45006</c:v>
                </c:pt>
                <c:pt idx="260">
                  <c:v>45007</c:v>
                </c:pt>
                <c:pt idx="261">
                  <c:v>45008</c:v>
                </c:pt>
                <c:pt idx="262">
                  <c:v>45009</c:v>
                </c:pt>
                <c:pt idx="263">
                  <c:v>45010</c:v>
                </c:pt>
                <c:pt idx="264">
                  <c:v>45011</c:v>
                </c:pt>
                <c:pt idx="265">
                  <c:v>45012</c:v>
                </c:pt>
                <c:pt idx="266">
                  <c:v>45013</c:v>
                </c:pt>
                <c:pt idx="267">
                  <c:v>45014</c:v>
                </c:pt>
                <c:pt idx="268">
                  <c:v>45015</c:v>
                </c:pt>
                <c:pt idx="269">
                  <c:v>45016</c:v>
                </c:pt>
                <c:pt idx="270">
                  <c:v>45017</c:v>
                </c:pt>
                <c:pt idx="271">
                  <c:v>45018</c:v>
                </c:pt>
                <c:pt idx="272">
                  <c:v>45019</c:v>
                </c:pt>
                <c:pt idx="273">
                  <c:v>45020</c:v>
                </c:pt>
                <c:pt idx="274">
                  <c:v>45021</c:v>
                </c:pt>
                <c:pt idx="275">
                  <c:v>45022</c:v>
                </c:pt>
                <c:pt idx="276">
                  <c:v>45023</c:v>
                </c:pt>
                <c:pt idx="277">
                  <c:v>45024</c:v>
                </c:pt>
                <c:pt idx="278">
                  <c:v>45025</c:v>
                </c:pt>
                <c:pt idx="279">
                  <c:v>45026</c:v>
                </c:pt>
                <c:pt idx="280">
                  <c:v>45027</c:v>
                </c:pt>
                <c:pt idx="281">
                  <c:v>45028</c:v>
                </c:pt>
                <c:pt idx="282">
                  <c:v>45029</c:v>
                </c:pt>
                <c:pt idx="283">
                  <c:v>45030</c:v>
                </c:pt>
                <c:pt idx="284">
                  <c:v>45031</c:v>
                </c:pt>
                <c:pt idx="285">
                  <c:v>45032</c:v>
                </c:pt>
                <c:pt idx="286">
                  <c:v>45033</c:v>
                </c:pt>
                <c:pt idx="287">
                  <c:v>45034</c:v>
                </c:pt>
                <c:pt idx="288">
                  <c:v>45035</c:v>
                </c:pt>
                <c:pt idx="289">
                  <c:v>45036</c:v>
                </c:pt>
                <c:pt idx="290">
                  <c:v>45037</c:v>
                </c:pt>
                <c:pt idx="291">
                  <c:v>45038</c:v>
                </c:pt>
                <c:pt idx="292">
                  <c:v>45039</c:v>
                </c:pt>
                <c:pt idx="293">
                  <c:v>45040</c:v>
                </c:pt>
                <c:pt idx="294">
                  <c:v>45041</c:v>
                </c:pt>
                <c:pt idx="295">
                  <c:v>45042</c:v>
                </c:pt>
                <c:pt idx="296">
                  <c:v>45043</c:v>
                </c:pt>
                <c:pt idx="297">
                  <c:v>45044</c:v>
                </c:pt>
                <c:pt idx="298">
                  <c:v>45045</c:v>
                </c:pt>
                <c:pt idx="299">
                  <c:v>45046</c:v>
                </c:pt>
                <c:pt idx="300">
                  <c:v>45047</c:v>
                </c:pt>
                <c:pt idx="301">
                  <c:v>45048</c:v>
                </c:pt>
                <c:pt idx="302">
                  <c:v>45049</c:v>
                </c:pt>
                <c:pt idx="303">
                  <c:v>45050</c:v>
                </c:pt>
                <c:pt idx="304">
                  <c:v>45051</c:v>
                </c:pt>
                <c:pt idx="305">
                  <c:v>45052</c:v>
                </c:pt>
                <c:pt idx="306">
                  <c:v>45053</c:v>
                </c:pt>
                <c:pt idx="307">
                  <c:v>45054</c:v>
                </c:pt>
                <c:pt idx="308">
                  <c:v>45055</c:v>
                </c:pt>
                <c:pt idx="309">
                  <c:v>45056</c:v>
                </c:pt>
                <c:pt idx="310">
                  <c:v>45057</c:v>
                </c:pt>
                <c:pt idx="311">
                  <c:v>45058</c:v>
                </c:pt>
                <c:pt idx="312">
                  <c:v>45059</c:v>
                </c:pt>
                <c:pt idx="313">
                  <c:v>45060</c:v>
                </c:pt>
                <c:pt idx="314">
                  <c:v>45061</c:v>
                </c:pt>
                <c:pt idx="315">
                  <c:v>45062</c:v>
                </c:pt>
                <c:pt idx="316">
                  <c:v>45063</c:v>
                </c:pt>
                <c:pt idx="317">
                  <c:v>45064</c:v>
                </c:pt>
                <c:pt idx="318">
                  <c:v>45065</c:v>
                </c:pt>
                <c:pt idx="319">
                  <c:v>45066</c:v>
                </c:pt>
                <c:pt idx="320">
                  <c:v>45067</c:v>
                </c:pt>
                <c:pt idx="321">
                  <c:v>45068</c:v>
                </c:pt>
                <c:pt idx="322">
                  <c:v>45069</c:v>
                </c:pt>
                <c:pt idx="323">
                  <c:v>45070</c:v>
                </c:pt>
                <c:pt idx="324">
                  <c:v>45071</c:v>
                </c:pt>
                <c:pt idx="325">
                  <c:v>45072</c:v>
                </c:pt>
                <c:pt idx="326">
                  <c:v>45073</c:v>
                </c:pt>
                <c:pt idx="327">
                  <c:v>45074</c:v>
                </c:pt>
                <c:pt idx="328">
                  <c:v>45075</c:v>
                </c:pt>
                <c:pt idx="329">
                  <c:v>45076</c:v>
                </c:pt>
                <c:pt idx="330">
                  <c:v>45077</c:v>
                </c:pt>
                <c:pt idx="331">
                  <c:v>45078</c:v>
                </c:pt>
                <c:pt idx="332">
                  <c:v>45079</c:v>
                </c:pt>
                <c:pt idx="333">
                  <c:v>45080</c:v>
                </c:pt>
                <c:pt idx="334">
                  <c:v>45081</c:v>
                </c:pt>
                <c:pt idx="335">
                  <c:v>45082</c:v>
                </c:pt>
                <c:pt idx="336">
                  <c:v>45083</c:v>
                </c:pt>
                <c:pt idx="337">
                  <c:v>45084</c:v>
                </c:pt>
                <c:pt idx="338">
                  <c:v>45085</c:v>
                </c:pt>
                <c:pt idx="339">
                  <c:v>45086</c:v>
                </c:pt>
                <c:pt idx="340">
                  <c:v>45087</c:v>
                </c:pt>
                <c:pt idx="341">
                  <c:v>45088</c:v>
                </c:pt>
                <c:pt idx="342">
                  <c:v>45089</c:v>
                </c:pt>
                <c:pt idx="343">
                  <c:v>45090</c:v>
                </c:pt>
                <c:pt idx="344">
                  <c:v>45091</c:v>
                </c:pt>
                <c:pt idx="345">
                  <c:v>45092</c:v>
                </c:pt>
                <c:pt idx="346">
                  <c:v>45093</c:v>
                </c:pt>
                <c:pt idx="347">
                  <c:v>45094</c:v>
                </c:pt>
                <c:pt idx="348">
                  <c:v>45095</c:v>
                </c:pt>
                <c:pt idx="349">
                  <c:v>45096</c:v>
                </c:pt>
                <c:pt idx="350">
                  <c:v>45097</c:v>
                </c:pt>
                <c:pt idx="351">
                  <c:v>45098</c:v>
                </c:pt>
                <c:pt idx="352">
                  <c:v>45099</c:v>
                </c:pt>
                <c:pt idx="353">
                  <c:v>45100</c:v>
                </c:pt>
                <c:pt idx="354">
                  <c:v>45101</c:v>
                </c:pt>
                <c:pt idx="355">
                  <c:v>45102</c:v>
                </c:pt>
                <c:pt idx="356">
                  <c:v>45103</c:v>
                </c:pt>
                <c:pt idx="357">
                  <c:v>45104</c:v>
                </c:pt>
                <c:pt idx="358">
                  <c:v>45105</c:v>
                </c:pt>
                <c:pt idx="359">
                  <c:v>45106</c:v>
                </c:pt>
                <c:pt idx="360">
                  <c:v>45107</c:v>
                </c:pt>
                <c:pt idx="361">
                  <c:v>45108</c:v>
                </c:pt>
                <c:pt idx="362">
                  <c:v>45109</c:v>
                </c:pt>
                <c:pt idx="363">
                  <c:v>45110</c:v>
                </c:pt>
                <c:pt idx="364">
                  <c:v>45111</c:v>
                </c:pt>
                <c:pt idx="365">
                  <c:v>45112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98.945000857312877</c:v>
                </c:pt>
                <c:pt idx="2">
                  <c:v>100.28946917203747</c:v>
                </c:pt>
                <c:pt idx="3">
                  <c:v>100.81696874338104</c:v>
                </c:pt>
                <c:pt idx="4">
                  <c:v>100.81696874338104</c:v>
                </c:pt>
                <c:pt idx="5">
                  <c:v>100.81696874338104</c:v>
                </c:pt>
                <c:pt idx="6">
                  <c:v>98.959121304729337</c:v>
                </c:pt>
                <c:pt idx="7">
                  <c:v>97.563214217273327</c:v>
                </c:pt>
                <c:pt idx="8">
                  <c:v>97.880924284143731</c:v>
                </c:pt>
                <c:pt idx="9">
                  <c:v>97.375613987311752</c:v>
                </c:pt>
                <c:pt idx="10">
                  <c:v>97.01251676803129</c:v>
                </c:pt>
                <c:pt idx="11">
                  <c:v>97.01251676803129</c:v>
                </c:pt>
                <c:pt idx="12">
                  <c:v>97.01251676803129</c:v>
                </c:pt>
                <c:pt idx="13">
                  <c:v>98.891544877807689</c:v>
                </c:pt>
                <c:pt idx="14">
                  <c:v>98.837080294915623</c:v>
                </c:pt>
                <c:pt idx="15">
                  <c:v>99.504775737036908</c:v>
                </c:pt>
                <c:pt idx="16">
                  <c:v>99.921328935822558</c:v>
                </c:pt>
                <c:pt idx="17">
                  <c:v>99.889053627442067</c:v>
                </c:pt>
                <c:pt idx="18">
                  <c:v>99.889053627442067</c:v>
                </c:pt>
                <c:pt idx="19">
                  <c:v>99.889053627442067</c:v>
                </c:pt>
                <c:pt idx="20">
                  <c:v>99.557223113155203</c:v>
                </c:pt>
                <c:pt idx="21">
                  <c:v>99.843666475031995</c:v>
                </c:pt>
                <c:pt idx="22">
                  <c:v>99.840640664871316</c:v>
                </c:pt>
                <c:pt idx="23">
                  <c:v>100.61928247955052</c:v>
                </c:pt>
                <c:pt idx="24">
                  <c:v>100.23298738237159</c:v>
                </c:pt>
                <c:pt idx="25">
                  <c:v>100.23298738237159</c:v>
                </c:pt>
                <c:pt idx="26">
                  <c:v>100.23298738237159</c:v>
                </c:pt>
                <c:pt idx="27">
                  <c:v>100.36007140911974</c:v>
                </c:pt>
                <c:pt idx="28">
                  <c:v>99.278848578373484</c:v>
                </c:pt>
                <c:pt idx="29">
                  <c:v>99.429130483020117</c:v>
                </c:pt>
                <c:pt idx="30">
                  <c:v>100.3146842567097</c:v>
                </c:pt>
                <c:pt idx="31">
                  <c:v>101.14980786105475</c:v>
                </c:pt>
                <c:pt idx="32">
                  <c:v>101.14980786105475</c:v>
                </c:pt>
                <c:pt idx="33">
                  <c:v>101.14980786105475</c:v>
                </c:pt>
                <c:pt idx="34">
                  <c:v>101.04087869527061</c:v>
                </c:pt>
                <c:pt idx="35">
                  <c:v>101.0307926614017</c:v>
                </c:pt>
                <c:pt idx="36">
                  <c:v>100.57792974068801</c:v>
                </c:pt>
                <c:pt idx="37">
                  <c:v>102.30163292888331</c:v>
                </c:pt>
                <c:pt idx="38">
                  <c:v>102.55781818915342</c:v>
                </c:pt>
                <c:pt idx="39">
                  <c:v>102.55781818915342</c:v>
                </c:pt>
                <c:pt idx="40">
                  <c:v>102.55781818915342</c:v>
                </c:pt>
                <c:pt idx="41">
                  <c:v>102.37324376935251</c:v>
                </c:pt>
                <c:pt idx="42">
                  <c:v>102.29457270517509</c:v>
                </c:pt>
                <c:pt idx="43">
                  <c:v>102.43275136917904</c:v>
                </c:pt>
                <c:pt idx="44">
                  <c:v>101.82658073365806</c:v>
                </c:pt>
                <c:pt idx="45">
                  <c:v>101.00759478350324</c:v>
                </c:pt>
                <c:pt idx="46">
                  <c:v>101.00759478350324</c:v>
                </c:pt>
                <c:pt idx="47">
                  <c:v>101.00759478350324</c:v>
                </c:pt>
                <c:pt idx="48">
                  <c:v>100.04336994563623</c:v>
                </c:pt>
                <c:pt idx="49">
                  <c:v>99.805339546330146</c:v>
                </c:pt>
                <c:pt idx="50">
                  <c:v>99.360545452711577</c:v>
                </c:pt>
                <c:pt idx="51">
                  <c:v>101.2072982541075</c:v>
                </c:pt>
                <c:pt idx="52">
                  <c:v>101.51593089049589</c:v>
                </c:pt>
                <c:pt idx="53">
                  <c:v>101.51593089049589</c:v>
                </c:pt>
                <c:pt idx="54">
                  <c:v>101.51593089049589</c:v>
                </c:pt>
                <c:pt idx="55">
                  <c:v>100.01815486096399</c:v>
                </c:pt>
                <c:pt idx="56">
                  <c:v>100.1301098369088</c:v>
                </c:pt>
                <c:pt idx="57">
                  <c:v>100.26627129413899</c:v>
                </c:pt>
                <c:pt idx="58">
                  <c:v>98.453811007897343</c:v>
                </c:pt>
                <c:pt idx="59">
                  <c:v>98.038266412498587</c:v>
                </c:pt>
                <c:pt idx="60">
                  <c:v>98.038266412498587</c:v>
                </c:pt>
                <c:pt idx="61">
                  <c:v>98.038266412498587</c:v>
                </c:pt>
                <c:pt idx="62">
                  <c:v>97.612635783230928</c:v>
                </c:pt>
                <c:pt idx="63">
                  <c:v>97.354433316187055</c:v>
                </c:pt>
                <c:pt idx="64">
                  <c:v>96.473922559431941</c:v>
                </c:pt>
                <c:pt idx="65">
                  <c:v>96.545533399901146</c:v>
                </c:pt>
                <c:pt idx="66">
                  <c:v>97.863778026566592</c:v>
                </c:pt>
                <c:pt idx="67">
                  <c:v>97.863778026566592</c:v>
                </c:pt>
                <c:pt idx="68">
                  <c:v>97.863778026566592</c:v>
                </c:pt>
                <c:pt idx="69">
                  <c:v>98.747314593482386</c:v>
                </c:pt>
                <c:pt idx="70">
                  <c:v>98.83405448475493</c:v>
                </c:pt>
                <c:pt idx="71">
                  <c:v>97.083119005113588</c:v>
                </c:pt>
                <c:pt idx="72">
                  <c:v>96.682703460518198</c:v>
                </c:pt>
                <c:pt idx="73">
                  <c:v>95.224262963075006</c:v>
                </c:pt>
                <c:pt idx="74">
                  <c:v>95.224262963075006</c:v>
                </c:pt>
                <c:pt idx="75">
                  <c:v>95.224262963075006</c:v>
                </c:pt>
                <c:pt idx="76">
                  <c:v>94.660453669803402</c:v>
                </c:pt>
                <c:pt idx="77">
                  <c:v>95.431026657387491</c:v>
                </c:pt>
                <c:pt idx="78">
                  <c:v>94.009904485259241</c:v>
                </c:pt>
                <c:pt idx="79">
                  <c:v>93.054757077874243</c:v>
                </c:pt>
                <c:pt idx="80">
                  <c:v>91.363329198059418</c:v>
                </c:pt>
                <c:pt idx="81">
                  <c:v>91.363329198059418</c:v>
                </c:pt>
                <c:pt idx="82">
                  <c:v>91.363329198059418</c:v>
                </c:pt>
                <c:pt idx="83">
                  <c:v>89.622479752286978</c:v>
                </c:pt>
                <c:pt idx="84">
                  <c:v>89.956327473347613</c:v>
                </c:pt>
                <c:pt idx="85">
                  <c:v>88.33852764077578</c:v>
                </c:pt>
                <c:pt idx="86">
                  <c:v>88.080325173731893</c:v>
                </c:pt>
                <c:pt idx="87">
                  <c:v>88.332476020454436</c:v>
                </c:pt>
                <c:pt idx="88">
                  <c:v>88.332476020454436</c:v>
                </c:pt>
                <c:pt idx="89">
                  <c:v>88.332476020454436</c:v>
                </c:pt>
                <c:pt idx="90">
                  <c:v>88.368785742382485</c:v>
                </c:pt>
                <c:pt idx="91">
                  <c:v>90.133841669440287</c:v>
                </c:pt>
                <c:pt idx="92">
                  <c:v>91.734495244434981</c:v>
                </c:pt>
                <c:pt idx="93">
                  <c:v>91.840398600058464</c:v>
                </c:pt>
                <c:pt idx="94">
                  <c:v>90.546360454678364</c:v>
                </c:pt>
                <c:pt idx="95">
                  <c:v>90.546360454678364</c:v>
                </c:pt>
                <c:pt idx="96">
                  <c:v>90.546360454678364</c:v>
                </c:pt>
                <c:pt idx="97">
                  <c:v>89.242236275429363</c:v>
                </c:pt>
                <c:pt idx="98">
                  <c:v>87.209900450845666</c:v>
                </c:pt>
                <c:pt idx="99">
                  <c:v>87.278485481154192</c:v>
                </c:pt>
                <c:pt idx="100">
                  <c:v>86.188185219925913</c:v>
                </c:pt>
                <c:pt idx="101">
                  <c:v>87.075756200389264</c:v>
                </c:pt>
                <c:pt idx="102">
                  <c:v>87.075756200389264</c:v>
                </c:pt>
                <c:pt idx="103">
                  <c:v>87.075756200389264</c:v>
                </c:pt>
                <c:pt idx="104">
                  <c:v>87.321855426790464</c:v>
                </c:pt>
                <c:pt idx="105">
                  <c:v>88.663297931354407</c:v>
                </c:pt>
                <c:pt idx="106">
                  <c:v>87.335975874206937</c:v>
                </c:pt>
                <c:pt idx="107">
                  <c:v>87.219986484714568</c:v>
                </c:pt>
                <c:pt idx="108">
                  <c:v>87.248227379547487</c:v>
                </c:pt>
                <c:pt idx="109">
                  <c:v>87.248227379547487</c:v>
                </c:pt>
                <c:pt idx="110">
                  <c:v>87.248227379547487</c:v>
                </c:pt>
                <c:pt idx="111">
                  <c:v>85.001059033556189</c:v>
                </c:pt>
                <c:pt idx="112">
                  <c:v>85.177564626261969</c:v>
                </c:pt>
                <c:pt idx="113">
                  <c:v>85.91384509869178</c:v>
                </c:pt>
                <c:pt idx="114">
                  <c:v>86.685426689662776</c:v>
                </c:pt>
                <c:pt idx="115">
                  <c:v>85.285485188659223</c:v>
                </c:pt>
                <c:pt idx="116">
                  <c:v>85.285485188659223</c:v>
                </c:pt>
                <c:pt idx="117">
                  <c:v>85.285485188659223</c:v>
                </c:pt>
                <c:pt idx="118">
                  <c:v>85.545704862476882</c:v>
                </c:pt>
                <c:pt idx="119">
                  <c:v>87.504412639817602</c:v>
                </c:pt>
                <c:pt idx="120">
                  <c:v>88.053092882285853</c:v>
                </c:pt>
                <c:pt idx="121">
                  <c:v>86.830665577374972</c:v>
                </c:pt>
                <c:pt idx="122">
                  <c:v>89.259382533006516</c:v>
                </c:pt>
                <c:pt idx="123">
                  <c:v>89.259382533006516</c:v>
                </c:pt>
                <c:pt idx="124">
                  <c:v>89.259382533006516</c:v>
                </c:pt>
                <c:pt idx="125">
                  <c:v>90.508033525976558</c:v>
                </c:pt>
                <c:pt idx="126">
                  <c:v>90.776322026889346</c:v>
                </c:pt>
                <c:pt idx="127">
                  <c:v>90.806580128496066</c:v>
                </c:pt>
                <c:pt idx="128">
                  <c:v>89.725357297749795</c:v>
                </c:pt>
                <c:pt idx="129">
                  <c:v>94.378044721474154</c:v>
                </c:pt>
                <c:pt idx="130">
                  <c:v>94.378044721474154</c:v>
                </c:pt>
                <c:pt idx="131">
                  <c:v>94.378044721474154</c:v>
                </c:pt>
                <c:pt idx="132">
                  <c:v>94.78652909316466</c:v>
                </c:pt>
                <c:pt idx="133">
                  <c:v>96.890475758217562</c:v>
                </c:pt>
                <c:pt idx="134">
                  <c:v>96.252029814316074</c:v>
                </c:pt>
                <c:pt idx="135">
                  <c:v>95.046748766982319</c:v>
                </c:pt>
                <c:pt idx="136">
                  <c:v>95.112307987130194</c:v>
                </c:pt>
                <c:pt idx="137">
                  <c:v>95.112307987130194</c:v>
                </c:pt>
                <c:pt idx="138">
                  <c:v>95.112307987130194</c:v>
                </c:pt>
                <c:pt idx="139">
                  <c:v>93.906018336409545</c:v>
                </c:pt>
                <c:pt idx="140">
                  <c:v>93.538886703581525</c:v>
                </c:pt>
                <c:pt idx="141">
                  <c:v>94.032093759770817</c:v>
                </c:pt>
                <c:pt idx="142">
                  <c:v>95.370510454174095</c:v>
                </c:pt>
                <c:pt idx="143">
                  <c:v>94.910587309752174</c:v>
                </c:pt>
                <c:pt idx="144">
                  <c:v>94.910587309752174</c:v>
                </c:pt>
                <c:pt idx="145">
                  <c:v>94.910587309752174</c:v>
                </c:pt>
                <c:pt idx="146">
                  <c:v>93.87777744157664</c:v>
                </c:pt>
                <c:pt idx="147">
                  <c:v>96.113851150312158</c:v>
                </c:pt>
                <c:pt idx="148">
                  <c:v>98.065498703944627</c:v>
                </c:pt>
                <c:pt idx="149">
                  <c:v>98.671669339465623</c:v>
                </c:pt>
                <c:pt idx="150">
                  <c:v>98.222840832299511</c:v>
                </c:pt>
                <c:pt idx="151">
                  <c:v>98.222840832299511</c:v>
                </c:pt>
                <c:pt idx="152">
                  <c:v>98.222840832299511</c:v>
                </c:pt>
                <c:pt idx="153">
                  <c:v>99.272796958052183</c:v>
                </c:pt>
                <c:pt idx="154">
                  <c:v>98.130049320705609</c:v>
                </c:pt>
                <c:pt idx="155">
                  <c:v>96.701866924869122</c:v>
                </c:pt>
                <c:pt idx="156">
                  <c:v>97.754848860782459</c:v>
                </c:pt>
                <c:pt idx="157">
                  <c:v>98.669652132691837</c:v>
                </c:pt>
                <c:pt idx="158">
                  <c:v>98.669652132691837</c:v>
                </c:pt>
                <c:pt idx="159">
                  <c:v>98.669652132691837</c:v>
                </c:pt>
                <c:pt idx="160">
                  <c:v>97.187005153963298</c:v>
                </c:pt>
                <c:pt idx="161">
                  <c:v>97.355441919573948</c:v>
                </c:pt>
                <c:pt idx="162">
                  <c:v>98.208720384883037</c:v>
                </c:pt>
                <c:pt idx="163">
                  <c:v>96.848114415968197</c:v>
                </c:pt>
                <c:pt idx="164">
                  <c:v>96.553602226996261</c:v>
                </c:pt>
                <c:pt idx="165">
                  <c:v>96.553602226996261</c:v>
                </c:pt>
                <c:pt idx="166">
                  <c:v>96.553602226996261</c:v>
                </c:pt>
                <c:pt idx="167">
                  <c:v>96.587894742150539</c:v>
                </c:pt>
                <c:pt idx="168">
                  <c:v>95.926250920350583</c:v>
                </c:pt>
                <c:pt idx="169">
                  <c:v>96.117885563859716</c:v>
                </c:pt>
                <c:pt idx="170">
                  <c:v>97.235418116534007</c:v>
                </c:pt>
                <c:pt idx="171">
                  <c:v>96.299434173499932</c:v>
                </c:pt>
                <c:pt idx="172">
                  <c:v>96.299434173499932</c:v>
                </c:pt>
                <c:pt idx="173">
                  <c:v>96.299434173499932</c:v>
                </c:pt>
                <c:pt idx="174">
                  <c:v>96.470896749271262</c:v>
                </c:pt>
                <c:pt idx="175">
                  <c:v>96.76440033485629</c:v>
                </c:pt>
                <c:pt idx="176">
                  <c:v>96.844080002420611</c:v>
                </c:pt>
                <c:pt idx="177">
                  <c:v>96.5687312777996</c:v>
                </c:pt>
                <c:pt idx="178">
                  <c:v>96.460810715402346</c:v>
                </c:pt>
                <c:pt idx="179">
                  <c:v>96.460810715402346</c:v>
                </c:pt>
                <c:pt idx="180">
                  <c:v>96.460810715402346</c:v>
                </c:pt>
                <c:pt idx="181">
                  <c:v>96.434587027343213</c:v>
                </c:pt>
                <c:pt idx="182">
                  <c:v>97.085136211887388</c:v>
                </c:pt>
                <c:pt idx="183">
                  <c:v>98.260159157614439</c:v>
                </c:pt>
                <c:pt idx="184">
                  <c:v>99.246573269993021</c:v>
                </c:pt>
                <c:pt idx="185">
                  <c:v>99.718599655057616</c:v>
                </c:pt>
                <c:pt idx="186">
                  <c:v>99.718599655057616</c:v>
                </c:pt>
                <c:pt idx="187">
                  <c:v>99.718599655057616</c:v>
                </c:pt>
                <c:pt idx="188">
                  <c:v>102.22195326131903</c:v>
                </c:pt>
                <c:pt idx="189">
                  <c:v>102.27440063743732</c:v>
                </c:pt>
                <c:pt idx="190">
                  <c:v>102.55983539592724</c:v>
                </c:pt>
                <c:pt idx="191">
                  <c:v>102.70709149041319</c:v>
                </c:pt>
                <c:pt idx="192">
                  <c:v>103.87001119549755</c:v>
                </c:pt>
                <c:pt idx="193">
                  <c:v>103.87001119549755</c:v>
                </c:pt>
                <c:pt idx="194">
                  <c:v>103.87001119549755</c:v>
                </c:pt>
                <c:pt idx="195">
                  <c:v>103.97793175789482</c:v>
                </c:pt>
                <c:pt idx="196">
                  <c:v>103.6218947623226</c:v>
                </c:pt>
                <c:pt idx="197">
                  <c:v>103.89220047000914</c:v>
                </c:pt>
                <c:pt idx="198">
                  <c:v>103.67535074182777</c:v>
                </c:pt>
                <c:pt idx="199">
                  <c:v>104.51551736310728</c:v>
                </c:pt>
                <c:pt idx="200">
                  <c:v>104.51551736310728</c:v>
                </c:pt>
                <c:pt idx="201">
                  <c:v>104.51551736310728</c:v>
                </c:pt>
                <c:pt idx="202">
                  <c:v>104.76161658950848</c:v>
                </c:pt>
                <c:pt idx="203">
                  <c:v>104.81406396562676</c:v>
                </c:pt>
                <c:pt idx="204">
                  <c:v>105.02183626332612</c:v>
                </c:pt>
                <c:pt idx="205">
                  <c:v>106.15147205664313</c:v>
                </c:pt>
                <c:pt idx="206">
                  <c:v>106.02337942650809</c:v>
                </c:pt>
                <c:pt idx="207">
                  <c:v>106.02337942650809</c:v>
                </c:pt>
                <c:pt idx="208">
                  <c:v>106.02337942650809</c:v>
                </c:pt>
                <c:pt idx="209">
                  <c:v>105.29819359133404</c:v>
                </c:pt>
                <c:pt idx="210">
                  <c:v>104.03743935772133</c:v>
                </c:pt>
                <c:pt idx="211">
                  <c:v>105.17615258152031</c:v>
                </c:pt>
                <c:pt idx="212">
                  <c:v>105.4555357196889</c:v>
                </c:pt>
                <c:pt idx="213">
                  <c:v>104.76464239966913</c:v>
                </c:pt>
                <c:pt idx="214">
                  <c:v>104.76464239966913</c:v>
                </c:pt>
                <c:pt idx="215">
                  <c:v>104.76464239966913</c:v>
                </c:pt>
                <c:pt idx="216">
                  <c:v>102.32180499662113</c:v>
                </c:pt>
                <c:pt idx="217">
                  <c:v>102.42468254208393</c:v>
                </c:pt>
                <c:pt idx="218">
                  <c:v>102.93604445923727</c:v>
                </c:pt>
                <c:pt idx="219">
                  <c:v>103.33242559028508</c:v>
                </c:pt>
                <c:pt idx="220">
                  <c:v>102.23909951889613</c:v>
                </c:pt>
                <c:pt idx="221">
                  <c:v>102.23909951889613</c:v>
                </c:pt>
                <c:pt idx="222">
                  <c:v>102.23909951889613</c:v>
                </c:pt>
                <c:pt idx="223">
                  <c:v>102.22497907147967</c:v>
                </c:pt>
                <c:pt idx="224">
                  <c:v>102.32180499662113</c:v>
                </c:pt>
                <c:pt idx="225">
                  <c:v>101.35152853843277</c:v>
                </c:pt>
                <c:pt idx="226">
                  <c:v>101.9839228620129</c:v>
                </c:pt>
                <c:pt idx="227">
                  <c:v>100.80183969257762</c:v>
                </c:pt>
                <c:pt idx="228">
                  <c:v>100.80183969257762</c:v>
                </c:pt>
                <c:pt idx="229">
                  <c:v>100.80183969257762</c:v>
                </c:pt>
                <c:pt idx="230">
                  <c:v>101.38582105358704</c:v>
                </c:pt>
                <c:pt idx="231">
                  <c:v>100.37520045992308</c:v>
                </c:pt>
                <c:pt idx="232">
                  <c:v>99.050904212936274</c:v>
                </c:pt>
                <c:pt idx="233">
                  <c:v>99.6237909366899</c:v>
                </c:pt>
                <c:pt idx="234">
                  <c:v>98.023137361695191</c:v>
                </c:pt>
                <c:pt idx="235">
                  <c:v>98.023137361695191</c:v>
                </c:pt>
                <c:pt idx="236">
                  <c:v>98.023137361695191</c:v>
                </c:pt>
                <c:pt idx="237">
                  <c:v>97.55716259695194</c:v>
                </c:pt>
                <c:pt idx="238">
                  <c:v>97.230375099599513</c:v>
                </c:pt>
                <c:pt idx="239">
                  <c:v>99.265736734343889</c:v>
                </c:pt>
                <c:pt idx="240">
                  <c:v>98.848174932171347</c:v>
                </c:pt>
                <c:pt idx="241">
                  <c:v>99.653040434909713</c:v>
                </c:pt>
                <c:pt idx="242">
                  <c:v>99.653040434909713</c:v>
                </c:pt>
                <c:pt idx="243">
                  <c:v>99.653040434909713</c:v>
                </c:pt>
                <c:pt idx="244">
                  <c:v>100.228952968824</c:v>
                </c:pt>
                <c:pt idx="245">
                  <c:v>99.688341553450869</c:v>
                </c:pt>
                <c:pt idx="246">
                  <c:v>98.648471461567098</c:v>
                </c:pt>
                <c:pt idx="247">
                  <c:v>97.672143383057403</c:v>
                </c:pt>
                <c:pt idx="248">
                  <c:v>96.349864342844384</c:v>
                </c:pt>
                <c:pt idx="249">
                  <c:v>96.349864342844384</c:v>
                </c:pt>
                <c:pt idx="250">
                  <c:v>96.349864342844384</c:v>
                </c:pt>
                <c:pt idx="251">
                  <c:v>96.977215649490077</c:v>
                </c:pt>
                <c:pt idx="252">
                  <c:v>95.325123301763981</c:v>
                </c:pt>
                <c:pt idx="253">
                  <c:v>95.501628894469761</c:v>
                </c:pt>
                <c:pt idx="254">
                  <c:v>94.94487982490638</c:v>
                </c:pt>
                <c:pt idx="255">
                  <c:v>95.974663882921234</c:v>
                </c:pt>
                <c:pt idx="256">
                  <c:v>95.974663882921234</c:v>
                </c:pt>
                <c:pt idx="257">
                  <c:v>95.974663882921234</c:v>
                </c:pt>
                <c:pt idx="258">
                  <c:v>95.109282176969472</c:v>
                </c:pt>
                <c:pt idx="259">
                  <c:v>96.064429584354471</c:v>
                </c:pt>
                <c:pt idx="260">
                  <c:v>96.975198442716291</c:v>
                </c:pt>
                <c:pt idx="261">
                  <c:v>98.619221963347258</c:v>
                </c:pt>
                <c:pt idx="262">
                  <c:v>98.053395463301868</c:v>
                </c:pt>
                <c:pt idx="263">
                  <c:v>98.053395463301868</c:v>
                </c:pt>
                <c:pt idx="264">
                  <c:v>98.053395463301868</c:v>
                </c:pt>
                <c:pt idx="265">
                  <c:v>97.230375099599485</c:v>
                </c:pt>
                <c:pt idx="266">
                  <c:v>97.904122162042128</c:v>
                </c:pt>
                <c:pt idx="267">
                  <c:v>98.857252362653341</c:v>
                </c:pt>
                <c:pt idx="268">
                  <c:v>99.425096069472502</c:v>
                </c:pt>
                <c:pt idx="269">
                  <c:v>99.879976196959973</c:v>
                </c:pt>
                <c:pt idx="270">
                  <c:v>99.879976196959973</c:v>
                </c:pt>
                <c:pt idx="271">
                  <c:v>99.879976196959973</c:v>
                </c:pt>
                <c:pt idx="272">
                  <c:v>99.769029824402054</c:v>
                </c:pt>
                <c:pt idx="273">
                  <c:v>99.611687696047184</c:v>
                </c:pt>
                <c:pt idx="274">
                  <c:v>99.634885573945652</c:v>
                </c:pt>
                <c:pt idx="275">
                  <c:v>99.289943215629208</c:v>
                </c:pt>
                <c:pt idx="276">
                  <c:v>99.556214509768211</c:v>
                </c:pt>
                <c:pt idx="277">
                  <c:v>99.556214509768211</c:v>
                </c:pt>
                <c:pt idx="278">
                  <c:v>99.556214509768211</c:v>
                </c:pt>
                <c:pt idx="279">
                  <c:v>99.718599655057517</c:v>
                </c:pt>
                <c:pt idx="280">
                  <c:v>100.48211241893338</c:v>
                </c:pt>
                <c:pt idx="281">
                  <c:v>100.21281531463372</c:v>
                </c:pt>
                <c:pt idx="282">
                  <c:v>100.56078348311082</c:v>
                </c:pt>
                <c:pt idx="283">
                  <c:v>100.90976025497483</c:v>
                </c:pt>
                <c:pt idx="284">
                  <c:v>100.90976025497483</c:v>
                </c:pt>
                <c:pt idx="285">
                  <c:v>100.90976025497483</c:v>
                </c:pt>
                <c:pt idx="286">
                  <c:v>101.24159076926169</c:v>
                </c:pt>
                <c:pt idx="287">
                  <c:v>100.91480327190928</c:v>
                </c:pt>
                <c:pt idx="288">
                  <c:v>99.889053627441982</c:v>
                </c:pt>
                <c:pt idx="289">
                  <c:v>99.830554631002357</c:v>
                </c:pt>
                <c:pt idx="290">
                  <c:v>98.917768565866751</c:v>
                </c:pt>
                <c:pt idx="291">
                  <c:v>98.917768565866751</c:v>
                </c:pt>
                <c:pt idx="292">
                  <c:v>98.917768565866751</c:v>
                </c:pt>
                <c:pt idx="293">
                  <c:v>98.578877827871651</c:v>
                </c:pt>
                <c:pt idx="294">
                  <c:v>97.390743038115033</c:v>
                </c:pt>
                <c:pt idx="295">
                  <c:v>97.617678800165322</c:v>
                </c:pt>
                <c:pt idx="296">
                  <c:v>98.054404066688761</c:v>
                </c:pt>
                <c:pt idx="297">
                  <c:v>98.545593916104281</c:v>
                </c:pt>
                <c:pt idx="298">
                  <c:v>98.545593916104281</c:v>
                </c:pt>
                <c:pt idx="299">
                  <c:v>98.545593916104281</c:v>
                </c:pt>
                <c:pt idx="300">
                  <c:v>98.514327211110697</c:v>
                </c:pt>
                <c:pt idx="301">
                  <c:v>98.231918262781463</c:v>
                </c:pt>
                <c:pt idx="302">
                  <c:v>97.796201599644903</c:v>
                </c:pt>
                <c:pt idx="303">
                  <c:v>98.47600028240889</c:v>
                </c:pt>
                <c:pt idx="304">
                  <c:v>99.010560077460667</c:v>
                </c:pt>
                <c:pt idx="305">
                  <c:v>99.010560077460667</c:v>
                </c:pt>
                <c:pt idx="306">
                  <c:v>99.010560077460667</c:v>
                </c:pt>
                <c:pt idx="307">
                  <c:v>99.79525351246123</c:v>
                </c:pt>
                <c:pt idx="308">
                  <c:v>99.069059073900291</c:v>
                </c:pt>
                <c:pt idx="309">
                  <c:v>98.806822193308847</c:v>
                </c:pt>
                <c:pt idx="310">
                  <c:v>98.62325637689483</c:v>
                </c:pt>
                <c:pt idx="311">
                  <c:v>98.137109544413761</c:v>
                </c:pt>
                <c:pt idx="312">
                  <c:v>98.137109544413761</c:v>
                </c:pt>
                <c:pt idx="313">
                  <c:v>98.137109544413761</c:v>
                </c:pt>
                <c:pt idx="314">
                  <c:v>98.588963861740567</c:v>
                </c:pt>
                <c:pt idx="315">
                  <c:v>98.766478057833226</c:v>
                </c:pt>
                <c:pt idx="316">
                  <c:v>98.422544302903674</c:v>
                </c:pt>
                <c:pt idx="317">
                  <c:v>98.657548892049064</c:v>
                </c:pt>
                <c:pt idx="318">
                  <c:v>98.564757380455163</c:v>
                </c:pt>
                <c:pt idx="319">
                  <c:v>98.564757380455163</c:v>
                </c:pt>
                <c:pt idx="320">
                  <c:v>98.564757380455163</c:v>
                </c:pt>
                <c:pt idx="321">
                  <c:v>99.172945222749931</c:v>
                </c:pt>
                <c:pt idx="322">
                  <c:v>98.701927441072229</c:v>
                </c:pt>
                <c:pt idx="323">
                  <c:v>97.925302833166782</c:v>
                </c:pt>
                <c:pt idx="324">
                  <c:v>97.230375099599456</c:v>
                </c:pt>
                <c:pt idx="325">
                  <c:v>98.122989096997259</c:v>
                </c:pt>
                <c:pt idx="326">
                  <c:v>98.122989096997259</c:v>
                </c:pt>
                <c:pt idx="327">
                  <c:v>98.122989096997259</c:v>
                </c:pt>
                <c:pt idx="328">
                  <c:v>98.011034121052447</c:v>
                </c:pt>
                <c:pt idx="329">
                  <c:v>97.866803836727158</c:v>
                </c:pt>
                <c:pt idx="330">
                  <c:v>96.677660443583633</c:v>
                </c:pt>
                <c:pt idx="331">
                  <c:v>97.007473751096725</c:v>
                </c:pt>
                <c:pt idx="332">
                  <c:v>99.282882991920957</c:v>
                </c:pt>
                <c:pt idx="333">
                  <c:v>99.282882991920957</c:v>
                </c:pt>
                <c:pt idx="334">
                  <c:v>99.282882991920957</c:v>
                </c:pt>
                <c:pt idx="335">
                  <c:v>99.517887581066375</c:v>
                </c:pt>
                <c:pt idx="336">
                  <c:v>99.699436190706592</c:v>
                </c:pt>
                <c:pt idx="337">
                  <c:v>100.39738973443458</c:v>
                </c:pt>
                <c:pt idx="338">
                  <c:v>100.2632454839782</c:v>
                </c:pt>
                <c:pt idx="339">
                  <c:v>101.09534327816259</c:v>
                </c:pt>
                <c:pt idx="340">
                  <c:v>101.09534327816259</c:v>
                </c:pt>
                <c:pt idx="341">
                  <c:v>101.09534327816259</c:v>
                </c:pt>
                <c:pt idx="342">
                  <c:v>101.17704015250068</c:v>
                </c:pt>
                <c:pt idx="343">
                  <c:v>102.19673817664663</c:v>
                </c:pt>
                <c:pt idx="344">
                  <c:v>102.36416633887039</c:v>
                </c:pt>
                <c:pt idx="345">
                  <c:v>103.23963407869107</c:v>
                </c:pt>
                <c:pt idx="346">
                  <c:v>103.88917465984834</c:v>
                </c:pt>
                <c:pt idx="347">
                  <c:v>103.88917465984834</c:v>
                </c:pt>
                <c:pt idx="348">
                  <c:v>103.88917465984834</c:v>
                </c:pt>
                <c:pt idx="349">
                  <c:v>103.22248782111393</c:v>
                </c:pt>
                <c:pt idx="350">
                  <c:v>102.19572957325974</c:v>
                </c:pt>
                <c:pt idx="351">
                  <c:v>101.29101233521926</c:v>
                </c:pt>
                <c:pt idx="352">
                  <c:v>100.97531947512265</c:v>
                </c:pt>
                <c:pt idx="353">
                  <c:v>100.04437854902301</c:v>
                </c:pt>
                <c:pt idx="354">
                  <c:v>100.04437854902301</c:v>
                </c:pt>
                <c:pt idx="355">
                  <c:v>100.04437854902301</c:v>
                </c:pt>
                <c:pt idx="356">
                  <c:v>99.778107254884006</c:v>
                </c:pt>
                <c:pt idx="357">
                  <c:v>100.35805420234585</c:v>
                </c:pt>
                <c:pt idx="358">
                  <c:v>100.05950759982636</c:v>
                </c:pt>
                <c:pt idx="359">
                  <c:v>99.556214509768168</c:v>
                </c:pt>
                <c:pt idx="360">
                  <c:v>99.799287926008688</c:v>
                </c:pt>
                <c:pt idx="361">
                  <c:v>99.799287926008688</c:v>
                </c:pt>
                <c:pt idx="362">
                  <c:v>99.799287926008688</c:v>
                </c:pt>
                <c:pt idx="363">
                  <c:v>101.37573501971802</c:v>
                </c:pt>
                <c:pt idx="364">
                  <c:v>101.67226441546373</c:v>
                </c:pt>
                <c:pt idx="365">
                  <c:v>100.97330226834885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2B-4A29-96F1-337ED5F70D3B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44747</c:v>
                </c:pt>
                <c:pt idx="1">
                  <c:v>44748</c:v>
                </c:pt>
                <c:pt idx="2">
                  <c:v>44749</c:v>
                </c:pt>
                <c:pt idx="3">
                  <c:v>44750</c:v>
                </c:pt>
                <c:pt idx="4">
                  <c:v>44751</c:v>
                </c:pt>
                <c:pt idx="5">
                  <c:v>44752</c:v>
                </c:pt>
                <c:pt idx="6">
                  <c:v>44753</c:v>
                </c:pt>
                <c:pt idx="7">
                  <c:v>44754</c:v>
                </c:pt>
                <c:pt idx="8">
                  <c:v>44755</c:v>
                </c:pt>
                <c:pt idx="9">
                  <c:v>44756</c:v>
                </c:pt>
                <c:pt idx="10">
                  <c:v>44757</c:v>
                </c:pt>
                <c:pt idx="11">
                  <c:v>44758</c:v>
                </c:pt>
                <c:pt idx="12">
                  <c:v>44759</c:v>
                </c:pt>
                <c:pt idx="13">
                  <c:v>44760</c:v>
                </c:pt>
                <c:pt idx="14">
                  <c:v>44761</c:v>
                </c:pt>
                <c:pt idx="15">
                  <c:v>44762</c:v>
                </c:pt>
                <c:pt idx="16">
                  <c:v>44763</c:v>
                </c:pt>
                <c:pt idx="17">
                  <c:v>44764</c:v>
                </c:pt>
                <c:pt idx="18">
                  <c:v>44765</c:v>
                </c:pt>
                <c:pt idx="19">
                  <c:v>44766</c:v>
                </c:pt>
                <c:pt idx="20">
                  <c:v>44767</c:v>
                </c:pt>
                <c:pt idx="21">
                  <c:v>44768</c:v>
                </c:pt>
                <c:pt idx="22">
                  <c:v>44769</c:v>
                </c:pt>
                <c:pt idx="23">
                  <c:v>44770</c:v>
                </c:pt>
                <c:pt idx="24">
                  <c:v>44771</c:v>
                </c:pt>
                <c:pt idx="25">
                  <c:v>44772</c:v>
                </c:pt>
                <c:pt idx="26">
                  <c:v>44773</c:v>
                </c:pt>
                <c:pt idx="27">
                  <c:v>44774</c:v>
                </c:pt>
                <c:pt idx="28">
                  <c:v>44775</c:v>
                </c:pt>
                <c:pt idx="29">
                  <c:v>44776</c:v>
                </c:pt>
                <c:pt idx="30">
                  <c:v>44777</c:v>
                </c:pt>
                <c:pt idx="31">
                  <c:v>44778</c:v>
                </c:pt>
                <c:pt idx="32">
                  <c:v>44779</c:v>
                </c:pt>
                <c:pt idx="33">
                  <c:v>44780</c:v>
                </c:pt>
                <c:pt idx="34">
                  <c:v>44781</c:v>
                </c:pt>
                <c:pt idx="35">
                  <c:v>44782</c:v>
                </c:pt>
                <c:pt idx="36">
                  <c:v>44783</c:v>
                </c:pt>
                <c:pt idx="37">
                  <c:v>44784</c:v>
                </c:pt>
                <c:pt idx="38">
                  <c:v>44785</c:v>
                </c:pt>
                <c:pt idx="39">
                  <c:v>44786</c:v>
                </c:pt>
                <c:pt idx="40">
                  <c:v>44787</c:v>
                </c:pt>
                <c:pt idx="41">
                  <c:v>44788</c:v>
                </c:pt>
                <c:pt idx="42">
                  <c:v>44789</c:v>
                </c:pt>
                <c:pt idx="43">
                  <c:v>44790</c:v>
                </c:pt>
                <c:pt idx="44">
                  <c:v>44791</c:v>
                </c:pt>
                <c:pt idx="45">
                  <c:v>44792</c:v>
                </c:pt>
                <c:pt idx="46">
                  <c:v>44793</c:v>
                </c:pt>
                <c:pt idx="47">
                  <c:v>44794</c:v>
                </c:pt>
                <c:pt idx="48">
                  <c:v>44795</c:v>
                </c:pt>
                <c:pt idx="49">
                  <c:v>44796</c:v>
                </c:pt>
                <c:pt idx="50">
                  <c:v>44797</c:v>
                </c:pt>
                <c:pt idx="51">
                  <c:v>44798</c:v>
                </c:pt>
                <c:pt idx="52">
                  <c:v>44799</c:v>
                </c:pt>
                <c:pt idx="53">
                  <c:v>44800</c:v>
                </c:pt>
                <c:pt idx="54">
                  <c:v>44801</c:v>
                </c:pt>
                <c:pt idx="55">
                  <c:v>44802</c:v>
                </c:pt>
                <c:pt idx="56">
                  <c:v>44803</c:v>
                </c:pt>
                <c:pt idx="57">
                  <c:v>44804</c:v>
                </c:pt>
                <c:pt idx="58">
                  <c:v>44805</c:v>
                </c:pt>
                <c:pt idx="59">
                  <c:v>44806</c:v>
                </c:pt>
                <c:pt idx="60">
                  <c:v>44807</c:v>
                </c:pt>
                <c:pt idx="61">
                  <c:v>44808</c:v>
                </c:pt>
                <c:pt idx="62">
                  <c:v>44809</c:v>
                </c:pt>
                <c:pt idx="63">
                  <c:v>44810</c:v>
                </c:pt>
                <c:pt idx="64">
                  <c:v>44811</c:v>
                </c:pt>
                <c:pt idx="65">
                  <c:v>44812</c:v>
                </c:pt>
                <c:pt idx="66">
                  <c:v>44813</c:v>
                </c:pt>
                <c:pt idx="67">
                  <c:v>44814</c:v>
                </c:pt>
                <c:pt idx="68">
                  <c:v>44815</c:v>
                </c:pt>
                <c:pt idx="69">
                  <c:v>44816</c:v>
                </c:pt>
                <c:pt idx="70">
                  <c:v>44817</c:v>
                </c:pt>
                <c:pt idx="71">
                  <c:v>44818</c:v>
                </c:pt>
                <c:pt idx="72">
                  <c:v>44819</c:v>
                </c:pt>
                <c:pt idx="73">
                  <c:v>44820</c:v>
                </c:pt>
                <c:pt idx="74">
                  <c:v>44821</c:v>
                </c:pt>
                <c:pt idx="75">
                  <c:v>44822</c:v>
                </c:pt>
                <c:pt idx="76">
                  <c:v>44823</c:v>
                </c:pt>
                <c:pt idx="77">
                  <c:v>44824</c:v>
                </c:pt>
                <c:pt idx="78">
                  <c:v>44825</c:v>
                </c:pt>
                <c:pt idx="79">
                  <c:v>44826</c:v>
                </c:pt>
                <c:pt idx="80">
                  <c:v>44827</c:v>
                </c:pt>
                <c:pt idx="81">
                  <c:v>44828</c:v>
                </c:pt>
                <c:pt idx="82">
                  <c:v>44829</c:v>
                </c:pt>
                <c:pt idx="83">
                  <c:v>44830</c:v>
                </c:pt>
                <c:pt idx="84">
                  <c:v>44831</c:v>
                </c:pt>
                <c:pt idx="85">
                  <c:v>44832</c:v>
                </c:pt>
                <c:pt idx="86">
                  <c:v>44833</c:v>
                </c:pt>
                <c:pt idx="87">
                  <c:v>44834</c:v>
                </c:pt>
                <c:pt idx="88">
                  <c:v>44835</c:v>
                </c:pt>
                <c:pt idx="89">
                  <c:v>44836</c:v>
                </c:pt>
                <c:pt idx="90">
                  <c:v>44837</c:v>
                </c:pt>
                <c:pt idx="91">
                  <c:v>44838</c:v>
                </c:pt>
                <c:pt idx="92">
                  <c:v>44839</c:v>
                </c:pt>
                <c:pt idx="93">
                  <c:v>44840</c:v>
                </c:pt>
                <c:pt idx="94">
                  <c:v>44841</c:v>
                </c:pt>
                <c:pt idx="95">
                  <c:v>44842</c:v>
                </c:pt>
                <c:pt idx="96">
                  <c:v>44843</c:v>
                </c:pt>
                <c:pt idx="97">
                  <c:v>44844</c:v>
                </c:pt>
                <c:pt idx="98">
                  <c:v>44845</c:v>
                </c:pt>
                <c:pt idx="99">
                  <c:v>44846</c:v>
                </c:pt>
                <c:pt idx="100">
                  <c:v>44847</c:v>
                </c:pt>
                <c:pt idx="101">
                  <c:v>44848</c:v>
                </c:pt>
                <c:pt idx="102">
                  <c:v>44849</c:v>
                </c:pt>
                <c:pt idx="103">
                  <c:v>44850</c:v>
                </c:pt>
                <c:pt idx="104">
                  <c:v>44851</c:v>
                </c:pt>
                <c:pt idx="105">
                  <c:v>44852</c:v>
                </c:pt>
                <c:pt idx="106">
                  <c:v>44853</c:v>
                </c:pt>
                <c:pt idx="107">
                  <c:v>44854</c:v>
                </c:pt>
                <c:pt idx="108">
                  <c:v>44855</c:v>
                </c:pt>
                <c:pt idx="109">
                  <c:v>44856</c:v>
                </c:pt>
                <c:pt idx="110">
                  <c:v>44857</c:v>
                </c:pt>
                <c:pt idx="111">
                  <c:v>44858</c:v>
                </c:pt>
                <c:pt idx="112">
                  <c:v>44859</c:v>
                </c:pt>
                <c:pt idx="113">
                  <c:v>44860</c:v>
                </c:pt>
                <c:pt idx="114">
                  <c:v>44861</c:v>
                </c:pt>
                <c:pt idx="115">
                  <c:v>44862</c:v>
                </c:pt>
                <c:pt idx="116">
                  <c:v>44863</c:v>
                </c:pt>
                <c:pt idx="117">
                  <c:v>44864</c:v>
                </c:pt>
                <c:pt idx="118">
                  <c:v>44865</c:v>
                </c:pt>
                <c:pt idx="119">
                  <c:v>44866</c:v>
                </c:pt>
                <c:pt idx="120">
                  <c:v>44867</c:v>
                </c:pt>
                <c:pt idx="121">
                  <c:v>44868</c:v>
                </c:pt>
                <c:pt idx="122">
                  <c:v>44869</c:v>
                </c:pt>
                <c:pt idx="123">
                  <c:v>44870</c:v>
                </c:pt>
                <c:pt idx="124">
                  <c:v>44871</c:v>
                </c:pt>
                <c:pt idx="125">
                  <c:v>44872</c:v>
                </c:pt>
                <c:pt idx="126">
                  <c:v>44873</c:v>
                </c:pt>
                <c:pt idx="127">
                  <c:v>44874</c:v>
                </c:pt>
                <c:pt idx="128">
                  <c:v>44875</c:v>
                </c:pt>
                <c:pt idx="129">
                  <c:v>44876</c:v>
                </c:pt>
                <c:pt idx="130">
                  <c:v>44877</c:v>
                </c:pt>
                <c:pt idx="131">
                  <c:v>44878</c:v>
                </c:pt>
                <c:pt idx="132">
                  <c:v>44879</c:v>
                </c:pt>
                <c:pt idx="133">
                  <c:v>44880</c:v>
                </c:pt>
                <c:pt idx="134">
                  <c:v>44881</c:v>
                </c:pt>
                <c:pt idx="135">
                  <c:v>44882</c:v>
                </c:pt>
                <c:pt idx="136">
                  <c:v>44883</c:v>
                </c:pt>
                <c:pt idx="137">
                  <c:v>44884</c:v>
                </c:pt>
                <c:pt idx="138">
                  <c:v>44885</c:v>
                </c:pt>
                <c:pt idx="139">
                  <c:v>44886</c:v>
                </c:pt>
                <c:pt idx="140">
                  <c:v>44887</c:v>
                </c:pt>
                <c:pt idx="141">
                  <c:v>44888</c:v>
                </c:pt>
                <c:pt idx="142">
                  <c:v>44889</c:v>
                </c:pt>
                <c:pt idx="143">
                  <c:v>44890</c:v>
                </c:pt>
                <c:pt idx="144">
                  <c:v>44891</c:v>
                </c:pt>
                <c:pt idx="145">
                  <c:v>44892</c:v>
                </c:pt>
                <c:pt idx="146">
                  <c:v>44893</c:v>
                </c:pt>
                <c:pt idx="147">
                  <c:v>44894</c:v>
                </c:pt>
                <c:pt idx="148">
                  <c:v>44895</c:v>
                </c:pt>
                <c:pt idx="149">
                  <c:v>44896</c:v>
                </c:pt>
                <c:pt idx="150">
                  <c:v>44897</c:v>
                </c:pt>
                <c:pt idx="151">
                  <c:v>44898</c:v>
                </c:pt>
                <c:pt idx="152">
                  <c:v>44899</c:v>
                </c:pt>
                <c:pt idx="153">
                  <c:v>44900</c:v>
                </c:pt>
                <c:pt idx="154">
                  <c:v>44901</c:v>
                </c:pt>
                <c:pt idx="155">
                  <c:v>44902</c:v>
                </c:pt>
                <c:pt idx="156">
                  <c:v>44903</c:v>
                </c:pt>
                <c:pt idx="157">
                  <c:v>44904</c:v>
                </c:pt>
                <c:pt idx="158">
                  <c:v>44905</c:v>
                </c:pt>
                <c:pt idx="159">
                  <c:v>44906</c:v>
                </c:pt>
                <c:pt idx="160">
                  <c:v>44907</c:v>
                </c:pt>
                <c:pt idx="161">
                  <c:v>44908</c:v>
                </c:pt>
                <c:pt idx="162">
                  <c:v>44909</c:v>
                </c:pt>
                <c:pt idx="163">
                  <c:v>44910</c:v>
                </c:pt>
                <c:pt idx="164">
                  <c:v>44911</c:v>
                </c:pt>
                <c:pt idx="165">
                  <c:v>44912</c:v>
                </c:pt>
                <c:pt idx="166">
                  <c:v>44913</c:v>
                </c:pt>
                <c:pt idx="167">
                  <c:v>44914</c:v>
                </c:pt>
                <c:pt idx="168">
                  <c:v>44915</c:v>
                </c:pt>
                <c:pt idx="169">
                  <c:v>44916</c:v>
                </c:pt>
                <c:pt idx="170">
                  <c:v>44917</c:v>
                </c:pt>
                <c:pt idx="171">
                  <c:v>44918</c:v>
                </c:pt>
                <c:pt idx="172">
                  <c:v>44919</c:v>
                </c:pt>
                <c:pt idx="173">
                  <c:v>44920</c:v>
                </c:pt>
                <c:pt idx="174">
                  <c:v>44921</c:v>
                </c:pt>
                <c:pt idx="175">
                  <c:v>44922</c:v>
                </c:pt>
                <c:pt idx="176">
                  <c:v>44923</c:v>
                </c:pt>
                <c:pt idx="177">
                  <c:v>44924</c:v>
                </c:pt>
                <c:pt idx="178">
                  <c:v>44925</c:v>
                </c:pt>
                <c:pt idx="179">
                  <c:v>44926</c:v>
                </c:pt>
                <c:pt idx="180">
                  <c:v>44927</c:v>
                </c:pt>
                <c:pt idx="181">
                  <c:v>44928</c:v>
                </c:pt>
                <c:pt idx="182">
                  <c:v>44929</c:v>
                </c:pt>
                <c:pt idx="183">
                  <c:v>44930</c:v>
                </c:pt>
                <c:pt idx="184">
                  <c:v>44931</c:v>
                </c:pt>
                <c:pt idx="185">
                  <c:v>44932</c:v>
                </c:pt>
                <c:pt idx="186">
                  <c:v>44933</c:v>
                </c:pt>
                <c:pt idx="187">
                  <c:v>44934</c:v>
                </c:pt>
                <c:pt idx="188">
                  <c:v>44935</c:v>
                </c:pt>
                <c:pt idx="189">
                  <c:v>44936</c:v>
                </c:pt>
                <c:pt idx="190">
                  <c:v>44937</c:v>
                </c:pt>
                <c:pt idx="191">
                  <c:v>44938</c:v>
                </c:pt>
                <c:pt idx="192">
                  <c:v>44939</c:v>
                </c:pt>
                <c:pt idx="193">
                  <c:v>44940</c:v>
                </c:pt>
                <c:pt idx="194">
                  <c:v>44941</c:v>
                </c:pt>
                <c:pt idx="195">
                  <c:v>44942</c:v>
                </c:pt>
                <c:pt idx="196">
                  <c:v>44943</c:v>
                </c:pt>
                <c:pt idx="197">
                  <c:v>44944</c:v>
                </c:pt>
                <c:pt idx="198">
                  <c:v>44945</c:v>
                </c:pt>
                <c:pt idx="199">
                  <c:v>44946</c:v>
                </c:pt>
                <c:pt idx="200">
                  <c:v>44947</c:v>
                </c:pt>
                <c:pt idx="201">
                  <c:v>44948</c:v>
                </c:pt>
                <c:pt idx="202">
                  <c:v>44949</c:v>
                </c:pt>
                <c:pt idx="203">
                  <c:v>44950</c:v>
                </c:pt>
                <c:pt idx="204">
                  <c:v>44951</c:v>
                </c:pt>
                <c:pt idx="205">
                  <c:v>44952</c:v>
                </c:pt>
                <c:pt idx="206">
                  <c:v>44953</c:v>
                </c:pt>
                <c:pt idx="207">
                  <c:v>44954</c:v>
                </c:pt>
                <c:pt idx="208">
                  <c:v>44955</c:v>
                </c:pt>
                <c:pt idx="209">
                  <c:v>44956</c:v>
                </c:pt>
                <c:pt idx="210">
                  <c:v>44957</c:v>
                </c:pt>
                <c:pt idx="211">
                  <c:v>44958</c:v>
                </c:pt>
                <c:pt idx="212">
                  <c:v>44959</c:v>
                </c:pt>
                <c:pt idx="213">
                  <c:v>44960</c:v>
                </c:pt>
                <c:pt idx="214">
                  <c:v>44961</c:v>
                </c:pt>
                <c:pt idx="215">
                  <c:v>44962</c:v>
                </c:pt>
                <c:pt idx="216">
                  <c:v>44963</c:v>
                </c:pt>
                <c:pt idx="217">
                  <c:v>44964</c:v>
                </c:pt>
                <c:pt idx="218">
                  <c:v>44965</c:v>
                </c:pt>
                <c:pt idx="219">
                  <c:v>44966</c:v>
                </c:pt>
                <c:pt idx="220">
                  <c:v>44967</c:v>
                </c:pt>
                <c:pt idx="221">
                  <c:v>44968</c:v>
                </c:pt>
                <c:pt idx="222">
                  <c:v>44969</c:v>
                </c:pt>
                <c:pt idx="223">
                  <c:v>44970</c:v>
                </c:pt>
                <c:pt idx="224">
                  <c:v>44971</c:v>
                </c:pt>
                <c:pt idx="225">
                  <c:v>44972</c:v>
                </c:pt>
                <c:pt idx="226">
                  <c:v>44973</c:v>
                </c:pt>
                <c:pt idx="227">
                  <c:v>44974</c:v>
                </c:pt>
                <c:pt idx="228">
                  <c:v>44975</c:v>
                </c:pt>
                <c:pt idx="229">
                  <c:v>44976</c:v>
                </c:pt>
                <c:pt idx="230">
                  <c:v>44977</c:v>
                </c:pt>
                <c:pt idx="231">
                  <c:v>44978</c:v>
                </c:pt>
                <c:pt idx="232">
                  <c:v>44979</c:v>
                </c:pt>
                <c:pt idx="233">
                  <c:v>44980</c:v>
                </c:pt>
                <c:pt idx="234">
                  <c:v>44981</c:v>
                </c:pt>
                <c:pt idx="235">
                  <c:v>44982</c:v>
                </c:pt>
                <c:pt idx="236">
                  <c:v>44983</c:v>
                </c:pt>
                <c:pt idx="237">
                  <c:v>44984</c:v>
                </c:pt>
                <c:pt idx="238">
                  <c:v>44985</c:v>
                </c:pt>
                <c:pt idx="239">
                  <c:v>44986</c:v>
                </c:pt>
                <c:pt idx="240">
                  <c:v>44987</c:v>
                </c:pt>
                <c:pt idx="241">
                  <c:v>44988</c:v>
                </c:pt>
                <c:pt idx="242">
                  <c:v>44989</c:v>
                </c:pt>
                <c:pt idx="243">
                  <c:v>44990</c:v>
                </c:pt>
                <c:pt idx="244">
                  <c:v>44991</c:v>
                </c:pt>
                <c:pt idx="245">
                  <c:v>44992</c:v>
                </c:pt>
                <c:pt idx="246">
                  <c:v>44993</c:v>
                </c:pt>
                <c:pt idx="247">
                  <c:v>44994</c:v>
                </c:pt>
                <c:pt idx="248">
                  <c:v>44995</c:v>
                </c:pt>
                <c:pt idx="249">
                  <c:v>44996</c:v>
                </c:pt>
                <c:pt idx="250">
                  <c:v>44997</c:v>
                </c:pt>
                <c:pt idx="251">
                  <c:v>44998</c:v>
                </c:pt>
                <c:pt idx="252">
                  <c:v>44999</c:v>
                </c:pt>
                <c:pt idx="253">
                  <c:v>45000</c:v>
                </c:pt>
                <c:pt idx="254">
                  <c:v>45001</c:v>
                </c:pt>
                <c:pt idx="255">
                  <c:v>45002</c:v>
                </c:pt>
                <c:pt idx="256">
                  <c:v>45003</c:v>
                </c:pt>
                <c:pt idx="257">
                  <c:v>45004</c:v>
                </c:pt>
                <c:pt idx="258">
                  <c:v>45005</c:v>
                </c:pt>
                <c:pt idx="259">
                  <c:v>45006</c:v>
                </c:pt>
                <c:pt idx="260">
                  <c:v>45007</c:v>
                </c:pt>
                <c:pt idx="261">
                  <c:v>45008</c:v>
                </c:pt>
                <c:pt idx="262">
                  <c:v>45009</c:v>
                </c:pt>
                <c:pt idx="263">
                  <c:v>45010</c:v>
                </c:pt>
                <c:pt idx="264">
                  <c:v>45011</c:v>
                </c:pt>
                <c:pt idx="265">
                  <c:v>45012</c:v>
                </c:pt>
                <c:pt idx="266">
                  <c:v>45013</c:v>
                </c:pt>
                <c:pt idx="267">
                  <c:v>45014</c:v>
                </c:pt>
                <c:pt idx="268">
                  <c:v>45015</c:v>
                </c:pt>
                <c:pt idx="269">
                  <c:v>45016</c:v>
                </c:pt>
                <c:pt idx="270">
                  <c:v>45017</c:v>
                </c:pt>
                <c:pt idx="271">
                  <c:v>45018</c:v>
                </c:pt>
                <c:pt idx="272">
                  <c:v>45019</c:v>
                </c:pt>
                <c:pt idx="273">
                  <c:v>45020</c:v>
                </c:pt>
                <c:pt idx="274">
                  <c:v>45021</c:v>
                </c:pt>
                <c:pt idx="275">
                  <c:v>45022</c:v>
                </c:pt>
                <c:pt idx="276">
                  <c:v>45023</c:v>
                </c:pt>
                <c:pt idx="277">
                  <c:v>45024</c:v>
                </c:pt>
                <c:pt idx="278">
                  <c:v>45025</c:v>
                </c:pt>
                <c:pt idx="279">
                  <c:v>45026</c:v>
                </c:pt>
                <c:pt idx="280">
                  <c:v>45027</c:v>
                </c:pt>
                <c:pt idx="281">
                  <c:v>45028</c:v>
                </c:pt>
                <c:pt idx="282">
                  <c:v>45029</c:v>
                </c:pt>
                <c:pt idx="283">
                  <c:v>45030</c:v>
                </c:pt>
                <c:pt idx="284">
                  <c:v>45031</c:v>
                </c:pt>
                <c:pt idx="285">
                  <c:v>45032</c:v>
                </c:pt>
                <c:pt idx="286">
                  <c:v>45033</c:v>
                </c:pt>
                <c:pt idx="287">
                  <c:v>45034</c:v>
                </c:pt>
                <c:pt idx="288">
                  <c:v>45035</c:v>
                </c:pt>
                <c:pt idx="289">
                  <c:v>45036</c:v>
                </c:pt>
                <c:pt idx="290">
                  <c:v>45037</c:v>
                </c:pt>
                <c:pt idx="291">
                  <c:v>45038</c:v>
                </c:pt>
                <c:pt idx="292">
                  <c:v>45039</c:v>
                </c:pt>
                <c:pt idx="293">
                  <c:v>45040</c:v>
                </c:pt>
                <c:pt idx="294">
                  <c:v>45041</c:v>
                </c:pt>
                <c:pt idx="295">
                  <c:v>45042</c:v>
                </c:pt>
                <c:pt idx="296">
                  <c:v>45043</c:v>
                </c:pt>
                <c:pt idx="297">
                  <c:v>45044</c:v>
                </c:pt>
                <c:pt idx="298">
                  <c:v>45045</c:v>
                </c:pt>
                <c:pt idx="299">
                  <c:v>45046</c:v>
                </c:pt>
                <c:pt idx="300">
                  <c:v>45047</c:v>
                </c:pt>
                <c:pt idx="301">
                  <c:v>45048</c:v>
                </c:pt>
                <c:pt idx="302">
                  <c:v>45049</c:v>
                </c:pt>
                <c:pt idx="303">
                  <c:v>45050</c:v>
                </c:pt>
                <c:pt idx="304">
                  <c:v>45051</c:v>
                </c:pt>
                <c:pt idx="305">
                  <c:v>45052</c:v>
                </c:pt>
                <c:pt idx="306">
                  <c:v>45053</c:v>
                </c:pt>
                <c:pt idx="307">
                  <c:v>45054</c:v>
                </c:pt>
                <c:pt idx="308">
                  <c:v>45055</c:v>
                </c:pt>
                <c:pt idx="309">
                  <c:v>45056</c:v>
                </c:pt>
                <c:pt idx="310">
                  <c:v>45057</c:v>
                </c:pt>
                <c:pt idx="311">
                  <c:v>45058</c:v>
                </c:pt>
                <c:pt idx="312">
                  <c:v>45059</c:v>
                </c:pt>
                <c:pt idx="313">
                  <c:v>45060</c:v>
                </c:pt>
                <c:pt idx="314">
                  <c:v>45061</c:v>
                </c:pt>
                <c:pt idx="315">
                  <c:v>45062</c:v>
                </c:pt>
                <c:pt idx="316">
                  <c:v>45063</c:v>
                </c:pt>
                <c:pt idx="317">
                  <c:v>45064</c:v>
                </c:pt>
                <c:pt idx="318">
                  <c:v>45065</c:v>
                </c:pt>
                <c:pt idx="319">
                  <c:v>45066</c:v>
                </c:pt>
                <c:pt idx="320">
                  <c:v>45067</c:v>
                </c:pt>
                <c:pt idx="321">
                  <c:v>45068</c:v>
                </c:pt>
                <c:pt idx="322">
                  <c:v>45069</c:v>
                </c:pt>
                <c:pt idx="323">
                  <c:v>45070</c:v>
                </c:pt>
                <c:pt idx="324">
                  <c:v>45071</c:v>
                </c:pt>
                <c:pt idx="325">
                  <c:v>45072</c:v>
                </c:pt>
                <c:pt idx="326">
                  <c:v>45073</c:v>
                </c:pt>
                <c:pt idx="327">
                  <c:v>45074</c:v>
                </c:pt>
                <c:pt idx="328">
                  <c:v>45075</c:v>
                </c:pt>
                <c:pt idx="329">
                  <c:v>45076</c:v>
                </c:pt>
                <c:pt idx="330">
                  <c:v>45077</c:v>
                </c:pt>
                <c:pt idx="331">
                  <c:v>45078</c:v>
                </c:pt>
                <c:pt idx="332">
                  <c:v>45079</c:v>
                </c:pt>
                <c:pt idx="333">
                  <c:v>45080</c:v>
                </c:pt>
                <c:pt idx="334">
                  <c:v>45081</c:v>
                </c:pt>
                <c:pt idx="335">
                  <c:v>45082</c:v>
                </c:pt>
                <c:pt idx="336">
                  <c:v>45083</c:v>
                </c:pt>
                <c:pt idx="337">
                  <c:v>45084</c:v>
                </c:pt>
                <c:pt idx="338">
                  <c:v>45085</c:v>
                </c:pt>
                <c:pt idx="339">
                  <c:v>45086</c:v>
                </c:pt>
                <c:pt idx="340">
                  <c:v>45087</c:v>
                </c:pt>
                <c:pt idx="341">
                  <c:v>45088</c:v>
                </c:pt>
                <c:pt idx="342">
                  <c:v>45089</c:v>
                </c:pt>
                <c:pt idx="343">
                  <c:v>45090</c:v>
                </c:pt>
                <c:pt idx="344">
                  <c:v>45091</c:v>
                </c:pt>
                <c:pt idx="345">
                  <c:v>45092</c:v>
                </c:pt>
                <c:pt idx="346">
                  <c:v>45093</c:v>
                </c:pt>
                <c:pt idx="347">
                  <c:v>45094</c:v>
                </c:pt>
                <c:pt idx="348">
                  <c:v>45095</c:v>
                </c:pt>
                <c:pt idx="349">
                  <c:v>45096</c:v>
                </c:pt>
                <c:pt idx="350">
                  <c:v>45097</c:v>
                </c:pt>
                <c:pt idx="351">
                  <c:v>45098</c:v>
                </c:pt>
                <c:pt idx="352">
                  <c:v>45099</c:v>
                </c:pt>
                <c:pt idx="353">
                  <c:v>45100</c:v>
                </c:pt>
                <c:pt idx="354">
                  <c:v>45101</c:v>
                </c:pt>
                <c:pt idx="355">
                  <c:v>45102</c:v>
                </c:pt>
                <c:pt idx="356">
                  <c:v>45103</c:v>
                </c:pt>
                <c:pt idx="357">
                  <c:v>45104</c:v>
                </c:pt>
                <c:pt idx="358">
                  <c:v>45105</c:v>
                </c:pt>
                <c:pt idx="359">
                  <c:v>45106</c:v>
                </c:pt>
                <c:pt idx="360">
                  <c:v>45107</c:v>
                </c:pt>
                <c:pt idx="361">
                  <c:v>45108</c:v>
                </c:pt>
                <c:pt idx="362">
                  <c:v>45109</c:v>
                </c:pt>
                <c:pt idx="363">
                  <c:v>45110</c:v>
                </c:pt>
                <c:pt idx="364">
                  <c:v>45111</c:v>
                </c:pt>
                <c:pt idx="365">
                  <c:v>45112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101.8456290943292</c:v>
                </c:pt>
                <c:pt idx="2">
                  <c:v>103.82965804817508</c:v>
                </c:pt>
                <c:pt idx="3">
                  <c:v>104.36688761038506</c:v>
                </c:pt>
                <c:pt idx="4">
                  <c:v>104.36688761038506</c:v>
                </c:pt>
                <c:pt idx="5">
                  <c:v>104.36688761038506</c:v>
                </c:pt>
                <c:pt idx="6">
                  <c:v>103.32933511516953</c:v>
                </c:pt>
                <c:pt idx="7">
                  <c:v>103.78650110273438</c:v>
                </c:pt>
                <c:pt idx="8">
                  <c:v>102.80192747847362</c:v>
                </c:pt>
                <c:pt idx="9">
                  <c:v>101.09469824366114</c:v>
                </c:pt>
                <c:pt idx="10">
                  <c:v>103.49333150784415</c:v>
                </c:pt>
                <c:pt idx="11">
                  <c:v>103.49333150784415</c:v>
                </c:pt>
                <c:pt idx="12">
                  <c:v>103.49333150784415</c:v>
                </c:pt>
                <c:pt idx="13">
                  <c:v>104.52493132092994</c:v>
                </c:pt>
                <c:pt idx="14">
                  <c:v>106.77444989776268</c:v>
                </c:pt>
                <c:pt idx="15">
                  <c:v>106.70897039433541</c:v>
                </c:pt>
                <c:pt idx="16">
                  <c:v>107.04440403234686</c:v>
                </c:pt>
                <c:pt idx="17">
                  <c:v>107.04380876413387</c:v>
                </c:pt>
                <c:pt idx="18">
                  <c:v>107.04380876413387</c:v>
                </c:pt>
                <c:pt idx="19">
                  <c:v>107.04380876413387</c:v>
                </c:pt>
                <c:pt idx="20">
                  <c:v>107.27209412380981</c:v>
                </c:pt>
                <c:pt idx="21">
                  <c:v>106.41490789712573</c:v>
                </c:pt>
                <c:pt idx="22">
                  <c:v>107.3798376703583</c:v>
                </c:pt>
                <c:pt idx="23">
                  <c:v>108.70192837137589</c:v>
                </c:pt>
                <c:pt idx="24">
                  <c:v>110.36570302664119</c:v>
                </c:pt>
                <c:pt idx="25">
                  <c:v>110.36570302664119</c:v>
                </c:pt>
                <c:pt idx="26">
                  <c:v>110.36570302664119</c:v>
                </c:pt>
                <c:pt idx="27">
                  <c:v>110.32165317888102</c:v>
                </c:pt>
                <c:pt idx="28">
                  <c:v>109.66715577871496</c:v>
                </c:pt>
                <c:pt idx="29">
                  <c:v>111.09312078289672</c:v>
                </c:pt>
                <c:pt idx="30">
                  <c:v>111.74970162180821</c:v>
                </c:pt>
                <c:pt idx="31">
                  <c:v>110.88031239675813</c:v>
                </c:pt>
                <c:pt idx="32">
                  <c:v>110.88031239675813</c:v>
                </c:pt>
                <c:pt idx="33">
                  <c:v>110.88031239675813</c:v>
                </c:pt>
                <c:pt idx="34">
                  <c:v>111.82768175770794</c:v>
                </c:pt>
                <c:pt idx="35">
                  <c:v>110.58208302205762</c:v>
                </c:pt>
                <c:pt idx="36">
                  <c:v>111.59344371590225</c:v>
                </c:pt>
                <c:pt idx="37">
                  <c:v>111.82262197789765</c:v>
                </c:pt>
                <c:pt idx="38">
                  <c:v>112.410746972317</c:v>
                </c:pt>
                <c:pt idx="39">
                  <c:v>112.410746972317</c:v>
                </c:pt>
                <c:pt idx="40">
                  <c:v>112.410746972317</c:v>
                </c:pt>
                <c:pt idx="41">
                  <c:v>112.79201626272753</c:v>
                </c:pt>
                <c:pt idx="42">
                  <c:v>113.25632546884808</c:v>
                </c:pt>
                <c:pt idx="43">
                  <c:v>111.79315620135539</c:v>
                </c:pt>
                <c:pt idx="44">
                  <c:v>112.4277121163868</c:v>
                </c:pt>
                <c:pt idx="45">
                  <c:v>111.02704601125649</c:v>
                </c:pt>
                <c:pt idx="46">
                  <c:v>111.02704601125649</c:v>
                </c:pt>
                <c:pt idx="47">
                  <c:v>111.02704601125649</c:v>
                </c:pt>
                <c:pt idx="48">
                  <c:v>108.88110410348138</c:v>
                </c:pt>
                <c:pt idx="49">
                  <c:v>108.71145266278349</c:v>
                </c:pt>
                <c:pt idx="50">
                  <c:v>109.15611801787587</c:v>
                </c:pt>
                <c:pt idx="51">
                  <c:v>109.36684296526903</c:v>
                </c:pt>
                <c:pt idx="52">
                  <c:v>107.25780768669838</c:v>
                </c:pt>
                <c:pt idx="53">
                  <c:v>107.25780768669838</c:v>
                </c:pt>
                <c:pt idx="54">
                  <c:v>107.25780768669838</c:v>
                </c:pt>
                <c:pt idx="55">
                  <c:v>106.27055535547926</c:v>
                </c:pt>
                <c:pt idx="56">
                  <c:v>106.01488765800646</c:v>
                </c:pt>
                <c:pt idx="57">
                  <c:v>104.68535610432666</c:v>
                </c:pt>
                <c:pt idx="58">
                  <c:v>102.88318158954465</c:v>
                </c:pt>
                <c:pt idx="59">
                  <c:v>105.49283743522733</c:v>
                </c:pt>
                <c:pt idx="60">
                  <c:v>105.49283743522733</c:v>
                </c:pt>
                <c:pt idx="61">
                  <c:v>105.49283743522733</c:v>
                </c:pt>
                <c:pt idx="62">
                  <c:v>103.87460079825463</c:v>
                </c:pt>
                <c:pt idx="63">
                  <c:v>104.1761041481265</c:v>
                </c:pt>
                <c:pt idx="64">
                  <c:v>104.23414279889157</c:v>
                </c:pt>
                <c:pt idx="65">
                  <c:v>104.54040829446723</c:v>
                </c:pt>
                <c:pt idx="66">
                  <c:v>106.25656655247431</c:v>
                </c:pt>
                <c:pt idx="67">
                  <c:v>106.25656655247431</c:v>
                </c:pt>
                <c:pt idx="68">
                  <c:v>106.25656655247431</c:v>
                </c:pt>
                <c:pt idx="69">
                  <c:v>108.53257456478447</c:v>
                </c:pt>
                <c:pt idx="70">
                  <c:v>106.73694800034519</c:v>
                </c:pt>
                <c:pt idx="71">
                  <c:v>106.18275329406542</c:v>
                </c:pt>
                <c:pt idx="72">
                  <c:v>105.41575020164706</c:v>
                </c:pt>
                <c:pt idx="73">
                  <c:v>104.18414026900166</c:v>
                </c:pt>
                <c:pt idx="74">
                  <c:v>104.18414026900166</c:v>
                </c:pt>
                <c:pt idx="75">
                  <c:v>104.18414026900166</c:v>
                </c:pt>
                <c:pt idx="76">
                  <c:v>104.15675793120481</c:v>
                </c:pt>
                <c:pt idx="77">
                  <c:v>103.19242342618523</c:v>
                </c:pt>
                <c:pt idx="78">
                  <c:v>103.92996074206133</c:v>
                </c:pt>
                <c:pt idx="79">
                  <c:v>102.00337517076754</c:v>
                </c:pt>
                <c:pt idx="80">
                  <c:v>99.665756898414472</c:v>
                </c:pt>
                <c:pt idx="81">
                  <c:v>99.665756898414472</c:v>
                </c:pt>
                <c:pt idx="82">
                  <c:v>99.665756898414472</c:v>
                </c:pt>
                <c:pt idx="83">
                  <c:v>99.485985898096004</c:v>
                </c:pt>
                <c:pt idx="84">
                  <c:v>99.071976855971855</c:v>
                </c:pt>
                <c:pt idx="85">
                  <c:v>99.26990353678606</c:v>
                </c:pt>
                <c:pt idx="86">
                  <c:v>97.595414053687207</c:v>
                </c:pt>
                <c:pt idx="87">
                  <c:v>98.760949214692374</c:v>
                </c:pt>
                <c:pt idx="88">
                  <c:v>98.760949214692374</c:v>
                </c:pt>
                <c:pt idx="89">
                  <c:v>98.760949214692374</c:v>
                </c:pt>
                <c:pt idx="90">
                  <c:v>99.474378167943001</c:v>
                </c:pt>
                <c:pt idx="91">
                  <c:v>103.71000913736705</c:v>
                </c:pt>
                <c:pt idx="92">
                  <c:v>102.61590616191889</c:v>
                </c:pt>
                <c:pt idx="93">
                  <c:v>102.19118229196118</c:v>
                </c:pt>
                <c:pt idx="94">
                  <c:v>100.46520210844</c:v>
                </c:pt>
                <c:pt idx="95">
                  <c:v>100.46520210844</c:v>
                </c:pt>
                <c:pt idx="96">
                  <c:v>100.46520210844</c:v>
                </c:pt>
                <c:pt idx="97">
                  <c:v>99.912197938586175</c:v>
                </c:pt>
                <c:pt idx="98">
                  <c:v>99.420208760562275</c:v>
                </c:pt>
                <c:pt idx="99">
                  <c:v>99.157695478640278</c:v>
                </c:pt>
                <c:pt idx="100">
                  <c:v>100.07649196536727</c:v>
                </c:pt>
                <c:pt idx="101">
                  <c:v>100.65181869320766</c:v>
                </c:pt>
                <c:pt idx="102">
                  <c:v>100.65181869320766</c:v>
                </c:pt>
                <c:pt idx="103">
                  <c:v>100.65181869320766</c:v>
                </c:pt>
                <c:pt idx="104">
                  <c:v>102.43494462517444</c:v>
                </c:pt>
                <c:pt idx="105">
                  <c:v>103.09539470747028</c:v>
                </c:pt>
                <c:pt idx="106">
                  <c:v>103.31594158037754</c:v>
                </c:pt>
                <c:pt idx="107">
                  <c:v>103.9591288844971</c:v>
                </c:pt>
                <c:pt idx="108">
                  <c:v>103.47636636377433</c:v>
                </c:pt>
                <c:pt idx="109">
                  <c:v>103.47636636377433</c:v>
                </c:pt>
                <c:pt idx="110">
                  <c:v>103.47636636377433</c:v>
                </c:pt>
                <c:pt idx="111">
                  <c:v>104.99906245256453</c:v>
                </c:pt>
                <c:pt idx="112">
                  <c:v>106.71908995395597</c:v>
                </c:pt>
                <c:pt idx="113">
                  <c:v>107.30632204605587</c:v>
                </c:pt>
                <c:pt idx="114">
                  <c:v>107.28251131753687</c:v>
                </c:pt>
                <c:pt idx="115">
                  <c:v>107.53579794215776</c:v>
                </c:pt>
                <c:pt idx="116">
                  <c:v>107.53579794215776</c:v>
                </c:pt>
                <c:pt idx="117">
                  <c:v>107.53579794215776</c:v>
                </c:pt>
                <c:pt idx="118">
                  <c:v>107.67032855829012</c:v>
                </c:pt>
                <c:pt idx="119">
                  <c:v>108.66680754681036</c:v>
                </c:pt>
                <c:pt idx="120">
                  <c:v>107.80337100389005</c:v>
                </c:pt>
                <c:pt idx="121">
                  <c:v>106.94529187488648</c:v>
                </c:pt>
                <c:pt idx="122">
                  <c:v>109.77728039811534</c:v>
                </c:pt>
                <c:pt idx="123">
                  <c:v>109.77728039811534</c:v>
                </c:pt>
                <c:pt idx="124">
                  <c:v>109.77728039811534</c:v>
                </c:pt>
                <c:pt idx="125">
                  <c:v>110.3865374140953</c:v>
                </c:pt>
                <c:pt idx="126">
                  <c:v>111.29372617066929</c:v>
                </c:pt>
                <c:pt idx="127">
                  <c:v>110.95888780087081</c:v>
                </c:pt>
                <c:pt idx="128">
                  <c:v>114.48674486506749</c:v>
                </c:pt>
                <c:pt idx="129">
                  <c:v>115.13975409470113</c:v>
                </c:pt>
                <c:pt idx="130">
                  <c:v>115.13975409470113</c:v>
                </c:pt>
                <c:pt idx="131">
                  <c:v>115.13975409470113</c:v>
                </c:pt>
                <c:pt idx="132">
                  <c:v>115.70555653113394</c:v>
                </c:pt>
                <c:pt idx="133">
                  <c:v>116.52643139682654</c:v>
                </c:pt>
                <c:pt idx="134">
                  <c:v>115.56477559876532</c:v>
                </c:pt>
                <c:pt idx="135">
                  <c:v>115.43500712833675</c:v>
                </c:pt>
                <c:pt idx="136">
                  <c:v>116.81662465065187</c:v>
                </c:pt>
                <c:pt idx="137">
                  <c:v>116.81662465065187</c:v>
                </c:pt>
                <c:pt idx="138">
                  <c:v>116.81662465065187</c:v>
                </c:pt>
                <c:pt idx="139">
                  <c:v>116.35350598095728</c:v>
                </c:pt>
                <c:pt idx="140">
                  <c:v>116.96722750853456</c:v>
                </c:pt>
                <c:pt idx="141">
                  <c:v>117.45951432066494</c:v>
                </c:pt>
                <c:pt idx="142">
                  <c:v>117.92233535625304</c:v>
                </c:pt>
                <c:pt idx="143">
                  <c:v>117.93483598872551</c:v>
                </c:pt>
                <c:pt idx="144">
                  <c:v>117.93483598872551</c:v>
                </c:pt>
                <c:pt idx="145">
                  <c:v>117.93483598872551</c:v>
                </c:pt>
                <c:pt idx="146">
                  <c:v>117.13420024227406</c:v>
                </c:pt>
                <c:pt idx="147">
                  <c:v>117.10235339287989</c:v>
                </c:pt>
                <c:pt idx="148">
                  <c:v>118.00358946732413</c:v>
                </c:pt>
                <c:pt idx="149">
                  <c:v>118.59230972995648</c:v>
                </c:pt>
                <c:pt idx="150">
                  <c:v>118.39587121967472</c:v>
                </c:pt>
                <c:pt idx="151">
                  <c:v>118.39587121967472</c:v>
                </c:pt>
                <c:pt idx="152">
                  <c:v>118.39587121967472</c:v>
                </c:pt>
                <c:pt idx="153">
                  <c:v>117.75982713411086</c:v>
                </c:pt>
                <c:pt idx="154">
                  <c:v>117.24372959346148</c:v>
                </c:pt>
                <c:pt idx="155">
                  <c:v>116.69935681269578</c:v>
                </c:pt>
                <c:pt idx="156">
                  <c:v>116.71036927463581</c:v>
                </c:pt>
                <c:pt idx="157">
                  <c:v>117.34581809198667</c:v>
                </c:pt>
                <c:pt idx="158">
                  <c:v>117.34581809198667</c:v>
                </c:pt>
                <c:pt idx="159">
                  <c:v>117.34581809198667</c:v>
                </c:pt>
                <c:pt idx="160">
                  <c:v>116.72673915049262</c:v>
                </c:pt>
                <c:pt idx="161">
                  <c:v>118.66165847676804</c:v>
                </c:pt>
                <c:pt idx="162">
                  <c:v>118.31729581556198</c:v>
                </c:pt>
                <c:pt idx="163">
                  <c:v>114.16351422542199</c:v>
                </c:pt>
                <c:pt idx="164">
                  <c:v>113.2206093760695</c:v>
                </c:pt>
                <c:pt idx="165">
                  <c:v>113.2206093760695</c:v>
                </c:pt>
                <c:pt idx="166">
                  <c:v>113.2206093760695</c:v>
                </c:pt>
                <c:pt idx="167">
                  <c:v>113.4355012009535</c:v>
                </c:pt>
                <c:pt idx="168">
                  <c:v>113.1750713577769</c:v>
                </c:pt>
                <c:pt idx="169">
                  <c:v>115.24839054356904</c:v>
                </c:pt>
                <c:pt idx="170">
                  <c:v>113.79415029927097</c:v>
                </c:pt>
                <c:pt idx="171">
                  <c:v>113.6072360803968</c:v>
                </c:pt>
                <c:pt idx="172">
                  <c:v>113.6072360803968</c:v>
                </c:pt>
                <c:pt idx="173">
                  <c:v>113.6072360803968</c:v>
                </c:pt>
                <c:pt idx="174">
                  <c:v>113.6072360803968</c:v>
                </c:pt>
                <c:pt idx="175">
                  <c:v>114.07987904149898</c:v>
                </c:pt>
                <c:pt idx="176">
                  <c:v>113.36347374718351</c:v>
                </c:pt>
                <c:pt idx="177">
                  <c:v>114.59121443644457</c:v>
                </c:pt>
                <c:pt idx="178">
                  <c:v>112.91106990532245</c:v>
                </c:pt>
                <c:pt idx="179">
                  <c:v>112.91106990532245</c:v>
                </c:pt>
                <c:pt idx="180">
                  <c:v>112.91106990532245</c:v>
                </c:pt>
                <c:pt idx="181">
                  <c:v>114.77039016855007</c:v>
                </c:pt>
                <c:pt idx="182">
                  <c:v>115.55019152754738</c:v>
                </c:pt>
                <c:pt idx="183">
                  <c:v>118.27890101582506</c:v>
                </c:pt>
                <c:pt idx="184">
                  <c:v>117.84762919552463</c:v>
                </c:pt>
                <c:pt idx="185">
                  <c:v>119.58432420687936</c:v>
                </c:pt>
                <c:pt idx="186">
                  <c:v>119.58432420687936</c:v>
                </c:pt>
                <c:pt idx="187">
                  <c:v>119.58432420687936</c:v>
                </c:pt>
                <c:pt idx="188">
                  <c:v>121.09600783372952</c:v>
                </c:pt>
                <c:pt idx="189">
                  <c:v>120.76384817088943</c:v>
                </c:pt>
                <c:pt idx="190">
                  <c:v>122.02284044133171</c:v>
                </c:pt>
                <c:pt idx="191">
                  <c:v>122.82407145599615</c:v>
                </c:pt>
                <c:pt idx="192">
                  <c:v>123.54196492084405</c:v>
                </c:pt>
                <c:pt idx="193">
                  <c:v>123.54196492084405</c:v>
                </c:pt>
                <c:pt idx="194">
                  <c:v>123.54196492084405</c:v>
                </c:pt>
                <c:pt idx="195">
                  <c:v>123.72649806686631</c:v>
                </c:pt>
                <c:pt idx="196">
                  <c:v>124.24229797340919</c:v>
                </c:pt>
                <c:pt idx="197">
                  <c:v>124.2425956075157</c:v>
                </c:pt>
                <c:pt idx="198">
                  <c:v>121.85973695097653</c:v>
                </c:pt>
                <c:pt idx="199">
                  <c:v>122.62227553179757</c:v>
                </c:pt>
                <c:pt idx="200">
                  <c:v>122.62227553179757</c:v>
                </c:pt>
                <c:pt idx="201">
                  <c:v>122.62227553179757</c:v>
                </c:pt>
                <c:pt idx="202">
                  <c:v>123.54256018905701</c:v>
                </c:pt>
                <c:pt idx="203">
                  <c:v>123.6080396924843</c:v>
                </c:pt>
                <c:pt idx="204">
                  <c:v>123.4619013461989</c:v>
                </c:pt>
                <c:pt idx="205">
                  <c:v>124.23188077968214</c:v>
                </c:pt>
                <c:pt idx="206">
                  <c:v>124.35182732459664</c:v>
                </c:pt>
                <c:pt idx="207">
                  <c:v>124.35182732459664</c:v>
                </c:pt>
                <c:pt idx="208">
                  <c:v>124.35182732459664</c:v>
                </c:pt>
                <c:pt idx="209">
                  <c:v>123.7750124262238</c:v>
                </c:pt>
                <c:pt idx="210">
                  <c:v>123.91847206555077</c:v>
                </c:pt>
                <c:pt idx="211">
                  <c:v>124.1562817166343</c:v>
                </c:pt>
                <c:pt idx="212">
                  <c:v>126.2301961706394</c:v>
                </c:pt>
                <c:pt idx="213">
                  <c:v>126.73200727417738</c:v>
                </c:pt>
                <c:pt idx="214">
                  <c:v>126.73200727417738</c:v>
                </c:pt>
                <c:pt idx="215">
                  <c:v>126.73200727417738</c:v>
                </c:pt>
                <c:pt idx="216">
                  <c:v>125.16853531279838</c:v>
                </c:pt>
                <c:pt idx="217">
                  <c:v>125.28342207790259</c:v>
                </c:pt>
                <c:pt idx="218">
                  <c:v>125.27865993219876</c:v>
                </c:pt>
                <c:pt idx="219">
                  <c:v>126.49866213469117</c:v>
                </c:pt>
                <c:pt idx="220">
                  <c:v>124.94501209882624</c:v>
                </c:pt>
                <c:pt idx="221">
                  <c:v>124.94501209882624</c:v>
                </c:pt>
                <c:pt idx="222">
                  <c:v>124.94501209882624</c:v>
                </c:pt>
                <c:pt idx="223">
                  <c:v>126.2373393891951</c:v>
                </c:pt>
                <c:pt idx="224">
                  <c:v>126.15995452150837</c:v>
                </c:pt>
                <c:pt idx="225">
                  <c:v>127.3885881130889</c:v>
                </c:pt>
                <c:pt idx="226">
                  <c:v>127.90051877624745</c:v>
                </c:pt>
                <c:pt idx="227">
                  <c:v>127.2361994505673</c:v>
                </c:pt>
                <c:pt idx="228">
                  <c:v>127.2361994505673</c:v>
                </c:pt>
                <c:pt idx="229">
                  <c:v>127.2361994505673</c:v>
                </c:pt>
                <c:pt idx="230">
                  <c:v>127.12488429474097</c:v>
                </c:pt>
                <c:pt idx="231">
                  <c:v>126.50640062145986</c:v>
                </c:pt>
                <c:pt idx="232">
                  <c:v>126.28257977338126</c:v>
                </c:pt>
                <c:pt idx="233">
                  <c:v>126.7373646880942</c:v>
                </c:pt>
                <c:pt idx="234">
                  <c:v>124.37593568722212</c:v>
                </c:pt>
                <c:pt idx="235">
                  <c:v>124.37593568722212</c:v>
                </c:pt>
                <c:pt idx="236">
                  <c:v>124.37593568722212</c:v>
                </c:pt>
                <c:pt idx="237">
                  <c:v>126.43526607000936</c:v>
                </c:pt>
                <c:pt idx="238">
                  <c:v>126.14864442546187</c:v>
                </c:pt>
                <c:pt idx="239">
                  <c:v>125.47509844248057</c:v>
                </c:pt>
                <c:pt idx="240">
                  <c:v>126.2144215629956</c:v>
                </c:pt>
                <c:pt idx="241">
                  <c:v>127.8278960542645</c:v>
                </c:pt>
                <c:pt idx="242">
                  <c:v>127.8278960542645</c:v>
                </c:pt>
                <c:pt idx="243">
                  <c:v>127.8278960542645</c:v>
                </c:pt>
                <c:pt idx="244">
                  <c:v>128.39280558837783</c:v>
                </c:pt>
                <c:pt idx="245">
                  <c:v>127.35644362958824</c:v>
                </c:pt>
                <c:pt idx="246">
                  <c:v>127.6388983966449</c:v>
                </c:pt>
                <c:pt idx="247">
                  <c:v>127.56954964983331</c:v>
                </c:pt>
                <c:pt idx="248">
                  <c:v>125.88523824122036</c:v>
                </c:pt>
                <c:pt idx="249">
                  <c:v>125.88523824122036</c:v>
                </c:pt>
                <c:pt idx="250">
                  <c:v>125.88523824122036</c:v>
                </c:pt>
                <c:pt idx="251">
                  <c:v>121.92700225904269</c:v>
                </c:pt>
                <c:pt idx="252">
                  <c:v>124.39528190414379</c:v>
                </c:pt>
                <c:pt idx="253">
                  <c:v>120.09298089486653</c:v>
                </c:pt>
                <c:pt idx="254">
                  <c:v>122.53536637270319</c:v>
                </c:pt>
                <c:pt idx="255">
                  <c:v>120.98796665307454</c:v>
                </c:pt>
                <c:pt idx="256">
                  <c:v>120.98796665307454</c:v>
                </c:pt>
                <c:pt idx="257">
                  <c:v>120.98796665307454</c:v>
                </c:pt>
                <c:pt idx="258">
                  <c:v>122.60798909468618</c:v>
                </c:pt>
                <c:pt idx="259">
                  <c:v>124.45867796882564</c:v>
                </c:pt>
                <c:pt idx="260">
                  <c:v>124.87834205897303</c:v>
                </c:pt>
                <c:pt idx="261">
                  <c:v>125.21883547679477</c:v>
                </c:pt>
                <c:pt idx="262">
                  <c:v>122.94133929395217</c:v>
                </c:pt>
                <c:pt idx="263">
                  <c:v>122.94133929395217</c:v>
                </c:pt>
                <c:pt idx="264">
                  <c:v>122.94133929395217</c:v>
                </c:pt>
                <c:pt idx="265">
                  <c:v>123.95329525600978</c:v>
                </c:pt>
                <c:pt idx="266">
                  <c:v>124.06014590023882</c:v>
                </c:pt>
                <c:pt idx="267">
                  <c:v>125.9370265757492</c:v>
                </c:pt>
                <c:pt idx="268">
                  <c:v>127.54871526237916</c:v>
                </c:pt>
                <c:pt idx="269">
                  <c:v>128.43060511990171</c:v>
                </c:pt>
                <c:pt idx="270">
                  <c:v>128.43060511990171</c:v>
                </c:pt>
                <c:pt idx="271">
                  <c:v>128.43060511990171</c:v>
                </c:pt>
                <c:pt idx="272">
                  <c:v>128.31155147730669</c:v>
                </c:pt>
                <c:pt idx="273">
                  <c:v>128.43864124077686</c:v>
                </c:pt>
                <c:pt idx="274">
                  <c:v>127.93385379617401</c:v>
                </c:pt>
                <c:pt idx="275">
                  <c:v>128.26393002026867</c:v>
                </c:pt>
                <c:pt idx="276">
                  <c:v>128.26393002026867</c:v>
                </c:pt>
                <c:pt idx="277">
                  <c:v>128.26393002026867</c:v>
                </c:pt>
                <c:pt idx="278">
                  <c:v>128.26393002026867</c:v>
                </c:pt>
                <c:pt idx="279">
                  <c:v>128.26393002026867</c:v>
                </c:pt>
                <c:pt idx="280">
                  <c:v>128.97348973013496</c:v>
                </c:pt>
                <c:pt idx="281">
                  <c:v>128.99551465401504</c:v>
                </c:pt>
                <c:pt idx="282">
                  <c:v>129.86490387906511</c:v>
                </c:pt>
                <c:pt idx="283">
                  <c:v>130.68369530601231</c:v>
                </c:pt>
                <c:pt idx="284">
                  <c:v>130.68369530601231</c:v>
                </c:pt>
                <c:pt idx="285">
                  <c:v>130.68369530601231</c:v>
                </c:pt>
                <c:pt idx="286">
                  <c:v>129.99496998360016</c:v>
                </c:pt>
                <c:pt idx="287">
                  <c:v>130.77893822008832</c:v>
                </c:pt>
                <c:pt idx="288">
                  <c:v>130.76762812404178</c:v>
                </c:pt>
                <c:pt idx="289">
                  <c:v>130.50838881729115</c:v>
                </c:pt>
                <c:pt idx="290">
                  <c:v>131.21467455198606</c:v>
                </c:pt>
                <c:pt idx="291">
                  <c:v>131.21467455198606</c:v>
                </c:pt>
                <c:pt idx="292">
                  <c:v>131.21467455198606</c:v>
                </c:pt>
                <c:pt idx="293">
                  <c:v>131.01258099368104</c:v>
                </c:pt>
                <c:pt idx="294">
                  <c:v>130.29974730864342</c:v>
                </c:pt>
                <c:pt idx="295">
                  <c:v>129.40267811168999</c:v>
                </c:pt>
                <c:pt idx="296">
                  <c:v>129.71043177779811</c:v>
                </c:pt>
                <c:pt idx="297">
                  <c:v>129.74793367521553</c:v>
                </c:pt>
                <c:pt idx="298">
                  <c:v>129.74793367521553</c:v>
                </c:pt>
                <c:pt idx="299">
                  <c:v>129.74793367521553</c:v>
                </c:pt>
                <c:pt idx="300">
                  <c:v>129.74793367521553</c:v>
                </c:pt>
                <c:pt idx="301">
                  <c:v>127.82938422479691</c:v>
                </c:pt>
                <c:pt idx="302">
                  <c:v>128.2856573100423</c:v>
                </c:pt>
                <c:pt idx="303">
                  <c:v>127.59663435352365</c:v>
                </c:pt>
                <c:pt idx="304">
                  <c:v>129.18600048216709</c:v>
                </c:pt>
                <c:pt idx="305">
                  <c:v>129.18600048216709</c:v>
                </c:pt>
                <c:pt idx="306">
                  <c:v>129.18600048216709</c:v>
                </c:pt>
                <c:pt idx="307">
                  <c:v>129.43065571769981</c:v>
                </c:pt>
                <c:pt idx="308">
                  <c:v>128.66990294151771</c:v>
                </c:pt>
                <c:pt idx="309">
                  <c:v>128.18386644562358</c:v>
                </c:pt>
                <c:pt idx="310">
                  <c:v>128.27285904346334</c:v>
                </c:pt>
                <c:pt idx="311">
                  <c:v>128.5148355720377</c:v>
                </c:pt>
                <c:pt idx="312">
                  <c:v>128.5148355720377</c:v>
                </c:pt>
                <c:pt idx="313">
                  <c:v>128.5148355720377</c:v>
                </c:pt>
                <c:pt idx="314">
                  <c:v>128.47108335838402</c:v>
                </c:pt>
                <c:pt idx="315">
                  <c:v>128.44429628880016</c:v>
                </c:pt>
                <c:pt idx="316">
                  <c:v>128.67406981900851</c:v>
                </c:pt>
                <c:pt idx="317">
                  <c:v>129.99020783789638</c:v>
                </c:pt>
                <c:pt idx="318">
                  <c:v>130.81911882446417</c:v>
                </c:pt>
                <c:pt idx="319">
                  <c:v>130.81911882446417</c:v>
                </c:pt>
                <c:pt idx="320">
                  <c:v>130.81911882446417</c:v>
                </c:pt>
                <c:pt idx="321">
                  <c:v>130.53130664349072</c:v>
                </c:pt>
                <c:pt idx="322">
                  <c:v>129.24403913293216</c:v>
                </c:pt>
                <c:pt idx="323">
                  <c:v>126.90344451951421</c:v>
                </c:pt>
                <c:pt idx="324">
                  <c:v>127.07904864234186</c:v>
                </c:pt>
                <c:pt idx="325">
                  <c:v>129.09879368896623</c:v>
                </c:pt>
                <c:pt idx="326">
                  <c:v>129.09879368896623</c:v>
                </c:pt>
                <c:pt idx="327">
                  <c:v>129.09879368896623</c:v>
                </c:pt>
                <c:pt idx="328">
                  <c:v>128.57823163671952</c:v>
                </c:pt>
                <c:pt idx="329">
                  <c:v>127.73205787197547</c:v>
                </c:pt>
                <c:pt idx="330">
                  <c:v>125.54325665286618</c:v>
                </c:pt>
                <c:pt idx="331">
                  <c:v>126.72099481223731</c:v>
                </c:pt>
                <c:pt idx="332">
                  <c:v>128.68270120809666</c:v>
                </c:pt>
                <c:pt idx="333">
                  <c:v>128.68270120809666</c:v>
                </c:pt>
                <c:pt idx="334">
                  <c:v>128.68270120809666</c:v>
                </c:pt>
                <c:pt idx="335">
                  <c:v>127.78146513365239</c:v>
                </c:pt>
                <c:pt idx="336">
                  <c:v>127.84039668673694</c:v>
                </c:pt>
                <c:pt idx="337">
                  <c:v>127.74187979748956</c:v>
                </c:pt>
                <c:pt idx="338">
                  <c:v>127.91361467693287</c:v>
                </c:pt>
                <c:pt idx="339">
                  <c:v>127.67878136691419</c:v>
                </c:pt>
                <c:pt idx="340">
                  <c:v>127.67878136691419</c:v>
                </c:pt>
                <c:pt idx="341">
                  <c:v>127.67878136691419</c:v>
                </c:pt>
                <c:pt idx="342">
                  <c:v>128.4734644312359</c:v>
                </c:pt>
                <c:pt idx="343">
                  <c:v>129.39791596598619</c:v>
                </c:pt>
                <c:pt idx="344">
                  <c:v>130.24408973073022</c:v>
                </c:pt>
                <c:pt idx="345">
                  <c:v>129.92085909108476</c:v>
                </c:pt>
                <c:pt idx="346">
                  <c:v>130.80483238735275</c:v>
                </c:pt>
                <c:pt idx="347">
                  <c:v>130.80483238735275</c:v>
                </c:pt>
                <c:pt idx="348">
                  <c:v>130.80483238735275</c:v>
                </c:pt>
                <c:pt idx="349">
                  <c:v>129.8393073459072</c:v>
                </c:pt>
                <c:pt idx="350">
                  <c:v>129.26665932502519</c:v>
                </c:pt>
                <c:pt idx="351">
                  <c:v>128.65978338189711</c:v>
                </c:pt>
                <c:pt idx="352">
                  <c:v>128.11570823523792</c:v>
                </c:pt>
                <c:pt idx="353">
                  <c:v>127.13768256131988</c:v>
                </c:pt>
                <c:pt idx="354">
                  <c:v>127.13768256131988</c:v>
                </c:pt>
                <c:pt idx="355">
                  <c:v>127.13768256131988</c:v>
                </c:pt>
                <c:pt idx="356">
                  <c:v>127.40436272073271</c:v>
                </c:pt>
                <c:pt idx="357">
                  <c:v>128.13922132965044</c:v>
                </c:pt>
                <c:pt idx="358">
                  <c:v>129.3145784161697</c:v>
                </c:pt>
                <c:pt idx="359">
                  <c:v>129.61042671801829</c:v>
                </c:pt>
                <c:pt idx="360">
                  <c:v>130.93192215082294</c:v>
                </c:pt>
                <c:pt idx="361">
                  <c:v>130.93192215082294</c:v>
                </c:pt>
                <c:pt idx="362">
                  <c:v>130.93192215082294</c:v>
                </c:pt>
                <c:pt idx="363">
                  <c:v>130.9039445448131</c:v>
                </c:pt>
                <c:pt idx="364">
                  <c:v>130.69083852456805</c:v>
                </c:pt>
                <c:pt idx="365">
                  <c:v>129.49196834363627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2B-4A29-96F1-337ED5F70D3B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892B-4A29-96F1-337ED5F70D3B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200</c:v>
                </c:pt>
                <c:pt idx="322">
                  <c:v>-100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2B-4A29-96F1-337ED5F70D3B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99.814655855836165</c:v>
                </c:pt>
                <c:pt idx="2">
                  <c:v>101.22578634576799</c:v>
                </c:pt>
                <c:pt idx="3">
                  <c:v>101.22578634576799</c:v>
                </c:pt>
                <c:pt idx="4">
                  <c:v>101.22578634576799</c:v>
                </c:pt>
                <c:pt idx="5">
                  <c:v>102.32855666664844</c:v>
                </c:pt>
                <c:pt idx="6">
                  <c:v>101.7686970689382</c:v>
                </c:pt>
                <c:pt idx="7">
                  <c:v>101.88405876338825</c:v>
                </c:pt>
                <c:pt idx="8">
                  <c:v>101.34716215699032</c:v>
                </c:pt>
                <c:pt idx="9">
                  <c:v>100.73809614932506</c:v>
                </c:pt>
                <c:pt idx="10">
                  <c:v>100.73809614932506</c:v>
                </c:pt>
                <c:pt idx="11">
                  <c:v>100.73809614932506</c:v>
                </c:pt>
                <c:pt idx="12">
                  <c:v>102.21319497219838</c:v>
                </c:pt>
                <c:pt idx="13">
                  <c:v>103.0316615911166</c:v>
                </c:pt>
                <c:pt idx="14">
                  <c:v>102.81405991153781</c:v>
                </c:pt>
                <c:pt idx="15">
                  <c:v>103.98790615790882</c:v>
                </c:pt>
                <c:pt idx="16">
                  <c:v>104.98460932844185</c:v>
                </c:pt>
                <c:pt idx="17">
                  <c:v>104.98460932844185</c:v>
                </c:pt>
                <c:pt idx="18">
                  <c:v>104.98460932844185</c:v>
                </c:pt>
                <c:pt idx="19">
                  <c:v>104.67734263516726</c:v>
                </c:pt>
                <c:pt idx="20">
                  <c:v>104.08905266726077</c:v>
                </c:pt>
                <c:pt idx="21">
                  <c:v>103.46905190182774</c:v>
                </c:pt>
                <c:pt idx="22">
                  <c:v>104.55432661027976</c:v>
                </c:pt>
                <c:pt idx="23">
                  <c:v>105.26617934096214</c:v>
                </c:pt>
                <c:pt idx="24">
                  <c:v>105.26617934096214</c:v>
                </c:pt>
                <c:pt idx="25">
                  <c:v>105.26617934096214</c:v>
                </c:pt>
                <c:pt idx="26">
                  <c:v>106.51000803704694</c:v>
                </c:pt>
                <c:pt idx="27">
                  <c:v>106.15080124437543</c:v>
                </c:pt>
                <c:pt idx="28">
                  <c:v>105.47175278699638</c:v>
                </c:pt>
                <c:pt idx="29">
                  <c:v>106.39245939104335</c:v>
                </c:pt>
                <c:pt idx="30">
                  <c:v>106.99441780615955</c:v>
                </c:pt>
                <c:pt idx="31">
                  <c:v>106.99441780615955</c:v>
                </c:pt>
                <c:pt idx="32">
                  <c:v>106.99441780615955</c:v>
                </c:pt>
                <c:pt idx="33">
                  <c:v>106.99441780615955</c:v>
                </c:pt>
                <c:pt idx="34">
                  <c:v>108.72046931980339</c:v>
                </c:pt>
                <c:pt idx="35">
                  <c:v>108.79755936206624</c:v>
                </c:pt>
                <c:pt idx="36">
                  <c:v>110.65974860991892</c:v>
                </c:pt>
                <c:pt idx="37">
                  <c:v>111.65535830467516</c:v>
                </c:pt>
                <c:pt idx="38">
                  <c:v>111.65535830467516</c:v>
                </c:pt>
                <c:pt idx="39">
                  <c:v>111.65535830467516</c:v>
                </c:pt>
                <c:pt idx="40">
                  <c:v>112.22396570859965</c:v>
                </c:pt>
                <c:pt idx="41">
                  <c:v>112.47765208881209</c:v>
                </c:pt>
                <c:pt idx="42">
                  <c:v>112.58535945282469</c:v>
                </c:pt>
                <c:pt idx="43">
                  <c:v>111.19664521631682</c:v>
                </c:pt>
                <c:pt idx="44">
                  <c:v>112.34807520926391</c:v>
                </c:pt>
                <c:pt idx="45">
                  <c:v>112.34807520926391</c:v>
                </c:pt>
                <c:pt idx="46">
                  <c:v>112.34807520926391</c:v>
                </c:pt>
                <c:pt idx="47">
                  <c:v>111.79204277677236</c:v>
                </c:pt>
                <c:pt idx="48">
                  <c:v>110.71168870931584</c:v>
                </c:pt>
                <c:pt idx="49">
                  <c:v>111.52687490090372</c:v>
                </c:pt>
                <c:pt idx="50">
                  <c:v>113.02329650142423</c:v>
                </c:pt>
                <c:pt idx="51">
                  <c:v>112.6498745236546</c:v>
                </c:pt>
                <c:pt idx="52">
                  <c:v>112.6498745236546</c:v>
                </c:pt>
                <c:pt idx="53">
                  <c:v>112.6498745236546</c:v>
                </c:pt>
                <c:pt idx="54">
                  <c:v>110.79807329568131</c:v>
                </c:pt>
                <c:pt idx="55">
                  <c:v>111.01130107215299</c:v>
                </c:pt>
                <c:pt idx="56">
                  <c:v>110.45909580488016</c:v>
                </c:pt>
                <c:pt idx="57">
                  <c:v>110.14144109172621</c:v>
                </c:pt>
                <c:pt idx="58">
                  <c:v>109.35851243555327</c:v>
                </c:pt>
                <c:pt idx="59">
                  <c:v>109.35851243555327</c:v>
                </c:pt>
                <c:pt idx="60">
                  <c:v>109.35851243555327</c:v>
                </c:pt>
                <c:pt idx="61">
                  <c:v>109.44653723558388</c:v>
                </c:pt>
                <c:pt idx="62">
                  <c:v>109.53510877350288</c:v>
                </c:pt>
                <c:pt idx="63">
                  <c:v>108.48865245512647</c:v>
                </c:pt>
                <c:pt idx="64">
                  <c:v>107.72103245982842</c:v>
                </c:pt>
                <c:pt idx="65">
                  <c:v>108.65267382164315</c:v>
                </c:pt>
                <c:pt idx="66">
                  <c:v>108.65267382164315</c:v>
                </c:pt>
                <c:pt idx="67">
                  <c:v>108.65267382164315</c:v>
                </c:pt>
                <c:pt idx="68">
                  <c:v>110.16659103459209</c:v>
                </c:pt>
                <c:pt idx="69">
                  <c:v>110.37817859739859</c:v>
                </c:pt>
                <c:pt idx="70">
                  <c:v>108.88558416209682</c:v>
                </c:pt>
                <c:pt idx="71">
                  <c:v>107.22514119505965</c:v>
                </c:pt>
                <c:pt idx="72">
                  <c:v>106.64450555759061</c:v>
                </c:pt>
                <c:pt idx="73">
                  <c:v>106.64450555759061</c:v>
                </c:pt>
                <c:pt idx="74">
                  <c:v>106.64450555759061</c:v>
                </c:pt>
                <c:pt idx="75">
                  <c:v>104.9813289011115</c:v>
                </c:pt>
                <c:pt idx="76">
                  <c:v>106.24593363695507</c:v>
                </c:pt>
                <c:pt idx="77">
                  <c:v>105.61445137586587</c:v>
                </c:pt>
                <c:pt idx="78">
                  <c:v>106.33286496120891</c:v>
                </c:pt>
                <c:pt idx="79">
                  <c:v>105.13168182041845</c:v>
                </c:pt>
                <c:pt idx="80">
                  <c:v>105.13168182041845</c:v>
                </c:pt>
                <c:pt idx="81">
                  <c:v>105.13168182041845</c:v>
                </c:pt>
                <c:pt idx="82">
                  <c:v>105.13168182041845</c:v>
                </c:pt>
                <c:pt idx="83">
                  <c:v>105.13168182041845</c:v>
                </c:pt>
                <c:pt idx="84">
                  <c:v>105.13168182041845</c:v>
                </c:pt>
                <c:pt idx="85">
                  <c:v>102.55381267666465</c:v>
                </c:pt>
                <c:pt idx="86">
                  <c:v>100.44832506847889</c:v>
                </c:pt>
                <c:pt idx="87">
                  <c:v>100.44832506847889</c:v>
                </c:pt>
                <c:pt idx="88">
                  <c:v>100.44832506847889</c:v>
                </c:pt>
                <c:pt idx="89">
                  <c:v>98.322608158422739</c:v>
                </c:pt>
                <c:pt idx="90">
                  <c:v>100.48604998277773</c:v>
                </c:pt>
                <c:pt idx="91">
                  <c:v>100.48604998277773</c:v>
                </c:pt>
                <c:pt idx="92">
                  <c:v>100.48604998277773</c:v>
                </c:pt>
                <c:pt idx="93">
                  <c:v>102.10986151129282</c:v>
                </c:pt>
                <c:pt idx="94">
                  <c:v>102.10986151129282</c:v>
                </c:pt>
                <c:pt idx="95">
                  <c:v>102.10986151129282</c:v>
                </c:pt>
                <c:pt idx="96">
                  <c:v>102.10986151129282</c:v>
                </c:pt>
                <c:pt idx="97">
                  <c:v>102.10986151129282</c:v>
                </c:pt>
                <c:pt idx="98">
                  <c:v>101.04700305626476</c:v>
                </c:pt>
                <c:pt idx="99">
                  <c:v>101.84031973231708</c:v>
                </c:pt>
                <c:pt idx="100">
                  <c:v>102.38651088281762</c:v>
                </c:pt>
                <c:pt idx="101">
                  <c:v>102.38651088281762</c:v>
                </c:pt>
                <c:pt idx="102">
                  <c:v>102.38651088281762</c:v>
                </c:pt>
                <c:pt idx="103">
                  <c:v>102.38651088281762</c:v>
                </c:pt>
                <c:pt idx="104">
                  <c:v>102.38651088281762</c:v>
                </c:pt>
                <c:pt idx="105">
                  <c:v>103.35095651793569</c:v>
                </c:pt>
                <c:pt idx="106">
                  <c:v>103.44335522107342</c:v>
                </c:pt>
                <c:pt idx="107">
                  <c:v>103.22137963838752</c:v>
                </c:pt>
                <c:pt idx="108">
                  <c:v>103.22137963838752</c:v>
                </c:pt>
                <c:pt idx="109">
                  <c:v>103.22137963838752</c:v>
                </c:pt>
                <c:pt idx="110">
                  <c:v>104.23448494557219</c:v>
                </c:pt>
                <c:pt idx="111">
                  <c:v>104.19730676916174</c:v>
                </c:pt>
                <c:pt idx="112">
                  <c:v>105.00374515453542</c:v>
                </c:pt>
                <c:pt idx="113">
                  <c:v>105.76972493616832</c:v>
                </c:pt>
                <c:pt idx="114">
                  <c:v>105.72926633242753</c:v>
                </c:pt>
                <c:pt idx="115">
                  <c:v>105.72926633242753</c:v>
                </c:pt>
                <c:pt idx="116">
                  <c:v>105.72926633242753</c:v>
                </c:pt>
                <c:pt idx="117">
                  <c:v>106.69316522965721</c:v>
                </c:pt>
                <c:pt idx="118">
                  <c:v>106.2787379102584</c:v>
                </c:pt>
                <c:pt idx="119">
                  <c:v>106.2787379102584</c:v>
                </c:pt>
                <c:pt idx="120">
                  <c:v>106.23226518974535</c:v>
                </c:pt>
                <c:pt idx="121">
                  <c:v>104.67132851839496</c:v>
                </c:pt>
                <c:pt idx="122">
                  <c:v>104.67132851839496</c:v>
                </c:pt>
                <c:pt idx="123">
                  <c:v>104.67132851839496</c:v>
                </c:pt>
                <c:pt idx="124">
                  <c:v>105.4640984565589</c:v>
                </c:pt>
                <c:pt idx="125">
                  <c:v>104.71014690847058</c:v>
                </c:pt>
                <c:pt idx="126">
                  <c:v>105.92281154491722</c:v>
                </c:pt>
                <c:pt idx="127">
                  <c:v>105.47667342799187</c:v>
                </c:pt>
                <c:pt idx="128">
                  <c:v>108.31096264140005</c:v>
                </c:pt>
                <c:pt idx="129">
                  <c:v>108.31096264140005</c:v>
                </c:pt>
                <c:pt idx="130">
                  <c:v>108.31096264140005</c:v>
                </c:pt>
                <c:pt idx="131">
                  <c:v>107.47281345849983</c:v>
                </c:pt>
                <c:pt idx="132">
                  <c:v>106.28857919224941</c:v>
                </c:pt>
                <c:pt idx="133">
                  <c:v>106.72979666817928</c:v>
                </c:pt>
                <c:pt idx="134">
                  <c:v>105.07919498313312</c:v>
                </c:pt>
                <c:pt idx="135">
                  <c:v>103.0650126023083</c:v>
                </c:pt>
                <c:pt idx="136">
                  <c:v>103.0650126023083</c:v>
                </c:pt>
                <c:pt idx="137">
                  <c:v>103.0650126023083</c:v>
                </c:pt>
                <c:pt idx="138">
                  <c:v>104.28587830708079</c:v>
                </c:pt>
                <c:pt idx="139">
                  <c:v>102.60848646550356</c:v>
                </c:pt>
                <c:pt idx="140">
                  <c:v>103.40727052043977</c:v>
                </c:pt>
                <c:pt idx="141">
                  <c:v>102.694871051869</c:v>
                </c:pt>
                <c:pt idx="142">
                  <c:v>102.74353072393562</c:v>
                </c:pt>
                <c:pt idx="143">
                  <c:v>102.74353072393562</c:v>
                </c:pt>
                <c:pt idx="144">
                  <c:v>102.74353072393562</c:v>
                </c:pt>
                <c:pt idx="145">
                  <c:v>101.75010798073293</c:v>
                </c:pt>
                <c:pt idx="146">
                  <c:v>100.60414536666974</c:v>
                </c:pt>
                <c:pt idx="147">
                  <c:v>101.9895791758473</c:v>
                </c:pt>
                <c:pt idx="148">
                  <c:v>101.1011301072153</c:v>
                </c:pt>
                <c:pt idx="149">
                  <c:v>102.50679321826323</c:v>
                </c:pt>
                <c:pt idx="150">
                  <c:v>102.50679321826323</c:v>
                </c:pt>
                <c:pt idx="151">
                  <c:v>102.50679321826323</c:v>
                </c:pt>
                <c:pt idx="152">
                  <c:v>102.2514666243856</c:v>
                </c:pt>
                <c:pt idx="153">
                  <c:v>102.2219427784126</c:v>
                </c:pt>
                <c:pt idx="154">
                  <c:v>101.22359939421442</c:v>
                </c:pt>
                <c:pt idx="155">
                  <c:v>99.885185043438327</c:v>
                </c:pt>
                <c:pt idx="156">
                  <c:v>100.99506295686784</c:v>
                </c:pt>
                <c:pt idx="157">
                  <c:v>100.99506295686784</c:v>
                </c:pt>
                <c:pt idx="158">
                  <c:v>100.99506295686784</c:v>
                </c:pt>
                <c:pt idx="159">
                  <c:v>100.73262877044117</c:v>
                </c:pt>
                <c:pt idx="160">
                  <c:v>100.37123502621608</c:v>
                </c:pt>
                <c:pt idx="161">
                  <c:v>101.49970202785084</c:v>
                </c:pt>
                <c:pt idx="162">
                  <c:v>100.5002651678759</c:v>
                </c:pt>
                <c:pt idx="163">
                  <c:v>99.535819532757813</c:v>
                </c:pt>
                <c:pt idx="164">
                  <c:v>99.535819532757813</c:v>
                </c:pt>
                <c:pt idx="165">
                  <c:v>99.535819532757813</c:v>
                </c:pt>
                <c:pt idx="166">
                  <c:v>98.351038528619</c:v>
                </c:pt>
                <c:pt idx="167">
                  <c:v>98.495377331153676</c:v>
                </c:pt>
                <c:pt idx="168">
                  <c:v>97.868815711059966</c:v>
                </c:pt>
                <c:pt idx="169">
                  <c:v>98.790615790883706</c:v>
                </c:pt>
                <c:pt idx="170">
                  <c:v>97.645199914708897</c:v>
                </c:pt>
                <c:pt idx="171">
                  <c:v>97.645199914708897</c:v>
                </c:pt>
                <c:pt idx="172">
                  <c:v>97.645199914708897</c:v>
                </c:pt>
                <c:pt idx="173">
                  <c:v>96.183222801156901</c:v>
                </c:pt>
                <c:pt idx="174">
                  <c:v>96.295304068276621</c:v>
                </c:pt>
                <c:pt idx="175">
                  <c:v>97.267404033832136</c:v>
                </c:pt>
                <c:pt idx="176">
                  <c:v>97.726117122190445</c:v>
                </c:pt>
                <c:pt idx="177">
                  <c:v>98.244424640383144</c:v>
                </c:pt>
                <c:pt idx="178">
                  <c:v>98.244424640383144</c:v>
                </c:pt>
                <c:pt idx="179">
                  <c:v>98.244424640383144</c:v>
                </c:pt>
                <c:pt idx="180">
                  <c:v>97.43033192457203</c:v>
                </c:pt>
                <c:pt idx="181">
                  <c:v>97.657774886141837</c:v>
                </c:pt>
                <c:pt idx="182">
                  <c:v>97.767669201708003</c:v>
                </c:pt>
                <c:pt idx="183">
                  <c:v>98.122502091272409</c:v>
                </c:pt>
                <c:pt idx="184">
                  <c:v>97.868268973171553</c:v>
                </c:pt>
                <c:pt idx="185">
                  <c:v>97.868268973171553</c:v>
                </c:pt>
                <c:pt idx="186">
                  <c:v>97.868268973171553</c:v>
                </c:pt>
                <c:pt idx="187">
                  <c:v>99.047035860538088</c:v>
                </c:pt>
                <c:pt idx="188">
                  <c:v>99.536366270646184</c:v>
                </c:pt>
                <c:pt idx="189">
                  <c:v>99.265731015893664</c:v>
                </c:pt>
                <c:pt idx="190">
                  <c:v>99.349928650705564</c:v>
                </c:pt>
                <c:pt idx="191">
                  <c:v>99.527071726543568</c:v>
                </c:pt>
                <c:pt idx="192">
                  <c:v>99.527071726543568</c:v>
                </c:pt>
                <c:pt idx="193">
                  <c:v>99.527071726543568</c:v>
                </c:pt>
                <c:pt idx="194">
                  <c:v>100.89993056428816</c:v>
                </c:pt>
                <c:pt idx="195">
                  <c:v>101.25093628863384</c:v>
                </c:pt>
                <c:pt idx="196">
                  <c:v>101.44448150112351</c:v>
                </c:pt>
                <c:pt idx="197">
                  <c:v>101.56695078812263</c:v>
                </c:pt>
                <c:pt idx="198">
                  <c:v>100.08966501369575</c:v>
                </c:pt>
                <c:pt idx="199">
                  <c:v>100.08966501369575</c:v>
                </c:pt>
                <c:pt idx="200">
                  <c:v>100.08966501369575</c:v>
                </c:pt>
                <c:pt idx="201">
                  <c:v>100.12848340377137</c:v>
                </c:pt>
                <c:pt idx="202">
                  <c:v>100.15964746340953</c:v>
                </c:pt>
                <c:pt idx="203">
                  <c:v>99.996719572669619</c:v>
                </c:pt>
                <c:pt idx="204">
                  <c:v>98.355412431726066</c:v>
                </c:pt>
                <c:pt idx="205">
                  <c:v>97.441813420228172</c:v>
                </c:pt>
                <c:pt idx="206">
                  <c:v>97.441813420228172</c:v>
                </c:pt>
                <c:pt idx="207">
                  <c:v>97.441813420228172</c:v>
                </c:pt>
                <c:pt idx="208">
                  <c:v>95.505267819554589</c:v>
                </c:pt>
                <c:pt idx="209">
                  <c:v>97.202342225113824</c:v>
                </c:pt>
                <c:pt idx="210">
                  <c:v>98.256452873927685</c:v>
                </c:pt>
                <c:pt idx="211">
                  <c:v>98.517246846689218</c:v>
                </c:pt>
                <c:pt idx="212">
                  <c:v>100.26954177897572</c:v>
                </c:pt>
                <c:pt idx="213">
                  <c:v>100.26954177897572</c:v>
                </c:pt>
                <c:pt idx="214">
                  <c:v>100.26954177897572</c:v>
                </c:pt>
                <c:pt idx="215">
                  <c:v>99.382732924008877</c:v>
                </c:pt>
                <c:pt idx="216">
                  <c:v>98.82396680207539</c:v>
                </c:pt>
                <c:pt idx="217">
                  <c:v>98.756171303915153</c:v>
                </c:pt>
                <c:pt idx="218">
                  <c:v>98.26957458324901</c:v>
                </c:pt>
                <c:pt idx="219">
                  <c:v>97.395887437603506</c:v>
                </c:pt>
                <c:pt idx="220">
                  <c:v>97.395887437603506</c:v>
                </c:pt>
                <c:pt idx="221">
                  <c:v>97.395887437603506</c:v>
                </c:pt>
                <c:pt idx="222">
                  <c:v>97.129626085958094</c:v>
                </c:pt>
                <c:pt idx="223">
                  <c:v>98.547317430550592</c:v>
                </c:pt>
                <c:pt idx="224">
                  <c:v>98.198498657758449</c:v>
                </c:pt>
                <c:pt idx="225">
                  <c:v>99.111550931367958</c:v>
                </c:pt>
                <c:pt idx="226">
                  <c:v>98.544037003220254</c:v>
                </c:pt>
                <c:pt idx="227">
                  <c:v>98.544037003220254</c:v>
                </c:pt>
                <c:pt idx="228">
                  <c:v>98.544037003220254</c:v>
                </c:pt>
                <c:pt idx="229">
                  <c:v>98.033930553353372</c:v>
                </c:pt>
                <c:pt idx="230">
                  <c:v>98.028463174469479</c:v>
                </c:pt>
                <c:pt idx="231">
                  <c:v>96.410119024838252</c:v>
                </c:pt>
                <c:pt idx="232">
                  <c:v>96.226415094339572</c:v>
                </c:pt>
                <c:pt idx="233">
                  <c:v>95.538618830746302</c:v>
                </c:pt>
                <c:pt idx="234">
                  <c:v>95.538618830746302</c:v>
                </c:pt>
                <c:pt idx="235">
                  <c:v>95.538618830746302</c:v>
                </c:pt>
                <c:pt idx="236">
                  <c:v>93.359321607628033</c:v>
                </c:pt>
                <c:pt idx="237">
                  <c:v>94.177788226546255</c:v>
                </c:pt>
                <c:pt idx="238">
                  <c:v>94.822938934845183</c:v>
                </c:pt>
                <c:pt idx="239">
                  <c:v>94.989693990803829</c:v>
                </c:pt>
                <c:pt idx="240">
                  <c:v>95.275637906431228</c:v>
                </c:pt>
                <c:pt idx="241">
                  <c:v>95.275637906431228</c:v>
                </c:pt>
                <c:pt idx="242">
                  <c:v>95.275637906431228</c:v>
                </c:pt>
                <c:pt idx="243">
                  <c:v>96.086996932800403</c:v>
                </c:pt>
                <c:pt idx="244">
                  <c:v>97.513436083607118</c:v>
                </c:pt>
                <c:pt idx="245">
                  <c:v>97.513436083607118</c:v>
                </c:pt>
                <c:pt idx="246">
                  <c:v>97.765482250154406</c:v>
                </c:pt>
                <c:pt idx="247">
                  <c:v>98.375641733596439</c:v>
                </c:pt>
                <c:pt idx="248">
                  <c:v>98.375641733596439</c:v>
                </c:pt>
                <c:pt idx="249">
                  <c:v>98.375641733596439</c:v>
                </c:pt>
                <c:pt idx="250">
                  <c:v>95.323204102721064</c:v>
                </c:pt>
                <c:pt idx="251">
                  <c:v>94.976025543594105</c:v>
                </c:pt>
                <c:pt idx="252">
                  <c:v>96.021388386193735</c:v>
                </c:pt>
                <c:pt idx="253">
                  <c:v>94.254331530920723</c:v>
                </c:pt>
                <c:pt idx="254">
                  <c:v>94.339622641509408</c:v>
                </c:pt>
                <c:pt idx="255">
                  <c:v>94.339622641509408</c:v>
                </c:pt>
                <c:pt idx="256">
                  <c:v>94.339622641509408</c:v>
                </c:pt>
                <c:pt idx="257">
                  <c:v>93.471402874747781</c:v>
                </c:pt>
                <c:pt idx="258">
                  <c:v>94.641968693788471</c:v>
                </c:pt>
                <c:pt idx="259">
                  <c:v>95.387719173550963</c:v>
                </c:pt>
                <c:pt idx="260">
                  <c:v>95.599853474245862</c:v>
                </c:pt>
                <c:pt idx="261">
                  <c:v>97.28818007359088</c:v>
                </c:pt>
                <c:pt idx="262">
                  <c:v>97.28818007359088</c:v>
                </c:pt>
                <c:pt idx="263">
                  <c:v>97.28818007359088</c:v>
                </c:pt>
                <c:pt idx="264">
                  <c:v>95.179958775963172</c:v>
                </c:pt>
                <c:pt idx="265">
                  <c:v>97.071125131900487</c:v>
                </c:pt>
                <c:pt idx="266">
                  <c:v>96.272887814852652</c:v>
                </c:pt>
                <c:pt idx="267">
                  <c:v>94.706483764618383</c:v>
                </c:pt>
                <c:pt idx="268">
                  <c:v>95.083732907606731</c:v>
                </c:pt>
                <c:pt idx="269">
                  <c:v>95.083732907606731</c:v>
                </c:pt>
                <c:pt idx="270">
                  <c:v>95.083732907606731</c:v>
                </c:pt>
                <c:pt idx="271">
                  <c:v>96.245550920433203</c:v>
                </c:pt>
                <c:pt idx="272">
                  <c:v>95.193080485284526</c:v>
                </c:pt>
                <c:pt idx="273">
                  <c:v>95.236819516355652</c:v>
                </c:pt>
                <c:pt idx="274">
                  <c:v>95.236819516355652</c:v>
                </c:pt>
                <c:pt idx="275">
                  <c:v>95.236819516355652</c:v>
                </c:pt>
                <c:pt idx="276">
                  <c:v>95.236819516355652</c:v>
                </c:pt>
                <c:pt idx="277">
                  <c:v>95.236819516355652</c:v>
                </c:pt>
                <c:pt idx="278">
                  <c:v>95.113256753579762</c:v>
                </c:pt>
                <c:pt idx="279">
                  <c:v>95.15480883309732</c:v>
                </c:pt>
                <c:pt idx="280">
                  <c:v>95.15480883309732</c:v>
                </c:pt>
                <c:pt idx="281">
                  <c:v>95.15480883309732</c:v>
                </c:pt>
                <c:pt idx="282">
                  <c:v>95.132939317561764</c:v>
                </c:pt>
                <c:pt idx="283">
                  <c:v>95.132939317561764</c:v>
                </c:pt>
                <c:pt idx="284">
                  <c:v>95.132939317561764</c:v>
                </c:pt>
                <c:pt idx="285">
                  <c:v>94.984773349808364</c:v>
                </c:pt>
                <c:pt idx="286">
                  <c:v>94.66329147143567</c:v>
                </c:pt>
                <c:pt idx="287">
                  <c:v>95.056942751075695</c:v>
                </c:pt>
                <c:pt idx="288">
                  <c:v>94.412338780665152</c:v>
                </c:pt>
                <c:pt idx="289">
                  <c:v>93.627223172938656</c:v>
                </c:pt>
                <c:pt idx="290">
                  <c:v>93.627223172938656</c:v>
                </c:pt>
                <c:pt idx="291">
                  <c:v>93.627223172938656</c:v>
                </c:pt>
                <c:pt idx="292">
                  <c:v>94.22152725761741</c:v>
                </c:pt>
                <c:pt idx="293">
                  <c:v>95.27727812009644</c:v>
                </c:pt>
                <c:pt idx="294">
                  <c:v>95.27727812009644</c:v>
                </c:pt>
                <c:pt idx="295">
                  <c:v>95.27727812009644</c:v>
                </c:pt>
                <c:pt idx="296">
                  <c:v>95.744192276780566</c:v>
                </c:pt>
                <c:pt idx="297">
                  <c:v>95.744192276780566</c:v>
                </c:pt>
                <c:pt idx="298">
                  <c:v>95.744192276780566</c:v>
                </c:pt>
                <c:pt idx="299">
                  <c:v>96.605851188881516</c:v>
                </c:pt>
                <c:pt idx="300">
                  <c:v>96.702623795126357</c:v>
                </c:pt>
                <c:pt idx="301">
                  <c:v>97.132359775400047</c:v>
                </c:pt>
                <c:pt idx="302">
                  <c:v>98.077669584424498</c:v>
                </c:pt>
                <c:pt idx="303">
                  <c:v>97.558815328343428</c:v>
                </c:pt>
                <c:pt idx="304">
                  <c:v>97.558815328343428</c:v>
                </c:pt>
                <c:pt idx="305">
                  <c:v>97.558815328343428</c:v>
                </c:pt>
                <c:pt idx="306">
                  <c:v>98.247705067713468</c:v>
                </c:pt>
                <c:pt idx="307">
                  <c:v>97.69167263522192</c:v>
                </c:pt>
                <c:pt idx="308">
                  <c:v>96.812518110692523</c:v>
                </c:pt>
                <c:pt idx="309">
                  <c:v>97.853507050185044</c:v>
                </c:pt>
                <c:pt idx="310">
                  <c:v>98.559345664095162</c:v>
                </c:pt>
                <c:pt idx="311">
                  <c:v>98.559345664095162</c:v>
                </c:pt>
                <c:pt idx="312">
                  <c:v>98.559345664095162</c:v>
                </c:pt>
                <c:pt idx="313">
                  <c:v>98.163507432901582</c:v>
                </c:pt>
                <c:pt idx="314">
                  <c:v>98.447811134863827</c:v>
                </c:pt>
                <c:pt idx="315">
                  <c:v>98.179909569553246</c:v>
                </c:pt>
                <c:pt idx="316">
                  <c:v>99.825590613603921</c:v>
                </c:pt>
                <c:pt idx="317">
                  <c:v>99.807001525398704</c:v>
                </c:pt>
                <c:pt idx="318">
                  <c:v>99.807001525398704</c:v>
                </c:pt>
                <c:pt idx="319">
                  <c:v>99.807001525398704</c:v>
                </c:pt>
                <c:pt idx="320">
                  <c:v>99.208870275501212</c:v>
                </c:pt>
                <c:pt idx="321">
                  <c:v>98.646276988349001</c:v>
                </c:pt>
                <c:pt idx="322">
                  <c:v>97.510702394165207</c:v>
                </c:pt>
                <c:pt idx="323">
                  <c:v>96.68020754170243</c:v>
                </c:pt>
                <c:pt idx="324">
                  <c:v>96.68020754170243</c:v>
                </c:pt>
                <c:pt idx="325">
                  <c:v>96.68020754170243</c:v>
                </c:pt>
                <c:pt idx="326">
                  <c:v>96.68020754170243</c:v>
                </c:pt>
                <c:pt idx="327">
                  <c:v>97.388233107166087</c:v>
                </c:pt>
                <c:pt idx="328">
                  <c:v>97.125252182851014</c:v>
                </c:pt>
                <c:pt idx="329">
                  <c:v>96.142764197416113</c:v>
                </c:pt>
                <c:pt idx="330">
                  <c:v>95.40138762076073</c:v>
                </c:pt>
                <c:pt idx="331">
                  <c:v>94.550116728539166</c:v>
                </c:pt>
                <c:pt idx="332">
                  <c:v>94.550116728539166</c:v>
                </c:pt>
                <c:pt idx="333">
                  <c:v>94.550116728539166</c:v>
                </c:pt>
                <c:pt idx="334">
                  <c:v>96.100118642121771</c:v>
                </c:pt>
                <c:pt idx="335">
                  <c:v>96.123628371322511</c:v>
                </c:pt>
                <c:pt idx="336">
                  <c:v>95.673663089178419</c:v>
                </c:pt>
                <c:pt idx="337">
                  <c:v>97.361442950635038</c:v>
                </c:pt>
                <c:pt idx="338">
                  <c:v>98.098445624183313</c:v>
                </c:pt>
                <c:pt idx="339">
                  <c:v>98.098445624183313</c:v>
                </c:pt>
                <c:pt idx="340">
                  <c:v>98.098445624183313</c:v>
                </c:pt>
                <c:pt idx="341">
                  <c:v>98.014247989371427</c:v>
                </c:pt>
                <c:pt idx="342">
                  <c:v>98.702044252964697</c:v>
                </c:pt>
                <c:pt idx="343">
                  <c:v>99.301268978638973</c:v>
                </c:pt>
                <c:pt idx="344">
                  <c:v>98.739769167263546</c:v>
                </c:pt>
                <c:pt idx="345">
                  <c:v>99.511763065668703</c:v>
                </c:pt>
                <c:pt idx="346">
                  <c:v>99.511763065668703</c:v>
                </c:pt>
                <c:pt idx="347">
                  <c:v>99.511763065668703</c:v>
                </c:pt>
                <c:pt idx="348">
                  <c:v>98.468587174622641</c:v>
                </c:pt>
                <c:pt idx="349">
                  <c:v>98.959557798395892</c:v>
                </c:pt>
                <c:pt idx="350">
                  <c:v>99.048129336314901</c:v>
                </c:pt>
                <c:pt idx="351">
                  <c:v>97.879203730939381</c:v>
                </c:pt>
                <c:pt idx="352">
                  <c:v>97.733224714739535</c:v>
                </c:pt>
                <c:pt idx="353">
                  <c:v>97.733224714739535</c:v>
                </c:pt>
                <c:pt idx="354">
                  <c:v>97.733224714739535</c:v>
                </c:pt>
                <c:pt idx="355">
                  <c:v>96.163540237174928</c:v>
                </c:pt>
                <c:pt idx="356">
                  <c:v>96.656697812501747</c:v>
                </c:pt>
                <c:pt idx="357">
                  <c:v>95.577983958710391</c:v>
                </c:pt>
                <c:pt idx="358">
                  <c:v>95.711934741365667</c:v>
                </c:pt>
                <c:pt idx="359">
                  <c:v>95.636484912767997</c:v>
                </c:pt>
                <c:pt idx="360">
                  <c:v>95.636484912767997</c:v>
                </c:pt>
                <c:pt idx="361">
                  <c:v>95.636484912767997</c:v>
                </c:pt>
                <c:pt idx="362">
                  <c:v>96.409572286949938</c:v>
                </c:pt>
                <c:pt idx="363">
                  <c:v>96.140030507974203</c:v>
                </c:pt>
                <c:pt idx="364">
                  <c:v>96.617879422426128</c:v>
                </c:pt>
                <c:pt idx="365">
                  <c:v>97.268497509608949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92B-4A29-96F1-337ED5F70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in val="44746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35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2000" b="1" dirty="0"/>
              <a:t>איור </a:t>
            </a:r>
            <a:r>
              <a:rPr lang="he-IL" sz="2000" b="1" dirty="0" smtClean="0"/>
              <a:t>3: </a:t>
            </a:r>
            <a:r>
              <a:rPr lang="he-IL" sz="2000" b="1" dirty="0"/>
              <a:t>מדד המחירים לצרכן והמדד בניכוי האנרגיה, הפירות והירקות </a:t>
            </a:r>
            <a:r>
              <a:rPr lang="he-IL" sz="2000" b="1" dirty="0" smtClean="0"/>
              <a:t>מיסוי ורגולציה</a:t>
            </a:r>
            <a:r>
              <a:rPr lang="he-IL" sz="2000" b="1" dirty="0"/>
              <a:t>
</a:t>
            </a:r>
            <a:r>
              <a:rPr lang="he-IL" sz="2000" b="0" dirty="0"/>
              <a:t>שיעור השינוי השנתי, מאי 2019 עד מאי 2023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562956742913658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2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0.20624628095664566</c:v>
                </c:pt>
                <c:pt idx="19" formatCode="0.0">
                  <c:v>0.11440077052200515</c:v>
                </c:pt>
                <c:pt idx="20" formatCode="0.0">
                  <c:v>-0.15330730931798486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0.33009422649721287</c:v>
                </c:pt>
                <c:pt idx="28" formatCode="0.0">
                  <c:v>0.20267394578386</c:v>
                </c:pt>
                <c:pt idx="29" formatCode="0.0">
                  <c:v>0.28058276630880119</c:v>
                </c:pt>
                <c:pt idx="30" formatCode="0.0">
                  <c:v>0.55590555472122549</c:v>
                </c:pt>
                <c:pt idx="31" formatCode="0.0">
                  <c:v>0.58909796237913703</c:v>
                </c:pt>
                <c:pt idx="32" formatCode="0.0">
                  <c:v>0.41569787556159365</c:v>
                </c:pt>
                <c:pt idx="33" formatCode="0.0">
                  <c:v>-4.8450227482366159E-2</c:v>
                </c:pt>
                <c:pt idx="34" formatCode="0.0">
                  <c:v>-0.14691167693300367</c:v>
                </c:pt>
                <c:pt idx="35" formatCode="0.0">
                  <c:v>-0.3638520615525942</c:v>
                </c:pt>
                <c:pt idx="36" formatCode="0.0">
                  <c:v>-0.13600188514152345</c:v>
                </c:pt>
                <c:pt idx="37" formatCode="0.0">
                  <c:v>3.0441401326353201E-4</c:v>
                </c:pt>
                <c:pt idx="38" formatCode="0.0">
                  <c:v>-0.19945025273819805</c:v>
                </c:pt>
                <c:pt idx="39" formatCode="0.0">
                  <c:v>-0.23270452426136234</c:v>
                </c:pt>
                <c:pt idx="40" formatCode="0.0">
                  <c:v>-0.18432855146238714</c:v>
                </c:pt>
                <c:pt idx="41" formatCode="0.0">
                  <c:v>-0.16991710422004092</c:v>
                </c:pt>
                <c:pt idx="42" formatCode="0.0">
                  <c:v>-0.14507817635226461</c:v>
                </c:pt>
                <c:pt idx="43" formatCode="0.0">
                  <c:v>-0.365679226340343</c:v>
                </c:pt>
                <c:pt idx="44" formatCode="0.0">
                  <c:v>-0.14599949801817891</c:v>
                </c:pt>
                <c:pt idx="45" formatCode="0.0">
                  <c:v>3.5243213292845965E-3</c:v>
                </c:pt>
                <c:pt idx="46" formatCode="0.0">
                  <c:v>-0.15254015962161693</c:v>
                </c:pt>
                <c:pt idx="47" formatCode="0.0">
                  <c:v>-9.5800825869352124E-2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0.35851811331957251</c:v>
                </c:pt>
                <c:pt idx="51" formatCode="0.0">
                  <c:v>0.29662009488533592</c:v>
                </c:pt>
                <c:pt idx="52" formatCode="0.0">
                  <c:v>0.48379643458802413</c:v>
                </c:pt>
                <c:pt idx="53" formatCode="0.0">
                  <c:v>-0.46940161668972413</c:v>
                </c:pt>
                <c:pt idx="54" formatCode="0.0">
                  <c:v>-0.57288185146691095</c:v>
                </c:pt>
                <c:pt idx="55" formatCode="0.0">
                  <c:v>-0.30769232326620655</c:v>
                </c:pt>
                <c:pt idx="56" formatCode="0.0">
                  <c:v>-7.5554760226159701E-2</c:v>
                </c:pt>
                <c:pt idx="57" formatCode="0.0">
                  <c:v>4.0474977263871281E-2</c:v>
                </c:pt>
                <c:pt idx="58" formatCode="0.0">
                  <c:v>0.24251947119218187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0.81906502241535506</c:v>
                </c:pt>
                <c:pt idx="66" formatCode="0.0">
                  <c:v>0.7479579815931503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0.62897839765896357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0.93247752828449215</c:v>
                </c:pt>
                <c:pt idx="75" formatCode="0.0">
                  <c:v>0.92870703578749048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0.85064754793140462</c:v>
                </c:pt>
                <c:pt idx="79" formatCode="0.0">
                  <c:v>0.90153183998711306</c:v>
                </c:pt>
                <c:pt idx="80" formatCode="0.0">
                  <c:v>0.70329539070614899</c:v>
                </c:pt>
                <c:pt idx="81" formatCode="0.0">
                  <c:v>0.53653755336078301</c:v>
                </c:pt>
                <c:pt idx="82" formatCode="0.0">
                  <c:v>0.51049940808778338</c:v>
                </c:pt>
                <c:pt idx="83" formatCode="0.0">
                  <c:v>0.63667183889599688</c:v>
                </c:pt>
                <c:pt idx="84" formatCode="0.0">
                  <c:v>0.35024476655911574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-0.47694645770208766</c:v>
                </c:pt>
                <c:pt idx="89" formatCode="0.0">
                  <c:v>-0.48204689585211735</c:v>
                </c:pt>
                <c:pt idx="90" formatCode="0.0">
                  <c:v>-0.36701744319264096</c:v>
                </c:pt>
                <c:pt idx="91" formatCode="0.0">
                  <c:v>-0.47600902560329672</c:v>
                </c:pt>
                <c:pt idx="92" formatCode="0.0">
                  <c:v>-0.39505031467350626</c:v>
                </c:pt>
                <c:pt idx="93" formatCode="0.0">
                  <c:v>-0.40912889264812513</c:v>
                </c:pt>
                <c:pt idx="94" formatCode="0.0">
                  <c:v>-0.16554027669620774</c:v>
                </c:pt>
                <c:pt idx="95" formatCode="0.0">
                  <c:v>-0.41218407093206455</c:v>
                </c:pt>
                <c:pt idx="96" formatCode="0.0">
                  <c:v>6.8568920983014259E-2</c:v>
                </c:pt>
                <c:pt idx="97" formatCode="0.0">
                  <c:v>0.28976064000174606</c:v>
                </c:pt>
                <c:pt idx="98" formatCode="0.0">
                  <c:v>0.20971143488572874</c:v>
                </c:pt>
                <c:pt idx="99" formatCode="0.0">
                  <c:v>0.45404804781683517</c:v>
                </c:pt>
                <c:pt idx="100" formatCode="0.0">
                  <c:v>1.0072421773002382</c:v>
                </c:pt>
                <c:pt idx="101" formatCode="0.0">
                  <c:v>1.2155109045790313</c:v>
                </c:pt>
                <c:pt idx="102" formatCode="0.0">
                  <c:v>1.6786407892515065</c:v>
                </c:pt>
                <c:pt idx="103" formatCode="0.0">
                  <c:v>1.877806523198533</c:v>
                </c:pt>
                <c:pt idx="104" formatCode="0.0">
                  <c:v>2.1374625057791752</c:v>
                </c:pt>
                <c:pt idx="105" formatCode="0.0">
                  <c:v>2.0560456007460592</c:v>
                </c:pt>
                <c:pt idx="106" formatCode="0.0">
                  <c:v>2.0785912921796657</c:v>
                </c:pt>
                <c:pt idx="107" formatCode="0.0">
                  <c:v>2.6701644518332124</c:v>
                </c:pt>
                <c:pt idx="108" formatCode="0.0">
                  <c:v>2.724752975907907</c:v>
                </c:pt>
                <c:pt idx="109" formatCode="0.0">
                  <c:v>2.9803303840200135</c:v>
                </c:pt>
                <c:pt idx="110" formatCode="0.0">
                  <c:v>3.0347272545348192</c:v>
                </c:pt>
                <c:pt idx="111" formatCode="0.0">
                  <c:v>3.384398015897494</c:v>
                </c:pt>
                <c:pt idx="112" formatCode="0.0">
                  <c:v>3.6479804471010402</c:v>
                </c:pt>
                <c:pt idx="113" formatCode="0.0">
                  <c:v>4.0955632062144698</c:v>
                </c:pt>
                <c:pt idx="114" formatCode="0.0">
                  <c:v>4.6970531323646592</c:v>
                </c:pt>
                <c:pt idx="115" formatCode="0.0">
                  <c:v>4.7116094192147351</c:v>
                </c:pt>
                <c:pt idx="116" formatCode="0.0">
                  <c:v>4.6640739418799315</c:v>
                </c:pt>
                <c:pt idx="117" formatCode="0.0">
                  <c:v>5.025033843578508</c:v>
                </c:pt>
                <c:pt idx="118" formatCode="0.0">
                  <c:v>5.2892055182845121</c:v>
                </c:pt>
                <c:pt idx="119" formatCode="0.0">
                  <c:v>5.0067510343069443</c:v>
                </c:pt>
                <c:pt idx="120" formatCode="0.0">
                  <c:v>5.0930814351224374</c:v>
                </c:pt>
                <c:pt idx="121" formatCode="0.0">
                  <c:v>5.0834755105519047</c:v>
                </c:pt>
                <c:pt idx="122" formatCode="0.0">
                  <c:v>5.0997335312496839</c:v>
                </c:pt>
                <c:pt idx="123" formatCode="0.0">
                  <c:v>5.2583286121425488</c:v>
                </c:pt>
                <c:pt idx="124" formatCode="0.0">
                  <c:v>4.8892975003503647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3D-4A90-98D4-FD34896E915B}"/>
            </c:ext>
          </c:extLst>
        </c:ser>
        <c:ser>
          <c:idx val="2"/>
          <c:order val="1"/>
          <c:tx>
            <c:strRef>
              <c:f>'איור 2 נתונים'!$D$3</c:f>
              <c:strCache>
                <c:ptCount val="1"/>
                <c:pt idx="0">
                  <c:v>המדד ללא האנרגיה, פו"י, מיסוי ורגולציה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2 נתונים'!$D$4:$D$300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0.61166128625180782</c:v>
                </c:pt>
                <c:pt idx="13" formatCode="0.0">
                  <c:v>0.84631269714914303</c:v>
                </c:pt>
                <c:pt idx="14" formatCode="0.0">
                  <c:v>0.81445565778341944</c:v>
                </c:pt>
                <c:pt idx="15" formatCode="0.0">
                  <c:v>0.39029476641281313</c:v>
                </c:pt>
                <c:pt idx="16" formatCode="0.0">
                  <c:v>0.44925927051615577</c:v>
                </c:pt>
                <c:pt idx="17" formatCode="0.0">
                  <c:v>0.42104473524398056</c:v>
                </c:pt>
                <c:pt idx="18" formatCode="0.0">
                  <c:v>0.20624628132470679</c:v>
                </c:pt>
                <c:pt idx="19" formatCode="0.0">
                  <c:v>0.11440077075144384</c:v>
                </c:pt>
                <c:pt idx="20" formatCode="0.0">
                  <c:v>-0.1533073096466997</c:v>
                </c:pt>
                <c:pt idx="21" formatCode="0.0">
                  <c:v>6.3114960057508718E-2</c:v>
                </c:pt>
                <c:pt idx="22" formatCode="0.0">
                  <c:v>0.26949585629862938</c:v>
                </c:pt>
                <c:pt idx="23" formatCode="0.0">
                  <c:v>0.32127445741023664</c:v>
                </c:pt>
                <c:pt idx="24" formatCode="0.0">
                  <c:v>0.58216911977686525</c:v>
                </c:pt>
                <c:pt idx="25" formatCode="0.0">
                  <c:v>0.2075671274753832</c:v>
                </c:pt>
                <c:pt idx="26" formatCode="0.0">
                  <c:v>0.18123077577123503</c:v>
                </c:pt>
                <c:pt idx="27" formatCode="0.0">
                  <c:v>0.44539664392613254</c:v>
                </c:pt>
                <c:pt idx="28" formatCode="0.0">
                  <c:v>0.31782992737163784</c:v>
                </c:pt>
                <c:pt idx="29" formatCode="0.0">
                  <c:v>0.39582828222488597</c:v>
                </c:pt>
                <c:pt idx="30" formatCode="0.0">
                  <c:v>0.6113258272871791</c:v>
                </c:pt>
                <c:pt idx="31" formatCode="0.0">
                  <c:v>0.64453652873244227</c:v>
                </c:pt>
                <c:pt idx="32" formatCode="0.0">
                  <c:v>0.67986290510932967</c:v>
                </c:pt>
                <c:pt idx="33" formatCode="0.0">
                  <c:v>0.40103986333028807</c:v>
                </c:pt>
                <c:pt idx="34" formatCode="0.0">
                  <c:v>0.40601621880835825</c:v>
                </c:pt>
                <c:pt idx="35" formatCode="0.0">
                  <c:v>0.18787454510138524</c:v>
                </c:pt>
                <c:pt idx="36" formatCode="0.0">
                  <c:v>0.30003350882310542</c:v>
                </c:pt>
                <c:pt idx="37" formatCode="0.0">
                  <c:v>0.51903988934574041</c:v>
                </c:pt>
                <c:pt idx="38" formatCode="0.0">
                  <c:v>0.35186553807453613</c:v>
                </c:pt>
                <c:pt idx="39" formatCode="0.0">
                  <c:v>0.36462409540249929</c:v>
                </c:pt>
                <c:pt idx="40" formatCode="0.0">
                  <c:v>0.41328970602225734</c:v>
                </c:pt>
                <c:pt idx="41" formatCode="0.0">
                  <c:v>0.42778743858034041</c:v>
                </c:pt>
                <c:pt idx="42" formatCode="0.0">
                  <c:v>0.51282196000166369</c:v>
                </c:pt>
                <c:pt idx="43" formatCode="0.0">
                  <c:v>0.29076746685492427</c:v>
                </c:pt>
                <c:pt idx="44" formatCode="0.0">
                  <c:v>0.30342092432571466</c:v>
                </c:pt>
                <c:pt idx="45" formatCode="0.0">
                  <c:v>0.26697392437344813</c:v>
                </c:pt>
                <c:pt idx="46" formatCode="0.0">
                  <c:v>6.9234570276188734E-3</c:v>
                </c:pt>
                <c:pt idx="47" formatCode="0.0">
                  <c:v>6.3753407731614864E-2</c:v>
                </c:pt>
                <c:pt idx="48" formatCode="0.0">
                  <c:v>0.1504881139327896</c:v>
                </c:pt>
                <c:pt idx="49" formatCode="0.0">
                  <c:v>0.25028780451454846</c:v>
                </c:pt>
                <c:pt idx="50" formatCode="0.0">
                  <c:v>0.57178381781397558</c:v>
                </c:pt>
                <c:pt idx="51" formatCode="0.0">
                  <c:v>0.4759885760327931</c:v>
                </c:pt>
                <c:pt idx="52" formatCode="0.0">
                  <c:v>0.69843838046148576</c:v>
                </c:pt>
                <c:pt idx="53" formatCode="0.0">
                  <c:v>-0.15395688276506059</c:v>
                </c:pt>
                <c:pt idx="54" formatCode="0.0">
                  <c:v>-0.2577650801378395</c:v>
                </c:pt>
                <c:pt idx="55" formatCode="0.0">
                  <c:v>9.6623058462563804E-2</c:v>
                </c:pt>
                <c:pt idx="56" formatCode="0.0">
                  <c:v>0.37818527161785909</c:v>
                </c:pt>
                <c:pt idx="57" formatCode="0.0">
                  <c:v>0.4947418805443915</c:v>
                </c:pt>
                <c:pt idx="58" formatCode="0.0">
                  <c:v>0.6977038243358713</c:v>
                </c:pt>
                <c:pt idx="59" formatCode="0.0">
                  <c:v>0.70448512940410879</c:v>
                </c:pt>
                <c:pt idx="60" formatCode="0.0">
                  <c:v>0.59355200622193127</c:v>
                </c:pt>
                <c:pt idx="61" formatCode="0.0">
                  <c:v>0.67124520070394045</c:v>
                </c:pt>
                <c:pt idx="62" formatCode="0.0">
                  <c:v>0.92038643098704132</c:v>
                </c:pt>
                <c:pt idx="63" formatCode="0.0">
                  <c:v>0.82489906785878642</c:v>
                </c:pt>
                <c:pt idx="64" formatCode="0.0">
                  <c:v>0.74526414306654853</c:v>
                </c:pt>
                <c:pt idx="65" formatCode="0.0">
                  <c:v>1.0703855593723555</c:v>
                </c:pt>
                <c:pt idx="66" formatCode="0.0">
                  <c:v>0.99910126327242832</c:v>
                </c:pt>
                <c:pt idx="67" formatCode="0.0">
                  <c:v>0.85837898647227462</c:v>
                </c:pt>
                <c:pt idx="68" formatCode="0.0">
                  <c:v>0.82697161315288259</c:v>
                </c:pt>
                <c:pt idx="69" formatCode="0.0">
                  <c:v>0.98202653733947542</c:v>
                </c:pt>
                <c:pt idx="70" formatCode="0.0">
                  <c:v>0.82836770889542777</c:v>
                </c:pt>
                <c:pt idx="71" formatCode="0.0">
                  <c:v>0.7420931253152796</c:v>
                </c:pt>
                <c:pt idx="72" formatCode="0.0">
                  <c:v>1.0302306004689621</c:v>
                </c:pt>
                <c:pt idx="73" formatCode="0.0">
                  <c:v>1.0103851360254268</c:v>
                </c:pt>
                <c:pt idx="74" formatCode="0.0">
                  <c:v>0.93247752517153781</c:v>
                </c:pt>
                <c:pt idx="75" formatCode="0.0">
                  <c:v>0.92870703304928082</c:v>
                </c:pt>
                <c:pt idx="76" formatCode="0.0">
                  <c:v>1.1081138897241605</c:v>
                </c:pt>
                <c:pt idx="77" formatCode="0.0">
                  <c:v>1.0650270225821323</c:v>
                </c:pt>
                <c:pt idx="78" formatCode="0.0">
                  <c:v>0.8802033629116579</c:v>
                </c:pt>
                <c:pt idx="79" formatCode="0.0">
                  <c:v>0.9311025676338236</c:v>
                </c:pt>
                <c:pt idx="80" formatCode="0.0">
                  <c:v>0.73280802277533308</c:v>
                </c:pt>
                <c:pt idx="81" formatCode="0.0">
                  <c:v>0.56600131489012995</c:v>
                </c:pt>
                <c:pt idx="82" formatCode="0.0">
                  <c:v>0.53995553864016888</c:v>
                </c:pt>
                <c:pt idx="83" formatCode="0.0">
                  <c:v>0.66616494565221451</c:v>
                </c:pt>
                <c:pt idx="84" formatCode="0.0">
                  <c:v>0.29730566165113714</c:v>
                </c:pt>
                <c:pt idx="85" formatCode="0.0">
                  <c:v>0.24182982740330594</c:v>
                </c:pt>
                <c:pt idx="86" formatCode="0.0">
                  <c:v>0.29281009736545904</c:v>
                </c:pt>
                <c:pt idx="87" formatCode="0.0">
                  <c:v>0.13009221230195767</c:v>
                </c:pt>
                <c:pt idx="88" formatCode="0.0">
                  <c:v>-0.52944918444361999</c:v>
                </c:pt>
                <c:pt idx="89" formatCode="0.0">
                  <c:v>-0.53454693157221067</c:v>
                </c:pt>
                <c:pt idx="90" formatCode="0.0">
                  <c:v>-0.44875316922536879</c:v>
                </c:pt>
                <c:pt idx="91" formatCode="0.0">
                  <c:v>-0.47214858094120071</c:v>
                </c:pt>
                <c:pt idx="92" formatCode="0.0">
                  <c:v>-0.39118672954969735</c:v>
                </c:pt>
                <c:pt idx="93" formatCode="0.0">
                  <c:v>-0.35461867126833635</c:v>
                </c:pt>
                <c:pt idx="94" formatCode="0.0">
                  <c:v>-0.11680883907732031</c:v>
                </c:pt>
                <c:pt idx="95" formatCode="0.0">
                  <c:v>-0.36357302574721029</c:v>
                </c:pt>
                <c:pt idx="96" formatCode="0.0">
                  <c:v>0.13506761891164398</c:v>
                </c:pt>
                <c:pt idx="97" formatCode="0.0">
                  <c:v>0.35640632769458058</c:v>
                </c:pt>
                <c:pt idx="98" formatCode="0.0">
                  <c:v>0.28502152111431478</c:v>
                </c:pt>
                <c:pt idx="99" formatCode="0.0">
                  <c:v>0.52954175868251685</c:v>
                </c:pt>
                <c:pt idx="100" formatCode="0.0">
                  <c:v>1.0831516275034092</c:v>
                </c:pt>
                <c:pt idx="101" formatCode="0.0">
                  <c:v>1.2915768735981992</c:v>
                </c:pt>
                <c:pt idx="102" formatCode="0.0">
                  <c:v>1.7550548120307985</c:v>
                </c:pt>
                <c:pt idx="103" formatCode="0.0">
                  <c:v>1.8667787861021523</c:v>
                </c:pt>
                <c:pt idx="104" formatCode="0.0">
                  <c:v>2.126406662253788</c:v>
                </c:pt>
                <c:pt idx="105" formatCode="0.0">
                  <c:v>1.9931317242601887</c:v>
                </c:pt>
                <c:pt idx="106" formatCode="0.0">
                  <c:v>1.8993631311895687</c:v>
                </c:pt>
                <c:pt idx="107" formatCode="0.0">
                  <c:v>2.3633004731782536</c:v>
                </c:pt>
                <c:pt idx="108" formatCode="0.0">
                  <c:v>2.3884832016653812</c:v>
                </c:pt>
                <c:pt idx="109" formatCode="0.0">
                  <c:v>2.6432239762806065</c:v>
                </c:pt>
                <c:pt idx="110" formatCode="0.0">
                  <c:v>2.6885154775298625</c:v>
                </c:pt>
                <c:pt idx="111" formatCode="0.0">
                  <c:v>3.0929218688484639</c:v>
                </c:pt>
                <c:pt idx="112" formatCode="0.0">
                  <c:v>3.3557611708428636</c:v>
                </c:pt>
                <c:pt idx="113" formatCode="0.0">
                  <c:v>3.8020820405143985</c:v>
                </c:pt>
                <c:pt idx="114" formatCode="0.0">
                  <c:v>4.4018761597828249</c:v>
                </c:pt>
                <c:pt idx="115" formatCode="0.0">
                  <c:v>4.3988269317790429</c:v>
                </c:pt>
                <c:pt idx="116" formatCode="0.0">
                  <c:v>4.3514334470035942</c:v>
                </c:pt>
                <c:pt idx="117" formatCode="0.0">
                  <c:v>4.7113151303361134</c:v>
                </c:pt>
                <c:pt idx="118" formatCode="0.0">
                  <c:v>5.1007286158874177</c:v>
                </c:pt>
                <c:pt idx="119" formatCode="0.0">
                  <c:v>4.9484136900961984</c:v>
                </c:pt>
                <c:pt idx="120" formatCode="0.0">
                  <c:v>5.1324197890652457</c:v>
                </c:pt>
                <c:pt idx="121" formatCode="0.0">
                  <c:v>5.1449957650735012</c:v>
                </c:pt>
                <c:pt idx="122" formatCode="0.0">
                  <c:v>5.1834106987875384</c:v>
                </c:pt>
                <c:pt idx="123" formatCode="0.0">
                  <c:v>5.416983498445771</c:v>
                </c:pt>
                <c:pt idx="124" formatCode="0.0">
                  <c:v>5.0774225760946257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3D-4A90-98D4-FD34896E915B}"/>
            </c:ext>
          </c:extLst>
        </c:ser>
        <c:ser>
          <c:idx val="1"/>
          <c:order val="2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2 נתונים'!$E$4:$E$300</c:f>
              <c:numCache>
                <c:formatCode>0.0</c:formatCode>
                <c:ptCount val="297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-0.29239766081903262</c:v>
                </c:pt>
                <c:pt idx="22">
                  <c:v>-9.7847358121738726E-2</c:v>
                </c:pt>
                <c:pt idx="23">
                  <c:v>-0.19550342130973952</c:v>
                </c:pt>
                <c:pt idx="24">
                  <c:v>-0.50737649173041577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-0.80321285140561027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-0.20181408563604286</c:v>
                </c:pt>
                <c:pt idx="54">
                  <c:v>-0.70240981015728954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0.39880358923232162</c:v>
                </c:pt>
                <c:pt idx="64">
                  <c:v>0.49652432969213844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1.2019990444183115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-0.7905138339921014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-0.39930070538920504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2.2980101080054771</c:v>
                </c:pt>
                <c:pt idx="106">
                  <c:v>2.4020979504385531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3.4791252485089297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4.4378698224851965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5.1837696315009785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4.5950725971239947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3D-4A90-98D4-FD34896E915B}"/>
            </c:ext>
          </c:extLst>
        </c:ser>
        <c:ser>
          <c:idx val="8"/>
          <c:order val="3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2 נתונים'!$F$4:$F$300</c:f>
              <c:numCache>
                <c:formatCode>0.0</c:formatCode>
                <c:ptCount val="2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3D-4A90-98D4-FD34896E915B}"/>
            </c:ext>
          </c:extLst>
        </c:ser>
        <c:ser>
          <c:idx val="9"/>
          <c:order val="4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2 נתונים'!$G$4:$G$300</c:f>
              <c:numCache>
                <c:formatCode>0.0</c:formatCode>
                <c:ptCount val="2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3D-4A90-98D4-FD34896E9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ax val="45077"/>
          <c:min val="43616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14741376"/>
        <c:crosses val="autoZero"/>
        <c:auto val="0"/>
        <c:lblOffset val="100"/>
        <c:baseTimeUnit val="months"/>
      </c:dateAx>
      <c:valAx>
        <c:axId val="214741376"/>
        <c:scaling>
          <c:orientation val="minMax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7952084290384888E-2"/>
          <c:y val="0.91278782942100889"/>
          <c:w val="0.89999992478288859"/>
          <c:h val="4.1005289917850317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(7.7%)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0.38426172943558695</c:v>
                </c:pt>
                <c:pt idx="1">
                  <c:v>0.50596810856838681</c:v>
                </c:pt>
                <c:pt idx="2">
                  <c:v>0.22936549348952248</c:v>
                </c:pt>
                <c:pt idx="3">
                  <c:v>-0.39969177192129302</c:v>
                </c:pt>
                <c:pt idx="4">
                  <c:v>-0.68080181085903002</c:v>
                </c:pt>
                <c:pt idx="5">
                  <c:v>7.4872372993493211E-2</c:v>
                </c:pt>
                <c:pt idx="6">
                  <c:v>0.21068425513755318</c:v>
                </c:pt>
                <c:pt idx="7">
                  <c:v>-0.20739900160738595</c:v>
                </c:pt>
                <c:pt idx="8">
                  <c:v>-0.58874239416077134</c:v>
                </c:pt>
                <c:pt idx="9">
                  <c:v>-0.78554914842619517</c:v>
                </c:pt>
                <c:pt idx="10">
                  <c:v>-0.44672434005578598</c:v>
                </c:pt>
                <c:pt idx="11">
                  <c:v>-0.21922289862520661</c:v>
                </c:pt>
                <c:pt idx="12">
                  <c:v>-0.13551252109121614</c:v>
                </c:pt>
                <c:pt idx="13">
                  <c:v>-0.71396167164818092</c:v>
                </c:pt>
                <c:pt idx="14">
                  <c:v>-0.62523868292687468</c:v>
                </c:pt>
                <c:pt idx="15">
                  <c:v>-0.12444861869187593</c:v>
                </c:pt>
                <c:pt idx="16">
                  <c:v>0.47507281498649467</c:v>
                </c:pt>
                <c:pt idx="17">
                  <c:v>-1.5950674272099424E-2</c:v>
                </c:pt>
                <c:pt idx="18">
                  <c:v>0.26772845517247085</c:v>
                </c:pt>
                <c:pt idx="19">
                  <c:v>-0.31450712261032709</c:v>
                </c:pt>
                <c:pt idx="20">
                  <c:v>-0.6895599628985174</c:v>
                </c:pt>
                <c:pt idx="21">
                  <c:v>-0.17130125385393788</c:v>
                </c:pt>
                <c:pt idx="22">
                  <c:v>-0.43926391013946475</c:v>
                </c:pt>
                <c:pt idx="23">
                  <c:v>-0.83053879727135449</c:v>
                </c:pt>
                <c:pt idx="24">
                  <c:v>-1.7719549200687483</c:v>
                </c:pt>
                <c:pt idx="25">
                  <c:v>-1.9623343544521126</c:v>
                </c:pt>
                <c:pt idx="26">
                  <c:v>-1.592571307061726</c:v>
                </c:pt>
                <c:pt idx="27">
                  <c:v>-1.475480636403933</c:v>
                </c:pt>
                <c:pt idx="28">
                  <c:v>-1.3999167443601006</c:v>
                </c:pt>
                <c:pt idx="29">
                  <c:v>-1.3183736071485266</c:v>
                </c:pt>
                <c:pt idx="30">
                  <c:v>-1.4399138305596635</c:v>
                </c:pt>
                <c:pt idx="31">
                  <c:v>-1.5724912143940579</c:v>
                </c:pt>
                <c:pt idx="32">
                  <c:v>-1.9846519801887923</c:v>
                </c:pt>
                <c:pt idx="33">
                  <c:v>-1.9289732095758225</c:v>
                </c:pt>
                <c:pt idx="34">
                  <c:v>-1.7581817483116144</c:v>
                </c:pt>
                <c:pt idx="35">
                  <c:v>-1.507869520416891</c:v>
                </c:pt>
                <c:pt idx="36">
                  <c:v>-0.97036260972362343</c:v>
                </c:pt>
                <c:pt idx="37">
                  <c:v>-0.72619916231192372</c:v>
                </c:pt>
                <c:pt idx="38">
                  <c:v>-1.6543048897468213</c:v>
                </c:pt>
                <c:pt idx="39">
                  <c:v>-1.218627616427151</c:v>
                </c:pt>
                <c:pt idx="40">
                  <c:v>-1.33930456251417</c:v>
                </c:pt>
                <c:pt idx="41">
                  <c:v>-1.0784565345607697</c:v>
                </c:pt>
                <c:pt idx="42">
                  <c:v>-1.1665666051651511</c:v>
                </c:pt>
                <c:pt idx="43">
                  <c:v>-1.2000939889967333</c:v>
                </c:pt>
                <c:pt idx="44">
                  <c:v>-0.26306619474926002</c:v>
                </c:pt>
                <c:pt idx="45">
                  <c:v>-0.36098812177887118</c:v>
                </c:pt>
                <c:pt idx="46">
                  <c:v>0.11190957251308953</c:v>
                </c:pt>
                <c:pt idx="47">
                  <c:v>-6.792296403841544E-2</c:v>
                </c:pt>
                <c:pt idx="48">
                  <c:v>0.60351196059450118</c:v>
                </c:pt>
                <c:pt idx="49">
                  <c:v>0.69104425333107911</c:v>
                </c:pt>
                <c:pt idx="50">
                  <c:v>0.90015691299746126</c:v>
                </c:pt>
                <c:pt idx="51">
                  <c:v>0.20503205199427837</c:v>
                </c:pt>
                <c:pt idx="52">
                  <c:v>0.26782315906574206</c:v>
                </c:pt>
                <c:pt idx="53">
                  <c:v>-2.3436978857984028E-2</c:v>
                </c:pt>
                <c:pt idx="54">
                  <c:v>-0.28690861388661554</c:v>
                </c:pt>
                <c:pt idx="55">
                  <c:v>0.38265632137662853</c:v>
                </c:pt>
                <c:pt idx="56">
                  <c:v>6.9631542773554392E-2</c:v>
                </c:pt>
                <c:pt idx="57">
                  <c:v>0.28522320050949856</c:v>
                </c:pt>
                <c:pt idx="58">
                  <c:v>7.2282908999281373E-2</c:v>
                </c:pt>
                <c:pt idx="59">
                  <c:v>0.30413670067069393</c:v>
                </c:pt>
                <c:pt idx="60">
                  <c:v>8.4653582700429317E-2</c:v>
                </c:pt>
                <c:pt idx="61">
                  <c:v>0.22914118169806133</c:v>
                </c:pt>
                <c:pt idx="62">
                  <c:v>0.15445391239083731</c:v>
                </c:pt>
                <c:pt idx="63">
                  <c:v>0.61135099064051335</c:v>
                </c:pt>
                <c:pt idx="64">
                  <c:v>0.70139990602606705</c:v>
                </c:pt>
                <c:pt idx="65">
                  <c:v>0.9539227862125641</c:v>
                </c:pt>
                <c:pt idx="66">
                  <c:v>1.1716424465007389</c:v>
                </c:pt>
                <c:pt idx="67">
                  <c:v>0.98606858001080011</c:v>
                </c:pt>
                <c:pt idx="68">
                  <c:v>0.92671745048351073</c:v>
                </c:pt>
                <c:pt idx="69">
                  <c:v>0.81283770717400372</c:v>
                </c:pt>
                <c:pt idx="70">
                  <c:v>0.6792677593931008</c:v>
                </c:pt>
                <c:pt idx="71">
                  <c:v>-0.120640188593129</c:v>
                </c:pt>
                <c:pt idx="72">
                  <c:v>-0.47550622733929826</c:v>
                </c:pt>
                <c:pt idx="73">
                  <c:v>-0.48130039906390343</c:v>
                </c:pt>
                <c:pt idx="74">
                  <c:v>-3.0513383972991533E-2</c:v>
                </c:pt>
                <c:pt idx="75">
                  <c:v>-7.4543797202020175E-3</c:v>
                </c:pt>
                <c:pt idx="76">
                  <c:v>7.2437792263737574E-2</c:v>
                </c:pt>
                <c:pt idx="77">
                  <c:v>-0.30137145074873911</c:v>
                </c:pt>
                <c:pt idx="78">
                  <c:v>-0.31203228942259664</c:v>
                </c:pt>
                <c:pt idx="79">
                  <c:v>-0.41360302085284967</c:v>
                </c:pt>
                <c:pt idx="80">
                  <c:v>-0.69366623534434246</c:v>
                </c:pt>
                <c:pt idx="81">
                  <c:v>-0.55008743930412352</c:v>
                </c:pt>
                <c:pt idx="82">
                  <c:v>-0.50983043182020105</c:v>
                </c:pt>
                <c:pt idx="83">
                  <c:v>0.19619140577969704</c:v>
                </c:pt>
                <c:pt idx="84">
                  <c:v>0.48168942824149813</c:v>
                </c:pt>
                <c:pt idx="85">
                  <c:v>6.6385034389352143E-2</c:v>
                </c:pt>
                <c:pt idx="86">
                  <c:v>-0.32857813609872871</c:v>
                </c:pt>
                <c:pt idx="87">
                  <c:v>-1.9972357425000029</c:v>
                </c:pt>
                <c:pt idx="88">
                  <c:v>-2.3688395248368841</c:v>
                </c:pt>
                <c:pt idx="89">
                  <c:v>-1.6426646424743432</c:v>
                </c:pt>
                <c:pt idx="90">
                  <c:v>-1.1778753156844757</c:v>
                </c:pt>
                <c:pt idx="91">
                  <c:v>-1.157221980716274</c:v>
                </c:pt>
                <c:pt idx="92">
                  <c:v>-0.86468441160237086</c:v>
                </c:pt>
                <c:pt idx="93">
                  <c:v>-1.077212566843708</c:v>
                </c:pt>
                <c:pt idx="94">
                  <c:v>-1.1720495324597333</c:v>
                </c:pt>
                <c:pt idx="95">
                  <c:v>-1.071766218229</c:v>
                </c:pt>
                <c:pt idx="96">
                  <c:v>-0.72253251297647514</c:v>
                </c:pt>
                <c:pt idx="97">
                  <c:v>-0.3132433560304812</c:v>
                </c:pt>
                <c:pt idx="98">
                  <c:v>7.4444810588896793E-2</c:v>
                </c:pt>
                <c:pt idx="99">
                  <c:v>1.5143534234204967</c:v>
                </c:pt>
                <c:pt idx="100">
                  <c:v>1.7549944453408433</c:v>
                </c:pt>
                <c:pt idx="101">
                  <c:v>1.1694261350585637</c:v>
                </c:pt>
                <c:pt idx="102">
                  <c:v>1.0668547349478477</c:v>
                </c:pt>
                <c:pt idx="103">
                  <c:v>1.0951533645655145</c:v>
                </c:pt>
                <c:pt idx="104">
                  <c:v>0.97740705964231711</c:v>
                </c:pt>
                <c:pt idx="105">
                  <c:v>1.1550129973219438</c:v>
                </c:pt>
                <c:pt idx="106">
                  <c:v>1.6299858436010122</c:v>
                </c:pt>
                <c:pt idx="107">
                  <c:v>1.2030628171562447</c:v>
                </c:pt>
                <c:pt idx="108">
                  <c:v>1.0755571776646962</c:v>
                </c:pt>
                <c:pt idx="109">
                  <c:v>1.2242024887114604</c:v>
                </c:pt>
                <c:pt idx="110">
                  <c:v>1.2515460074516569</c:v>
                </c:pt>
                <c:pt idx="111">
                  <c:v>1.3792815523083646</c:v>
                </c:pt>
                <c:pt idx="112">
                  <c:v>1.222421542414583</c:v>
                </c:pt>
                <c:pt idx="113">
                  <c:v>1.8235457879963193</c:v>
                </c:pt>
                <c:pt idx="114">
                  <c:v>1.9999546245611513</c:v>
                </c:pt>
                <c:pt idx="115">
                  <c:v>0.36612368352058022</c:v>
                </c:pt>
                <c:pt idx="116">
                  <c:v>0.23825836562859701</c:v>
                </c:pt>
                <c:pt idx="117">
                  <c:v>0.11240841732708348</c:v>
                </c:pt>
                <c:pt idx="118">
                  <c:v>-7.2301701518468278E-3</c:v>
                </c:pt>
                <c:pt idx="119">
                  <c:v>0.56547381008253228</c:v>
                </c:pt>
                <c:pt idx="120">
                  <c:v>0.73266579172058988</c:v>
                </c:pt>
                <c:pt idx="121">
                  <c:v>0.29044457620082564</c:v>
                </c:pt>
                <c:pt idx="122">
                  <c:v>-0.20332989243583</c:v>
                </c:pt>
                <c:pt idx="123">
                  <c:v>-0.37985612079256365</c:v>
                </c:pt>
                <c:pt idx="124">
                  <c:v>-0.27718550481309034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F3C-B03E-A5943941A005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(92.3%)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-5.0780797776467268E-2</c:v>
                </c:pt>
                <c:pt idx="13">
                  <c:v>-0.22986184472068505</c:v>
                </c:pt>
                <c:pt idx="14">
                  <c:v>-0.363000724612493</c:v>
                </c:pt>
                <c:pt idx="15">
                  <c:v>-0.72213588019041774</c:v>
                </c:pt>
                <c:pt idx="16">
                  <c:v>-1.1934647102806841</c:v>
                </c:pt>
                <c:pt idx="17">
                  <c:v>-1.1859519536728469</c:v>
                </c:pt>
                <c:pt idx="18">
                  <c:v>-1.567405707941941</c:v>
                </c:pt>
                <c:pt idx="19">
                  <c:v>-1.7004867834107911</c:v>
                </c:pt>
                <c:pt idx="20">
                  <c:v>-1.8093688224255793</c:v>
                </c:pt>
                <c:pt idx="21">
                  <c:v>-1.61547433513532</c:v>
                </c:pt>
                <c:pt idx="22">
                  <c:v>-1.3148535787216193</c:v>
                </c:pt>
                <c:pt idx="23">
                  <c:v>-1.116888833153145</c:v>
                </c:pt>
                <c:pt idx="24">
                  <c:v>-0.5396030881252214</c:v>
                </c:pt>
                <c:pt idx="25">
                  <c:v>-0.71860913462259446</c:v>
                </c:pt>
                <c:pt idx="26">
                  <c:v>-0.79060215866703376</c:v>
                </c:pt>
                <c:pt idx="27">
                  <c:v>-0.14728633518420176</c:v>
                </c:pt>
                <c:pt idx="28">
                  <c:v>-0.3525331257494575</c:v>
                </c:pt>
                <c:pt idx="29">
                  <c:v>-0.49797184611380252</c:v>
                </c:pt>
                <c:pt idx="30">
                  <c:v>-0.10834697743136434</c:v>
                </c:pt>
                <c:pt idx="31">
                  <c:v>-7.7697827697311705E-2</c:v>
                </c:pt>
                <c:pt idx="32">
                  <c:v>-0.45737391969829266</c:v>
                </c:pt>
                <c:pt idx="33">
                  <c:v>-1.149620282932112</c:v>
                </c:pt>
                <c:pt idx="34">
                  <c:v>-1.3648481989692693</c:v>
                </c:pt>
                <c:pt idx="35">
                  <c:v>-1.8270721051782017</c:v>
                </c:pt>
                <c:pt idx="36">
                  <c:v>-1.8757048188652439</c:v>
                </c:pt>
                <c:pt idx="37">
                  <c:v>-1.7753643867298243</c:v>
                </c:pt>
                <c:pt idx="38">
                  <c:v>-1.774622770241582</c:v>
                </c:pt>
                <c:pt idx="39">
                  <c:v>-2.3635366711399879</c:v>
                </c:pt>
                <c:pt idx="40">
                  <c:v>-1.8167156019755761</c:v>
                </c:pt>
                <c:pt idx="41">
                  <c:v>-1.7328077419437469</c:v>
                </c:pt>
                <c:pt idx="42">
                  <c:v>-2.0285439542983497</c:v>
                </c:pt>
                <c:pt idx="43">
                  <c:v>-2.2216992334306349</c:v>
                </c:pt>
                <c:pt idx="44">
                  <c:v>-1.9285377042528151</c:v>
                </c:pt>
                <c:pt idx="45">
                  <c:v>-1.4691279117752059</c:v>
                </c:pt>
                <c:pt idx="46">
                  <c:v>-1.7643491667818885</c:v>
                </c:pt>
                <c:pt idx="47">
                  <c:v>-1.6159982538799806</c:v>
                </c:pt>
                <c:pt idx="48">
                  <c:v>-1.9549680066989323</c:v>
                </c:pt>
                <c:pt idx="49">
                  <c:v>-1.9619111242112059</c:v>
                </c:pt>
                <c:pt idx="50">
                  <c:v>-1.5285661198646792</c:v>
                </c:pt>
                <c:pt idx="51">
                  <c:v>-1.3334937705535435</c:v>
                </c:pt>
                <c:pt idx="52">
                  <c:v>-0.74481394824077563</c:v>
                </c:pt>
                <c:pt idx="53">
                  <c:v>-2.4060919727869132</c:v>
                </c:pt>
                <c:pt idx="54">
                  <c:v>-2.3861031658985405</c:v>
                </c:pt>
                <c:pt idx="55">
                  <c:v>-1.9053372000158497</c:v>
                </c:pt>
                <c:pt idx="56">
                  <c:v>-1.7828687091782784</c:v>
                </c:pt>
                <c:pt idx="57">
                  <c:v>-1.7507472779249649</c:v>
                </c:pt>
                <c:pt idx="58">
                  <c:v>-1.4171712385052018</c:v>
                </c:pt>
                <c:pt idx="59">
                  <c:v>-1.3956609440254912</c:v>
                </c:pt>
                <c:pt idx="60">
                  <c:v>-1.1498825217568258</c:v>
                </c:pt>
                <c:pt idx="61">
                  <c:v>-0.71343318223021157</c:v>
                </c:pt>
                <c:pt idx="62">
                  <c:v>-0.45821464957154712</c:v>
                </c:pt>
                <c:pt idx="63">
                  <c:v>-0.68197766672312443</c:v>
                </c:pt>
                <c:pt idx="64">
                  <c:v>-1.1170163885223285</c:v>
                </c:pt>
                <c:pt idx="65">
                  <c:v>-0.76170747766554414</c:v>
                </c:pt>
                <c:pt idx="66">
                  <c:v>-0.14016273019977454</c:v>
                </c:pt>
                <c:pt idx="67">
                  <c:v>-0.19812801823940729</c:v>
                </c:pt>
                <c:pt idx="68">
                  <c:v>-0.21953629480190062</c:v>
                </c:pt>
                <c:pt idx="69">
                  <c:v>-0.27038209356087506</c:v>
                </c:pt>
                <c:pt idx="70">
                  <c:v>-0.41842442281091696</c:v>
                </c:pt>
                <c:pt idx="71">
                  <c:v>-0.41749414787842865</c:v>
                </c:pt>
                <c:pt idx="72">
                  <c:v>7.2357784832508099E-2</c:v>
                </c:pt>
                <c:pt idx="73">
                  <c:v>-0.2091800715934452</c:v>
                </c:pt>
                <c:pt idx="74">
                  <c:v>-0.21928834117616314</c:v>
                </c:pt>
                <c:pt idx="75">
                  <c:v>-3.0082219021806193E-2</c:v>
                </c:pt>
                <c:pt idx="76">
                  <c:v>0.33336147741247091</c:v>
                </c:pt>
                <c:pt idx="77">
                  <c:v>0.32038787494271742</c:v>
                </c:pt>
                <c:pt idx="78">
                  <c:v>-0.42432158478394633</c:v>
                </c:pt>
                <c:pt idx="79">
                  <c:v>-0.47110353594417792</c:v>
                </c:pt>
                <c:pt idx="80">
                  <c:v>-0.52305327282673908</c:v>
                </c:pt>
                <c:pt idx="81">
                  <c:v>-0.256532085651626</c:v>
                </c:pt>
                <c:pt idx="82">
                  <c:v>-0.57849447262163245</c:v>
                </c:pt>
                <c:pt idx="83">
                  <c:v>-0.95736048174557842</c:v>
                </c:pt>
                <c:pt idx="84">
                  <c:v>-1.4736292113378116</c:v>
                </c:pt>
                <c:pt idx="85">
                  <c:v>-1.2987406290243619</c:v>
                </c:pt>
                <c:pt idx="86">
                  <c:v>-1.0776357434865373</c:v>
                </c:pt>
                <c:pt idx="87">
                  <c:v>-1.1830418434832735</c:v>
                </c:pt>
                <c:pt idx="88">
                  <c:v>-2.3710553421064753</c:v>
                </c:pt>
                <c:pt idx="89">
                  <c:v>-1.9865024374511939</c:v>
                </c:pt>
                <c:pt idx="90">
                  <c:v>-1.6169068460281708</c:v>
                </c:pt>
                <c:pt idx="91">
                  <c:v>-1.4628677886471293</c:v>
                </c:pt>
                <c:pt idx="92">
                  <c:v>-1.3191684993931125</c:v>
                </c:pt>
                <c:pt idx="93">
                  <c:v>-1.6135103755085869</c:v>
                </c:pt>
                <c:pt idx="94">
                  <c:v>-0.64636420197630184</c:v>
                </c:pt>
                <c:pt idx="95">
                  <c:v>-0.71303049655371487</c:v>
                </c:pt>
                <c:pt idx="96">
                  <c:v>-0.66800975577657662</c:v>
                </c:pt>
                <c:pt idx="97">
                  <c:v>-0.16529408426950659</c:v>
                </c:pt>
                <c:pt idx="98">
                  <c:v>-0.22891719146543793</c:v>
                </c:pt>
                <c:pt idx="99">
                  <c:v>-8.6105158963878381E-3</c:v>
                </c:pt>
                <c:pt idx="100">
                  <c:v>0.60629839370944971</c:v>
                </c:pt>
                <c:pt idx="101">
                  <c:v>0.8080210170791926</c:v>
                </c:pt>
                <c:pt idx="102">
                  <c:v>1.2414083284829385</c:v>
                </c:pt>
                <c:pt idx="103">
                  <c:v>1.2963051467870246</c:v>
                </c:pt>
                <c:pt idx="104">
                  <c:v>1.8170229578289963</c:v>
                </c:pt>
                <c:pt idx="105">
                  <c:v>1.2886830247117476</c:v>
                </c:pt>
                <c:pt idx="106">
                  <c:v>0.85611912160894876</c:v>
                </c:pt>
                <c:pt idx="107">
                  <c:v>1.5484015497565971</c:v>
                </c:pt>
                <c:pt idx="108">
                  <c:v>2.3084395474177013</c:v>
                </c:pt>
                <c:pt idx="109">
                  <c:v>2.4388476860016741</c:v>
                </c:pt>
                <c:pt idx="110">
                  <c:v>2.6061395584968294</c:v>
                </c:pt>
                <c:pt idx="111">
                  <c:v>3.1989426298205417</c:v>
                </c:pt>
                <c:pt idx="112">
                  <c:v>3.7278600776110515</c:v>
                </c:pt>
                <c:pt idx="113">
                  <c:v>4.0666276472148626</c:v>
                </c:pt>
                <c:pt idx="114">
                  <c:v>5.0484591289483705</c:v>
                </c:pt>
                <c:pt idx="115">
                  <c:v>4.7504448818480718</c:v>
                </c:pt>
                <c:pt idx="116">
                  <c:v>4.3715062103296551</c:v>
                </c:pt>
                <c:pt idx="117">
                  <c:v>5.279257518189274</c:v>
                </c:pt>
                <c:pt idx="118">
                  <c:v>5.2683304623576577</c:v>
                </c:pt>
                <c:pt idx="119">
                  <c:v>4.8656289426030144</c:v>
                </c:pt>
                <c:pt idx="120">
                  <c:v>4.6418340061004546</c:v>
                </c:pt>
                <c:pt idx="121">
                  <c:v>4.4626677399307662</c:v>
                </c:pt>
                <c:pt idx="122">
                  <c:v>4.3507445767314845</c:v>
                </c:pt>
                <c:pt idx="123">
                  <c:v>4.5530095212137063</c:v>
                </c:pt>
                <c:pt idx="124">
                  <c:v>3.6777952364872846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-0.18629331886768341</c:v>
                </c:pt>
                <c:pt idx="13" formatCode="0.0">
                  <c:v>-0.94382351636886597</c:v>
                </c:pt>
                <c:pt idx="14" formatCode="0.0">
                  <c:v>-0.98823940753936768</c:v>
                </c:pt>
                <c:pt idx="15" formatCode="0.0">
                  <c:v>-0.8465844988822937</c:v>
                </c:pt>
                <c:pt idx="16" formatCode="0.0">
                  <c:v>-0.71839189529418945</c:v>
                </c:pt>
                <c:pt idx="17" formatCode="0.0">
                  <c:v>-1.2019026279449463</c:v>
                </c:pt>
                <c:pt idx="18" formatCode="0.0">
                  <c:v>-1.2996772527694702</c:v>
                </c:pt>
                <c:pt idx="19" formatCode="0.0">
                  <c:v>-2.0149939060211182</c:v>
                </c:pt>
                <c:pt idx="20" formatCode="0.0">
                  <c:v>-2.4989287853240967</c:v>
                </c:pt>
                <c:pt idx="21" formatCode="0.0">
                  <c:v>-1.7867755889892578</c:v>
                </c:pt>
                <c:pt idx="22" formatCode="0.0">
                  <c:v>-1.754117488861084</c:v>
                </c:pt>
                <c:pt idx="23" formatCode="0.0">
                  <c:v>-1.9474276304244995</c:v>
                </c:pt>
                <c:pt idx="24" formatCode="0.0">
                  <c:v>-2.3115580081939697</c:v>
                </c:pt>
                <c:pt idx="25" formatCode="0.0">
                  <c:v>-2.680943489074707</c:v>
                </c:pt>
                <c:pt idx="26" formatCode="0.0">
                  <c:v>-2.3831734657287598</c:v>
                </c:pt>
                <c:pt idx="27" formatCode="0.0">
                  <c:v>-1.6227669715881348</c:v>
                </c:pt>
                <c:pt idx="28" formatCode="0.0">
                  <c:v>-1.7524498701095581</c:v>
                </c:pt>
                <c:pt idx="29" formatCode="0.0">
                  <c:v>-1.8163454532623291</c:v>
                </c:pt>
                <c:pt idx="30" formatCode="0.0">
                  <c:v>-1.5482608079910278</c:v>
                </c:pt>
                <c:pt idx="31" formatCode="0.0">
                  <c:v>-1.6501890420913696</c:v>
                </c:pt>
                <c:pt idx="32" formatCode="0.0">
                  <c:v>-2.442025899887085</c:v>
                </c:pt>
                <c:pt idx="33" formatCode="0.0">
                  <c:v>-3.0785934925079346</c:v>
                </c:pt>
                <c:pt idx="34" formatCode="0.0">
                  <c:v>-3.1230299472808838</c:v>
                </c:pt>
                <c:pt idx="35" formatCode="0.0">
                  <c:v>-3.3349416255950928</c:v>
                </c:pt>
                <c:pt idx="36" formatCode="0.0">
                  <c:v>-2.8460674285888672</c:v>
                </c:pt>
                <c:pt idx="37" formatCode="0.0">
                  <c:v>-2.501563549041748</c:v>
                </c:pt>
                <c:pt idx="38" formatCode="0.0">
                  <c:v>-3.4289276599884033</c:v>
                </c:pt>
                <c:pt idx="39" formatCode="0.0">
                  <c:v>-3.5821642875671387</c:v>
                </c:pt>
                <c:pt idx="40" formatCode="0.0">
                  <c:v>-3.1560201644897461</c:v>
                </c:pt>
                <c:pt idx="41" formatCode="0.0">
                  <c:v>-2.8112642765045166</c:v>
                </c:pt>
                <c:pt idx="42" formatCode="0.0">
                  <c:v>-3.195110559463501</c:v>
                </c:pt>
                <c:pt idx="43" formatCode="0.0">
                  <c:v>-3.4217932224273682</c:v>
                </c:pt>
                <c:pt idx="44" formatCode="0.0">
                  <c:v>-2.1916038990020752</c:v>
                </c:pt>
                <c:pt idx="45" formatCode="0.0">
                  <c:v>-1.8301160335540771</c:v>
                </c:pt>
                <c:pt idx="46" formatCode="0.0">
                  <c:v>-1.6524395942687988</c:v>
                </c:pt>
                <c:pt idx="47" formatCode="0.0">
                  <c:v>-1.683921217918396</c:v>
                </c:pt>
                <c:pt idx="48" formatCode="0.0">
                  <c:v>-1.3514560461044312</c:v>
                </c:pt>
                <c:pt idx="49" formatCode="0.0">
                  <c:v>-1.270866870880127</c:v>
                </c:pt>
                <c:pt idx="50" formatCode="0.0">
                  <c:v>-0.62840920686721802</c:v>
                </c:pt>
                <c:pt idx="51" formatCode="0.0">
                  <c:v>-1.1284617185592651</c:v>
                </c:pt>
                <c:pt idx="52" formatCode="0.0">
                  <c:v>-0.47699078917503357</c:v>
                </c:pt>
                <c:pt idx="53" formatCode="0.0">
                  <c:v>-2.4295289516448975</c:v>
                </c:pt>
                <c:pt idx="54" formatCode="0.0">
                  <c:v>-2.6730117797851563</c:v>
                </c:pt>
                <c:pt idx="55" formatCode="0.0">
                  <c:v>-1.5226808786392212</c:v>
                </c:pt>
                <c:pt idx="56" formatCode="0.0">
                  <c:v>-1.7132371664047241</c:v>
                </c:pt>
                <c:pt idx="57" formatCode="0.0">
                  <c:v>-1.4655240774154663</c:v>
                </c:pt>
                <c:pt idx="58" formatCode="0.0">
                  <c:v>-1.3448883295059204</c:v>
                </c:pt>
                <c:pt idx="59" formatCode="0.0">
                  <c:v>-1.0915242433547974</c:v>
                </c:pt>
                <c:pt idx="60" formatCode="0.0">
                  <c:v>-1.0652289390563965</c:v>
                </c:pt>
                <c:pt idx="61" formatCode="0.0">
                  <c:v>-0.48429200053215027</c:v>
                </c:pt>
                <c:pt idx="62" formatCode="0.0">
                  <c:v>-0.30376073718070984</c:v>
                </c:pt>
                <c:pt idx="63" formatCode="0.0">
                  <c:v>-7.0626676082611084E-2</c:v>
                </c:pt>
                <c:pt idx="64" formatCode="0.0">
                  <c:v>-0.4156164824962616</c:v>
                </c:pt>
                <c:pt idx="65" formatCode="0.0">
                  <c:v>0.19221530854701996</c:v>
                </c:pt>
                <c:pt idx="66" formatCode="0.0">
                  <c:v>1.0314797163009644</c:v>
                </c:pt>
                <c:pt idx="67" formatCode="0.0">
                  <c:v>0.78794056177139282</c:v>
                </c:pt>
                <c:pt idx="68" formatCode="0.0">
                  <c:v>0.70718115568161011</c:v>
                </c:pt>
                <c:pt idx="69" formatCode="0.0">
                  <c:v>0.54245561361312866</c:v>
                </c:pt>
                <c:pt idx="70" formatCode="0.0">
                  <c:v>0.26084333658218384</c:v>
                </c:pt>
                <c:pt idx="71" formatCode="0.0">
                  <c:v>-0.53813433647155762</c:v>
                </c:pt>
                <c:pt idx="72" formatCode="0.0">
                  <c:v>-0.40314844250679016</c:v>
                </c:pt>
                <c:pt idx="73" formatCode="0.0">
                  <c:v>-0.69048047065734863</c:v>
                </c:pt>
                <c:pt idx="74" formatCode="0.0">
                  <c:v>-0.24980172514915466</c:v>
                </c:pt>
                <c:pt idx="75" formatCode="0.0">
                  <c:v>-3.7536598742008209E-2</c:v>
                </c:pt>
                <c:pt idx="76" formatCode="0.0">
                  <c:v>0.4057992696762085</c:v>
                </c:pt>
                <c:pt idx="77" formatCode="0.0">
                  <c:v>1.901642419397831E-2</c:v>
                </c:pt>
                <c:pt idx="78" formatCode="0.0">
                  <c:v>-0.73635387420654297</c:v>
                </c:pt>
                <c:pt idx="79" formatCode="0.0">
                  <c:v>-0.88470655679702759</c:v>
                </c:pt>
                <c:pt idx="80" formatCode="0.0">
                  <c:v>-1.2167195081710815</c:v>
                </c:pt>
                <c:pt idx="81" formatCode="0.0">
                  <c:v>-0.80661952495574951</c:v>
                </c:pt>
                <c:pt idx="82" formatCode="0.0">
                  <c:v>-1.0883249044418335</c:v>
                </c:pt>
                <c:pt idx="83" formatCode="0.0">
                  <c:v>-0.76116907596588135</c:v>
                </c:pt>
                <c:pt idx="84" formatCode="0.0">
                  <c:v>-0.99193978309631348</c:v>
                </c:pt>
                <c:pt idx="85" formatCode="0.0">
                  <c:v>-1.2323555946350098</c:v>
                </c:pt>
                <c:pt idx="86" formatCode="0.0">
                  <c:v>-1.4062138795852661</c:v>
                </c:pt>
                <c:pt idx="87" formatCode="0.0">
                  <c:v>-3.1802775859832764</c:v>
                </c:pt>
                <c:pt idx="88" formatCode="0.0">
                  <c:v>-4.7398948669433594</c:v>
                </c:pt>
                <c:pt idx="89" formatCode="0.0">
                  <c:v>-3.6291670799255371</c:v>
                </c:pt>
                <c:pt idx="90" formatCode="0.0">
                  <c:v>-2.7947821617126465</c:v>
                </c:pt>
                <c:pt idx="91" formatCode="0.0">
                  <c:v>-2.6200897693634033</c:v>
                </c:pt>
                <c:pt idx="92" formatCode="0.0">
                  <c:v>-2.1838529109954834</c:v>
                </c:pt>
                <c:pt idx="93" formatCode="0.0">
                  <c:v>-2.6907229423522949</c:v>
                </c:pt>
                <c:pt idx="94" formatCode="0.0">
                  <c:v>-1.8184137344360352</c:v>
                </c:pt>
                <c:pt idx="95" formatCode="0.0">
                  <c:v>-1.7847967147827148</c:v>
                </c:pt>
                <c:pt idx="96" formatCode="0.0">
                  <c:v>-1.3905422687530518</c:v>
                </c:pt>
                <c:pt idx="97" formatCode="0.0">
                  <c:v>-0.47853744029998779</c:v>
                </c:pt>
                <c:pt idx="98" formatCode="0.0">
                  <c:v>-0.15447238087654114</c:v>
                </c:pt>
                <c:pt idx="99" formatCode="0.0">
                  <c:v>1.5057429075241089</c:v>
                </c:pt>
                <c:pt idx="100" formatCode="0.0">
                  <c:v>2.361292839050293</c:v>
                </c:pt>
                <c:pt idx="101" formatCode="0.0">
                  <c:v>1.9774471521377563</c:v>
                </c:pt>
                <c:pt idx="102" formatCode="0.0">
                  <c:v>2.3082630634307861</c:v>
                </c:pt>
                <c:pt idx="103" formatCode="0.0">
                  <c:v>2.3914585113525391</c:v>
                </c:pt>
                <c:pt idx="104" formatCode="0.0">
                  <c:v>2.7944300174713135</c:v>
                </c:pt>
                <c:pt idx="105" formatCode="0.0">
                  <c:v>2.4436960220336914</c:v>
                </c:pt>
                <c:pt idx="106" formatCode="0.0">
                  <c:v>2.4861049652099609</c:v>
                </c:pt>
                <c:pt idx="107" formatCode="0.0">
                  <c:v>2.7514643669128418</c:v>
                </c:pt>
                <c:pt idx="108" formatCode="0.0">
                  <c:v>3.3839967250823975</c:v>
                </c:pt>
                <c:pt idx="109" formatCode="0.0">
                  <c:v>3.6630501747131348</c:v>
                </c:pt>
                <c:pt idx="110" formatCode="0.0">
                  <c:v>3.8576855659484863</c:v>
                </c:pt>
                <c:pt idx="111" formatCode="0.0">
                  <c:v>4.5782241821289063</c:v>
                </c:pt>
                <c:pt idx="112" formatCode="0.0">
                  <c:v>4.9502816200256348</c:v>
                </c:pt>
                <c:pt idx="113" formatCode="0.0">
                  <c:v>5.8901734352111816</c:v>
                </c:pt>
                <c:pt idx="114" formatCode="0.0">
                  <c:v>7.0484137535095215</c:v>
                </c:pt>
                <c:pt idx="115" formatCode="0.0">
                  <c:v>5.1165685653686523</c:v>
                </c:pt>
                <c:pt idx="116" formatCode="0.0">
                  <c:v>4.609764575958252</c:v>
                </c:pt>
                <c:pt idx="117" formatCode="0.0">
                  <c:v>5.3916659355163574</c:v>
                </c:pt>
                <c:pt idx="118" formatCode="0.0">
                  <c:v>5.2611002922058105</c:v>
                </c:pt>
                <c:pt idx="119" formatCode="0.0">
                  <c:v>5.4311027526855469</c:v>
                </c:pt>
                <c:pt idx="120" formatCode="0.0">
                  <c:v>5.3744997978210449</c:v>
                </c:pt>
                <c:pt idx="121" formatCode="0.0">
                  <c:v>4.7531123161315918</c:v>
                </c:pt>
                <c:pt idx="122" formatCode="0.0">
                  <c:v>4.1474146842956543</c:v>
                </c:pt>
                <c:pt idx="123" formatCode="0.0">
                  <c:v>4.1731534004211426</c:v>
                </c:pt>
                <c:pt idx="124" formatCode="0.0">
                  <c:v>3.4006097316741943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in val="4304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11017494582479623"/>
          <c:y val="0.12218187647896459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(40.4%)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1.1684890106957753</c:v>
                </c:pt>
                <c:pt idx="5">
                  <c:v>1.2499497224453777</c:v>
                </c:pt>
                <c:pt idx="6">
                  <c:v>1.2367944456231694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0.82937625047508534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1.0600042682648343</c:v>
                </c:pt>
                <c:pt idx="25">
                  <c:v>0.94501064278485136</c:v>
                </c:pt>
                <c:pt idx="26">
                  <c:v>0.87713822052491253</c:v>
                </c:pt>
                <c:pt idx="27">
                  <c:v>0.80036460324001524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0.79653943311779951</c:v>
                </c:pt>
                <c:pt idx="42">
                  <c:v>0.86392219417751293</c:v>
                </c:pt>
                <c:pt idx="43">
                  <c:v>0.7461607670040914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0.66592296880337887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0.65229296651793089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1.0447864698063869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0.85168512807957752</c:v>
                </c:pt>
                <c:pt idx="85">
                  <c:v>0.73336145614521664</c:v>
                </c:pt>
                <c:pt idx="86">
                  <c:v>0.76589294871953173</c:v>
                </c:pt>
                <c:pt idx="87">
                  <c:v>0.72831373717468983</c:v>
                </c:pt>
                <c:pt idx="88">
                  <c:v>0.61331683130501202</c:v>
                </c:pt>
                <c:pt idx="89">
                  <c:v>0.53612506410368088</c:v>
                </c:pt>
                <c:pt idx="90">
                  <c:v>0.45773719479245722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0.30367245250107322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0.19334464228904633</c:v>
                </c:pt>
                <c:pt idx="97">
                  <c:v>0.27271095147668301</c:v>
                </c:pt>
                <c:pt idx="98">
                  <c:v>0.16363962194281848</c:v>
                </c:pt>
                <c:pt idx="99">
                  <c:v>0.20085226613112006</c:v>
                </c:pt>
                <c:pt idx="100">
                  <c:v>0.27670615774750063</c:v>
                </c:pt>
                <c:pt idx="101">
                  <c:v>0.39441364943156099</c:v>
                </c:pt>
                <c:pt idx="102">
                  <c:v>0.47515644517338418</c:v>
                </c:pt>
                <c:pt idx="103">
                  <c:v>0.71153057870338643</c:v>
                </c:pt>
                <c:pt idx="104">
                  <c:v>0.71324759335264831</c:v>
                </c:pt>
                <c:pt idx="105">
                  <c:v>0.7521294684245996</c:v>
                </c:pt>
                <c:pt idx="106">
                  <c:v>1.0272297482784492</c:v>
                </c:pt>
                <c:pt idx="107">
                  <c:v>1.3440791455784522</c:v>
                </c:pt>
                <c:pt idx="108">
                  <c:v>1.2636800992966311</c:v>
                </c:pt>
                <c:pt idx="109">
                  <c:v>1.2611602985004224</c:v>
                </c:pt>
                <c:pt idx="110">
                  <c:v>1.2928377329059013</c:v>
                </c:pt>
                <c:pt idx="111">
                  <c:v>1.333336076992238</c:v>
                </c:pt>
                <c:pt idx="112">
                  <c:v>1.4524242750015373</c:v>
                </c:pt>
                <c:pt idx="113">
                  <c:v>1.6454298418802309</c:v>
                </c:pt>
                <c:pt idx="114">
                  <c:v>1.9901324268630403</c:v>
                </c:pt>
                <c:pt idx="115">
                  <c:v>2.0968493396175116</c:v>
                </c:pt>
                <c:pt idx="116">
                  <c:v>2.2068375191469065</c:v>
                </c:pt>
                <c:pt idx="117">
                  <c:v>2.4391362053728995</c:v>
                </c:pt>
                <c:pt idx="118">
                  <c:v>2.5477993603555649</c:v>
                </c:pt>
                <c:pt idx="119">
                  <c:v>2.4897452053274916</c:v>
                </c:pt>
                <c:pt idx="120">
                  <c:v>2.6739523662247304</c:v>
                </c:pt>
                <c:pt idx="121">
                  <c:v>2.7564452967268798</c:v>
                </c:pt>
                <c:pt idx="122">
                  <c:v>2.7133276046882844</c:v>
                </c:pt>
                <c:pt idx="123">
                  <c:v>2.9191708300570016</c:v>
                </c:pt>
                <c:pt idx="124">
                  <c:v>3.0415726253720323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9EE-BA0D-95944E91A85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(3.6%)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-0.60816312621189517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-0.77199553289883271</c:v>
                </c:pt>
                <c:pt idx="5">
                  <c:v>-0.69038015225706517</c:v>
                </c:pt>
                <c:pt idx="6">
                  <c:v>-0.64721935015733922</c:v>
                </c:pt>
                <c:pt idx="7">
                  <c:v>-0.61166717769815959</c:v>
                </c:pt>
                <c:pt idx="8">
                  <c:v>-0.63919478425966081</c:v>
                </c:pt>
                <c:pt idx="9">
                  <c:v>-0.64539391455618778</c:v>
                </c:pt>
                <c:pt idx="10">
                  <c:v>-0.55642700217936081</c:v>
                </c:pt>
                <c:pt idx="11">
                  <c:v>-0.39361385328185144</c:v>
                </c:pt>
                <c:pt idx="12">
                  <c:v>-0.3091555251764721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-0.34590672766436253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-0.33244441177688683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-0.29426907454236029</c:v>
                </c:pt>
                <c:pt idx="28">
                  <c:v>-0.29876077133166945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-0.26507304541184368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-0.3067014495842002</c:v>
                </c:pt>
                <c:pt idx="36">
                  <c:v>-0.30630765610334038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-0.20194358760434031</c:v>
                </c:pt>
                <c:pt idx="41">
                  <c:v>-0.20194358760434031</c:v>
                </c:pt>
                <c:pt idx="42">
                  <c:v>-0.19232722628984844</c:v>
                </c:pt>
                <c:pt idx="43">
                  <c:v>-0.13754310728607344</c:v>
                </c:pt>
                <c:pt idx="44">
                  <c:v>-0.14260970062055356</c:v>
                </c:pt>
                <c:pt idx="45">
                  <c:v>-0.12883404590769632</c:v>
                </c:pt>
                <c:pt idx="46">
                  <c:v>-0.1289748481436607</c:v>
                </c:pt>
                <c:pt idx="47">
                  <c:v>-0.1289748481436607</c:v>
                </c:pt>
                <c:pt idx="48">
                  <c:v>-0.11355681355075595</c:v>
                </c:pt>
                <c:pt idx="49">
                  <c:v>-0.14633958280845488</c:v>
                </c:pt>
                <c:pt idx="50">
                  <c:v>-0.1579926498071649</c:v>
                </c:pt>
                <c:pt idx="51">
                  <c:v>-0.15357489424877629</c:v>
                </c:pt>
                <c:pt idx="52">
                  <c:v>-0.17279368132030756</c:v>
                </c:pt>
                <c:pt idx="53">
                  <c:v>-0.17669095612955815</c:v>
                </c:pt>
                <c:pt idx="54">
                  <c:v>-0.192728414415412</c:v>
                </c:pt>
                <c:pt idx="55">
                  <c:v>-0.2497735580771332</c:v>
                </c:pt>
                <c:pt idx="56">
                  <c:v>-0.24551665488621072</c:v>
                </c:pt>
                <c:pt idx="57">
                  <c:v>-0.23299562972207913</c:v>
                </c:pt>
                <c:pt idx="58">
                  <c:v>-0.24072199759627808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-0.23073082063490666</c:v>
                </c:pt>
                <c:pt idx="63">
                  <c:v>-0.2309699199309006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-0.17201876519211831</c:v>
                </c:pt>
                <c:pt idx="69">
                  <c:v>-0.17220353293131496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-0.14348470929793689</c:v>
                </c:pt>
                <c:pt idx="73">
                  <c:v>-0.13451340211356463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-0.1170296372156361</c:v>
                </c:pt>
                <c:pt idx="80">
                  <c:v>-0.11679328848434811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-0.14630037816077188</c:v>
                </c:pt>
                <c:pt idx="84">
                  <c:v>-0.13507170997156215</c:v>
                </c:pt>
                <c:pt idx="85">
                  <c:v>-0.13646420182693952</c:v>
                </c:pt>
                <c:pt idx="86">
                  <c:v>-0.12649019120787341</c:v>
                </c:pt>
                <c:pt idx="87">
                  <c:v>-0.11671652946712836</c:v>
                </c:pt>
                <c:pt idx="88">
                  <c:v>-0.10675022239688019</c:v>
                </c:pt>
                <c:pt idx="89">
                  <c:v>-0.10319927944812771</c:v>
                </c:pt>
                <c:pt idx="90">
                  <c:v>-0.11007923141133601</c:v>
                </c:pt>
                <c:pt idx="91">
                  <c:v>-0.11781647581812719</c:v>
                </c:pt>
                <c:pt idx="92">
                  <c:v>-0.11100232769151464</c:v>
                </c:pt>
                <c:pt idx="93">
                  <c:v>-9.7638770327178478E-2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-0.10478138623142629</c:v>
                </c:pt>
                <c:pt idx="97">
                  <c:v>-9.7921517556324042E-2</c:v>
                </c:pt>
                <c:pt idx="98">
                  <c:v>-0.10659456996429055</c:v>
                </c:pt>
                <c:pt idx="99">
                  <c:v>-0.13786659355824468</c:v>
                </c:pt>
                <c:pt idx="100">
                  <c:v>-0.14071981327266739</c:v>
                </c:pt>
                <c:pt idx="101">
                  <c:v>-0.15226127070118067</c:v>
                </c:pt>
                <c:pt idx="102">
                  <c:v>-0.14071981327266739</c:v>
                </c:pt>
                <c:pt idx="103">
                  <c:v>-0.13714167128552451</c:v>
                </c:pt>
                <c:pt idx="104">
                  <c:v>-0.1458568465979844</c:v>
                </c:pt>
                <c:pt idx="105">
                  <c:v>-0.14290387396611823</c:v>
                </c:pt>
                <c:pt idx="106">
                  <c:v>-0.1221504980820796</c:v>
                </c:pt>
                <c:pt idx="107">
                  <c:v>-0.10404228592059793</c:v>
                </c:pt>
                <c:pt idx="108">
                  <c:v>-9.6690156582858316E-2</c:v>
                </c:pt>
                <c:pt idx="109">
                  <c:v>-8.5670922243143849E-2</c:v>
                </c:pt>
                <c:pt idx="110">
                  <c:v>-9.1768475058824767E-2</c:v>
                </c:pt>
                <c:pt idx="111">
                  <c:v>-8.9922948971125585E-2</c:v>
                </c:pt>
                <c:pt idx="112">
                  <c:v>-8.1015398214405038E-2</c:v>
                </c:pt>
                <c:pt idx="113">
                  <c:v>-7.8178552627712006E-2</c:v>
                </c:pt>
                <c:pt idx="114">
                  <c:v>-9.0017109127116066E-2</c:v>
                </c:pt>
                <c:pt idx="115">
                  <c:v>-9.9855304264028985E-2</c:v>
                </c:pt>
                <c:pt idx="116">
                  <c:v>-9.7034315870359059E-2</c:v>
                </c:pt>
                <c:pt idx="117">
                  <c:v>-0.10309896061225636</c:v>
                </c:pt>
                <c:pt idx="118">
                  <c:v>-0.10601909346630937</c:v>
                </c:pt>
                <c:pt idx="119">
                  <c:v>-0.10601909346630937</c:v>
                </c:pt>
                <c:pt idx="120">
                  <c:v>-0.11252571509696584</c:v>
                </c:pt>
                <c:pt idx="121">
                  <c:v>-0.11183221326124392</c:v>
                </c:pt>
                <c:pt idx="122">
                  <c:v>-8.9671151485488487E-2</c:v>
                </c:pt>
                <c:pt idx="123">
                  <c:v>-5.4886763743799437E-2</c:v>
                </c:pt>
                <c:pt idx="124">
                  <c:v>-6.9809113904536188E-2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9EE-BA0D-95944E91A85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(4.6%)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0.32243173359146721</c:v>
                </c:pt>
                <c:pt idx="1">
                  <c:v>0.20407493126820347</c:v>
                </c:pt>
                <c:pt idx="2">
                  <c:v>0.13118879583306794</c:v>
                </c:pt>
                <c:pt idx="3">
                  <c:v>0.24366943426999452</c:v>
                </c:pt>
                <c:pt idx="4">
                  <c:v>5.9080314444774323E-2</c:v>
                </c:pt>
                <c:pt idx="5">
                  <c:v>0.34681588331465585</c:v>
                </c:pt>
                <c:pt idx="6">
                  <c:v>0.43939835680598022</c:v>
                </c:pt>
                <c:pt idx="7">
                  <c:v>-4.620139205595989E-2</c:v>
                </c:pt>
                <c:pt idx="8">
                  <c:v>-0.18013528871069973</c:v>
                </c:pt>
                <c:pt idx="9">
                  <c:v>0.19918918248076431</c:v>
                </c:pt>
                <c:pt idx="10">
                  <c:v>0.38624763833640213</c:v>
                </c:pt>
                <c:pt idx="11">
                  <c:v>0.55328954638657812</c:v>
                </c:pt>
                <c:pt idx="12">
                  <c:v>0.26224464890134863</c:v>
                </c:pt>
                <c:pt idx="13">
                  <c:v>8.2816681847616716E-2</c:v>
                </c:pt>
                <c:pt idx="14">
                  <c:v>0.17958962029403047</c:v>
                </c:pt>
                <c:pt idx="15">
                  <c:v>-9.7884289375574154E-3</c:v>
                </c:pt>
                <c:pt idx="16">
                  <c:v>-1.0072119020901606E-3</c:v>
                </c:pt>
                <c:pt idx="17">
                  <c:v>-0.10789300277646649</c:v>
                </c:pt>
                <c:pt idx="18">
                  <c:v>-0.16601383380090218</c:v>
                </c:pt>
                <c:pt idx="19">
                  <c:v>0.1281807311357594</c:v>
                </c:pt>
                <c:pt idx="20">
                  <c:v>-1.7655246963522088E-2</c:v>
                </c:pt>
                <c:pt idx="21">
                  <c:v>-0.22130683835551657</c:v>
                </c:pt>
                <c:pt idx="22">
                  <c:v>-0.15605484798144423</c:v>
                </c:pt>
                <c:pt idx="23">
                  <c:v>-0.42931722149760598</c:v>
                </c:pt>
                <c:pt idx="24">
                  <c:v>-0.48191781001169154</c:v>
                </c:pt>
                <c:pt idx="25">
                  <c:v>-0.32694349617193774</c:v>
                </c:pt>
                <c:pt idx="26">
                  <c:v>-0.36637486573536943</c:v>
                </c:pt>
                <c:pt idx="27">
                  <c:v>2.9621315944353757E-3</c:v>
                </c:pt>
                <c:pt idx="28">
                  <c:v>0.18055783460578737</c:v>
                </c:pt>
                <c:pt idx="29">
                  <c:v>0.10089111481785702</c:v>
                </c:pt>
                <c:pt idx="30">
                  <c:v>7.6794216893446177E-2</c:v>
                </c:pt>
                <c:pt idx="31">
                  <c:v>-0.16030452953270102</c:v>
                </c:pt>
                <c:pt idx="32">
                  <c:v>0.30268139507808239</c:v>
                </c:pt>
                <c:pt idx="33">
                  <c:v>0.48266031938840898</c:v>
                </c:pt>
                <c:pt idx="34">
                  <c:v>0.49060917309337582</c:v>
                </c:pt>
                <c:pt idx="35">
                  <c:v>0.4640503881254433</c:v>
                </c:pt>
                <c:pt idx="36">
                  <c:v>0.50466766266460372</c:v>
                </c:pt>
                <c:pt idx="37">
                  <c:v>0.37819921725058159</c:v>
                </c:pt>
                <c:pt idx="38">
                  <c:v>0.27464400152054663</c:v>
                </c:pt>
                <c:pt idx="39">
                  <c:v>-5.7790302494818674E-2</c:v>
                </c:pt>
                <c:pt idx="40">
                  <c:v>-5.208793850012531E-2</c:v>
                </c:pt>
                <c:pt idx="41">
                  <c:v>-3.4693413650262385E-2</c:v>
                </c:pt>
                <c:pt idx="42">
                  <c:v>0.15682220510687855</c:v>
                </c:pt>
                <c:pt idx="43">
                  <c:v>0.26085091062866239</c:v>
                </c:pt>
                <c:pt idx="44">
                  <c:v>-0.14604938507739423</c:v>
                </c:pt>
                <c:pt idx="45">
                  <c:v>-0.2541666967285548</c:v>
                </c:pt>
                <c:pt idx="46">
                  <c:v>-0.36140926069082452</c:v>
                </c:pt>
                <c:pt idx="47">
                  <c:v>-9.7868734052698234E-2</c:v>
                </c:pt>
                <c:pt idx="48">
                  <c:v>-0.11272743646718236</c:v>
                </c:pt>
                <c:pt idx="49">
                  <c:v>0.15124086409098522</c:v>
                </c:pt>
                <c:pt idx="50">
                  <c:v>0.3232489163639985</c:v>
                </c:pt>
                <c:pt idx="51">
                  <c:v>0.4057833762476592</c:v>
                </c:pt>
                <c:pt idx="52">
                  <c:v>0.28451757111834847</c:v>
                </c:pt>
                <c:pt idx="53">
                  <c:v>0.10784910701782689</c:v>
                </c:pt>
                <c:pt idx="54">
                  <c:v>-0.14074201473178211</c:v>
                </c:pt>
                <c:pt idx="55">
                  <c:v>-0.10700603137622963</c:v>
                </c:pt>
                <c:pt idx="56">
                  <c:v>0.11093584961739082</c:v>
                </c:pt>
                <c:pt idx="57">
                  <c:v>7.9977137133261419E-2</c:v>
                </c:pt>
                <c:pt idx="58">
                  <c:v>2.4340043934159793E-2</c:v>
                </c:pt>
                <c:pt idx="59">
                  <c:v>-0.17431775837601418</c:v>
                </c:pt>
                <c:pt idx="60">
                  <c:v>-0.17688238031808426</c:v>
                </c:pt>
                <c:pt idx="61">
                  <c:v>-0.25503733651289284</c:v>
                </c:pt>
                <c:pt idx="62">
                  <c:v>-0.36314735265606807</c:v>
                </c:pt>
                <c:pt idx="63">
                  <c:v>-0.29834444638384916</c:v>
                </c:pt>
                <c:pt idx="64">
                  <c:v>-5.0114124053396457E-2</c:v>
                </c:pt>
                <c:pt idx="65">
                  <c:v>0.38630037751374396</c:v>
                </c:pt>
                <c:pt idx="66">
                  <c:v>0.48265489131732858</c:v>
                </c:pt>
                <c:pt idx="67">
                  <c:v>0.30653457344677332</c:v>
                </c:pt>
                <c:pt idx="68">
                  <c:v>0.24706667243026875</c:v>
                </c:pt>
                <c:pt idx="69">
                  <c:v>0.20621107137873865</c:v>
                </c:pt>
                <c:pt idx="70">
                  <c:v>0.41895076614338311</c:v>
                </c:pt>
                <c:pt idx="71">
                  <c:v>0.57165638544558539</c:v>
                </c:pt>
                <c:pt idx="72">
                  <c:v>0.80076515093956047</c:v>
                </c:pt>
                <c:pt idx="73">
                  <c:v>0.8174901913685374</c:v>
                </c:pt>
                <c:pt idx="74">
                  <c:v>0.97448005126888626</c:v>
                </c:pt>
                <c:pt idx="75">
                  <c:v>0.79015709104329979</c:v>
                </c:pt>
                <c:pt idx="76">
                  <c:v>0.59508510943779935</c:v>
                </c:pt>
                <c:pt idx="77">
                  <c:v>-1.4795371869730413E-2</c:v>
                </c:pt>
                <c:pt idx="78">
                  <c:v>-0.285006754294993</c:v>
                </c:pt>
                <c:pt idx="79">
                  <c:v>-3.4807918070560294E-2</c:v>
                </c:pt>
                <c:pt idx="80">
                  <c:v>1.4574646056926394E-2</c:v>
                </c:pt>
                <c:pt idx="81">
                  <c:v>8.8756323494355999E-2</c:v>
                </c:pt>
                <c:pt idx="82">
                  <c:v>-1.691534809902097E-3</c:v>
                </c:pt>
                <c:pt idx="83">
                  <c:v>-0.13295958613791964</c:v>
                </c:pt>
                <c:pt idx="84">
                  <c:v>-0.1531819940236894</c:v>
                </c:pt>
                <c:pt idx="85">
                  <c:v>-0.19347183849369629</c:v>
                </c:pt>
                <c:pt idx="86">
                  <c:v>-0.20032399184337402</c:v>
                </c:pt>
                <c:pt idx="87">
                  <c:v>2.6770047796512198E-2</c:v>
                </c:pt>
                <c:pt idx="88">
                  <c:v>-0.11144211581817512</c:v>
                </c:pt>
                <c:pt idx="89">
                  <c:v>4.3183687911375175E-2</c:v>
                </c:pt>
                <c:pt idx="90">
                  <c:v>0.26503840544373491</c:v>
                </c:pt>
                <c:pt idx="91">
                  <c:v>9.9936572542324381E-2</c:v>
                </c:pt>
                <c:pt idx="92">
                  <c:v>0.10549665914989866</c:v>
                </c:pt>
                <c:pt idx="93">
                  <c:v>0.13877234581735218</c:v>
                </c:pt>
                <c:pt idx="94">
                  <c:v>0.18085397122293168</c:v>
                </c:pt>
                <c:pt idx="95">
                  <c:v>0.22686291408389953</c:v>
                </c:pt>
                <c:pt idx="96">
                  <c:v>-2.512115629696679E-2</c:v>
                </c:pt>
                <c:pt idx="97">
                  <c:v>-4.7953841512461862E-2</c:v>
                </c:pt>
                <c:pt idx="98">
                  <c:v>-0.11033643952377627</c:v>
                </c:pt>
                <c:pt idx="99">
                  <c:v>-0.20034171285030081</c:v>
                </c:pt>
                <c:pt idx="100">
                  <c:v>-5.726071300240089E-2</c:v>
                </c:pt>
                <c:pt idx="101">
                  <c:v>0.14452685307128077</c:v>
                </c:pt>
                <c:pt idx="102">
                  <c:v>8.9016742620819919E-2</c:v>
                </c:pt>
                <c:pt idx="103">
                  <c:v>0.18212001616298221</c:v>
                </c:pt>
                <c:pt idx="104">
                  <c:v>0.23399280392822494</c:v>
                </c:pt>
                <c:pt idx="105">
                  <c:v>5.0293604762921499E-3</c:v>
                </c:pt>
                <c:pt idx="106">
                  <c:v>-0.11891423706469985</c:v>
                </c:pt>
                <c:pt idx="107">
                  <c:v>-0.10929968137901014</c:v>
                </c:pt>
                <c:pt idx="108">
                  <c:v>9.6483608180261693E-2</c:v>
                </c:pt>
                <c:pt idx="109">
                  <c:v>0.26667716184005646</c:v>
                </c:pt>
                <c:pt idx="110">
                  <c:v>0.2363541453121065</c:v>
                </c:pt>
                <c:pt idx="111">
                  <c:v>0.23280589625760245</c:v>
                </c:pt>
                <c:pt idx="112">
                  <c:v>0.26274500197875694</c:v>
                </c:pt>
                <c:pt idx="113">
                  <c:v>-9.2903311321734003E-2</c:v>
                </c:pt>
                <c:pt idx="114">
                  <c:v>2.1422326507616132E-2</c:v>
                </c:pt>
                <c:pt idx="115">
                  <c:v>-8.6353774071446399E-2</c:v>
                </c:pt>
                <c:pt idx="116">
                  <c:v>-0.15503185791645172</c:v>
                </c:pt>
                <c:pt idx="117">
                  <c:v>9.9460115468194166E-2</c:v>
                </c:pt>
                <c:pt idx="118">
                  <c:v>0.17420668592712701</c:v>
                </c:pt>
                <c:pt idx="119">
                  <c:v>0.1592115250886047</c:v>
                </c:pt>
                <c:pt idx="120">
                  <c:v>6.1096004292547114E-2</c:v>
                </c:pt>
                <c:pt idx="121">
                  <c:v>-2.3110382871911962E-3</c:v>
                </c:pt>
                <c:pt idx="122">
                  <c:v>4.5766371967887652E-2</c:v>
                </c:pt>
                <c:pt idx="123">
                  <c:v>6.8856494867485227E-2</c:v>
                </c:pt>
                <c:pt idx="124">
                  <c:v>-6.5018246513033742E-2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6-49EE-BA0D-95944E91A85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הלא סחירים (51.4%)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1.4362366675677252</c:v>
                </c:pt>
                <c:pt idx="13">
                  <c:v>1.4139987898517274</c:v>
                </c:pt>
                <c:pt idx="14">
                  <c:v>1.3192946972117565</c:v>
                </c:pt>
                <c:pt idx="15">
                  <c:v>1.3891032348740115</c:v>
                </c:pt>
                <c:pt idx="16">
                  <c:v>1.2496267383613004</c:v>
                </c:pt>
                <c:pt idx="17">
                  <c:v>0.82121865214168221</c:v>
                </c:pt>
                <c:pt idx="18">
                  <c:v>0.59300591157552918</c:v>
                </c:pt>
                <c:pt idx="19">
                  <c:v>0.5798131019163848</c:v>
                </c:pt>
                <c:pt idx="20">
                  <c:v>0.38191195000576561</c:v>
                </c:pt>
                <c:pt idx="21">
                  <c:v>0.32112803001779666</c:v>
                </c:pt>
                <c:pt idx="22">
                  <c:v>0.33569191963783407</c:v>
                </c:pt>
                <c:pt idx="23">
                  <c:v>0.25265317711066554</c:v>
                </c:pt>
                <c:pt idx="24">
                  <c:v>0.13044901338109943</c:v>
                </c:pt>
                <c:pt idx="25">
                  <c:v>-0.38033007163870991</c:v>
                </c:pt>
                <c:pt idx="26">
                  <c:v>-0.34496877413708299</c:v>
                </c:pt>
                <c:pt idx="27">
                  <c:v>-0.29144037206024065</c:v>
                </c:pt>
                <c:pt idx="28">
                  <c:v>-0.27361230787992785</c:v>
                </c:pt>
                <c:pt idx="29">
                  <c:v>-0.16168366382101057</c:v>
                </c:pt>
                <c:pt idx="30">
                  <c:v>-0.1723748555437617</c:v>
                </c:pt>
                <c:pt idx="31">
                  <c:v>-0.18749217442453764</c:v>
                </c:pt>
                <c:pt idx="32">
                  <c:v>-0.30896435946977169</c:v>
                </c:pt>
                <c:pt idx="33">
                  <c:v>-0.35801440195428741</c:v>
                </c:pt>
                <c:pt idx="34">
                  <c:v>-0.46308554726100376</c:v>
                </c:pt>
                <c:pt idx="35">
                  <c:v>-0.48286912084817579</c:v>
                </c:pt>
                <c:pt idx="36">
                  <c:v>-0.49680708636486109</c:v>
                </c:pt>
                <c:pt idx="37">
                  <c:v>-8.2705358185246713E-2</c:v>
                </c:pt>
                <c:pt idx="38">
                  <c:v>-0.20281914440971352</c:v>
                </c:pt>
                <c:pt idx="39">
                  <c:v>-0.14162010427658644</c:v>
                </c:pt>
                <c:pt idx="40">
                  <c:v>-0.18809454399810682</c:v>
                </c:pt>
                <c:pt idx="41">
                  <c:v>-0.2245591901716075</c:v>
                </c:pt>
                <c:pt idx="42">
                  <c:v>-8.0072194003352748E-3</c:v>
                </c:pt>
                <c:pt idx="43">
                  <c:v>-4.7673464412537281E-2</c:v>
                </c:pt>
                <c:pt idx="44">
                  <c:v>8.6797852192001701E-2</c:v>
                </c:pt>
                <c:pt idx="45">
                  <c:v>9.388195047767095E-2</c:v>
                </c:pt>
                <c:pt idx="46">
                  <c:v>0.18132579309737892</c:v>
                </c:pt>
                <c:pt idx="47">
                  <c:v>0.25690265830190762</c:v>
                </c:pt>
                <c:pt idx="48">
                  <c:v>0.48914432666693747</c:v>
                </c:pt>
                <c:pt idx="49">
                  <c:v>0.65483779129937392</c:v>
                </c:pt>
                <c:pt idx="50">
                  <c:v>0.8430323653201397</c:v>
                </c:pt>
                <c:pt idx="51">
                  <c:v>0.77943241661836371</c:v>
                </c:pt>
                <c:pt idx="52">
                  <c:v>0.7087754549769274</c:v>
                </c:pt>
                <c:pt idx="53">
                  <c:v>0.47185918584310538</c:v>
                </c:pt>
                <c:pt idx="54">
                  <c:v>0.33175719107488549</c:v>
                </c:pt>
                <c:pt idx="55">
                  <c:v>0.47527492710333197</c:v>
                </c:pt>
                <c:pt idx="56">
                  <c:v>0.48292442861695123</c:v>
                </c:pt>
                <c:pt idx="57">
                  <c:v>0.49740407565981565</c:v>
                </c:pt>
                <c:pt idx="58">
                  <c:v>0.58295603210154356</c:v>
                </c:pt>
                <c:pt idx="59">
                  <c:v>0.57792706579469788</c:v>
                </c:pt>
                <c:pt idx="60">
                  <c:v>0.40684333615426677</c:v>
                </c:pt>
                <c:pt idx="61">
                  <c:v>0.374729550890053</c:v>
                </c:pt>
                <c:pt idx="62">
                  <c:v>0.39171892823812005</c:v>
                </c:pt>
                <c:pt idx="63">
                  <c:v>0.23948846051163469</c:v>
                </c:pt>
                <c:pt idx="64">
                  <c:v>0.38976842138092788</c:v>
                </c:pt>
                <c:pt idx="65">
                  <c:v>0.60690423671293114</c:v>
                </c:pt>
                <c:pt idx="66">
                  <c:v>0.55563055514611626</c:v>
                </c:pt>
                <c:pt idx="67">
                  <c:v>0.54034554908666443</c:v>
                </c:pt>
                <c:pt idx="68">
                  <c:v>0.63759584746265641</c:v>
                </c:pt>
                <c:pt idx="69">
                  <c:v>0.72697958237019</c:v>
                </c:pt>
                <c:pt idx="70">
                  <c:v>0.59830732600659053</c:v>
                </c:pt>
                <c:pt idx="71">
                  <c:v>0.50395936508294148</c:v>
                </c:pt>
                <c:pt idx="72">
                  <c:v>0.65288681567256035</c:v>
                </c:pt>
                <c:pt idx="73">
                  <c:v>0.72391120230338635</c:v>
                </c:pt>
                <c:pt idx="74">
                  <c:v>0.60444513514188047</c:v>
                </c:pt>
                <c:pt idx="75">
                  <c:v>0.72381903734203568</c:v>
                </c:pt>
                <c:pt idx="76">
                  <c:v>0.85010775370008673</c:v>
                </c:pt>
                <c:pt idx="77">
                  <c:v>0.82896271948529765</c:v>
                </c:pt>
                <c:pt idx="78">
                  <c:v>0.8844633442784603</c:v>
                </c:pt>
                <c:pt idx="79">
                  <c:v>0.92569365418142435</c:v>
                </c:pt>
                <c:pt idx="80">
                  <c:v>0.79756308095283257</c:v>
                </c:pt>
                <c:pt idx="81">
                  <c:v>0.65161827743107936</c:v>
                </c:pt>
                <c:pt idx="82">
                  <c:v>0.79994530977780576</c:v>
                </c:pt>
                <c:pt idx="83">
                  <c:v>0.84295435805525876</c:v>
                </c:pt>
                <c:pt idx="84">
                  <c:v>0.46680088621077898</c:v>
                </c:pt>
                <c:pt idx="85">
                  <c:v>0.4350217973483318</c:v>
                </c:pt>
                <c:pt idx="86">
                  <c:v>0.39255152388631165</c:v>
                </c:pt>
                <c:pt idx="87">
                  <c:v>0.30667463940864603</c:v>
                </c:pt>
                <c:pt idx="88">
                  <c:v>2.9149117025094554E-2</c:v>
                </c:pt>
                <c:pt idx="89">
                  <c:v>-4.235654836305567E-2</c:v>
                </c:pt>
                <c:pt idx="90">
                  <c:v>-5.1282836312220859E-3</c:v>
                </c:pt>
                <c:pt idx="91">
                  <c:v>-7.3359787491588155E-2</c:v>
                </c:pt>
                <c:pt idx="92">
                  <c:v>-6.7207814959616599E-2</c:v>
                </c:pt>
                <c:pt idx="93">
                  <c:v>-3.9741379601430635E-2</c:v>
                </c:pt>
                <c:pt idx="94">
                  <c:v>-8.0031838780109915E-2</c:v>
                </c:pt>
                <c:pt idx="95">
                  <c:v>-1.6884060831999365E-2</c:v>
                </c:pt>
                <c:pt idx="96">
                  <c:v>0.10523078971040083</c:v>
                </c:pt>
                <c:pt idx="97">
                  <c:v>0.10842544553785027</c:v>
                </c:pt>
                <c:pt idx="98">
                  <c:v>0.27951624213375692</c:v>
                </c:pt>
                <c:pt idx="99">
                  <c:v>0.38162985185617604</c:v>
                </c:pt>
                <c:pt idx="100">
                  <c:v>0.71581578707996629</c:v>
                </c:pt>
                <c:pt idx="101">
                  <c:v>1.0237464311927238</c:v>
                </c:pt>
                <c:pt idx="102">
                  <c:v>1.2332284015252164</c:v>
                </c:pt>
                <c:pt idx="103">
                  <c:v>1.2213322152588777</c:v>
                </c:pt>
                <c:pt idx="104">
                  <c:v>1.3450359744635956</c:v>
                </c:pt>
                <c:pt idx="105">
                  <c:v>1.5768570865386151</c:v>
                </c:pt>
                <c:pt idx="106">
                  <c:v>1.4541101314453566</c:v>
                </c:pt>
                <c:pt idx="107">
                  <c:v>1.5698078942766978</c:v>
                </c:pt>
                <c:pt idx="108">
                  <c:v>1.6022498206117031</c:v>
                </c:pt>
                <c:pt idx="109">
                  <c:v>1.8560354997139443</c:v>
                </c:pt>
                <c:pt idx="110">
                  <c:v>1.8848035980310025</c:v>
                </c:pt>
                <c:pt idx="111">
                  <c:v>2.0859331230143763</c:v>
                </c:pt>
                <c:pt idx="112">
                  <c:v>2.0859808563415325</c:v>
                </c:pt>
                <c:pt idx="113">
                  <c:v>2.1127689787800303</c:v>
                </c:pt>
                <c:pt idx="114">
                  <c:v>2.1785280639168603</c:v>
                </c:pt>
                <c:pt idx="115">
                  <c:v>2.5033588193759226</c:v>
                </c:pt>
                <c:pt idx="116">
                  <c:v>2.5695506875683711</c:v>
                </c:pt>
                <c:pt idx="117">
                  <c:v>2.3576835823065632</c:v>
                </c:pt>
                <c:pt idx="118">
                  <c:v>2.6357291841159904</c:v>
                </c:pt>
                <c:pt idx="119">
                  <c:v>2.5541025394418146</c:v>
                </c:pt>
                <c:pt idx="120">
                  <c:v>2.8305961456966315</c:v>
                </c:pt>
                <c:pt idx="121">
                  <c:v>2.8129353434323954</c:v>
                </c:pt>
                <c:pt idx="122">
                  <c:v>2.7008803288210159</c:v>
                </c:pt>
                <c:pt idx="123">
                  <c:v>2.5403811482614516</c:v>
                </c:pt>
                <c:pt idx="124">
                  <c:v>2.4670120974112604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2.3254845142364502</c:v>
                </c:pt>
                <c:pt idx="13" formatCode="0.0">
                  <c:v>2.355755090713501</c:v>
                </c:pt>
                <c:pt idx="14" formatCode="0.0">
                  <c:v>2.4964313507080078</c:v>
                </c:pt>
                <c:pt idx="15" formatCode="0.0">
                  <c:v>2.0578296184539795</c:v>
                </c:pt>
                <c:pt idx="16" formatCode="0.0">
                  <c:v>1.997406005859375</c:v>
                </c:pt>
                <c:pt idx="17" formatCode="0.0">
                  <c:v>1.4324545860290527</c:v>
                </c:pt>
                <c:pt idx="18" formatCode="0.0">
                  <c:v>1.0993520021438599</c:v>
                </c:pt>
                <c:pt idx="19" formatCode="0.0">
                  <c:v>1.1599249839782715</c:v>
                </c:pt>
                <c:pt idx="20" formatCode="0.0">
                  <c:v>0.84772622585296631</c:v>
                </c:pt>
                <c:pt idx="21" formatCode="0.0">
                  <c:v>0.62669628858566284</c:v>
                </c:pt>
                <c:pt idx="22" formatCode="0.0">
                  <c:v>0.89786255359649658</c:v>
                </c:pt>
                <c:pt idx="23" formatCode="0.0">
                  <c:v>0.70306241512298584</c:v>
                </c:pt>
                <c:pt idx="24" formatCode="0.0">
                  <c:v>0.44871285557746887</c:v>
                </c:pt>
                <c:pt idx="25" formatCode="0.0">
                  <c:v>-1.6106728464365005E-2</c:v>
                </c:pt>
                <c:pt idx="26" formatCode="0.0">
                  <c:v>-0.1194911003112793</c:v>
                </c:pt>
                <c:pt idx="27" formatCode="0.0">
                  <c:v>0.21761728823184967</c:v>
                </c:pt>
                <c:pt idx="28" formatCode="0.0">
                  <c:v>0.4123399555683136</c:v>
                </c:pt>
                <c:pt idx="29" formatCode="0.0">
                  <c:v>0.49203979969024658</c:v>
                </c:pt>
                <c:pt idx="30" formatCode="0.0">
                  <c:v>0.50653451681137085</c:v>
                </c:pt>
                <c:pt idx="31" formatCode="0.0">
                  <c:v>0.36537164449691772</c:v>
                </c:pt>
                <c:pt idx="32" formatCode="0.0">
                  <c:v>0.74560075998306274</c:v>
                </c:pt>
                <c:pt idx="33" formatCode="0.0">
                  <c:v>0.6171068549156189</c:v>
                </c:pt>
                <c:pt idx="34" formatCode="0.0">
                  <c:v>0.44163289666175842</c:v>
                </c:pt>
                <c:pt idx="35" formatCode="0.0">
                  <c:v>0.50578385591506958</c:v>
                </c:pt>
                <c:pt idx="36" formatCode="0.0">
                  <c:v>0.7004886269569397</c:v>
                </c:pt>
                <c:pt idx="37" formatCode="0.0">
                  <c:v>1.0997189283370972</c:v>
                </c:pt>
                <c:pt idx="38" formatCode="0.0">
                  <c:v>0.78624367713928223</c:v>
                </c:pt>
                <c:pt idx="39" formatCode="0.0">
                  <c:v>0.6300656795501709</c:v>
                </c:pt>
                <c:pt idx="40" formatCode="0.0">
                  <c:v>0.47179222106933594</c:v>
                </c:pt>
                <c:pt idx="41" formatCode="0.0">
                  <c:v>0.33534324169158936</c:v>
                </c:pt>
                <c:pt idx="42" formatCode="0.0">
                  <c:v>0.82040995359420776</c:v>
                </c:pt>
                <c:pt idx="43" formatCode="0.0">
                  <c:v>0.82179510593414307</c:v>
                </c:pt>
                <c:pt idx="44" formatCode="0.0">
                  <c:v>0.54357999563217163</c:v>
                </c:pt>
                <c:pt idx="45" formatCode="0.0">
                  <c:v>0.49662533402442932</c:v>
                </c:pt>
                <c:pt idx="46" formatCode="0.0">
                  <c:v>0.43926942348480225</c:v>
                </c:pt>
                <c:pt idx="47" formatCode="0.0">
                  <c:v>0.58913999795913696</c:v>
                </c:pt>
                <c:pt idx="48" formatCode="0.0">
                  <c:v>0.83849805593490601</c:v>
                </c:pt>
                <c:pt idx="49" formatCode="0.0">
                  <c:v>1.3161849975585938</c:v>
                </c:pt>
                <c:pt idx="50" formatCode="0.0">
                  <c:v>1.8277218341827393</c:v>
                </c:pt>
                <c:pt idx="51" formatCode="0.0">
                  <c:v>1.7341214418411255</c:v>
                </c:pt>
                <c:pt idx="52" formatCode="0.0">
                  <c:v>1.4041944742202759</c:v>
                </c:pt>
                <c:pt idx="53" formatCode="0.0">
                  <c:v>1.0274116992950439</c:v>
                </c:pt>
                <c:pt idx="54" formatCode="0.0">
                  <c:v>0.51844900846481323</c:v>
                </c:pt>
                <c:pt idx="55" formatCode="0.0">
                  <c:v>0.72131311893463135</c:v>
                </c:pt>
                <c:pt idx="56" formatCode="0.0">
                  <c:v>1.069029688835144</c:v>
                </c:pt>
                <c:pt idx="57" formatCode="0.0">
                  <c:v>1.1791754961013794</c:v>
                </c:pt>
                <c:pt idx="58" formatCode="0.0">
                  <c:v>1.2004743814468384</c:v>
                </c:pt>
                <c:pt idx="59" formatCode="0.0">
                  <c:v>1.1053053140640259</c:v>
                </c:pt>
                <c:pt idx="60" formatCode="0.0">
                  <c:v>0.88748371601104736</c:v>
                </c:pt>
                <c:pt idx="61" formatCode="0.0">
                  <c:v>0.5515633225440979</c:v>
                </c:pt>
                <c:pt idx="62" formatCode="0.0">
                  <c:v>0.49736729264259338</c:v>
                </c:pt>
                <c:pt idx="63" formatCode="0.0">
                  <c:v>0.56599581241607666</c:v>
                </c:pt>
                <c:pt idx="64" formatCode="0.0">
                  <c:v>1.1071202754974365</c:v>
                </c:pt>
                <c:pt idx="65" formatCode="0.0">
                  <c:v>1.8590154647827148</c:v>
                </c:pt>
                <c:pt idx="66" formatCode="0.0">
                  <c:v>1.5548238754272461</c:v>
                </c:pt>
                <c:pt idx="67" formatCode="0.0">
                  <c:v>1.327338695526123</c:v>
                </c:pt>
                <c:pt idx="68" formatCode="0.0">
                  <c:v>1.4388458728790283</c:v>
                </c:pt>
                <c:pt idx="69" formatCode="0.0">
                  <c:v>1.6400738954544067</c:v>
                </c:pt>
                <c:pt idx="70" formatCode="0.0">
                  <c:v>1.6946079730987549</c:v>
                </c:pt>
                <c:pt idx="71" formatCode="0.0">
                  <c:v>1.6788325309753418</c:v>
                </c:pt>
                <c:pt idx="72" formatCode="0.0">
                  <c:v>2.1192471981048584</c:v>
                </c:pt>
                <c:pt idx="73" formatCode="0.0">
                  <c:v>2.4516744613647461</c:v>
                </c:pt>
                <c:pt idx="74" formatCode="0.0">
                  <c:v>2.4544882774353027</c:v>
                </c:pt>
                <c:pt idx="75" formatCode="0.0">
                  <c:v>2.2246930599212646</c:v>
                </c:pt>
                <c:pt idx="76" formatCode="0.0">
                  <c:v>2.1460585594177246</c:v>
                </c:pt>
                <c:pt idx="77" formatCode="0.0">
                  <c:v>1.3830771446228027</c:v>
                </c:pt>
                <c:pt idx="78" formatCode="0.0">
                  <c:v>1.3243021965026855</c:v>
                </c:pt>
                <c:pt idx="79" formatCode="0.0">
                  <c:v>1.6340459585189819</c:v>
                </c:pt>
                <c:pt idx="80" formatCode="0.0">
                  <c:v>1.4048610925674438</c:v>
                </c:pt>
                <c:pt idx="81" formatCode="0.0">
                  <c:v>1.1306861639022827</c:v>
                </c:pt>
                <c:pt idx="82" formatCode="0.0">
                  <c:v>1.2572543621063232</c:v>
                </c:pt>
                <c:pt idx="83" formatCode="0.0">
                  <c:v>1.3903706073760986</c:v>
                </c:pt>
                <c:pt idx="84" formatCode="0.0">
                  <c:v>1.030232310295105</c:v>
                </c:pt>
                <c:pt idx="85" formatCode="0.0">
                  <c:v>0.8384472131729126</c:v>
                </c:pt>
                <c:pt idx="86" formatCode="0.0">
                  <c:v>0.83163028955459595</c:v>
                </c:pt>
                <c:pt idx="87" formatCode="0.0">
                  <c:v>0.94504189491271973</c:v>
                </c:pt>
                <c:pt idx="88" formatCode="0.0">
                  <c:v>0.42427361011505127</c:v>
                </c:pt>
                <c:pt idx="89" formatCode="0.0">
                  <c:v>0.43375292420387268</c:v>
                </c:pt>
                <c:pt idx="90" formatCode="0.0">
                  <c:v>0.60756808519363403</c:v>
                </c:pt>
                <c:pt idx="91" formatCode="0.0">
                  <c:v>0.17473268508911133</c:v>
                </c:pt>
                <c:pt idx="92" formatCode="0.0">
                  <c:v>0.23066356778144836</c:v>
                </c:pt>
                <c:pt idx="93" formatCode="0.0">
                  <c:v>0.30506464838981628</c:v>
                </c:pt>
                <c:pt idx="94" formatCode="0.0">
                  <c:v>0.14421547949314117</c:v>
                </c:pt>
                <c:pt idx="95" formatCode="0.0">
                  <c:v>1.8572315573692322E-2</c:v>
                </c:pt>
                <c:pt idx="96" formatCode="0.0">
                  <c:v>0.16867288947105408</c:v>
                </c:pt>
                <c:pt idx="97" formatCode="0.0">
                  <c:v>0.23526103794574738</c:v>
                </c:pt>
                <c:pt idx="98" formatCode="0.0">
                  <c:v>0.22622485458850861</c:v>
                </c:pt>
                <c:pt idx="99" formatCode="0.0">
                  <c:v>0.24427381157875061</c:v>
                </c:pt>
                <c:pt idx="100" formatCode="0.0">
                  <c:v>0.79454141855239868</c:v>
                </c:pt>
                <c:pt idx="101" formatCode="0.0">
                  <c:v>1.4104256629943848</c:v>
                </c:pt>
                <c:pt idx="102" formatCode="0.0">
                  <c:v>1.6566817760467529</c:v>
                </c:pt>
                <c:pt idx="103" formatCode="0.0">
                  <c:v>1.9778411388397217</c:v>
                </c:pt>
                <c:pt idx="104" formatCode="0.0">
                  <c:v>2.1464195251464844</c:v>
                </c:pt>
                <c:pt idx="105" formatCode="0.0">
                  <c:v>2.1911120414733887</c:v>
                </c:pt>
                <c:pt idx="106" formatCode="0.0">
                  <c:v>2.2402751445770264</c:v>
                </c:pt>
                <c:pt idx="107" formatCode="0.0">
                  <c:v>2.700545072555542</c:v>
                </c:pt>
                <c:pt idx="108" formatCode="0.0">
                  <c:v>2.8657233715057373</c:v>
                </c:pt>
                <c:pt idx="109" formatCode="0.0">
                  <c:v>3.2982020378112793</c:v>
                </c:pt>
                <c:pt idx="110" formatCode="0.0">
                  <c:v>3.3222270011901855</c:v>
                </c:pt>
                <c:pt idx="111" formatCode="0.0">
                  <c:v>3.5621521472930908</c:v>
                </c:pt>
                <c:pt idx="112" formatCode="0.0">
                  <c:v>3.7201347351074219</c:v>
                </c:pt>
                <c:pt idx="113" formatCode="0.0">
                  <c:v>3.5871169567108154</c:v>
                </c:pt>
                <c:pt idx="114" formatCode="0.0">
                  <c:v>4.1000657081604004</c:v>
                </c:pt>
                <c:pt idx="115" formatCode="0.0">
                  <c:v>4.413999080657959</c:v>
                </c:pt>
                <c:pt idx="116" formatCode="0.0">
                  <c:v>4.5243220329284668</c:v>
                </c:pt>
                <c:pt idx="117" formatCode="0.0">
                  <c:v>4.7931809425354004</c:v>
                </c:pt>
                <c:pt idx="118" formatCode="0.0">
                  <c:v>5.251716136932373</c:v>
                </c:pt>
                <c:pt idx="119" formatCode="0.0">
                  <c:v>5.0970401763916016</c:v>
                </c:pt>
                <c:pt idx="120" formatCode="0.0">
                  <c:v>5.4531188011169434</c:v>
                </c:pt>
                <c:pt idx="121" formatCode="0.0">
                  <c:v>5.4552373886108398</c:v>
                </c:pt>
                <c:pt idx="122" formatCode="0.0">
                  <c:v>5.3703031539916992</c:v>
                </c:pt>
                <c:pt idx="123" formatCode="0.0">
                  <c:v>5.4735217094421387</c:v>
                </c:pt>
                <c:pt idx="124" formatCode="0.0">
                  <c:v>5.3737573623657227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in val="4304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8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dirty="0" smtClean="0"/>
              <a:t>איור 5: משקל </a:t>
            </a:r>
            <a:r>
              <a:rPr lang="he-IL" sz="2000" dirty="0"/>
              <a:t>הסעיפים במדד המחירים לצרכן שמעל  ומתחת ליעד </a:t>
            </a:r>
          </a:p>
          <a:p>
            <a:pPr>
              <a:defRPr/>
            </a:pPr>
            <a:r>
              <a:rPr lang="he-IL" sz="2000" dirty="0"/>
              <a:t>(סה"כ 118 סעיפים)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0827414799152535E-2"/>
          <c:y val="0.20669424254027804"/>
          <c:w val="0.9362213228814199"/>
          <c:h val="0.55629174322913955"/>
        </c:manualLayout>
      </c:layout>
      <c:lineChart>
        <c:grouping val="standard"/>
        <c:varyColors val="0"/>
        <c:ser>
          <c:idx val="1"/>
          <c:order val="0"/>
          <c:tx>
            <c:strRef>
              <c:f>'חישוב + גרף'!$DT$17</c:f>
              <c:strCache>
                <c:ptCount val="1"/>
                <c:pt idx="0">
                  <c:v>מעל 3%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76"/>
              <c:tx>
                <c:rich>
                  <a:bodyPr/>
                  <a:lstStyle/>
                  <a:p>
                    <a:fld id="{CF36465F-B52D-43D8-81D7-5362122E6865}" type="VALUE">
                      <a:rPr lang="en-US"/>
                      <a:pPr/>
                      <a:t>[ערך]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4F5-46B5-B51C-8FB054D0CC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'חישוב + גרף'!$DQ$18:$DQ$94</c:f>
              <c:numCache>
                <c:formatCode>m/d/yyyy</c:formatCode>
                <c:ptCount val="7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</c:numCache>
            </c:numRef>
          </c:cat>
          <c:val>
            <c:numRef>
              <c:f>'חישוב + גרף'!$DT$18:$DT$94</c:f>
              <c:numCache>
                <c:formatCode>#,##0.0</c:formatCode>
                <c:ptCount val="77"/>
                <c:pt idx="0">
                  <c:v>9.6050000000000004</c:v>
                </c:pt>
                <c:pt idx="1">
                  <c:v>10.158999999999999</c:v>
                </c:pt>
                <c:pt idx="2">
                  <c:v>12.667999999999999</c:v>
                </c:pt>
                <c:pt idx="3">
                  <c:v>13.116</c:v>
                </c:pt>
                <c:pt idx="4">
                  <c:v>14.356999999999996</c:v>
                </c:pt>
                <c:pt idx="5">
                  <c:v>7.0250000000000004</c:v>
                </c:pt>
                <c:pt idx="6">
                  <c:v>4.16</c:v>
                </c:pt>
                <c:pt idx="7">
                  <c:v>4.8579999999999997</c:v>
                </c:pt>
                <c:pt idx="8">
                  <c:v>7.3180000000000005</c:v>
                </c:pt>
                <c:pt idx="9">
                  <c:v>7.4819999999999993</c:v>
                </c:pt>
                <c:pt idx="10">
                  <c:v>6.6790000000000003</c:v>
                </c:pt>
                <c:pt idx="11">
                  <c:v>6.2790000000000008</c:v>
                </c:pt>
                <c:pt idx="12">
                  <c:v>4.9219999999999997</c:v>
                </c:pt>
                <c:pt idx="13">
                  <c:v>5.6339999999999995</c:v>
                </c:pt>
                <c:pt idx="14">
                  <c:v>5.8869999999999996</c:v>
                </c:pt>
                <c:pt idx="15">
                  <c:v>5.2309999999999999</c:v>
                </c:pt>
                <c:pt idx="16">
                  <c:v>5.7529999999999992</c:v>
                </c:pt>
                <c:pt idx="17">
                  <c:v>27.95</c:v>
                </c:pt>
                <c:pt idx="18">
                  <c:v>21.798999999999999</c:v>
                </c:pt>
                <c:pt idx="19">
                  <c:v>23.148999999999997</c:v>
                </c:pt>
                <c:pt idx="20">
                  <c:v>21.844000000000001</c:v>
                </c:pt>
                <c:pt idx="21">
                  <c:v>11.721999999999998</c:v>
                </c:pt>
                <c:pt idx="22">
                  <c:v>12.797999999999998</c:v>
                </c:pt>
                <c:pt idx="23">
                  <c:v>8.375</c:v>
                </c:pt>
                <c:pt idx="24">
                  <c:v>11.344000000000001</c:v>
                </c:pt>
                <c:pt idx="25">
                  <c:v>27.332999999999998</c:v>
                </c:pt>
                <c:pt idx="26">
                  <c:v>8.3109999999999999</c:v>
                </c:pt>
                <c:pt idx="27">
                  <c:v>13.706999999999999</c:v>
                </c:pt>
                <c:pt idx="28">
                  <c:v>10.495000000000001</c:v>
                </c:pt>
                <c:pt idx="29">
                  <c:v>6.8170000000000002</c:v>
                </c:pt>
                <c:pt idx="30">
                  <c:v>6.2149999999999999</c:v>
                </c:pt>
                <c:pt idx="31">
                  <c:v>8.84</c:v>
                </c:pt>
                <c:pt idx="32">
                  <c:v>8.6720000000000006</c:v>
                </c:pt>
                <c:pt idx="33">
                  <c:v>9.1920000000000002</c:v>
                </c:pt>
                <c:pt idx="34">
                  <c:v>8.6190000000000015</c:v>
                </c:pt>
                <c:pt idx="35">
                  <c:v>8.6140000000000008</c:v>
                </c:pt>
                <c:pt idx="36">
                  <c:v>3.278</c:v>
                </c:pt>
                <c:pt idx="37">
                  <c:v>3.4969999999999999</c:v>
                </c:pt>
                <c:pt idx="38">
                  <c:v>4.508</c:v>
                </c:pt>
                <c:pt idx="39">
                  <c:v>5.2690000000000001</c:v>
                </c:pt>
                <c:pt idx="40">
                  <c:v>3.6890000000000001</c:v>
                </c:pt>
                <c:pt idx="41">
                  <c:v>3.9319999999999999</c:v>
                </c:pt>
                <c:pt idx="42">
                  <c:v>6.1000000000000005</c:v>
                </c:pt>
                <c:pt idx="43">
                  <c:v>4.798</c:v>
                </c:pt>
                <c:pt idx="44">
                  <c:v>5.0309999999999997</c:v>
                </c:pt>
                <c:pt idx="45">
                  <c:v>4.3309999999999995</c:v>
                </c:pt>
                <c:pt idx="46">
                  <c:v>4.258</c:v>
                </c:pt>
                <c:pt idx="47">
                  <c:v>3.6240000000000001</c:v>
                </c:pt>
                <c:pt idx="48">
                  <c:v>3.19</c:v>
                </c:pt>
                <c:pt idx="49">
                  <c:v>1.7149999999999999</c:v>
                </c:pt>
                <c:pt idx="50">
                  <c:v>3.1130000000000004</c:v>
                </c:pt>
                <c:pt idx="51">
                  <c:v>16.151999999999997</c:v>
                </c:pt>
                <c:pt idx="52">
                  <c:v>23.506999999999998</c:v>
                </c:pt>
                <c:pt idx="53">
                  <c:v>25.702999999999996</c:v>
                </c:pt>
                <c:pt idx="54">
                  <c:v>32.581000000000003</c:v>
                </c:pt>
                <c:pt idx="55">
                  <c:v>35.004000000000005</c:v>
                </c:pt>
                <c:pt idx="56">
                  <c:v>38.510000000000005</c:v>
                </c:pt>
                <c:pt idx="57">
                  <c:v>35.439</c:v>
                </c:pt>
                <c:pt idx="58">
                  <c:v>35.054000000000002</c:v>
                </c:pt>
                <c:pt idx="59">
                  <c:v>54.129999999999995</c:v>
                </c:pt>
                <c:pt idx="60">
                  <c:v>35.005000000000003</c:v>
                </c:pt>
                <c:pt idx="61">
                  <c:v>39.164000000000001</c:v>
                </c:pt>
                <c:pt idx="62">
                  <c:v>39.791000000000011</c:v>
                </c:pt>
                <c:pt idx="63">
                  <c:v>55.995999999999995</c:v>
                </c:pt>
                <c:pt idx="64">
                  <c:v>60.909000000000006</c:v>
                </c:pt>
                <c:pt idx="65">
                  <c:v>61.190999999999995</c:v>
                </c:pt>
                <c:pt idx="66">
                  <c:v>65.567999999999984</c:v>
                </c:pt>
                <c:pt idx="67">
                  <c:v>72.593999999999994</c:v>
                </c:pt>
                <c:pt idx="68">
                  <c:v>70.436999999999998</c:v>
                </c:pt>
                <c:pt idx="69">
                  <c:v>72.509999999999991</c:v>
                </c:pt>
                <c:pt idx="70">
                  <c:v>71.72999999999999</c:v>
                </c:pt>
                <c:pt idx="71">
                  <c:v>72.243000000000009</c:v>
                </c:pt>
                <c:pt idx="72">
                  <c:v>72.784999999999997</c:v>
                </c:pt>
                <c:pt idx="73">
                  <c:v>74.447000000000003</c:v>
                </c:pt>
                <c:pt idx="74">
                  <c:v>72.962000000000018</c:v>
                </c:pt>
                <c:pt idx="75">
                  <c:v>72.685000000000002</c:v>
                </c:pt>
                <c:pt idx="76">
                  <c:v>71.989000000000004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F5-46B5-B51C-8FB054D0CCA7}"/>
            </c:ext>
          </c:extLst>
        </c:ser>
        <c:ser>
          <c:idx val="3"/>
          <c:order val="1"/>
          <c:tx>
            <c:strRef>
              <c:f>'חישוב + גרף'!$DV$17</c:f>
              <c:strCache>
                <c:ptCount val="1"/>
                <c:pt idx="0">
                  <c:v>מעל 5%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76"/>
              <c:tx>
                <c:rich>
                  <a:bodyPr/>
                  <a:lstStyle/>
                  <a:p>
                    <a:fld id="{C903BB50-9151-4080-9CFE-5123C985EDD4}" type="VALUE">
                      <a:rPr lang="en-US"/>
                      <a:pPr/>
                      <a:t>[ערך]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4F5-46B5-B51C-8FB054D0CC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'חישוב + גרף'!$DQ$18:$DQ$94</c:f>
              <c:numCache>
                <c:formatCode>m/d/yyyy</c:formatCode>
                <c:ptCount val="7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</c:numCache>
            </c:numRef>
          </c:cat>
          <c:val>
            <c:numRef>
              <c:f>'חישוב + גרף'!$DV$18:$DV$94</c:f>
              <c:numCache>
                <c:formatCode>#,##0.0</c:formatCode>
                <c:ptCount val="77"/>
                <c:pt idx="0">
                  <c:v>0.89200000000000013</c:v>
                </c:pt>
                <c:pt idx="1">
                  <c:v>1.3069999999999999</c:v>
                </c:pt>
                <c:pt idx="2">
                  <c:v>3.528</c:v>
                </c:pt>
                <c:pt idx="3">
                  <c:v>4.2300000000000004</c:v>
                </c:pt>
                <c:pt idx="4">
                  <c:v>4.5819999999999999</c:v>
                </c:pt>
                <c:pt idx="5">
                  <c:v>0</c:v>
                </c:pt>
                <c:pt idx="6">
                  <c:v>0</c:v>
                </c:pt>
                <c:pt idx="7">
                  <c:v>0.76300000000000001</c:v>
                </c:pt>
                <c:pt idx="8">
                  <c:v>0</c:v>
                </c:pt>
                <c:pt idx="9">
                  <c:v>2.5270000000000001</c:v>
                </c:pt>
                <c:pt idx="10">
                  <c:v>1.764</c:v>
                </c:pt>
                <c:pt idx="11">
                  <c:v>0.19700000000000001</c:v>
                </c:pt>
                <c:pt idx="12">
                  <c:v>0.59399999999999997</c:v>
                </c:pt>
                <c:pt idx="13">
                  <c:v>1.476</c:v>
                </c:pt>
                <c:pt idx="14">
                  <c:v>5.0999999999999996</c:v>
                </c:pt>
                <c:pt idx="15">
                  <c:v>0.30199999999999999</c:v>
                </c:pt>
                <c:pt idx="16">
                  <c:v>5.2209999999999992</c:v>
                </c:pt>
                <c:pt idx="17">
                  <c:v>6.5739999999999998</c:v>
                </c:pt>
                <c:pt idx="18">
                  <c:v>7.0230000000000006</c:v>
                </c:pt>
                <c:pt idx="19">
                  <c:v>0.99</c:v>
                </c:pt>
                <c:pt idx="20">
                  <c:v>2.6360000000000001</c:v>
                </c:pt>
                <c:pt idx="21">
                  <c:v>1.7530000000000001</c:v>
                </c:pt>
                <c:pt idx="22">
                  <c:v>2.7389999999999999</c:v>
                </c:pt>
                <c:pt idx="23">
                  <c:v>6.819</c:v>
                </c:pt>
                <c:pt idx="24">
                  <c:v>7.2929999999999993</c:v>
                </c:pt>
                <c:pt idx="25">
                  <c:v>3.2530000000000001</c:v>
                </c:pt>
                <c:pt idx="26">
                  <c:v>3.3029999999999999</c:v>
                </c:pt>
                <c:pt idx="27">
                  <c:v>3.9649999999999999</c:v>
                </c:pt>
                <c:pt idx="28">
                  <c:v>4.7840000000000007</c:v>
                </c:pt>
                <c:pt idx="29">
                  <c:v>2.7320000000000002</c:v>
                </c:pt>
                <c:pt idx="30">
                  <c:v>1.9129999999999998</c:v>
                </c:pt>
                <c:pt idx="31">
                  <c:v>1.9629999999999999</c:v>
                </c:pt>
                <c:pt idx="32">
                  <c:v>2.121</c:v>
                </c:pt>
                <c:pt idx="33">
                  <c:v>3.1060000000000003</c:v>
                </c:pt>
                <c:pt idx="34">
                  <c:v>3.2340000000000004</c:v>
                </c:pt>
                <c:pt idx="35">
                  <c:v>1.0389999999999999</c:v>
                </c:pt>
                <c:pt idx="36">
                  <c:v>0.80399999999999994</c:v>
                </c:pt>
                <c:pt idx="37">
                  <c:v>0.80399999999999994</c:v>
                </c:pt>
                <c:pt idx="38">
                  <c:v>1.9789999999999999</c:v>
                </c:pt>
                <c:pt idx="39">
                  <c:v>2.0989999999999998</c:v>
                </c:pt>
                <c:pt idx="40">
                  <c:v>0.97099999999999986</c:v>
                </c:pt>
                <c:pt idx="41">
                  <c:v>1.2749999999999999</c:v>
                </c:pt>
                <c:pt idx="42">
                  <c:v>1.5089999999999999</c:v>
                </c:pt>
                <c:pt idx="43">
                  <c:v>0.59099999999999997</c:v>
                </c:pt>
                <c:pt idx="44">
                  <c:v>2.0019999999999998</c:v>
                </c:pt>
                <c:pt idx="45">
                  <c:v>1.8820000000000001</c:v>
                </c:pt>
                <c:pt idx="46">
                  <c:v>1.8349999999999997</c:v>
                </c:pt>
                <c:pt idx="47">
                  <c:v>2.9820000000000002</c:v>
                </c:pt>
                <c:pt idx="48">
                  <c:v>1.252</c:v>
                </c:pt>
                <c:pt idx="49">
                  <c:v>0.98000000000000009</c:v>
                </c:pt>
                <c:pt idx="50">
                  <c:v>0.98000000000000009</c:v>
                </c:pt>
                <c:pt idx="51">
                  <c:v>15.135999999999999</c:v>
                </c:pt>
                <c:pt idx="52">
                  <c:v>14.907</c:v>
                </c:pt>
                <c:pt idx="53">
                  <c:v>5.2029999999999994</c:v>
                </c:pt>
                <c:pt idx="54">
                  <c:v>8.8060000000000009</c:v>
                </c:pt>
                <c:pt idx="55">
                  <c:v>5.5410000000000004</c:v>
                </c:pt>
                <c:pt idx="56">
                  <c:v>8.4630000000000027</c:v>
                </c:pt>
                <c:pt idx="57">
                  <c:v>20.261000000000003</c:v>
                </c:pt>
                <c:pt idx="58">
                  <c:v>19.653000000000002</c:v>
                </c:pt>
                <c:pt idx="59">
                  <c:v>20.991000000000003</c:v>
                </c:pt>
                <c:pt idx="60">
                  <c:v>24.469000000000001</c:v>
                </c:pt>
                <c:pt idx="61">
                  <c:v>25.400000000000002</c:v>
                </c:pt>
                <c:pt idx="62">
                  <c:v>23.976999999999997</c:v>
                </c:pt>
                <c:pt idx="63">
                  <c:v>23.124000000000002</c:v>
                </c:pt>
                <c:pt idx="64">
                  <c:v>24.241000000000003</c:v>
                </c:pt>
                <c:pt idx="65">
                  <c:v>26.616000000000003</c:v>
                </c:pt>
                <c:pt idx="66">
                  <c:v>29.954000000000001</c:v>
                </c:pt>
                <c:pt idx="67">
                  <c:v>49.631</c:v>
                </c:pt>
                <c:pt idx="68">
                  <c:v>50.007000000000012</c:v>
                </c:pt>
                <c:pt idx="69">
                  <c:v>50.727000000000011</c:v>
                </c:pt>
                <c:pt idx="70">
                  <c:v>51.527999999999999</c:v>
                </c:pt>
                <c:pt idx="71">
                  <c:v>51.128</c:v>
                </c:pt>
                <c:pt idx="72">
                  <c:v>57.52800000000002</c:v>
                </c:pt>
                <c:pt idx="73">
                  <c:v>56.286000000000016</c:v>
                </c:pt>
                <c:pt idx="74">
                  <c:v>44.227000000000018</c:v>
                </c:pt>
                <c:pt idx="75">
                  <c:v>46.025000000000006</c:v>
                </c:pt>
                <c:pt idx="76">
                  <c:v>46.397000000000006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F5-46B5-B51C-8FB054D0CCA7}"/>
            </c:ext>
          </c:extLst>
        </c:ser>
        <c:ser>
          <c:idx val="5"/>
          <c:order val="2"/>
          <c:tx>
            <c:strRef>
              <c:f>'חישוב + גרף'!$DX$17</c:f>
              <c:strCache>
                <c:ptCount val="1"/>
                <c:pt idx="0">
                  <c:v>מעל 7%</c:v>
                </c:pt>
              </c:strCache>
            </c:strRef>
          </c:tx>
          <c:spPr>
            <a:ln w="76200" cap="rnd">
              <a:solidFill>
                <a:schemeClr val="bg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76"/>
              <c:tx>
                <c:rich>
                  <a:bodyPr/>
                  <a:lstStyle/>
                  <a:p>
                    <a:fld id="{E745E292-5F4E-4919-997A-FFB3DD26EB89}" type="VALUE">
                      <a:rPr lang="en-US"/>
                      <a:pPr/>
                      <a:t>[ערך]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4F5-46B5-B51C-8FB054D0CC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'חישוב + גרף'!$DQ$18:$DQ$94</c:f>
              <c:numCache>
                <c:formatCode>m/d/yyyy</c:formatCode>
                <c:ptCount val="7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</c:numCache>
            </c:numRef>
          </c:cat>
          <c:val>
            <c:numRef>
              <c:f>'חישוב + גרף'!$DX$18:$DX$94</c:f>
              <c:numCache>
                <c:formatCode>#,##0.0</c:formatCode>
                <c:ptCount val="77"/>
                <c:pt idx="0">
                  <c:v>0.89200000000000013</c:v>
                </c:pt>
                <c:pt idx="1">
                  <c:v>0.99</c:v>
                </c:pt>
                <c:pt idx="2">
                  <c:v>0.99</c:v>
                </c:pt>
                <c:pt idx="3">
                  <c:v>2.2719999999999998</c:v>
                </c:pt>
                <c:pt idx="4">
                  <c:v>3.8109999999999999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0.35099999999999998</c:v>
                </c:pt>
                <c:pt idx="10">
                  <c:v>0</c:v>
                </c:pt>
                <c:pt idx="11">
                  <c:v>0.19700000000000001</c:v>
                </c:pt>
                <c:pt idx="12">
                  <c:v>0</c:v>
                </c:pt>
                <c:pt idx="13">
                  <c:v>0</c:v>
                </c:pt>
                <c:pt idx="14">
                  <c:v>5.0789999999999997</c:v>
                </c:pt>
                <c:pt idx="15">
                  <c:v>3.9E-2</c:v>
                </c:pt>
                <c:pt idx="16">
                  <c:v>3.9E-2</c:v>
                </c:pt>
                <c:pt idx="17">
                  <c:v>2.3109999999999999</c:v>
                </c:pt>
                <c:pt idx="18">
                  <c:v>2.3109999999999999</c:v>
                </c:pt>
                <c:pt idx="19">
                  <c:v>0.99</c:v>
                </c:pt>
                <c:pt idx="20">
                  <c:v>0.99</c:v>
                </c:pt>
                <c:pt idx="21">
                  <c:v>1.7530000000000001</c:v>
                </c:pt>
                <c:pt idx="22">
                  <c:v>2.3109999999999999</c:v>
                </c:pt>
                <c:pt idx="23">
                  <c:v>2.2719999999999998</c:v>
                </c:pt>
                <c:pt idx="24">
                  <c:v>2.2719999999999998</c:v>
                </c:pt>
                <c:pt idx="25">
                  <c:v>2.4490000000000003</c:v>
                </c:pt>
                <c:pt idx="26">
                  <c:v>2.4490000000000003</c:v>
                </c:pt>
                <c:pt idx="27">
                  <c:v>2.4490000000000003</c:v>
                </c:pt>
                <c:pt idx="28">
                  <c:v>2.4490000000000003</c:v>
                </c:pt>
                <c:pt idx="29">
                  <c:v>0.753</c:v>
                </c:pt>
                <c:pt idx="30">
                  <c:v>0.753</c:v>
                </c:pt>
                <c:pt idx="31">
                  <c:v>0.753</c:v>
                </c:pt>
                <c:pt idx="32">
                  <c:v>0</c:v>
                </c:pt>
                <c:pt idx="33">
                  <c:v>8.8999999999999996E-2</c:v>
                </c:pt>
                <c:pt idx="34">
                  <c:v>1.175</c:v>
                </c:pt>
                <c:pt idx="35">
                  <c:v>1.2E-2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1.2949999999999999</c:v>
                </c:pt>
                <c:pt idx="40">
                  <c:v>0.16699999999999998</c:v>
                </c:pt>
                <c:pt idx="41">
                  <c:v>0.16699999999999998</c:v>
                </c:pt>
                <c:pt idx="42">
                  <c:v>1.3420000000000001</c:v>
                </c:pt>
                <c:pt idx="43">
                  <c:v>0.30399999999999999</c:v>
                </c:pt>
                <c:pt idx="44">
                  <c:v>0.30399999999999999</c:v>
                </c:pt>
                <c:pt idx="45">
                  <c:v>1.7149999999999999</c:v>
                </c:pt>
                <c:pt idx="46">
                  <c:v>1.7149999999999999</c:v>
                </c:pt>
                <c:pt idx="47">
                  <c:v>0.41299999999999998</c:v>
                </c:pt>
                <c:pt idx="48">
                  <c:v>0.753</c:v>
                </c:pt>
                <c:pt idx="49">
                  <c:v>0.98000000000000009</c:v>
                </c:pt>
                <c:pt idx="50">
                  <c:v>0.98000000000000009</c:v>
                </c:pt>
                <c:pt idx="51">
                  <c:v>0.98000000000000009</c:v>
                </c:pt>
                <c:pt idx="52">
                  <c:v>2.5089999999999995</c:v>
                </c:pt>
                <c:pt idx="53">
                  <c:v>3.7789999999999999</c:v>
                </c:pt>
                <c:pt idx="54">
                  <c:v>2.7359999999999998</c:v>
                </c:pt>
                <c:pt idx="55">
                  <c:v>3.6229999999999998</c:v>
                </c:pt>
                <c:pt idx="56">
                  <c:v>4.4279999999999999</c:v>
                </c:pt>
                <c:pt idx="57">
                  <c:v>5.4630000000000001</c:v>
                </c:pt>
                <c:pt idx="58">
                  <c:v>19.55</c:v>
                </c:pt>
                <c:pt idx="59">
                  <c:v>19.379000000000001</c:v>
                </c:pt>
                <c:pt idx="60">
                  <c:v>5.3730000000000011</c:v>
                </c:pt>
                <c:pt idx="61">
                  <c:v>18.556000000000001</c:v>
                </c:pt>
                <c:pt idx="62">
                  <c:v>17.261000000000003</c:v>
                </c:pt>
                <c:pt idx="63">
                  <c:v>19.084000000000003</c:v>
                </c:pt>
                <c:pt idx="64">
                  <c:v>19.482000000000003</c:v>
                </c:pt>
                <c:pt idx="65">
                  <c:v>18.375999999999998</c:v>
                </c:pt>
                <c:pt idx="66">
                  <c:v>21.769000000000002</c:v>
                </c:pt>
                <c:pt idx="67">
                  <c:v>24.310000000000006</c:v>
                </c:pt>
                <c:pt idx="68">
                  <c:v>19.574000000000002</c:v>
                </c:pt>
                <c:pt idx="69">
                  <c:v>23.21</c:v>
                </c:pt>
                <c:pt idx="70">
                  <c:v>10.681000000000001</c:v>
                </c:pt>
                <c:pt idx="71">
                  <c:v>22.894000000000002</c:v>
                </c:pt>
                <c:pt idx="72">
                  <c:v>24.128</c:v>
                </c:pt>
                <c:pt idx="73">
                  <c:v>13.700000000000003</c:v>
                </c:pt>
                <c:pt idx="74">
                  <c:v>13.382</c:v>
                </c:pt>
                <c:pt idx="75">
                  <c:v>29.964000000000006</c:v>
                </c:pt>
                <c:pt idx="76">
                  <c:v>30.310000000000002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F5-46B5-B51C-8FB054D0C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3742591"/>
        <c:axId val="1633739679"/>
      </c:lineChart>
      <c:dateAx>
        <c:axId val="1633742591"/>
        <c:scaling>
          <c:orientation val="minMax"/>
          <c:min val="44197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633739679"/>
        <c:crosses val="autoZero"/>
        <c:auto val="1"/>
        <c:lblOffset val="100"/>
        <c:baseTimeUnit val="months"/>
      </c:dateAx>
      <c:valAx>
        <c:axId val="1633739679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633742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chart" Target="../charts/chart38.xml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2021</a:t>
          </a:r>
          <a:r>
            <a:rPr lang="he-IL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0.91651</cdr:x>
      <cdr:y>0.11808</cdr:y>
    </cdr:from>
    <cdr:to>
      <cdr:x>0.91651</cdr:x>
      <cdr:y>0.85106</cdr:y>
    </cdr:to>
    <cdr:cxnSp macro="">
      <cdr:nvCxnSpPr>
        <cdr:cNvPr id="2" name="מחבר ישר 1"/>
        <cdr:cNvCxnSpPr/>
      </cdr:nvCxnSpPr>
      <cdr:spPr>
        <a:xfrm xmlns:a="http://schemas.openxmlformats.org/drawingml/2006/main" flipH="1">
          <a:off x="8147778" y="608659"/>
          <a:ext cx="0" cy="377824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0.90933</cdr:x>
      <cdr:y>0</cdr:y>
    </cdr:from>
    <cdr:to>
      <cdr:x>1</cdr:x>
      <cdr:y>0.19187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083944" y="0"/>
          <a:ext cx="806056" cy="989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>
            <a:lnSpc>
              <a:spcPts val="1000"/>
            </a:lnSpc>
          </a:pPr>
          <a:r>
            <a:rPr lang="he-IL" sz="10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0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המחקר: </a:t>
          </a:r>
          <a:endParaRPr lang="he-IL" sz="10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0.06936</cdr:x>
      <cdr:y>0.80068</cdr:y>
    </cdr:from>
    <cdr:to>
      <cdr:x>0.9984</cdr:x>
      <cdr:y>0.94404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254" y="5451114"/>
          <a:ext cx="9687594" cy="976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r>
            <a:rPr lang="he-IL" sz="1100">
              <a:latin typeface="David" panose="020E0502060401010101" pitchFamily="34" charset="-79"/>
              <a:cs typeface="David" panose="020E0502060401010101" pitchFamily="34" charset="-79"/>
            </a:rPr>
            <a:t>* שב"א</a:t>
          </a:r>
          <a:r>
            <a:rPr lang="he-IL" sz="1100" baseline="0">
              <a:latin typeface="David" panose="020E0502060401010101" pitchFamily="34" charset="-79"/>
              <a:cs typeface="David" panose="020E0502060401010101" pitchFamily="34" charset="-79"/>
            </a:rPr>
            <a:t>- נתונים במחירים שוטפים, כולל (לפחות חלקית) רכישות של זרים בישראל.</a:t>
          </a:r>
        </a:p>
        <a:p xmlns:a="http://schemas.openxmlformats.org/drawingml/2006/main">
          <a:pPr rtl="1"/>
          <a:r>
            <a:rPr lang="he-IL" sz="1100" baseline="0">
              <a:latin typeface="David" panose="020E0502060401010101" pitchFamily="34" charset="-79"/>
              <a:cs typeface="David" panose="020E0502060401010101" pitchFamily="34" charset="-79"/>
            </a:rPr>
            <a:t>  למ"ס - נתונים במחירים קבועים, רכישות של ישראלים בלבד.</a:t>
          </a:r>
        </a:p>
        <a:p xmlns:a="http://schemas.openxmlformats.org/drawingml/2006/main">
          <a:pPr rtl="1"/>
          <a:r>
            <a:rPr lang="he-IL" sz="1100" baseline="0">
              <a:latin typeface="David" panose="020E0502060401010101" pitchFamily="34" charset="-79"/>
              <a:cs typeface="David" panose="020E0502060401010101" pitchFamily="34" charset="-79"/>
            </a:rPr>
            <a:t>  מגמת טרום משבר: למ"ס מ-2012 עד 2019; שב"א מ-2016 עד 2019</a:t>
          </a:r>
        </a:p>
        <a:p xmlns:a="http://schemas.openxmlformats.org/drawingml/2006/main">
          <a:pPr rtl="1"/>
          <a:r>
            <a:rPr lang="he-IL" sz="1100" b="1" baseline="0">
              <a:latin typeface="David" panose="020E0502060401010101" pitchFamily="34" charset="-79"/>
              <a:cs typeface="David" panose="020E0502060401010101" pitchFamily="34" charset="-79"/>
            </a:rPr>
            <a:t>המקור</a:t>
          </a:r>
          <a:r>
            <a:rPr lang="he-IL" sz="1100" baseline="0">
              <a:latin typeface="David" panose="020E0502060401010101" pitchFamily="34" charset="-79"/>
              <a:cs typeface="David" panose="020E0502060401010101" pitchFamily="34" charset="-79"/>
            </a:rPr>
            <a:t>: למ"ס, שב"א ועיבודי בנק ישראל</a:t>
          </a:r>
        </a:p>
        <a:p xmlns:a="http://schemas.openxmlformats.org/drawingml/2006/main">
          <a:pPr rtl="1"/>
          <a:r>
            <a:rPr lang="he-IL" sz="1100" baseline="0">
              <a:latin typeface="David" panose="020E0502060401010101" pitchFamily="34" charset="-79"/>
              <a:cs typeface="David" panose="020E0502060401010101" pitchFamily="34" charset="-79"/>
            </a:rPr>
            <a:t>* </a:t>
          </a:r>
          <a:r>
            <a:rPr lang="he-IL" sz="1100">
              <a:latin typeface="David" panose="020E0502060401010101" pitchFamily="34" charset="-79"/>
              <a:cs typeface="David" panose="020E0502060401010101" pitchFamily="34" charset="-79"/>
            </a:rPr>
            <a:t>הנתונים לא כוללים רכישות של ישראלים בחו"ל או באתרים בחו"ל.</a:t>
          </a:r>
          <a:endParaRPr lang="en-US" sz="110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rtl="1"/>
          <a:r>
            <a:rPr lang="he-IL" sz="1100">
              <a:latin typeface="David" panose="020E0502060401010101" pitchFamily="34" charset="-79"/>
              <a:cs typeface="David" panose="020E0502060401010101" pitchFamily="34" charset="-79"/>
            </a:rPr>
            <a:t>*הנתון האחרון בסדרת שבא מתוקננת מתבסס על ההנחה ששיעור</a:t>
          </a:r>
          <a:r>
            <a:rPr lang="he-IL" sz="1100" baseline="0">
              <a:latin typeface="David" panose="020E0502060401010101" pitchFamily="34" charset="-79"/>
              <a:cs typeface="David" panose="020E0502060401010101" pitchFamily="34" charset="-79"/>
            </a:rPr>
            <a:t> הגידול במדד המחירים ללא בינוי בנתונים מקוריים יהיה זהה לשיעור המקביל בנתונים מנוכי מגמה.</a:t>
          </a:r>
        </a:p>
        <a:p xmlns:a="http://schemas.openxmlformats.org/drawingml/2006/main">
          <a:pPr rtl="1"/>
          <a:r>
            <a:rPr lang="he-IL" sz="1100" baseline="0">
              <a:latin typeface="David" panose="020E0502060401010101" pitchFamily="34" charset="-79"/>
              <a:cs typeface="David" panose="020E0502060401010101" pitchFamily="34" charset="-79"/>
            </a:rPr>
            <a:t>בנוסף, הנתון האחרון מתבסס על קדם-מדד, ולא על מדד סופי</a:t>
          </a:r>
          <a:endParaRPr lang="he-IL" sz="110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rtl="1"/>
          <a:endParaRPr lang="he-IL" sz="110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0.9348</cdr:x>
      <cdr:y>0.30214</cdr:y>
    </cdr:from>
    <cdr:to>
      <cdr:x>0.99808</cdr:x>
      <cdr:y>0.34698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865" y="1925311"/>
          <a:ext cx="628660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0.36815</cdr:y>
    </cdr:from>
    <cdr:to>
      <cdr:x>1</cdr:x>
      <cdr:y>0.41299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45923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0.55181</cdr:y>
    </cdr:from>
    <cdr:to>
      <cdr:x>1</cdr:x>
      <cdr:y>0.59665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516235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0.59463</cdr:y>
    </cdr:from>
    <cdr:to>
      <cdr:x>1</cdr:x>
      <cdr:y>0.63947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3789085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0.31205</cdr:x>
      <cdr:y>0.15336</cdr:y>
    </cdr:from>
    <cdr:to>
      <cdr:x>0.71843</cdr:x>
      <cdr:y>0.77393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2573642" y="818028"/>
          <a:ext cx="3351630" cy="33101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  <a:alpha val="3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0.46351</cdr:x>
      <cdr:y>0.92669</cdr:y>
    </cdr:from>
    <cdr:to>
      <cdr:x>1</cdr:x>
      <cdr:y>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011282" y="5640619"/>
          <a:ext cx="4642862" cy="44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0.46351</cdr:x>
      <cdr:y>0.92669</cdr:y>
    </cdr:from>
    <cdr:to>
      <cdr:x>1</cdr:x>
      <cdr:y>1</cdr:y>
    </cdr:to>
    <cdr:sp macro="" textlink="">
      <cdr:nvSpPr>
        <cdr:cNvPr id="3" name="TextBox 12"/>
        <cdr:cNvSpPr txBox="1"/>
      </cdr:nvSpPr>
      <cdr:spPr>
        <a:xfrm xmlns:a="http://schemas.openxmlformats.org/drawingml/2006/main">
          <a:off x="4011282" y="5640619"/>
          <a:ext cx="4642862" cy="44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0.29763</cdr:x>
      <cdr:y>0.2721</cdr:y>
    </cdr:from>
    <cdr:to>
      <cdr:x>0.3782</cdr:x>
      <cdr:y>0.35536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64374" y="1077498"/>
          <a:ext cx="667120" cy="329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fld id="{3B12CEEF-447C-4488-9D2B-F4721B951E83}" type="TxLink">
            <a:rPr lang="en-US" sz="1200" b="0" i="0" u="none" strike="noStrike" dirty="0">
              <a:solidFill>
                <a:srgbClr val="FF0000"/>
              </a:solidFill>
              <a:latin typeface="Arial"/>
              <a:ea typeface="+mn-ea"/>
              <a:cs typeface="Arial"/>
            </a:rPr>
            <a:pPr marL="0" indent="0" algn="ctr"/>
            <a:t> </a:t>
          </a:fld>
          <a:endParaRPr lang="he-IL" sz="1200" b="1" i="0" u="none" strike="noStrike" dirty="0">
            <a:solidFill>
              <a:srgbClr val="FF0000"/>
            </a:solidFill>
            <a:latin typeface="Arial"/>
            <a:ea typeface="+mn-ea"/>
            <a:cs typeface="Arial"/>
          </a:endParaRPr>
        </a:p>
      </cdr:txBody>
    </cdr:sp>
  </cdr:relSizeAnchor>
  <cdr:relSizeAnchor xmlns:cdr="http://schemas.openxmlformats.org/drawingml/2006/chartDrawing">
    <cdr:from>
      <cdr:x>0.46351</cdr:x>
      <cdr:y>0.92669</cdr:y>
    </cdr:from>
    <cdr:to>
      <cdr:x>1</cdr:x>
      <cdr:y>1</cdr:y>
    </cdr:to>
    <cdr:sp macro="" textlink="">
      <cdr:nvSpPr>
        <cdr:cNvPr id="6" name="TextBox 12"/>
        <cdr:cNvSpPr txBox="1"/>
      </cdr:nvSpPr>
      <cdr:spPr>
        <a:xfrm xmlns:a="http://schemas.openxmlformats.org/drawingml/2006/main">
          <a:off x="4011282" y="5640619"/>
          <a:ext cx="4642862" cy="44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0.22126</cdr:x>
      <cdr:y>0.92525</cdr:y>
    </cdr:from>
    <cdr:to>
      <cdr:x>0.97555</cdr:x>
      <cdr:y>0.98908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2581256" y="4729625"/>
          <a:ext cx="8799642" cy="32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0.94762</cdr:x>
      <cdr:y>0.13027</cdr:y>
    </cdr:from>
    <cdr:to>
      <cdr:x>0.98705</cdr:x>
      <cdr:y>0.18716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9991710" y="706372"/>
          <a:ext cx="415750" cy="30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endParaRPr lang="he-IL" sz="16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</cdr:x>
      <cdr:y>0.94686</cdr:y>
    </cdr:from>
    <cdr:to>
      <cdr:x>0.99445</cdr:x>
      <cdr:y>0.98572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72000" y="5051507"/>
          <a:ext cx="4521251" cy="207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0.00556</cdr:x>
      <cdr:y>0.0101</cdr:y>
    </cdr:from>
    <cdr:to>
      <cdr:x>0.14796</cdr:x>
      <cdr:y>0.14084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1" y="50794"/>
          <a:ext cx="1302098" cy="65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03/07/22 = 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0.13883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</cdr:x>
      <cdr:y>0.00203</cdr:y>
    </cdr:from>
    <cdr:to>
      <cdr:x>1</cdr:x>
      <cdr:y>0.20189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10720"/>
          <a:ext cx="9022702" cy="10554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r>
            <a:rPr lang="he-IL" sz="2000" b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</a:t>
          </a:r>
          <a:r>
            <a:rPr lang="he-IL" sz="2000" b="1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32: </a:t>
          </a:r>
          <a:r>
            <a:rPr lang="he-IL" sz="2000" b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האינפלציה במדד המחירים לצרכן ואינפלציית הליבה במשקים העיקריים ובישראל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0.141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0.10684</cdr:x>
      <cdr:y>0.96067</cdr:y>
    </cdr:from>
    <cdr:to>
      <cdr:x>0.53732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219200" y="6048400"/>
          <a:ext cx="4912151" cy="24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ארה"ב - </a:t>
          </a:r>
          <a:r>
            <a:rPr lang="en-US" sz="1400" baseline="0">
              <a:latin typeface="David" panose="020E0502060401010101" pitchFamily="34" charset="-79"/>
              <a:cs typeface="David" panose="020E0502060401010101" pitchFamily="34" charset="-79"/>
            </a:rPr>
            <a:t>Core PCE</a:t>
          </a:r>
          <a:endParaRPr lang="he-IL" sz="140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0.02495</cdr:x>
      <cdr:y>0.05246</cdr:y>
    </cdr:from>
    <cdr:to>
      <cdr:x>0.97505</cdr:x>
      <cdr:y>0.10957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25116" y="277028"/>
          <a:ext cx="8572469" cy="3016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ינוא</a:t>
          </a:r>
          <a:r>
            <a:rPr lang="he-IL" sz="20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ר 2016 עד מאי 2023</a:t>
          </a:r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0.15925</cdr:y>
    </cdr:from>
    <cdr:to>
      <cdr:x>1</cdr:x>
      <cdr:y>0.20408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809012"/>
          <a:ext cx="588162" cy="227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5.125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0.22329</cdr:y>
    </cdr:from>
    <cdr:to>
      <cdr:x>1</cdr:x>
      <cdr:y>0.26813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1134288"/>
          <a:ext cx="485838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4.75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0.70193</cdr:y>
    </cdr:from>
    <cdr:to>
      <cdr:x>1</cdr:x>
      <cdr:y>0.74677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565802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0.92122</cdr:x>
      <cdr:y>0.34516</cdr:y>
    </cdr:from>
    <cdr:to>
      <cdr:x>0.98929</cdr:x>
      <cdr:y>0.39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189608" y="1753413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3.5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0.94809</cdr:x>
      <cdr:y>0.19611</cdr:y>
    </cdr:from>
    <cdr:to>
      <cdr:x>1</cdr:x>
      <cdr:y>0.2326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93759" y="1037432"/>
          <a:ext cx="465052" cy="193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5C3F0FF-E0DF-4A2E-AA7F-99B7A1EB447A}" type="TxLink">
            <a:rPr lang="en-US" sz="12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4.9</a:t>
          </a:fld>
          <a:endParaRPr lang="he-IL" sz="12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0.94046</cdr:x>
      <cdr:y>0.23574</cdr:y>
    </cdr:from>
    <cdr:to>
      <cdr:x>1</cdr:x>
      <cdr:y>0.27008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25403" y="1247073"/>
          <a:ext cx="533408" cy="181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F7B6878-78F3-4541-A1E6-65AC209FF95C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4.6</a:t>
          </a:fld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0.94809</cdr:x>
      <cdr:y>0.15202</cdr:y>
    </cdr:from>
    <cdr:to>
      <cdr:x>1</cdr:x>
      <cdr:y>0.18851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93759" y="804182"/>
          <a:ext cx="465052" cy="193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5.1</a:t>
          </a:r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0.00556</cdr:x>
      <cdr:y>0.00986</cdr:y>
    </cdr:from>
    <cdr:to>
      <cdr:x>0.14074</cdr:x>
      <cdr:y>0.10883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800" y="50800"/>
          <a:ext cx="1236115" cy="509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04/07/22 = 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נובמבר 2017 עד מאי 2023</a:t>
          </a:r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4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0.69993</cdr:x>
      <cdr:y>0.07305</cdr:y>
    </cdr:from>
    <cdr:to>
      <cdr:x>0.92654</cdr:x>
      <cdr:y>0.1902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82003" y="328997"/>
          <a:ext cx="997842" cy="527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0.92426</cdr:x>
      <cdr:y>0.36022</cdr:y>
    </cdr:from>
    <cdr:to>
      <cdr:x>1</cdr:x>
      <cdr:y>0.40506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16671" y="1840953"/>
          <a:ext cx="673329" cy="229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2.8</a:t>
          </a:r>
          <a:r>
            <a:rPr lang="en-US" sz="1400" b="1" i="0" u="none" strike="noStrike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%</a:t>
          </a:r>
          <a:endParaRPr lang="he-IL" sz="1400" b="1" dirty="0">
            <a:solidFill>
              <a:schemeClr val="accent2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0.32239</cdr:y>
    </cdr:from>
    <cdr:to>
      <cdr:x>1</cdr:x>
      <cdr:y>0.36724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208137" y="1647619"/>
          <a:ext cx="681863" cy="229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2.8%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0.25774</cdr:y>
    </cdr:from>
    <cdr:to>
      <cdr:x>1</cdr:x>
      <cdr:y>0.30258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16671" y="1317233"/>
          <a:ext cx="673329" cy="229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3.0%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0.78869</cdr:x>
      <cdr:y>0.02369</cdr:y>
    </cdr:from>
    <cdr:to>
      <cdr:x>0.93619</cdr:x>
      <cdr:y>0.09116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011458" y="120365"/>
          <a:ext cx="1311275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0.2878</cdr:y>
    </cdr:from>
    <cdr:to>
      <cdr:x>1</cdr:x>
      <cdr:y>0.33264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216671" y="1470835"/>
          <a:ext cx="673329" cy="229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2.9%</a:t>
          </a:r>
          <a:endParaRPr lang="he-IL" sz="14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0.10676</cdr:x>
      <cdr:y>0.93376</cdr:y>
    </cdr:from>
    <cdr:to>
      <cdr:x>1</cdr:x>
      <cdr:y>0.98564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949096" y="4743510"/>
          <a:ext cx="7940904" cy="263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400" dirty="0" smtClean="0">
              <a:solidFill>
                <a:srgbClr val="FF0000"/>
              </a:solidFill>
              <a:latin typeface="David"/>
              <a:cs typeface="David"/>
            </a:rPr>
            <a:t>* מעודכן לתאריך 09.07.2023</a:t>
          </a:r>
        </a:p>
        <a:p xmlns:a="http://schemas.openxmlformats.org/drawingml/2006/main">
          <a:pPr algn="r" rtl="1"/>
          <a:endParaRPr lang="he-IL" sz="1400" b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0.30206</cdr:y>
    </cdr:from>
    <cdr:to>
      <cdr:x>1</cdr:x>
      <cdr:y>0.35294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74304" y="1534465"/>
          <a:ext cx="415696" cy="258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t>2.9</a:t>
          </a:r>
          <a:endParaRPr lang="he-IL" sz="14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0.38668</cdr:y>
    </cdr:from>
    <cdr:to>
      <cdr:x>1</cdr:x>
      <cdr:y>0.4475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74304" y="1964334"/>
          <a:ext cx="415696" cy="30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2.6</a:t>
          </a:r>
        </a:p>
      </cdr:txBody>
    </cdr:sp>
  </cdr:relSizeAnchor>
  <cdr:relSizeAnchor xmlns:cdr="http://schemas.openxmlformats.org/drawingml/2006/chartDrawing">
    <cdr:from>
      <cdr:x>0.95324</cdr:x>
      <cdr:y>0.43366</cdr:y>
    </cdr:from>
    <cdr:to>
      <cdr:x>1</cdr:x>
      <cdr:y>0.49116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74304" y="2203018"/>
          <a:ext cx="415696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2.5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0.34305</cdr:y>
    </cdr:from>
    <cdr:to>
      <cdr:x>1</cdr:x>
      <cdr:y>0.39395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489239" y="1742694"/>
          <a:ext cx="400761" cy="258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2.8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0.81047</cdr:x>
      <cdr:y>0.03805</cdr:y>
    </cdr:from>
    <cdr:to>
      <cdr:x>0.97195</cdr:x>
      <cdr:y>0.11461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410949" y="204255"/>
          <a:ext cx="1476573" cy="41100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0.78419</cdr:x>
      <cdr:y>0.08574</cdr:y>
    </cdr:from>
    <cdr:to>
      <cdr:x>0.93619</cdr:x>
      <cdr:y>0.15649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71453" y="435557"/>
          <a:ext cx="1351280" cy="3594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0.85988</cdr:x>
      <cdr:y>0.06028</cdr:y>
    </cdr:from>
    <cdr:to>
      <cdr:x>1</cdr:x>
      <cdr:y>0.12775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644333" y="306245"/>
          <a:ext cx="1245667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0.60195</cdr:x>
      <cdr:y>0.17968</cdr:y>
    </cdr:from>
    <cdr:to>
      <cdr:x>0.76872</cdr:x>
      <cdr:y>0.2449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51320" y="925876"/>
          <a:ext cx="1482586" cy="336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שימוש בכלים מוניטריים: אג"ח וריפו</a:t>
          </a:r>
        </a:p>
      </cdr:txBody>
    </cdr:sp>
  </cdr:relSizeAnchor>
  <cdr:relSizeAnchor xmlns:cdr="http://schemas.openxmlformats.org/drawingml/2006/chartDrawing">
    <cdr:from>
      <cdr:x>0.92846</cdr:x>
      <cdr:y>0.10507</cdr:y>
    </cdr:from>
    <cdr:to>
      <cdr:x>0.93336</cdr:x>
      <cdr:y>0.72531</cdr:y>
    </cdr:to>
    <cdr:cxnSp macro="">
      <cdr:nvCxnSpPr>
        <cdr:cNvPr id="4" name="מחבר ישר 3"/>
        <cdr:cNvCxnSpPr/>
      </cdr:nvCxnSpPr>
      <cdr:spPr>
        <a:xfrm xmlns:a="http://schemas.openxmlformats.org/drawingml/2006/main">
          <a:off x="8253996" y="541391"/>
          <a:ext cx="43543" cy="3196045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rgbClr val="000000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0.82269</cdr:x>
      <cdr:y>0.0893</cdr:y>
    </cdr:from>
    <cdr:to>
      <cdr:x>1</cdr:x>
      <cdr:y>0.14951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313757" y="460135"/>
          <a:ext cx="1576243" cy="31025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כ"א/תמוז/תשפ"ג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05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E1DC7-7A89-4DBE-815A-4FB28852AC75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607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7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8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6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10.07.2023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6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מאז החלטת הריבית הקודמת, השקל נחלש מול הדולר </a:t>
            </a:r>
            <a:r>
              <a:rPr lang="he-IL" sz="26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ב-1.8%, </a:t>
            </a:r>
            <a:r>
              <a:rPr lang="he-IL" sz="26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מול האירו </a:t>
            </a:r>
            <a:r>
              <a:rPr lang="he-IL" sz="26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ב-2.3% </a:t>
            </a:r>
            <a:r>
              <a:rPr lang="he-IL" sz="26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ובמונחי השער האפקטיבי </a:t>
            </a:r>
            <a:r>
              <a:rPr lang="he-IL" sz="26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ב-0.2% </a:t>
            </a:r>
            <a:endParaRPr lang="he-IL" sz="2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6199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תשואות איגרות החוב הממשלתיות הארוכות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נותרו ללא שינוי משמעותי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 ועיבודי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00513"/>
              </p:ext>
            </p:extLst>
          </p:nvPr>
        </p:nvGraphicFramePr>
        <p:xfrm>
          <a:off x="127000" y="1148575"/>
          <a:ext cx="9017000" cy="533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הריבית הריאלית בישראל לטווחים של 5 ו-10 שנים עומדת על כ-1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אחוז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17081"/>
              </p:ext>
            </p:extLst>
          </p:nvPr>
        </p:nvGraphicFramePr>
        <p:xfrm>
          <a:off x="0" y="1176985"/>
          <a:ext cx="9017000" cy="4978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מלבן 1"/>
          <p:cNvSpPr/>
          <p:nvPr/>
        </p:nvSpPr>
        <p:spPr>
          <a:xfrm>
            <a:off x="3200189" y="6155800"/>
            <a:ext cx="5989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הערה: הריבית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המחושבת לגרמניה היא ממוצע של </a:t>
            </a:r>
            <a:r>
              <a:rPr lang="he-IL" sz="16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אג"חים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ל 3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ו-7 שנים 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14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9576" cy="613162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נתונים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מבלומברג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214173" y="79704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הריבית הריאלית הנוכחית בישראל חיובית לאורך כל העקום ועלתה במהלך התקופה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האחרונה</a:t>
            </a:r>
            <a:endParaRPr lang="he-IL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65452"/>
              </p:ext>
            </p:extLst>
          </p:nvPr>
        </p:nvGraphicFramePr>
        <p:xfrm>
          <a:off x="111512" y="1215483"/>
          <a:ext cx="8954429" cy="522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29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492866"/>
            <a:ext cx="2895600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במצטבר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מתחילת השנה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מחירי הדירות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נותרו ללא שינוי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067" y="1133187"/>
            <a:ext cx="68755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12: מחירי הדירות בשיעורי שינוי חודשיים ושנתיים 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31694"/>
              </p:ext>
            </p:extLst>
          </p:nvPr>
        </p:nvGraphicFramePr>
        <p:xfrm>
          <a:off x="0" y="1133186"/>
          <a:ext cx="8990577" cy="535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6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-91510" y="1688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נרשמה ירידה בהתחלות הבנייה 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923100"/>
              </p:ext>
            </p:extLst>
          </p:nvPr>
        </p:nvGraphicFramePr>
        <p:xfrm>
          <a:off x="0" y="1182029"/>
          <a:ext cx="9144000" cy="530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90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מגמת הירידה בביצועי המשכנתאות החדשות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40208"/>
              </p:ext>
            </p:extLst>
          </p:nvPr>
        </p:nvGraphicFramePr>
        <p:xfrm>
          <a:off x="127000" y="1148576"/>
          <a:ext cx="8890000" cy="520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מרווחי אג"ח החברות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נותרו ללא שינוי משמעותי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57705"/>
              </p:ext>
            </p:extLst>
          </p:nvPr>
        </p:nvGraphicFramePr>
        <p:xfrm>
          <a:off x="0" y="1193179"/>
          <a:ext cx="9144000" cy="529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9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594475"/>
            <a:ext cx="2895600" cy="2635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עיבודי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עבור בנק ישראל.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הקושי בגיוס אשראי בנקאי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המדווח מהמגזרים השונים ממשיך לשהות ברמה נמוכה יחסית </a:t>
            </a: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928212"/>
              </p:ext>
            </p:extLst>
          </p:nvPr>
        </p:nvGraphicFramePr>
        <p:xfrm>
          <a:off x="0" y="1092201"/>
          <a:ext cx="9144001" cy="540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5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1304" y="227605"/>
            <a:ext cx="7421354" cy="537029"/>
          </a:xfrm>
        </p:spPr>
        <p:txBody>
          <a:bodyPr>
            <a:noAutofit/>
          </a:bodyPr>
          <a:lstStyle/>
          <a:p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המשך התרחבות של יתרת האשראי לעסקים גדולים לצד יציבות בעסקים </a:t>
            </a:r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קטנים ובינוניים </a:t>
            </a:r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וירידה בעסקים </a:t>
            </a:r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הזעירים</a:t>
            </a: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9B00D74A-EEB6-1805-3CBC-249595A7B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44935"/>
              </p:ext>
            </p:extLst>
          </p:nvPr>
        </p:nvGraphicFramePr>
        <p:xfrm>
          <a:off x="1549400" y="1145196"/>
          <a:ext cx="5899234" cy="914400"/>
        </p:xfrm>
        <a:graphic>
          <a:graphicData uri="http://schemas.openxmlformats.org/drawingml/2006/table">
            <a:tbl>
              <a:tblPr rtl="1" firstRow="1" firstCol="1" bandRow="1"/>
              <a:tblGrid>
                <a:gridCol w="5899234">
                  <a:extLst>
                    <a:ext uri="{9D8B030D-6E8A-4147-A177-3AD203B41FA5}">
                      <a16:colId xmlns:a16="http://schemas.microsoft.com/office/drawing/2014/main" val="1522342638"/>
                    </a:ext>
                  </a:extLst>
                </a:gridCol>
              </a:tblGrid>
              <a:tr h="68360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איור 17: יתרת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ההלוואות למגזר העסקי מהמערכת הבנקאית לפי גודל עסק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נתון חודשי, ינואר 2021 עד מאי  2023, 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מדד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(01/2021 = 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100)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53089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84281" y="4639288"/>
            <a:ext cx="128330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*ירידה בשיעור הניצול של קווי אשראי של עסקים קטנים וזעירים ועליה בשיעור הניצול של עסקים גדולים</a:t>
            </a:r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184330"/>
              </p:ext>
            </p:extLst>
          </p:nvPr>
        </p:nvGraphicFramePr>
        <p:xfrm>
          <a:off x="0" y="1701801"/>
          <a:ext cx="8525933" cy="479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לבן 4"/>
          <p:cNvSpPr/>
          <p:nvPr/>
        </p:nvSpPr>
        <p:spPr>
          <a:xfrm>
            <a:off x="5949490" y="6492867"/>
            <a:ext cx="2664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עיבודי </a:t>
            </a:r>
            <a:r>
              <a:rPr lang="he-IL" sz="1400" dirty="0" err="1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עבור בנק ישראל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86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חטיבת המחקר מעריכה כי התוצר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יצמח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ב-2023 ו-2024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בשיעור של 3% בכל אחת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מהשנים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37057"/>
              </p:ext>
            </p:extLst>
          </p:nvPr>
        </p:nvGraphicFramePr>
        <p:xfrm>
          <a:off x="0" y="1126273"/>
          <a:ext cx="9144000" cy="535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203200" y="1645"/>
            <a:ext cx="7492497" cy="887355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סקר המגמות בעסקים ממשיך להצביע על הערכות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חיוביות של העסקים ביחס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למצבם 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42470"/>
              </p:ext>
            </p:extLst>
          </p:nvPr>
        </p:nvGraphicFramePr>
        <p:xfrm>
          <a:off x="0" y="1081669"/>
          <a:ext cx="9144000" cy="528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1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492875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ההוצאה בכרטיסי אשראי במונחים ריאליים מצויים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מתחת לקו המגמה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885415"/>
              </p:ext>
            </p:extLst>
          </p:nvPr>
        </p:nvGraphicFramePr>
        <p:xfrm>
          <a:off x="0" y="1650380"/>
          <a:ext cx="9082617" cy="484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לבן 6"/>
          <p:cNvSpPr/>
          <p:nvPr/>
        </p:nvSpPr>
        <p:spPr>
          <a:xfrm>
            <a:off x="1527718" y="1102406"/>
            <a:ext cx="5965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he-IL" sz="2000" b="1" dirty="0" smtClean="0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20:סך </a:t>
            </a:r>
            <a:r>
              <a:rPr lang="he-IL" sz="2000" b="1" dirty="0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ההוצאה בכרטיסי </a:t>
            </a:r>
            <a:r>
              <a:rPr lang="he-IL" sz="2000" b="1" dirty="0" smtClean="0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אשראי*, מאי 23</a:t>
            </a:r>
            <a:endParaRPr lang="he-IL" sz="2000" b="1" dirty="0">
              <a:solidFill>
                <a:srgbClr val="E7E6E6">
                  <a:lumMod val="10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 rtl="1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dirty="0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חודשי, מנוכה עונתיות, </a:t>
            </a:r>
            <a:r>
              <a:rPr lang="he-IL" sz="2000" dirty="0" err="1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במחירים </a:t>
            </a:r>
            <a:r>
              <a:rPr lang="he-IL" sz="2000" dirty="0" smtClean="0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קבועים </a:t>
            </a:r>
            <a:r>
              <a:rPr lang="en-US" sz="2000" dirty="0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000" dirty="0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rgbClr val="E7E6E6">
                    <a:lumMod val="1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 2021=100</a:t>
            </a:r>
          </a:p>
        </p:txBody>
      </p:sp>
    </p:spTree>
    <p:extLst>
      <p:ext uri="{BB962C8B-B14F-4D97-AF65-F5344CB8AC3E}">
        <p14:creationId xmlns:p14="http://schemas.microsoft.com/office/powerpoint/2010/main" val="26605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467467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665231"/>
              </p:ext>
            </p:extLst>
          </p:nvPr>
        </p:nvGraphicFramePr>
        <p:xfrm>
          <a:off x="0" y="1219200"/>
          <a:ext cx="9082617" cy="513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יצוא השירותים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 וממשיך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לעמוד על רמה גבוהה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מאוד 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91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יבוא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הסחורות מצוי ברמה גבוהה בכל רכיביו</a:t>
            </a: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70566"/>
              </p:ext>
            </p:extLst>
          </p:nvPr>
        </p:nvGraphicFramePr>
        <p:xfrm>
          <a:off x="0" y="1137424"/>
          <a:ext cx="9144001" cy="534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521713" y="6492875"/>
            <a:ext cx="2895600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הדוק ונמצא בסביבת תעסוקה מלאה </a:t>
            </a: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901314"/>
              </p:ext>
            </p:extLst>
          </p:nvPr>
        </p:nvGraphicFramePr>
        <p:xfrm>
          <a:off x="4159404" y="1616927"/>
          <a:ext cx="4984595" cy="487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29511" y="1121929"/>
            <a:ext cx="1314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23: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058032"/>
              </p:ext>
            </p:extLst>
          </p:nvPr>
        </p:nvGraphicFramePr>
        <p:xfrm>
          <a:off x="0" y="1616927"/>
          <a:ext cx="4478548" cy="487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0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08031" y="6519660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  <a:p>
            <a:endParaRPr lang="he-IL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האבטלה מצוי ברמה נמוכה מאוד</a:t>
            </a: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999608"/>
              </p:ext>
            </p:extLst>
          </p:nvPr>
        </p:nvGraphicFramePr>
        <p:xfrm>
          <a:off x="0" y="1159727"/>
          <a:ext cx="9021337" cy="519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0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רמת השכר הריאלי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נמצאת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בקרבת המגמה ארוכת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הטווח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770456"/>
              </p:ext>
            </p:extLst>
          </p:nvPr>
        </p:nvGraphicFramePr>
        <p:xfrm>
          <a:off x="0" y="1193179"/>
          <a:ext cx="9082617" cy="529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לבן 6"/>
          <p:cNvSpPr/>
          <p:nvPr/>
        </p:nvSpPr>
        <p:spPr>
          <a:xfrm>
            <a:off x="1567571" y="6458950"/>
            <a:ext cx="6958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לנתוני </a:t>
            </a:r>
            <a:r>
              <a:rPr lang="he-IL" sz="1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algn="r"/>
            <a:r>
              <a:rPr lang="he-IL" sz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 נתוני מרץ כוללים תשלום חד פעמי למגזר </a:t>
            </a:r>
            <a:r>
              <a:rPr lang="he-IL" sz="1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הציבורי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6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המשרות הפנויות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מצוי במגמת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41101"/>
              </p:ext>
            </p:extLst>
          </p:nvPr>
        </p:nvGraphicFramePr>
        <p:xfrm>
          <a:off x="1" y="1220244"/>
          <a:ext cx="9144000" cy="514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49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בשנים-עשר החודשים האחרונים עומדת על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4.6%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4532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52625" y="1738352"/>
            <a:ext cx="691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4.6%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4114800" y="6492867"/>
            <a:ext cx="4422284" cy="510099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 לנתוני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IVC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124761" y="267653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בשיעור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המשרות הפנויות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וגיוסי ההון בענף ההייטק </a:t>
            </a:r>
            <a:endParaRPr lang="he-IL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50712"/>
              </p:ext>
            </p:extLst>
          </p:nvPr>
        </p:nvGraphicFramePr>
        <p:xfrm>
          <a:off x="0" y="1170878"/>
          <a:ext cx="9065941" cy="532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9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951686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32</a:t>
            </a:fld>
            <a:endParaRPr lang="he-IL" dirty="0"/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498277"/>
              </p:ext>
            </p:extLst>
          </p:nvPr>
        </p:nvGraphicFramePr>
        <p:xfrm>
          <a:off x="127001" y="1219200"/>
          <a:ext cx="8951685" cy="514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-124691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תחזית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הצמיחה של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בתי ההשקעות ל-2024 נותרה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ללא שינוי משמעותי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והיא צופה המשך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צמיחה מתונה </a:t>
            </a:r>
          </a:p>
        </p:txBody>
      </p:sp>
    </p:spTree>
    <p:extLst>
      <p:ext uri="{BB962C8B-B14F-4D97-AF65-F5344CB8AC3E}">
        <p14:creationId xmlns:p14="http://schemas.microsoft.com/office/powerpoint/2010/main" val="13589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מנהלי הרכש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הגלובלי מוסיפים להצביע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התרחבות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בפעילות.</a:t>
            </a: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07439"/>
              </p:ext>
            </p:extLst>
          </p:nvPr>
        </p:nvGraphicFramePr>
        <p:xfrm>
          <a:off x="0" y="1148577"/>
          <a:ext cx="9144000" cy="5334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היקף הסחר העולמי מוסיף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להתמתן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46862"/>
              </p:ext>
            </p:extLst>
          </p:nvPr>
        </p:nvGraphicFramePr>
        <p:xfrm>
          <a:off x="0" y="1193180"/>
          <a:ext cx="9144000" cy="514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6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 הנפט נותר ללא שינוי משמעותי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04544"/>
              </p:ext>
            </p:extLst>
          </p:nvPr>
        </p:nvGraphicFramePr>
        <p:xfrm>
          <a:off x="0" y="1103971"/>
          <a:ext cx="9144000" cy="530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7134602" y="1374871"/>
            <a:ext cx="1381932" cy="39156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החלטת הריבית האחרונה</a:t>
            </a:r>
            <a:endParaRPr lang="he-IL" sz="1400" b="1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סביבת האינפלציה בעולם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מתמתנת,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אך עדיין שוהה מעל יעדי הבנקים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המרכזיים. אינפלציית הליבה דביקה. 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32913"/>
              </p:ext>
            </p:extLst>
          </p:nvPr>
        </p:nvGraphicFramePr>
        <p:xfrm>
          <a:off x="0" y="1063689"/>
          <a:ext cx="9022702" cy="528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B380ABED-CED4-9E17-963E-C9F9B7CF3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525664"/>
              </p:ext>
            </p:extLst>
          </p:nvPr>
        </p:nvGraphicFramePr>
        <p:xfrm>
          <a:off x="0" y="1104899"/>
          <a:ext cx="9089967" cy="538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בישראל נמוכה מהאינפלציה במרבית המדינות המפותחות, אך הפער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הצטמצם מעט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בשנה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האחרונה.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647948" y="6521540"/>
            <a:ext cx="3877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he-IL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ה- </a:t>
            </a:r>
            <a:r>
              <a:rPr lang="en-US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OECD	</a:t>
            </a:r>
            <a:endParaRPr lang="he-IL" sz="1400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41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54116C90-30BE-001D-27F7-87207E78E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235569"/>
              </p:ext>
            </p:extLst>
          </p:nvPr>
        </p:nvGraphicFramePr>
        <p:xfrm>
          <a:off x="121920" y="1149005"/>
          <a:ext cx="9022080" cy="534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בניכוי מזון ואנרגיה בישראל מצויה באחוזון ה-25 בהשוואה למדינות ה-</a:t>
            </a:r>
            <a:r>
              <a:rPr lang="en-US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OECD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647948" y="6550215"/>
            <a:ext cx="3877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he-IL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ה- </a:t>
            </a:r>
            <a:r>
              <a:rPr lang="en-US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OECD	</a:t>
            </a:r>
            <a:endParaRPr lang="he-IL" sz="1400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04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077947"/>
              </p:ext>
            </p:extLst>
          </p:nvPr>
        </p:nvGraphicFramePr>
        <p:xfrm>
          <a:off x="0" y="1159726"/>
          <a:ext cx="9144000" cy="5333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4869163" y="6521540"/>
            <a:ext cx="3656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he-IL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הבנקים המרכזיים 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ההידוק המוניטרי בישראל גבוה ומהיר יחסית בהשוואה בינ"ל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42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566316" y="6566389"/>
            <a:ext cx="2895600" cy="365125"/>
          </a:xfrm>
        </p:spPr>
        <p:txBody>
          <a:bodyPr/>
          <a:lstStyle/>
          <a:p>
            <a:pPr lvl="0"/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379061"/>
              </p:ext>
            </p:extLst>
          </p:nvPr>
        </p:nvGraphicFramePr>
        <p:xfrm>
          <a:off x="3124200" y="1460810"/>
          <a:ext cx="2762250" cy="501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545884"/>
              </p:ext>
            </p:extLst>
          </p:nvPr>
        </p:nvGraphicFramePr>
        <p:xfrm>
          <a:off x="5705964" y="1587644"/>
          <a:ext cx="3196167" cy="488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611421"/>
              </p:ext>
            </p:extLst>
          </p:nvPr>
        </p:nvGraphicFramePr>
        <p:xfrm>
          <a:off x="1" y="1460810"/>
          <a:ext cx="2990849" cy="496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מלבן 3"/>
          <p:cNvSpPr/>
          <p:nvPr/>
        </p:nvSpPr>
        <p:spPr>
          <a:xfrm>
            <a:off x="-89208" y="92900"/>
            <a:ext cx="7660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-6 החודשים האחרונים, וב-3 החודשים האחרונים, </a:t>
            </a:r>
            <a:b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קצב האינפלציה נמוך יותר מזה של האינפלציה השנתית, במחירי המוצרים הסחירים וגם בבלתי סחירים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540" y="1171832"/>
            <a:ext cx="3228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61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4100757" y="6492866"/>
            <a:ext cx="4425176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הבנקים המרכזיים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64599"/>
              </p:ext>
            </p:extLst>
          </p:nvPr>
        </p:nvGraphicFramePr>
        <p:xfrm>
          <a:off x="0" y="1162050"/>
          <a:ext cx="9144000" cy="533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מלבן 5"/>
          <p:cNvSpPr/>
          <p:nvPr/>
        </p:nvSpPr>
        <p:spPr>
          <a:xfrm>
            <a:off x="0" y="-38279"/>
            <a:ext cx="7727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e-IL" sz="24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הבנקים המרכזיים בהתאם להתפתחות </a:t>
            </a:r>
            <a:r>
              <a:rPr lang="he-IL" sz="2400" b="1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</a:t>
            </a:r>
            <a:endParaRPr lang="he-IL" sz="2400" b="1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56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ההידוק המוניטרי בעולם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נמשך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69572"/>
              </p:ext>
            </p:extLst>
          </p:nvPr>
        </p:nvGraphicFramePr>
        <p:xfrm>
          <a:off x="0" y="1182029"/>
          <a:ext cx="9017000" cy="516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מגמת ביצועי החסר של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המניות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בישראל, שנרשמה מתחילת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השנה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בהשוואה למדדים בעולם נמשכת. 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74579"/>
              </p:ext>
            </p:extLst>
          </p:nvPr>
        </p:nvGraphicFramePr>
        <p:xfrm>
          <a:off x="0" y="1216198"/>
          <a:ext cx="9144000" cy="514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" y="19943"/>
            <a:ext cx="7615757" cy="115997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בניכוי אנרגיה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ופו"י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עמדה האינפלציה על 4.9%, ובניכוי נוסף של השפעות מיסוי ורגולציה על 5.1%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45952"/>
              </p:ext>
            </p:extLst>
          </p:nvPr>
        </p:nvGraphicFramePr>
        <p:xfrm>
          <a:off x="1" y="1179913"/>
          <a:ext cx="9144000" cy="529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25893" y="1644"/>
            <a:ext cx="7772888" cy="1150671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קצב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העלייה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השנתי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הרכיבים הסחירים ירד ועומד על 3.4%.</a:t>
            </a:r>
          </a:p>
          <a:p>
            <a:pPr algn="r" rtl="1"/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הקצב של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הרכיבים הלא-סחירים במדד,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נותר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גבוה ועומד על 5.4%. 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00695"/>
              </p:ext>
            </p:extLst>
          </p:nvPr>
        </p:nvGraphicFramePr>
        <p:xfrm>
          <a:off x="0" y="1152315"/>
          <a:ext cx="9017000" cy="519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42413" y="1152315"/>
            <a:ext cx="839755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he-IL" sz="1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4:</a:t>
            </a:r>
            <a:endParaRPr lang="he-IL" sz="15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249555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5.4%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2948" y="2680216"/>
            <a:ext cx="6569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3.4%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6119131" y="6492867"/>
            <a:ext cx="2414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he-IL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1400" dirty="0" err="1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 </a:t>
            </a: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28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רחבה ומקיפה מספר רחב של סעיפי מדד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E3579B28-2EE1-476C-8B59-3EFACDE10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624637"/>
              </p:ext>
            </p:extLst>
          </p:nvPr>
        </p:nvGraphicFramePr>
        <p:xfrm>
          <a:off x="0" y="1115123"/>
          <a:ext cx="9054790" cy="537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499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55984" y="433071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והתחזיות לשנה מצויות בסביבת הגבול העליון של תחום היעד 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79378" y="6218254"/>
            <a:ext cx="9296378" cy="26349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** עד </a:t>
            </a:r>
            <a:r>
              <a:rPr lang="he-IL" sz="1400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18.04.2023 </a:t>
            </a:r>
            <a:r>
              <a:rPr lang="he-IL" sz="1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הסדרות משקפות את הממוצע הנע של השבועיים האחרונים, מאז ואילך הן </a:t>
            </a:r>
            <a:r>
              <a:rPr lang="he-IL" sz="1400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משקפות </a:t>
            </a:r>
            <a:r>
              <a:rPr lang="he-IL" sz="1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הנתונים היומיים.</a:t>
            </a:r>
            <a:endParaRPr lang="he-IL" sz="1400" b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1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61393"/>
              </p:ext>
            </p:extLst>
          </p:nvPr>
        </p:nvGraphicFramePr>
        <p:xfrm>
          <a:off x="55984" y="1226634"/>
          <a:ext cx="8961016" cy="4989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לטווחים שמעל לשנה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מצויות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בתוך תחום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20212"/>
              </p:ext>
            </p:extLst>
          </p:nvPr>
        </p:nvGraphicFramePr>
        <p:xfrm>
          <a:off x="0" y="1115123"/>
          <a:ext cx="9144000" cy="536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אסף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42854</TotalTime>
  <Words>1862</Words>
  <Application>Microsoft Office PowerPoint</Application>
  <PresentationFormat>‫הצגה על המסך (4:3)</PresentationFormat>
  <Paragraphs>312</Paragraphs>
  <Slides>42</Slides>
  <Notes>24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42</vt:i4>
      </vt:variant>
    </vt:vector>
  </HeadingPairs>
  <TitlesOfParts>
    <vt:vector size="52" baseType="lpstr">
      <vt:lpstr>Arial</vt:lpstr>
      <vt:lpstr>Calibri</vt:lpstr>
      <vt:lpstr>David</vt:lpstr>
      <vt:lpstr>Segoe UI</vt:lpstr>
      <vt:lpstr>Segoe UI Light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10.07.2023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המשך התרחבות של יתרת האשראי לעסקים גדולים לצד יציבות בעסקים קטנים ובינוניים וירידה בעסקים הזעירים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מיטל רולניצקי</cp:lastModifiedBy>
  <cp:revision>4154</cp:revision>
  <cp:lastPrinted>2015-12-27T10:07:57Z</cp:lastPrinted>
  <dcterms:created xsi:type="dcterms:W3CDTF">2015-06-21T09:58:57Z</dcterms:created>
  <dcterms:modified xsi:type="dcterms:W3CDTF">2023-07-10T12:10:36Z</dcterms:modified>
</cp:coreProperties>
</file>