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drawings/drawing16.xml" ContentType="application/vnd.openxmlformats-officedocument.drawingml.chartshapes+xml"/>
  <Override PartName="/ppt/drawings/drawing14.xml" ContentType="application/vnd.openxmlformats-officedocument.drawingml.chartshapes+xml"/>
  <Override PartName="/ppt/drawings/drawing15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7.xml" ContentType="application/vnd.openxmlformats-officedocument.drawingml.chart+xml"/>
  <Override PartName="/ppt/charts/chart16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1.xml" ContentType="application/vnd.openxmlformats-officedocument.theme+xml"/>
  <Override PartName="/ppt/charts/chart2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24.xml" ContentType="application/vnd.openxmlformats-officedocument.drawingml.chart+xml"/>
  <Override PartName="/ppt/notesMasters/notesMaster1.xml" ContentType="application/vnd.openxmlformats-officedocument.presentationml.notesMaster+xml"/>
  <Override PartName="/ppt/charts/chart21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2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3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1"/>
  </p:notesMasterIdLst>
  <p:handoutMasterIdLst>
    <p:handoutMasterId r:id="rId32"/>
  </p:handoutMasterIdLst>
  <p:sldIdLst>
    <p:sldId id="529" r:id="rId5"/>
    <p:sldId id="606" r:id="rId6"/>
    <p:sldId id="587" r:id="rId7"/>
    <p:sldId id="632" r:id="rId8"/>
    <p:sldId id="609" r:id="rId9"/>
    <p:sldId id="610" r:id="rId10"/>
    <p:sldId id="611" r:id="rId11"/>
    <p:sldId id="612" r:id="rId12"/>
    <p:sldId id="635" r:id="rId13"/>
    <p:sldId id="628" r:id="rId14"/>
    <p:sldId id="613" r:id="rId15"/>
    <p:sldId id="607" r:id="rId16"/>
    <p:sldId id="614" r:id="rId17"/>
    <p:sldId id="616" r:id="rId18"/>
    <p:sldId id="634" r:id="rId19"/>
    <p:sldId id="617" r:id="rId20"/>
    <p:sldId id="618" r:id="rId21"/>
    <p:sldId id="633" r:id="rId22"/>
    <p:sldId id="608" r:id="rId23"/>
    <p:sldId id="620" r:id="rId24"/>
    <p:sldId id="621" r:id="rId25"/>
    <p:sldId id="622" r:id="rId26"/>
    <p:sldId id="623" r:id="rId27"/>
    <p:sldId id="624" r:id="rId28"/>
    <p:sldId id="625" r:id="rId29"/>
    <p:sldId id="626" r:id="rId30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587"/>
            <p14:sldId id="632"/>
            <p14:sldId id="609"/>
            <p14:sldId id="610"/>
            <p14:sldId id="611"/>
            <p14:sldId id="612"/>
            <p14:sldId id="635"/>
            <p14:sldId id="628"/>
            <p14:sldId id="613"/>
            <p14:sldId id="607"/>
            <p14:sldId id="614"/>
            <p14:sldId id="616"/>
            <p14:sldId id="634"/>
            <p14:sldId id="617"/>
            <p14:sldId id="618"/>
            <p14:sldId id="633"/>
            <p14:sldId id="608"/>
            <p14:sldId id="620"/>
            <p14:sldId id="621"/>
            <p14:sldId id="622"/>
            <p14:sldId id="623"/>
            <p14:sldId id="624"/>
            <p14:sldId id="625"/>
            <p14:sldId id="62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0000"/>
    <a:srgbClr val="C00000"/>
    <a:srgbClr val="6600CC"/>
    <a:srgbClr val="4490C4"/>
    <a:srgbClr val="5B9BD5"/>
    <a:srgbClr val="0033CC"/>
    <a:srgbClr val="00FFFF"/>
    <a:srgbClr val="40404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9800" autoAdjust="0"/>
  </p:normalViewPr>
  <p:slideViewPr>
    <p:cSldViewPr snapToGrid="0"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7-12%202017\&#1512;&#1497;&#1489;&#1497;&#1514;\&#1512;&#1497;&#1489;&#1497;&#1514;%2029.8.2017\&#1511;&#1489;&#1510;&#1497;&#1501;%20&#1505;&#1493;&#1508;&#1497;&#1497;&#1501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9.08.2017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mmh\vmmh\ISD\&#1499;&#1500;&#1500;&#1497;%20-%205\&#1510;&#1493;&#1493;&#1514;%20&#1508;&#1497;&#1514;&#1493;&#1495;\chartbook_hodaat_ribit\chartbook_hodaat_ribit.xlsm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mvsrvyhmm\Vyhmm\KOMA7\znkh\Dover\7-12%202017\&#1512;&#1497;&#1489;&#1497;&#1514;\&#1512;&#1497;&#1489;&#1497;&#1514;%2029.8.2017\&#1496;&#1497;&#1493;&#1496;&#1492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9.08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/>
              <a:t>איור 1: התרומה של רכיבים עיקריים במדד לאינפלציה השנתית
</a:t>
            </a:r>
            <a:r>
              <a:rPr lang="he-IL" b="0"/>
              <a:t>יולי 2013 עד יולי 2017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768413431079736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נתונים'!$C$2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נתונים'!$C$15:$C$149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נתונים'!$E$2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נתונים'!$E$15:$E$149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נתונים'!$B$2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נתונים'!$B$15:$B$149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נתונים'!$D$2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נתונים'!$D$15:$D$149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נתונים'!$F$2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נתונים'!$F$15:$F$149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נתונים'!$H$2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נתונים'!$H$15:$H$149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3132288"/>
        <c:axId val="133133824"/>
      </c:barChart>
      <c:lineChart>
        <c:grouping val="standard"/>
        <c:varyColors val="0"/>
        <c:ser>
          <c:idx val="5"/>
          <c:order val="6"/>
          <c:tx>
            <c:strRef>
              <c:f>'איור 1 נתונים'!$G$2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נתונים'!$G$15:$G$149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נתונים'!$I$15:$I$149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1 נתונים'!$J$15:$J$149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132288"/>
        <c:axId val="133133824"/>
      </c:lineChart>
      <c:dateAx>
        <c:axId val="133132288"/>
        <c:scaling>
          <c:orientation val="minMax"/>
          <c:max val="42947"/>
          <c:min val="41486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33133824"/>
        <c:crosses val="autoZero"/>
        <c:auto val="1"/>
        <c:lblOffset val="100"/>
        <c:baseTimeUnit val="months"/>
      </c:dateAx>
      <c:valAx>
        <c:axId val="133133824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3313228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8: </a:t>
            </a:r>
            <a:r>
              <a:rPr lang="he-IL" sz="2000" b="1" i="0" baseline="0" dirty="0">
                <a:effectLst/>
              </a:rPr>
              <a:t>מחירי הדירות וסעיף הדיור במדד המחירים לצרכן
</a:t>
            </a:r>
            <a:r>
              <a:rPr lang="he-IL" sz="2000" b="0" i="0" baseline="0" dirty="0">
                <a:effectLst/>
              </a:rPr>
              <a:t>ינואר 2014 עד יולי 2017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3373279682321588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'[chartbook_hodaat_ribit.xlsm]איור 7 נתונים'!$B$2</c:f>
              <c:strCache>
                <c:ptCount val="1"/>
                <c:pt idx="0">
                  <c:v>סעיף הדיור במדד (שכירות)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</c:numCache>
            </c:numRef>
          </c:cat>
          <c:val>
            <c:numRef>
              <c:f>'[chartbook_hodaat_ribit.xlsm]איור 7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100.29041626331077</c:v>
                </c:pt>
                <c:pt idx="2">
                  <c:v>101.16166505324298</c:v>
                </c:pt>
                <c:pt idx="3">
                  <c:v>101.25847047434659</c:v>
                </c:pt>
                <c:pt idx="4">
                  <c:v>101.54888673765727</c:v>
                </c:pt>
                <c:pt idx="5">
                  <c:v>101.83930300096804</c:v>
                </c:pt>
                <c:pt idx="6">
                  <c:v>102.71055179089986</c:v>
                </c:pt>
                <c:pt idx="7">
                  <c:v>103.1945788964178</c:v>
                </c:pt>
                <c:pt idx="8">
                  <c:v>103.1945788964178</c:v>
                </c:pt>
                <c:pt idx="9">
                  <c:v>103.38818973862519</c:v>
                </c:pt>
                <c:pt idx="10">
                  <c:v>103.58180058083258</c:v>
                </c:pt>
                <c:pt idx="11">
                  <c:v>103.67860600193576</c:v>
                </c:pt>
                <c:pt idx="12">
                  <c:v>102.74249247175219</c:v>
                </c:pt>
                <c:pt idx="13">
                  <c:v>102.74249247175219</c:v>
                </c:pt>
                <c:pt idx="14">
                  <c:v>103.45740047105861</c:v>
                </c:pt>
                <c:pt idx="15">
                  <c:v>103.35527075687199</c:v>
                </c:pt>
                <c:pt idx="16">
                  <c:v>103.66165989943187</c:v>
                </c:pt>
                <c:pt idx="17">
                  <c:v>104.07017875617841</c:v>
                </c:pt>
                <c:pt idx="18">
                  <c:v>105.09147589804473</c:v>
                </c:pt>
                <c:pt idx="19">
                  <c:v>105.80638389735115</c:v>
                </c:pt>
                <c:pt idx="20">
                  <c:v>105.90851361153778</c:v>
                </c:pt>
                <c:pt idx="21">
                  <c:v>105.49999475479125</c:v>
                </c:pt>
                <c:pt idx="22">
                  <c:v>105.49999475479125</c:v>
                </c:pt>
                <c:pt idx="23">
                  <c:v>105.90851361153778</c:v>
                </c:pt>
                <c:pt idx="24">
                  <c:v>105.39786504060463</c:v>
                </c:pt>
                <c:pt idx="25">
                  <c:v>105.49999475479125</c:v>
                </c:pt>
                <c:pt idx="26">
                  <c:v>105.90851361153778</c:v>
                </c:pt>
                <c:pt idx="27">
                  <c:v>106.11277303991105</c:v>
                </c:pt>
                <c:pt idx="28">
                  <c:v>106.11277303991105</c:v>
                </c:pt>
                <c:pt idx="29">
                  <c:v>106.21490275409768</c:v>
                </c:pt>
                <c:pt idx="30">
                  <c:v>107.44045932433727</c:v>
                </c:pt>
                <c:pt idx="31">
                  <c:v>107.84897818108379</c:v>
                </c:pt>
                <c:pt idx="32">
                  <c:v>107.95110789527044</c:v>
                </c:pt>
                <c:pt idx="33">
                  <c:v>107.64471875271055</c:v>
                </c:pt>
                <c:pt idx="34">
                  <c:v>107.54258903852389</c:v>
                </c:pt>
                <c:pt idx="35">
                  <c:v>107.44045932433727</c:v>
                </c:pt>
                <c:pt idx="36">
                  <c:v>106.9389980359832</c:v>
                </c:pt>
                <c:pt idx="37">
                  <c:v>107.25917467680949</c:v>
                </c:pt>
                <c:pt idx="38">
                  <c:v>108.11297905234629</c:v>
                </c:pt>
                <c:pt idx="39">
                  <c:v>108.00625350540419</c:v>
                </c:pt>
                <c:pt idx="40">
                  <c:v>107.6860768645779</c:v>
                </c:pt>
                <c:pt idx="41">
                  <c:v>107.89952795846209</c:v>
                </c:pt>
                <c:pt idx="42">
                  <c:v>108.86005788094099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E5-4693-8860-DA443ACDE056}"/>
            </c:ext>
          </c:extLst>
        </c:ser>
        <c:ser>
          <c:idx val="1"/>
          <c:order val="1"/>
          <c:tx>
            <c:strRef>
              <c:f>'[chartbook_hodaat_ribit.xlsm]איור 7 נתונים'!$C$2</c:f>
              <c:strCache>
                <c:ptCount val="1"/>
                <c:pt idx="0">
                  <c:v>מדד מחירי 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</c:numCache>
            </c:numRef>
          </c:cat>
          <c:val>
            <c:numRef>
              <c:f>'[chartbook_hodaat_ribit.xlsm]איור 7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119.23865300146413</c:v>
                </c:pt>
                <c:pt idx="39">
                  <c:v>119.47291361639824</c:v>
                </c:pt>
                <c:pt idx="40">
                  <c:v>119.64860907759883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E5-4693-8860-DA443ACDE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13664"/>
        <c:axId val="136915200"/>
      </c:lineChart>
      <c:dateAx>
        <c:axId val="136913664"/>
        <c:scaling>
          <c:orientation val="minMax"/>
          <c:max val="42947"/>
          <c:min val="41670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36915200"/>
        <c:crosses val="autoZero"/>
        <c:auto val="0"/>
        <c:lblOffset val="100"/>
        <c:baseTimeUnit val="months"/>
      </c:dateAx>
      <c:valAx>
        <c:axId val="136915200"/>
        <c:scaling>
          <c:orientation val="minMax"/>
          <c:min val="95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3691366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9: </a:t>
            </a:r>
            <a:r>
              <a:rPr lang="he-IL" sz="2000" dirty="0"/>
              <a:t>משכנתאות חדשות והריבית המשוקללת
</a:t>
            </a:r>
            <a:r>
              <a:rPr lang="he-IL" sz="2000" b="0" dirty="0"/>
              <a:t>ינואר 2011 עד יולי 2017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'[chartbook_hodaat_ribit.xlsm]איור 8 נתונים'!$C$2</c:f>
              <c:strCache>
                <c:ptCount val="1"/>
                <c:pt idx="0">
                  <c:v>היקף 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</c:numCache>
            </c:numRef>
          </c:cat>
          <c:val>
            <c:numRef>
              <c:f>'[chartbook_hodaat_ribit.xlsm]איור 8 נתונים'!$C$3:$C$300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4.8841303299999996</c:v>
                </c:pt>
                <c:pt idx="78">
                  <c:v>5.1149029199999996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75-4884-8478-EAAB0BABF3B3}"/>
            </c:ext>
          </c:extLst>
        </c:ser>
        <c:ser>
          <c:idx val="2"/>
          <c:order val="2"/>
          <c:tx>
            <c:strRef>
              <c:f>'[chartbook_hodaat_ribit.xlsm]איור 8 נתונים'!$D$2</c:f>
              <c:strCache>
                <c:ptCount val="1"/>
                <c:pt idx="0">
                  <c:v>היקף משכנתאות שניתנו מנוכה עונתיות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'[chartbook_hodaat_ribit.xlsm]איור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</c:numCache>
            </c:numRef>
          </c:cat>
          <c:val>
            <c:numRef>
              <c:f>'[chartbook_hodaat_ribit.xlsm]איור 8 נתונים'!$D$3:$D$300</c:f>
              <c:numCache>
                <c:formatCode>0.0</c:formatCode>
                <c:ptCount val="298"/>
                <c:pt idx="0">
                  <c:v>4.4960585000000002</c:v>
                </c:pt>
                <c:pt idx="1">
                  <c:v>4.5199280000000002</c:v>
                </c:pt>
                <c:pt idx="2">
                  <c:v>4.5473100000000004</c:v>
                </c:pt>
                <c:pt idx="3">
                  <c:v>4.0790327499999997</c:v>
                </c:pt>
                <c:pt idx="4">
                  <c:v>4.1529794999999998</c:v>
                </c:pt>
                <c:pt idx="5">
                  <c:v>3.5679837499999998</c:v>
                </c:pt>
                <c:pt idx="6">
                  <c:v>3.6353534999999999</c:v>
                </c:pt>
                <c:pt idx="7">
                  <c:v>3.2800064999999998</c:v>
                </c:pt>
                <c:pt idx="8">
                  <c:v>3.0359682499999998</c:v>
                </c:pt>
                <c:pt idx="9">
                  <c:v>3.2632085000000002</c:v>
                </c:pt>
                <c:pt idx="10">
                  <c:v>3.0571742500000001</c:v>
                </c:pt>
                <c:pt idx="11">
                  <c:v>3.0883607500000001</c:v>
                </c:pt>
                <c:pt idx="12">
                  <c:v>3.250181</c:v>
                </c:pt>
                <c:pt idx="13">
                  <c:v>3.2301795000000002</c:v>
                </c:pt>
                <c:pt idx="14">
                  <c:v>3.3066594999999999</c:v>
                </c:pt>
                <c:pt idx="15">
                  <c:v>3.4658294999999999</c:v>
                </c:pt>
                <c:pt idx="16">
                  <c:v>3.5747822500000002</c:v>
                </c:pt>
                <c:pt idx="17">
                  <c:v>3.6839490000000001</c:v>
                </c:pt>
                <c:pt idx="18">
                  <c:v>4.0714249999999996</c:v>
                </c:pt>
                <c:pt idx="19">
                  <c:v>5.081035</c:v>
                </c:pt>
                <c:pt idx="20">
                  <c:v>4.2067214999999996</c:v>
                </c:pt>
                <c:pt idx="21">
                  <c:v>3.6380330000000001</c:v>
                </c:pt>
                <c:pt idx="22">
                  <c:v>4.4028274999999999</c:v>
                </c:pt>
                <c:pt idx="23">
                  <c:v>4.4746300000000003</c:v>
                </c:pt>
                <c:pt idx="24">
                  <c:v>4.1999525000000002</c:v>
                </c:pt>
                <c:pt idx="25">
                  <c:v>4.2695210000000001</c:v>
                </c:pt>
                <c:pt idx="26">
                  <c:v>3.8376450000000002</c:v>
                </c:pt>
                <c:pt idx="27">
                  <c:v>4.298235</c:v>
                </c:pt>
                <c:pt idx="28">
                  <c:v>5.0883865000000004</c:v>
                </c:pt>
                <c:pt idx="29">
                  <c:v>3.99297375</c:v>
                </c:pt>
                <c:pt idx="30">
                  <c:v>4.0742479999999999</c:v>
                </c:pt>
                <c:pt idx="31">
                  <c:v>4.3612204999999999</c:v>
                </c:pt>
                <c:pt idx="32">
                  <c:v>4.870825</c:v>
                </c:pt>
                <c:pt idx="33">
                  <c:v>4.3504430000000003</c:v>
                </c:pt>
                <c:pt idx="34">
                  <c:v>4.1241180000000002</c:v>
                </c:pt>
                <c:pt idx="35">
                  <c:v>4.2886284999999997</c:v>
                </c:pt>
                <c:pt idx="36">
                  <c:v>4.0652245000000002</c:v>
                </c:pt>
                <c:pt idx="37">
                  <c:v>4.6444605000000001</c:v>
                </c:pt>
                <c:pt idx="38">
                  <c:v>4.5159779999999996</c:v>
                </c:pt>
                <c:pt idx="39">
                  <c:v>4.2413065000000003</c:v>
                </c:pt>
                <c:pt idx="40">
                  <c:v>4.1838350000000002</c:v>
                </c:pt>
                <c:pt idx="41">
                  <c:v>4.0960660000000004</c:v>
                </c:pt>
                <c:pt idx="42">
                  <c:v>4.1049544999999998</c:v>
                </c:pt>
                <c:pt idx="43">
                  <c:v>3.8677427500000001</c:v>
                </c:pt>
                <c:pt idx="44">
                  <c:v>4.1612689999999999</c:v>
                </c:pt>
                <c:pt idx="45">
                  <c:v>4.4841044999999999</c:v>
                </c:pt>
                <c:pt idx="46">
                  <c:v>4.5194514999999997</c:v>
                </c:pt>
                <c:pt idx="47">
                  <c:v>4.9168909999999997</c:v>
                </c:pt>
                <c:pt idx="48">
                  <c:v>5.0354235000000003</c:v>
                </c:pt>
                <c:pt idx="49">
                  <c:v>5.0276810000000003</c:v>
                </c:pt>
                <c:pt idx="50">
                  <c:v>5.0724450000000001</c:v>
                </c:pt>
                <c:pt idx="51">
                  <c:v>5.3517460000000003</c:v>
                </c:pt>
                <c:pt idx="52">
                  <c:v>5.6551904999999998</c:v>
                </c:pt>
                <c:pt idx="53">
                  <c:v>5.9215220000000004</c:v>
                </c:pt>
                <c:pt idx="54">
                  <c:v>5.5455664999999996</c:v>
                </c:pt>
                <c:pt idx="55">
                  <c:v>5.7474414999999999</c:v>
                </c:pt>
                <c:pt idx="56">
                  <c:v>5.3080059999999998</c:v>
                </c:pt>
                <c:pt idx="57">
                  <c:v>5.2337534999999997</c:v>
                </c:pt>
                <c:pt idx="58">
                  <c:v>5.4984105000000003</c:v>
                </c:pt>
                <c:pt idx="59">
                  <c:v>5.1020835</c:v>
                </c:pt>
                <c:pt idx="60">
                  <c:v>5.3497029999999999</c:v>
                </c:pt>
                <c:pt idx="61">
                  <c:v>5.0333300000000003</c:v>
                </c:pt>
                <c:pt idx="62">
                  <c:v>5.1041660000000002</c:v>
                </c:pt>
                <c:pt idx="63">
                  <c:v>5.2398259999999999</c:v>
                </c:pt>
                <c:pt idx="64">
                  <c:v>4.8782360000000002</c:v>
                </c:pt>
                <c:pt idx="65">
                  <c:v>4.9981574999999996</c:v>
                </c:pt>
                <c:pt idx="66">
                  <c:v>4.9734160000000003</c:v>
                </c:pt>
                <c:pt idx="67">
                  <c:v>4.7197909999999998</c:v>
                </c:pt>
                <c:pt idx="68">
                  <c:v>4.9467175000000001</c:v>
                </c:pt>
                <c:pt idx="69">
                  <c:v>4.0718164999999997</c:v>
                </c:pt>
                <c:pt idx="70">
                  <c:v>4.8192265000000001</c:v>
                </c:pt>
                <c:pt idx="71">
                  <c:v>4.5143994999999997</c:v>
                </c:pt>
                <c:pt idx="72">
                  <c:v>4.5584515000000003</c:v>
                </c:pt>
                <c:pt idx="73">
                  <c:v>4.5136694999999998</c:v>
                </c:pt>
                <c:pt idx="74">
                  <c:v>4.3419489999999996</c:v>
                </c:pt>
                <c:pt idx="75">
                  <c:v>4.2766074999999999</c:v>
                </c:pt>
                <c:pt idx="76">
                  <c:v>4.1204165000000001</c:v>
                </c:pt>
                <c:pt idx="77">
                  <c:v>4.2271729999999996</c:v>
                </c:pt>
                <c:pt idx="78">
                  <c:v>4.4128904999999996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75-4884-8478-EAAB0BAB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9584"/>
        <c:axId val="136981120"/>
      </c:lineChart>
      <c:lineChart>
        <c:grouping val="standard"/>
        <c:varyColors val="0"/>
        <c:ser>
          <c:idx val="0"/>
          <c:order val="0"/>
          <c:tx>
            <c:strRef>
              <c:f>'[chartbook_hodaat_ribit.xlsm]איור 8 נתונים'!$B$2</c:f>
              <c:strCache>
                <c:ptCount val="1"/>
                <c:pt idx="0">
                  <c:v>ריבית ריאלית 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</c:numCache>
            </c:numRef>
          </c:cat>
          <c:val>
            <c:numRef>
              <c:f>'[chartbook_hodaat_ribit.xlsm]איור 8 נתונים'!$B$3:$B$300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2.9336195665062954</c:v>
                </c:pt>
                <c:pt idx="8">
                  <c:v>2.9450370381352902</c:v>
                </c:pt>
                <c:pt idx="9">
                  <c:v>2.9160651062920802</c:v>
                </c:pt>
                <c:pt idx="10">
                  <c:v>2.8941863986945067</c:v>
                </c:pt>
                <c:pt idx="11">
                  <c:v>2.7074997943743293</c:v>
                </c:pt>
                <c:pt idx="12">
                  <c:v>2.6434186075993464</c:v>
                </c:pt>
                <c:pt idx="13">
                  <c:v>2.5320943753714342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2.3070701059042316</c:v>
                </c:pt>
                <c:pt idx="17">
                  <c:v>2.25797161907925</c:v>
                </c:pt>
                <c:pt idx="18">
                  <c:v>2.1402897810693804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1.9834572710044764</c:v>
                </c:pt>
                <c:pt idx="23">
                  <c:v>1.9349528882502456</c:v>
                </c:pt>
                <c:pt idx="24">
                  <c:v>1.8076775591647134</c:v>
                </c:pt>
                <c:pt idx="25">
                  <c:v>1.7901064198056484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1.5703931661102966</c:v>
                </c:pt>
                <c:pt idx="29">
                  <c:v>1.4917636347183423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1.5747597102466053</c:v>
                </c:pt>
                <c:pt idx="33">
                  <c:v>1.5781373180717031</c:v>
                </c:pt>
                <c:pt idx="34">
                  <c:v>1.6316212735489153</c:v>
                </c:pt>
                <c:pt idx="35">
                  <c:v>1.5746564916922601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1.3859723430877497</c:v>
                </c:pt>
                <c:pt idx="39">
                  <c:v>1.3573271252554782</c:v>
                </c:pt>
                <c:pt idx="40">
                  <c:v>1.3655204963318501</c:v>
                </c:pt>
                <c:pt idx="41">
                  <c:v>1.2961728246392414</c:v>
                </c:pt>
                <c:pt idx="42">
                  <c:v>1.271045113655088</c:v>
                </c:pt>
                <c:pt idx="43">
                  <c:v>1.1784534037415075</c:v>
                </c:pt>
                <c:pt idx="44">
                  <c:v>1.1829909842783843</c:v>
                </c:pt>
                <c:pt idx="45">
                  <c:v>1.1019214856378363</c:v>
                </c:pt>
                <c:pt idx="46">
                  <c:v>0.99785576024916944</c:v>
                </c:pt>
                <c:pt idx="47">
                  <c:v>0.99465932008441738</c:v>
                </c:pt>
                <c:pt idx="48">
                  <c:v>0.98574986652939178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</c:v>
                </c:pt>
                <c:pt idx="52">
                  <c:v>0.7136800733922829</c:v>
                </c:pt>
                <c:pt idx="53">
                  <c:v>0.80122820685498208</c:v>
                </c:pt>
                <c:pt idx="54">
                  <c:v>0.98250474869703452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1.1105547284896378</c:v>
                </c:pt>
                <c:pt idx="58">
                  <c:v>1.1399623065381914</c:v>
                </c:pt>
                <c:pt idx="59">
                  <c:v>1.1684828355278687</c:v>
                </c:pt>
                <c:pt idx="60">
                  <c:v>1.2727673442192249</c:v>
                </c:pt>
                <c:pt idx="61">
                  <c:v>1.2360320022274989</c:v>
                </c:pt>
                <c:pt idx="62">
                  <c:v>1.1769434828198893</c:v>
                </c:pt>
                <c:pt idx="63">
                  <c:v>1.2466085133376037</c:v>
                </c:pt>
                <c:pt idx="64">
                  <c:v>1.2665977406729505</c:v>
                </c:pt>
                <c:pt idx="65">
                  <c:v>1.3250563698465565</c:v>
                </c:pt>
                <c:pt idx="66">
                  <c:v>1.4177341892830657</c:v>
                </c:pt>
                <c:pt idx="67">
                  <c:v>1.5029677304402225</c:v>
                </c:pt>
                <c:pt idx="68">
                  <c:v>1.72234992788208</c:v>
                </c:pt>
                <c:pt idx="69">
                  <c:v>1.8211120261225895</c:v>
                </c:pt>
                <c:pt idx="70">
                  <c:v>1.9116198617702622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2.1194224596726672</c:v>
                </c:pt>
                <c:pt idx="74">
                  <c:v>2.076847398359734</c:v>
                </c:pt>
                <c:pt idx="75">
                  <c:v>2.0674082391329089</c:v>
                </c:pt>
                <c:pt idx="76">
                  <c:v>1.979428654063111</c:v>
                </c:pt>
                <c:pt idx="77">
                  <c:v>1.9228824862908431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75-4884-8478-EAAB0BABF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93408"/>
        <c:axId val="136991488"/>
      </c:lineChart>
      <c:dateAx>
        <c:axId val="136979584"/>
        <c:scaling>
          <c:orientation val="minMax"/>
          <c:max val="42947"/>
          <c:min val="40574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36981120"/>
        <c:crosses val="autoZero"/>
        <c:auto val="0"/>
        <c:lblOffset val="100"/>
        <c:baseTimeUnit val="months"/>
        <c:majorUnit val="6"/>
        <c:majorTimeUnit val="months"/>
      </c:dateAx>
      <c:valAx>
        <c:axId val="136981120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6979584"/>
        <c:crosses val="autoZero"/>
        <c:crossBetween val="between"/>
      </c:valAx>
      <c:valAx>
        <c:axId val="136991488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36993408"/>
        <c:crosses val="max"/>
        <c:crossBetween val="between"/>
      </c:valAx>
      <c:dateAx>
        <c:axId val="1369934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991488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9.2959688763736753E-2"/>
          <c:y val="0.93168853893263337"/>
          <c:w val="0.8225886864813039"/>
          <c:h val="6.432541223826841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 smtClean="0">
                <a:effectLst/>
              </a:rPr>
              <a:t>איור 10: שיעורי צמיחת התוצר בישראל</a:t>
            </a:r>
            <a:br>
              <a:rPr lang="he-IL" sz="1800" b="1" i="0" baseline="0" dirty="0" smtClean="0">
                <a:effectLst/>
              </a:rPr>
            </a:br>
            <a:r>
              <a:rPr lang="he-IL" sz="1600" b="0" i="0" baseline="0" dirty="0" smtClean="0">
                <a:effectLst/>
              </a:rPr>
              <a:t>שיעור שינוי רבעוני במונחים שנתיים, 2013 עד 2017, נתונים </a:t>
            </a:r>
            <a:r>
              <a:rPr lang="he-IL" sz="1600" b="0" i="0" baseline="0" dirty="0" err="1" smtClean="0">
                <a:effectLst/>
              </a:rPr>
              <a:t>מנוכי</a:t>
            </a:r>
            <a:r>
              <a:rPr lang="he-IL" sz="1600" b="0" i="0" baseline="0" dirty="0" smtClean="0">
                <a:effectLst/>
              </a:rPr>
              <a:t> עונתיות במחירים קבועים </a:t>
            </a:r>
            <a:endParaRPr lang="he-IL" sz="1600" dirty="0">
              <a:effectLst/>
            </a:endParaRPr>
          </a:p>
        </c:rich>
      </c:tx>
      <c:layout>
        <c:manualLayout>
          <c:xMode val="edge"/>
          <c:yMode val="edge"/>
          <c:x val="0.14391428571428572"/>
          <c:y val="1.50391732283464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'[chartbook_hodaat_ribit.xlsm]איור 9 נתונים'!$C$2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'[chartbook_hodaat_ribit.xlsm]איור 9 נתונים'!$A$3:$A$20</c:f>
              <c:strCache>
                <c:ptCount val="18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</c:strCache>
            </c:strRef>
          </c:cat>
          <c:val>
            <c:numRef>
              <c:f>'[chartbook_hodaat_ribit.xlsm]איור 9 נתונים'!$C$3:$C$20</c:f>
              <c:numCache>
                <c:formatCode>0.0</c:formatCode>
                <c:ptCount val="18"/>
                <c:pt idx="0">
                  <c:v>4.3589603417134581</c:v>
                </c:pt>
                <c:pt idx="1">
                  <c:v>6.8391128477977681</c:v>
                </c:pt>
                <c:pt idx="2">
                  <c:v>3.7804041988164672</c:v>
                </c:pt>
                <c:pt idx="3">
                  <c:v>2.2417475132288311</c:v>
                </c:pt>
                <c:pt idx="4">
                  <c:v>3.6832503883045264</c:v>
                </c:pt>
                <c:pt idx="5">
                  <c:v>3.0994227387120876</c:v>
                </c:pt>
                <c:pt idx="6">
                  <c:v>2.1056593413431912</c:v>
                </c:pt>
                <c:pt idx="7">
                  <c:v>6.1542410194558306</c:v>
                </c:pt>
                <c:pt idx="8">
                  <c:v>2.2666045052359252</c:v>
                </c:pt>
                <c:pt idx="9">
                  <c:v>7.9387023285648617E-2</c:v>
                </c:pt>
                <c:pt idx="10">
                  <c:v>1.2691343989130743</c:v>
                </c:pt>
                <c:pt idx="11">
                  <c:v>4.295111436328658</c:v>
                </c:pt>
                <c:pt idx="12">
                  <c:v>4.5472717873905388</c:v>
                </c:pt>
                <c:pt idx="13">
                  <c:v>5.4736538230925724</c:v>
                </c:pt>
                <c:pt idx="14">
                  <c:v>4.1923264845462382</c:v>
                </c:pt>
                <c:pt idx="15">
                  <c:v>4.3789848381165397</c:v>
                </c:pt>
                <c:pt idx="16">
                  <c:v>0.60685027963087723</c:v>
                </c:pt>
                <c:pt idx="17">
                  <c:v>2.6838021569485226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9-41C9-865D-C12471C70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7794560"/>
        <c:axId val="147816832"/>
      </c:barChart>
      <c:catAx>
        <c:axId val="147794560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7816832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47816832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he-IL"/>
          </a:p>
        </c:txPr>
        <c:crossAx val="14779456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baseline="0" dirty="0"/>
              <a:t>איור </a:t>
            </a:r>
            <a:r>
              <a:rPr lang="he-IL" sz="2000" b="1" baseline="0" dirty="0" smtClean="0"/>
              <a:t>11: </a:t>
            </a:r>
            <a:r>
              <a:rPr lang="he-IL" sz="2000" b="1" baseline="0" dirty="0"/>
              <a:t>מדד יצוא ויבוא סחורות (ללא או"מ ויהלומים)
</a:t>
            </a:r>
            <a:r>
              <a:rPr lang="he-IL" sz="2000" b="0" baseline="0" dirty="0"/>
              <a:t>מדד במונחי שע"ח נומינלי אפקטיבי (ינואר 2011=100), מנוכה עונתיות, ינואר 2013 עד יולי 2017</a:t>
            </a:r>
          </a:p>
        </c:rich>
      </c:tx>
      <c:layout>
        <c:manualLayout>
          <c:xMode val="edge"/>
          <c:yMode val="edge"/>
          <c:x val="0.1372295607368423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147811743593462E-2"/>
          <c:y val="0.15638519323015657"/>
          <c:w val="0.94688946238480565"/>
          <c:h val="0.68643595882803055"/>
        </c:manualLayout>
      </c:layout>
      <c:lineChart>
        <c:grouping val="standard"/>
        <c:varyColors val="0"/>
        <c:ser>
          <c:idx val="0"/>
          <c:order val="0"/>
          <c:tx>
            <c:strRef>
              <c:f>'[chartbook_hodaat_ribit.xlsm]איור 11 נתונים'!$B$2</c:f>
              <c:strCache>
                <c:ptCount val="1"/>
                <c:pt idx="0">
                  <c:v>יצוא (ללא או"מ, יהלומים)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11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</c:numCache>
            </c:numRef>
          </c:cat>
          <c:val>
            <c:numRef>
              <c:f>'[chartbook_hodaat_ribit.xlsm]איור 11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100.93720245361328</c:v>
                </c:pt>
                <c:pt idx="2">
                  <c:v>103.40580749511719</c:v>
                </c:pt>
                <c:pt idx="3">
                  <c:v>101.22116851806641</c:v>
                </c:pt>
                <c:pt idx="4">
                  <c:v>102.06425476074219</c:v>
                </c:pt>
                <c:pt idx="5">
                  <c:v>102.35015869140625</c:v>
                </c:pt>
                <c:pt idx="6">
                  <c:v>100.01919555664062</c:v>
                </c:pt>
                <c:pt idx="7">
                  <c:v>108.26777648925781</c:v>
                </c:pt>
                <c:pt idx="8">
                  <c:v>102.10418701171875</c:v>
                </c:pt>
                <c:pt idx="9">
                  <c:v>102.61878204345703</c:v>
                </c:pt>
                <c:pt idx="10">
                  <c:v>100.16130065917969</c:v>
                </c:pt>
                <c:pt idx="11">
                  <c:v>104.56353759765625</c:v>
                </c:pt>
                <c:pt idx="12">
                  <c:v>103.56353759765625</c:v>
                </c:pt>
                <c:pt idx="13">
                  <c:v>97.5067138671875</c:v>
                </c:pt>
                <c:pt idx="14">
                  <c:v>100.74514007568359</c:v>
                </c:pt>
                <c:pt idx="15">
                  <c:v>105.87614440917969</c:v>
                </c:pt>
                <c:pt idx="16">
                  <c:v>103.45816802978516</c:v>
                </c:pt>
                <c:pt idx="17">
                  <c:v>96.657142639160156</c:v>
                </c:pt>
                <c:pt idx="18">
                  <c:v>110.09667205810547</c:v>
                </c:pt>
                <c:pt idx="19">
                  <c:v>106.63561248779297</c:v>
                </c:pt>
                <c:pt idx="20">
                  <c:v>105.54533386230469</c:v>
                </c:pt>
                <c:pt idx="21">
                  <c:v>103.90518188476562</c:v>
                </c:pt>
                <c:pt idx="22">
                  <c:v>99.421531677246094</c:v>
                </c:pt>
                <c:pt idx="23">
                  <c:v>95.399787902832031</c:v>
                </c:pt>
                <c:pt idx="24">
                  <c:v>98.792449951171875</c:v>
                </c:pt>
                <c:pt idx="25">
                  <c:v>115.18442535400391</c:v>
                </c:pt>
                <c:pt idx="26">
                  <c:v>107.44274139404297</c:v>
                </c:pt>
                <c:pt idx="27">
                  <c:v>109.27593994140625</c:v>
                </c:pt>
                <c:pt idx="28">
                  <c:v>105.79804992675781</c:v>
                </c:pt>
                <c:pt idx="29">
                  <c:v>104.56505584716797</c:v>
                </c:pt>
                <c:pt idx="30">
                  <c:v>102.12085723876953</c:v>
                </c:pt>
                <c:pt idx="31">
                  <c:v>104.49386596679687</c:v>
                </c:pt>
                <c:pt idx="32">
                  <c:v>104.45938873291016</c:v>
                </c:pt>
                <c:pt idx="33">
                  <c:v>110.69535827636719</c:v>
                </c:pt>
                <c:pt idx="34">
                  <c:v>110.50468444824219</c:v>
                </c:pt>
                <c:pt idx="35">
                  <c:v>104.30573272705078</c:v>
                </c:pt>
                <c:pt idx="36">
                  <c:v>113.33798217773437</c:v>
                </c:pt>
                <c:pt idx="37">
                  <c:v>121.29506683349609</c:v>
                </c:pt>
                <c:pt idx="38">
                  <c:v>108.01731872558594</c:v>
                </c:pt>
                <c:pt idx="39">
                  <c:v>103.53569030761719</c:v>
                </c:pt>
                <c:pt idx="40">
                  <c:v>108.94623565673828</c:v>
                </c:pt>
                <c:pt idx="41">
                  <c:v>108.39539337158203</c:v>
                </c:pt>
                <c:pt idx="42">
                  <c:v>110.05988311767578</c:v>
                </c:pt>
                <c:pt idx="43">
                  <c:v>103.11143493652344</c:v>
                </c:pt>
                <c:pt idx="44">
                  <c:v>113.74069976806641</c:v>
                </c:pt>
                <c:pt idx="45">
                  <c:v>114.70079803466797</c:v>
                </c:pt>
                <c:pt idx="46">
                  <c:v>108.02267456054687</c:v>
                </c:pt>
                <c:pt idx="47">
                  <c:v>112.62786102294922</c:v>
                </c:pt>
                <c:pt idx="48">
                  <c:v>113.76810455322266</c:v>
                </c:pt>
                <c:pt idx="49">
                  <c:v>130.16738891601562</c:v>
                </c:pt>
                <c:pt idx="50">
                  <c:v>117.44949340820312</c:v>
                </c:pt>
                <c:pt idx="51">
                  <c:v>113.90936279296875</c:v>
                </c:pt>
                <c:pt idx="52">
                  <c:v>115.71205902099609</c:v>
                </c:pt>
                <c:pt idx="53">
                  <c:v>113.13907623291016</c:v>
                </c:pt>
                <c:pt idx="54">
                  <c:v>119.46923065185547</c:v>
                </c:pt>
                <c:pt idx="55">
                  <c:v>124.22284698486328</c:v>
                </c:pt>
                <c:pt idx="56">
                  <c:v>114.32866668701172</c:v>
                </c:pt>
                <c:pt idx="57">
                  <c:v>118.54306030273437</c:v>
                </c:pt>
                <c:pt idx="58">
                  <c:v>122.72030639648437</c:v>
                </c:pt>
                <c:pt idx="59">
                  <c:v>117.24085235595703</c:v>
                </c:pt>
                <c:pt idx="60">
                  <c:v>122.19138336181641</c:v>
                </c:pt>
                <c:pt idx="61">
                  <c:v>117.94321441650391</c:v>
                </c:pt>
                <c:pt idx="62">
                  <c:v>109.03456878662109</c:v>
                </c:pt>
                <c:pt idx="63">
                  <c:v>112.05466461181641</c:v>
                </c:pt>
                <c:pt idx="64">
                  <c:v>111.50741577148437</c:v>
                </c:pt>
                <c:pt idx="65">
                  <c:v>116.63723754882812</c:v>
                </c:pt>
                <c:pt idx="66">
                  <c:v>119.47626495361328</c:v>
                </c:pt>
                <c:pt idx="67">
                  <c:v>114.51583099365234</c:v>
                </c:pt>
                <c:pt idx="68">
                  <c:v>114.25165557861328</c:v>
                </c:pt>
                <c:pt idx="69">
                  <c:v>114.97933959960937</c:v>
                </c:pt>
                <c:pt idx="70">
                  <c:v>125.41129302978516</c:v>
                </c:pt>
                <c:pt idx="71">
                  <c:v>128.84292602539062</c:v>
                </c:pt>
                <c:pt idx="72">
                  <c:v>128.20809936523437</c:v>
                </c:pt>
                <c:pt idx="73">
                  <c:v>116.30180358886719</c:v>
                </c:pt>
                <c:pt idx="74">
                  <c:v>129.4044189453125</c:v>
                </c:pt>
                <c:pt idx="75">
                  <c:v>123.41932678222656</c:v>
                </c:pt>
                <c:pt idx="76">
                  <c:v>122.80616760253906</c:v>
                </c:pt>
                <c:pt idx="77">
                  <c:v>119.68144989013672</c:v>
                </c:pt>
                <c:pt idx="78">
                  <c:v>109.18548583984375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84-4437-9270-C99E4E932658}"/>
            </c:ext>
          </c:extLst>
        </c:ser>
        <c:ser>
          <c:idx val="1"/>
          <c:order val="1"/>
          <c:tx>
            <c:strRef>
              <c:f>'[chartbook_hodaat_ribit.xlsm]איור 11 נתונים'!$C$2</c:f>
              <c:strCache>
                <c:ptCount val="1"/>
                <c:pt idx="0">
                  <c:v>יבוא (ללא או"מ, יהלומים וח"א)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'[chartbook_hodaat_ribit.xlsm]איור 11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</c:numCache>
            </c:numRef>
          </c:cat>
          <c:val>
            <c:numRef>
              <c:f>'[chartbook_hodaat_ribit.xlsm]איור 11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102.62158203125</c:v>
                </c:pt>
                <c:pt idx="2">
                  <c:v>107.85434722900391</c:v>
                </c:pt>
                <c:pt idx="3">
                  <c:v>104.85727691650391</c:v>
                </c:pt>
                <c:pt idx="4">
                  <c:v>113.14328765869141</c:v>
                </c:pt>
                <c:pt idx="5">
                  <c:v>101.93450927734375</c:v>
                </c:pt>
                <c:pt idx="6">
                  <c:v>105.57289886474609</c:v>
                </c:pt>
                <c:pt idx="7">
                  <c:v>105.35643005371094</c:v>
                </c:pt>
                <c:pt idx="8">
                  <c:v>102.63223266601562</c:v>
                </c:pt>
                <c:pt idx="9">
                  <c:v>106.75579071044922</c:v>
                </c:pt>
                <c:pt idx="10">
                  <c:v>107.49494934082031</c:v>
                </c:pt>
                <c:pt idx="11">
                  <c:v>106.08839416503906</c:v>
                </c:pt>
                <c:pt idx="12">
                  <c:v>111.48812866210937</c:v>
                </c:pt>
                <c:pt idx="13">
                  <c:v>107.18488311767578</c:v>
                </c:pt>
                <c:pt idx="14">
                  <c:v>109.39633941650391</c:v>
                </c:pt>
                <c:pt idx="15">
                  <c:v>112.03203582763672</c:v>
                </c:pt>
                <c:pt idx="16">
                  <c:v>109.21892547607422</c:v>
                </c:pt>
                <c:pt idx="17">
                  <c:v>103.50538635253906</c:v>
                </c:pt>
                <c:pt idx="18">
                  <c:v>107.41754913330078</c:v>
                </c:pt>
                <c:pt idx="19">
                  <c:v>106.51335906982422</c:v>
                </c:pt>
                <c:pt idx="20">
                  <c:v>107.01015472412109</c:v>
                </c:pt>
                <c:pt idx="21">
                  <c:v>110.59304046630859</c:v>
                </c:pt>
                <c:pt idx="22">
                  <c:v>99.942207336425781</c:v>
                </c:pt>
                <c:pt idx="23">
                  <c:v>98.845687866210937</c:v>
                </c:pt>
                <c:pt idx="24">
                  <c:v>102.38145446777344</c:v>
                </c:pt>
                <c:pt idx="25">
                  <c:v>102.69148254394531</c:v>
                </c:pt>
                <c:pt idx="26">
                  <c:v>100.45595550537109</c:v>
                </c:pt>
                <c:pt idx="27">
                  <c:v>102.93093109130859</c:v>
                </c:pt>
                <c:pt idx="28">
                  <c:v>102.65454864501953</c:v>
                </c:pt>
                <c:pt idx="29">
                  <c:v>107.32925415039062</c:v>
                </c:pt>
                <c:pt idx="30">
                  <c:v>108.22982788085937</c:v>
                </c:pt>
                <c:pt idx="31">
                  <c:v>107.22374725341797</c:v>
                </c:pt>
                <c:pt idx="32">
                  <c:v>118.54984283447266</c:v>
                </c:pt>
                <c:pt idx="33">
                  <c:v>106.23582458496094</c:v>
                </c:pt>
                <c:pt idx="34">
                  <c:v>110.53873443603516</c:v>
                </c:pt>
                <c:pt idx="35">
                  <c:v>109.55792236328125</c:v>
                </c:pt>
                <c:pt idx="36">
                  <c:v>112.32891082763672</c:v>
                </c:pt>
                <c:pt idx="37">
                  <c:v>114.65652465820312</c:v>
                </c:pt>
                <c:pt idx="38">
                  <c:v>111.08327484130859</c:v>
                </c:pt>
                <c:pt idx="39">
                  <c:v>110.72760772705078</c:v>
                </c:pt>
                <c:pt idx="40">
                  <c:v>112.04073333740234</c:v>
                </c:pt>
                <c:pt idx="41">
                  <c:v>110.36518096923828</c:v>
                </c:pt>
                <c:pt idx="42">
                  <c:v>108.40293884277344</c:v>
                </c:pt>
                <c:pt idx="43">
                  <c:v>111.87590789794922</c:v>
                </c:pt>
                <c:pt idx="44">
                  <c:v>112.33408355712891</c:v>
                </c:pt>
                <c:pt idx="45">
                  <c:v>108.37702941894531</c:v>
                </c:pt>
                <c:pt idx="46">
                  <c:v>112.55106353759766</c:v>
                </c:pt>
                <c:pt idx="47">
                  <c:v>125.3564453125</c:v>
                </c:pt>
                <c:pt idx="48">
                  <c:v>113.66340637207031</c:v>
                </c:pt>
                <c:pt idx="49">
                  <c:v>112.84113311767578</c:v>
                </c:pt>
                <c:pt idx="50">
                  <c:v>120.62479400634766</c:v>
                </c:pt>
                <c:pt idx="51">
                  <c:v>116.16421508789062</c:v>
                </c:pt>
                <c:pt idx="52">
                  <c:v>110.49510955810547</c:v>
                </c:pt>
                <c:pt idx="53">
                  <c:v>119.44777679443359</c:v>
                </c:pt>
                <c:pt idx="54">
                  <c:v>120.34249877929687</c:v>
                </c:pt>
                <c:pt idx="55">
                  <c:v>125.61165618896484</c:v>
                </c:pt>
                <c:pt idx="56">
                  <c:v>117.13835144042969</c:v>
                </c:pt>
                <c:pt idx="57">
                  <c:v>126.33718109130859</c:v>
                </c:pt>
                <c:pt idx="58">
                  <c:v>125.00946044921875</c:v>
                </c:pt>
                <c:pt idx="59">
                  <c:v>131.69779968261719</c:v>
                </c:pt>
                <c:pt idx="60">
                  <c:v>125.30019378662109</c:v>
                </c:pt>
                <c:pt idx="61">
                  <c:v>134.90126037597656</c:v>
                </c:pt>
                <c:pt idx="62">
                  <c:v>130.55668640136719</c:v>
                </c:pt>
                <c:pt idx="63">
                  <c:v>128.32136535644531</c:v>
                </c:pt>
                <c:pt idx="64">
                  <c:v>135.44920349121094</c:v>
                </c:pt>
                <c:pt idx="65">
                  <c:v>134.2056884765625</c:v>
                </c:pt>
                <c:pt idx="66">
                  <c:v>134.04515075683594</c:v>
                </c:pt>
                <c:pt idx="67">
                  <c:v>132.50111389160156</c:v>
                </c:pt>
                <c:pt idx="68">
                  <c:v>142.69003295898437</c:v>
                </c:pt>
                <c:pt idx="69">
                  <c:v>137.8284912109375</c:v>
                </c:pt>
                <c:pt idx="70">
                  <c:v>134.59274291992187</c:v>
                </c:pt>
                <c:pt idx="71">
                  <c:v>157.94981384277344</c:v>
                </c:pt>
                <c:pt idx="72">
                  <c:v>131.59709167480469</c:v>
                </c:pt>
                <c:pt idx="73">
                  <c:v>138.6611328125</c:v>
                </c:pt>
                <c:pt idx="74">
                  <c:v>140.71920776367188</c:v>
                </c:pt>
                <c:pt idx="75">
                  <c:v>145.7239990234375</c:v>
                </c:pt>
                <c:pt idx="76">
                  <c:v>142.224365234375</c:v>
                </c:pt>
                <c:pt idx="77">
                  <c:v>137.3502197265625</c:v>
                </c:pt>
                <c:pt idx="78">
                  <c:v>139.88902282714844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84-4437-9270-C99E4E932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62272"/>
        <c:axId val="147863808"/>
      </c:lineChart>
      <c:dateAx>
        <c:axId val="147862272"/>
        <c:scaling>
          <c:orientation val="minMax"/>
          <c:max val="42947"/>
          <c:min val="41305"/>
        </c:scaling>
        <c:delete val="0"/>
        <c:axPos val="b"/>
        <c:numFmt formatCode="mm/yy" sourceLinked="0"/>
        <c:majorTickMark val="in"/>
        <c:minorTickMark val="none"/>
        <c:tickLblPos val="nextTo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47863808"/>
        <c:crosses val="autoZero"/>
        <c:auto val="0"/>
        <c:lblOffset val="100"/>
        <c:baseTimeUnit val="months"/>
      </c:dateAx>
      <c:valAx>
        <c:axId val="147863808"/>
        <c:scaling>
          <c:orientation val="minMax"/>
          <c:max val="160"/>
          <c:min val="8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מדד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8.1883316274309111E-3"/>
              <c:y val="9.7304239791342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7862272"/>
        <c:crosses val="autoZero"/>
        <c:crossBetween val="between"/>
      </c:valAx>
      <c:spPr>
        <a:noFill/>
        <a:ln w="12700">
          <a:noFill/>
        </a:ln>
      </c:spPr>
    </c:plotArea>
    <c:legend>
      <c:legendPos val="b"/>
      <c:layout/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b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12: הייצוא מתוך נתוני החשבונאות הלאומית
</a:t>
            </a:r>
            <a:r>
              <a:rPr lang="he-IL" sz="1800" b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מדד ריאלי: ממוצע 2016 = 1.0, נתונים רבעוניים, מנוכה עונתיות, 2014 עד 2017</a:t>
            </a:r>
          </a:p>
        </c:rich>
      </c:tx>
      <c:layout>
        <c:manualLayout>
          <c:xMode val="edge"/>
          <c:yMode val="edge"/>
          <c:x val="0.14807344343415174"/>
          <c:y val="1.253731372751941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091876076079215E-2"/>
          <c:y val="0.12095891693404436"/>
          <c:w val="0.93171476117945695"/>
          <c:h val="0.71503409836723697"/>
        </c:manualLayout>
      </c:layout>
      <c:lineChart>
        <c:grouping val="standard"/>
        <c:varyColors val="0"/>
        <c:ser>
          <c:idx val="0"/>
          <c:order val="0"/>
          <c:tx>
            <c:strRef>
              <c:f>'איור 12 נתונים'!$B$2</c:f>
              <c:strCache>
                <c:ptCount val="1"/>
                <c:pt idx="0">
                  <c:v>סה"כ יצוא (ללא הזנק ויהלומים)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'איור 12 נתונים'!$A$3:$A$49</c:f>
              <c:numCache>
                <c:formatCode>m/d/yyyy</c:formatCode>
                <c:ptCount val="47"/>
                <c:pt idx="0">
                  <c:v>41820</c:v>
                </c:pt>
                <c:pt idx="1">
                  <c:v>41912</c:v>
                </c:pt>
                <c:pt idx="2">
                  <c:v>42004</c:v>
                </c:pt>
                <c:pt idx="3">
                  <c:v>42094</c:v>
                </c:pt>
                <c:pt idx="4">
                  <c:v>42185</c:v>
                </c:pt>
                <c:pt idx="5">
                  <c:v>42277</c:v>
                </c:pt>
                <c:pt idx="6">
                  <c:v>42369</c:v>
                </c:pt>
                <c:pt idx="7">
                  <c:v>42460</c:v>
                </c:pt>
                <c:pt idx="8">
                  <c:v>42551</c:v>
                </c:pt>
                <c:pt idx="9">
                  <c:v>42643</c:v>
                </c:pt>
                <c:pt idx="10">
                  <c:v>42735</c:v>
                </c:pt>
                <c:pt idx="11">
                  <c:v>42825</c:v>
                </c:pt>
                <c:pt idx="12">
                  <c:v>42916</c:v>
                </c:pt>
              </c:numCache>
            </c:numRef>
          </c:cat>
          <c:val>
            <c:numRef>
              <c:f>'איור 12 נתונים'!$B$3:$B$49</c:f>
              <c:numCache>
                <c:formatCode>#,##0.00</c:formatCode>
                <c:ptCount val="47"/>
                <c:pt idx="0">
                  <c:v>0.99901947219836384</c:v>
                </c:pt>
                <c:pt idx="1">
                  <c:v>1.000714956481231</c:v>
                </c:pt>
                <c:pt idx="2">
                  <c:v>1.0098424653750591</c:v>
                </c:pt>
                <c:pt idx="3">
                  <c:v>1.0045142099551889</c:v>
                </c:pt>
                <c:pt idx="4">
                  <c:v>0.97637745810723031</c:v>
                </c:pt>
                <c:pt idx="5">
                  <c:v>0.98368116596341182</c:v>
                </c:pt>
                <c:pt idx="6">
                  <c:v>0.99395430834698739</c:v>
                </c:pt>
                <c:pt idx="7">
                  <c:v>0.98176471616130767</c:v>
                </c:pt>
                <c:pt idx="8">
                  <c:v>1.0040561753959094</c:v>
                </c:pt>
                <c:pt idx="9">
                  <c:v>1.0017610193090996</c:v>
                </c:pt>
                <c:pt idx="10">
                  <c:v>1.0124180891336834</c:v>
                </c:pt>
                <c:pt idx="11">
                  <c:v>1.0290509210127152</c:v>
                </c:pt>
                <c:pt idx="12">
                  <c:v>1.0380970797718976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12 נתונים'!$C$2</c:f>
              <c:strCache>
                <c:ptCount val="1"/>
                <c:pt idx="0">
                  <c:v>יצוא סחורות ללא יהלומים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12 נתונים'!$A$3:$A$49</c:f>
              <c:numCache>
                <c:formatCode>m/d/yyyy</c:formatCode>
                <c:ptCount val="47"/>
                <c:pt idx="0">
                  <c:v>41820</c:v>
                </c:pt>
                <c:pt idx="1">
                  <c:v>41912</c:v>
                </c:pt>
                <c:pt idx="2">
                  <c:v>42004</c:v>
                </c:pt>
                <c:pt idx="3">
                  <c:v>42094</c:v>
                </c:pt>
                <c:pt idx="4">
                  <c:v>42185</c:v>
                </c:pt>
                <c:pt idx="5">
                  <c:v>42277</c:v>
                </c:pt>
                <c:pt idx="6">
                  <c:v>42369</c:v>
                </c:pt>
                <c:pt idx="7">
                  <c:v>42460</c:v>
                </c:pt>
                <c:pt idx="8">
                  <c:v>42551</c:v>
                </c:pt>
                <c:pt idx="9">
                  <c:v>42643</c:v>
                </c:pt>
                <c:pt idx="10">
                  <c:v>42735</c:v>
                </c:pt>
                <c:pt idx="11">
                  <c:v>42825</c:v>
                </c:pt>
                <c:pt idx="12">
                  <c:v>42916</c:v>
                </c:pt>
              </c:numCache>
            </c:numRef>
          </c:cat>
          <c:val>
            <c:numRef>
              <c:f>'איור 12 נתונים'!$C$3:$C$49</c:f>
              <c:numCache>
                <c:formatCode>#,##0.00</c:formatCode>
                <c:ptCount val="47"/>
                <c:pt idx="0">
                  <c:v>1.0438290580842389</c:v>
                </c:pt>
                <c:pt idx="1">
                  <c:v>1.057515980071861</c:v>
                </c:pt>
                <c:pt idx="2">
                  <c:v>1.0689587532017406</c:v>
                </c:pt>
                <c:pt idx="3">
                  <c:v>1.0495791088576316</c:v>
                </c:pt>
                <c:pt idx="4">
                  <c:v>0.99740934150928051</c:v>
                </c:pt>
                <c:pt idx="5">
                  <c:v>0.99948093499945201</c:v>
                </c:pt>
                <c:pt idx="6">
                  <c:v>0.99254495670962839</c:v>
                </c:pt>
                <c:pt idx="7">
                  <c:v>0.98677465623022731</c:v>
                </c:pt>
                <c:pt idx="8">
                  <c:v>1.0043812371608565</c:v>
                </c:pt>
                <c:pt idx="9">
                  <c:v>0.99909372007892816</c:v>
                </c:pt>
                <c:pt idx="10">
                  <c:v>1.0097503865299888</c:v>
                </c:pt>
                <c:pt idx="11">
                  <c:v>1.0207680847572034</c:v>
                </c:pt>
                <c:pt idx="12">
                  <c:v>1.0170918234796387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12 נתונים'!$D$2</c:f>
              <c:strCache>
                <c:ptCount val="1"/>
                <c:pt idx="0">
                  <c:v>יצוא שרותים ללא הזנק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12 נתונים'!$A$3:$A$49</c:f>
              <c:numCache>
                <c:formatCode>m/d/yyyy</c:formatCode>
                <c:ptCount val="47"/>
                <c:pt idx="0">
                  <c:v>41820</c:v>
                </c:pt>
                <c:pt idx="1">
                  <c:v>41912</c:v>
                </c:pt>
                <c:pt idx="2">
                  <c:v>42004</c:v>
                </c:pt>
                <c:pt idx="3">
                  <c:v>42094</c:v>
                </c:pt>
                <c:pt idx="4">
                  <c:v>42185</c:v>
                </c:pt>
                <c:pt idx="5">
                  <c:v>42277</c:v>
                </c:pt>
                <c:pt idx="6">
                  <c:v>42369</c:v>
                </c:pt>
                <c:pt idx="7">
                  <c:v>42460</c:v>
                </c:pt>
                <c:pt idx="8">
                  <c:v>42551</c:v>
                </c:pt>
                <c:pt idx="9">
                  <c:v>42643</c:v>
                </c:pt>
                <c:pt idx="10">
                  <c:v>42735</c:v>
                </c:pt>
                <c:pt idx="11">
                  <c:v>42825</c:v>
                </c:pt>
                <c:pt idx="12">
                  <c:v>42916</c:v>
                </c:pt>
              </c:numCache>
            </c:numRef>
          </c:cat>
          <c:val>
            <c:numRef>
              <c:f>'איור 12 נתונים'!$D$3:$D$49</c:f>
              <c:numCache>
                <c:formatCode>#,##0.00</c:formatCode>
                <c:ptCount val="47"/>
                <c:pt idx="0">
                  <c:v>0.94773723720561309</c:v>
                </c:pt>
                <c:pt idx="1">
                  <c:v>0.91920301621971523</c:v>
                </c:pt>
                <c:pt idx="2">
                  <c:v>0.93781583441665572</c:v>
                </c:pt>
                <c:pt idx="3">
                  <c:v>0.94022549327451199</c:v>
                </c:pt>
                <c:pt idx="4">
                  <c:v>0.95060063433598985</c:v>
                </c:pt>
                <c:pt idx="5">
                  <c:v>0.96788330274418655</c:v>
                </c:pt>
                <c:pt idx="6">
                  <c:v>0.99973040178035377</c:v>
                </c:pt>
                <c:pt idx="7">
                  <c:v>0.96948777887015725</c:v>
                </c:pt>
                <c:pt idx="8">
                  <c:v>1.0070457889668918</c:v>
                </c:pt>
                <c:pt idx="9">
                  <c:v>1.0095583092849199</c:v>
                </c:pt>
                <c:pt idx="10">
                  <c:v>1.0139081228780313</c:v>
                </c:pt>
                <c:pt idx="11">
                  <c:v>1.0416363014743013</c:v>
                </c:pt>
                <c:pt idx="12">
                  <c:v>1.0730459711733971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69536"/>
        <c:axId val="34371456"/>
      </c:lineChart>
      <c:dateAx>
        <c:axId val="34369536"/>
        <c:scaling>
          <c:orientation val="minMax"/>
          <c:max val="42916"/>
          <c:min val="41820"/>
        </c:scaling>
        <c:delete val="0"/>
        <c:axPos val="b"/>
        <c:numFmt formatCode="mm/yy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he-IL"/>
          </a:p>
        </c:txPr>
        <c:crossAx val="34371456"/>
        <c:crosses val="autoZero"/>
        <c:auto val="1"/>
        <c:lblOffset val="100"/>
        <c:baseTimeUnit val="months"/>
        <c:majorUnit val="3"/>
      </c:dateAx>
      <c:valAx>
        <c:axId val="34371456"/>
        <c:scaling>
          <c:orientation val="minMax"/>
          <c:max val="1.1500000000000001"/>
          <c:min val="0.9"/>
        </c:scaling>
        <c:delete val="0"/>
        <c:axPos val="l"/>
        <c:numFmt formatCode="#,##0.00" sourceLinked="1"/>
        <c:majorTickMark val="out"/>
        <c:minorTickMark val="none"/>
        <c:tickLblPos val="nextTo"/>
        <c:crossAx val="3436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8199326836317395E-2"/>
          <c:y val="0.95158774575491079"/>
          <c:w val="0.83804484933191736"/>
          <c:h val="4.84122542450891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8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188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13: </a:t>
            </a:r>
            <a:r>
              <a:rPr lang="he-IL" sz="188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אבטלה, תעסוקה והשתתפות בקרב גילאי העבודה העיקריים, 64-25
</a:t>
            </a:r>
            <a:r>
              <a:rPr lang="he-IL" sz="188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מנוכה עונתיות, ינואר 2013 עד יולי 2017</a:t>
            </a: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'[chartbook_hodaat_ribit.xlsm]איור 12 נתונים'!$C$2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</c:numCache>
            </c:numRef>
          </c:cat>
          <c:val>
            <c:numRef>
              <c:f>'[chartbook_hodaat_ribit.xlsm]איור 12 נתונים'!$C$3:$C$299</c:f>
              <c:numCache>
                <c:formatCode>0.00</c:formatCode>
                <c:ptCount val="297"/>
                <c:pt idx="0">
                  <c:v>73.793698938273579</c:v>
                </c:pt>
                <c:pt idx="1">
                  <c:v>73.621194017551801</c:v>
                </c:pt>
                <c:pt idx="2">
                  <c:v>73.544398117456268</c:v>
                </c:pt>
                <c:pt idx="3">
                  <c:v>74.100683940549786</c:v>
                </c:pt>
                <c:pt idx="4">
                  <c:v>74.279738633567533</c:v>
                </c:pt>
                <c:pt idx="5">
                  <c:v>74.170498220446007</c:v>
                </c:pt>
                <c:pt idx="6">
                  <c:v>74.094913343203601</c:v>
                </c:pt>
                <c:pt idx="7">
                  <c:v>74.865431236389028</c:v>
                </c:pt>
                <c:pt idx="8">
                  <c:v>74.090810982123585</c:v>
                </c:pt>
                <c:pt idx="9">
                  <c:v>74.069189878453159</c:v>
                </c:pt>
                <c:pt idx="10">
                  <c:v>74.096819036715999</c:v>
                </c:pt>
                <c:pt idx="11">
                  <c:v>74.09738756074492</c:v>
                </c:pt>
                <c:pt idx="12">
                  <c:v>73.847654972417857</c:v>
                </c:pt>
                <c:pt idx="13">
                  <c:v>74.616339396050961</c:v>
                </c:pt>
                <c:pt idx="14">
                  <c:v>74.106115537416144</c:v>
                </c:pt>
                <c:pt idx="15">
                  <c:v>74.220461595193171</c:v>
                </c:pt>
                <c:pt idx="16">
                  <c:v>74.029560819976339</c:v>
                </c:pt>
                <c:pt idx="17">
                  <c:v>74.350133056402939</c:v>
                </c:pt>
                <c:pt idx="18">
                  <c:v>74.687721587584889</c:v>
                </c:pt>
                <c:pt idx="19">
                  <c:v>74.531176462678346</c:v>
                </c:pt>
                <c:pt idx="20">
                  <c:v>74.699550632249966</c:v>
                </c:pt>
                <c:pt idx="21">
                  <c:v>74.882160669730268</c:v>
                </c:pt>
                <c:pt idx="22">
                  <c:v>75.030383501357221</c:v>
                </c:pt>
                <c:pt idx="23">
                  <c:v>74.921255537449298</c:v>
                </c:pt>
                <c:pt idx="24">
                  <c:v>74.914612523496544</c:v>
                </c:pt>
                <c:pt idx="25">
                  <c:v>75.910792005842325</c:v>
                </c:pt>
                <c:pt idx="26">
                  <c:v>75.782997464300024</c:v>
                </c:pt>
                <c:pt idx="27">
                  <c:v>75.311406019140918</c:v>
                </c:pt>
                <c:pt idx="28">
                  <c:v>75.465657587425</c:v>
                </c:pt>
                <c:pt idx="29">
                  <c:v>75.190246665554966</c:v>
                </c:pt>
                <c:pt idx="30">
                  <c:v>75.103160059588944</c:v>
                </c:pt>
                <c:pt idx="31">
                  <c:v>75.065819385262813</c:v>
                </c:pt>
                <c:pt idx="32">
                  <c:v>75.529936484337995</c:v>
                </c:pt>
                <c:pt idx="33">
                  <c:v>75.412891999862694</c:v>
                </c:pt>
                <c:pt idx="34">
                  <c:v>76.082977264335071</c:v>
                </c:pt>
                <c:pt idx="35">
                  <c:v>75.773916201514282</c:v>
                </c:pt>
                <c:pt idx="36">
                  <c:v>75.805043303607718</c:v>
                </c:pt>
                <c:pt idx="37">
                  <c:v>75.810360536590622</c:v>
                </c:pt>
                <c:pt idx="38">
                  <c:v>76.039986590184967</c:v>
                </c:pt>
                <c:pt idx="39">
                  <c:v>76.299533753559956</c:v>
                </c:pt>
                <c:pt idx="40">
                  <c:v>76.245506848453729</c:v>
                </c:pt>
                <c:pt idx="41">
                  <c:v>76.590535556540004</c:v>
                </c:pt>
                <c:pt idx="42">
                  <c:v>75.840479713010126</c:v>
                </c:pt>
                <c:pt idx="43">
                  <c:v>76.566996121606394</c:v>
                </c:pt>
                <c:pt idx="44">
                  <c:v>76.397150907952408</c:v>
                </c:pt>
                <c:pt idx="45">
                  <c:v>76.459211234360254</c:v>
                </c:pt>
                <c:pt idx="46">
                  <c:v>76.314424433562948</c:v>
                </c:pt>
                <c:pt idx="47">
                  <c:v>75.997751836992649</c:v>
                </c:pt>
                <c:pt idx="48">
                  <c:v>76.187495473497975</c:v>
                </c:pt>
                <c:pt idx="49">
                  <c:v>75.898553422051279</c:v>
                </c:pt>
                <c:pt idx="50">
                  <c:v>76.3498598707654</c:v>
                </c:pt>
                <c:pt idx="51">
                  <c:v>76.965643917835152</c:v>
                </c:pt>
                <c:pt idx="52">
                  <c:v>77.014974118647288</c:v>
                </c:pt>
                <c:pt idx="53">
                  <c:v>76.785525532183669</c:v>
                </c:pt>
                <c:pt idx="54">
                  <c:v>76.776225304317649</c:v>
                </c:pt>
                <c:pt idx="55">
                  <c:v>77.017805640378967</c:v>
                </c:pt>
                <c:pt idx="56">
                  <c:v>76.915661783418216</c:v>
                </c:pt>
                <c:pt idx="57">
                  <c:v>76.962667744460532</c:v>
                </c:pt>
                <c:pt idx="58">
                  <c:v>76.88737631691572</c:v>
                </c:pt>
                <c:pt idx="59">
                  <c:v>77.069175814601849</c:v>
                </c:pt>
                <c:pt idx="60">
                  <c:v>77.071379624231625</c:v>
                </c:pt>
                <c:pt idx="61">
                  <c:v>77.046125926813303</c:v>
                </c:pt>
                <c:pt idx="62">
                  <c:v>76.824679636399708</c:v>
                </c:pt>
                <c:pt idx="63">
                  <c:v>76.858630226126564</c:v>
                </c:pt>
                <c:pt idx="64">
                  <c:v>76.963526686858913</c:v>
                </c:pt>
                <c:pt idx="65">
                  <c:v>76.636538701249805</c:v>
                </c:pt>
                <c:pt idx="66">
                  <c:v>77.018896639188327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3D-4CAB-B0DB-0C9C66CE1E95}"/>
            </c:ext>
          </c:extLst>
        </c:ser>
        <c:ser>
          <c:idx val="2"/>
          <c:order val="2"/>
          <c:tx>
            <c:strRef>
              <c:f>'[chartbook_hodaat_ribit.xlsm]איור 12 נתונים'!$D$2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'[chartbook_hodaat_ribit.xlsm]איור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</c:numCache>
            </c:numRef>
          </c:cat>
          <c:val>
            <c:numRef>
              <c:f>'[chartbook_hodaat_ribit.xlsm]איור 12 נתונים'!$D$3:$D$299</c:f>
              <c:numCache>
                <c:formatCode>0.00</c:formatCode>
                <c:ptCount val="297"/>
                <c:pt idx="0">
                  <c:v>78.140150088133467</c:v>
                </c:pt>
                <c:pt idx="1">
                  <c:v>78.264320931701747</c:v>
                </c:pt>
                <c:pt idx="2">
                  <c:v>78.238977859839238</c:v>
                </c:pt>
                <c:pt idx="3">
                  <c:v>78.884431584023844</c:v>
                </c:pt>
                <c:pt idx="4">
                  <c:v>78.990895918199968</c:v>
                </c:pt>
                <c:pt idx="5">
                  <c:v>78.829594720929862</c:v>
                </c:pt>
                <c:pt idx="6">
                  <c:v>78.627119896444242</c:v>
                </c:pt>
                <c:pt idx="7">
                  <c:v>79.277917026201521</c:v>
                </c:pt>
                <c:pt idx="8">
                  <c:v>78.829167270015006</c:v>
                </c:pt>
                <c:pt idx="9">
                  <c:v>78.909811208684005</c:v>
                </c:pt>
                <c:pt idx="10">
                  <c:v>78.644751546869458</c:v>
                </c:pt>
                <c:pt idx="11">
                  <c:v>78.66915625713446</c:v>
                </c:pt>
                <c:pt idx="12">
                  <c:v>78.259435710703613</c:v>
                </c:pt>
                <c:pt idx="13">
                  <c:v>79.239320380421475</c:v>
                </c:pt>
                <c:pt idx="14">
                  <c:v>78.783676703645014</c:v>
                </c:pt>
                <c:pt idx="15">
                  <c:v>78.948395913320752</c:v>
                </c:pt>
                <c:pt idx="16">
                  <c:v>78.617782070342599</c:v>
                </c:pt>
                <c:pt idx="17">
                  <c:v>78.798057160165285</c:v>
                </c:pt>
                <c:pt idx="18">
                  <c:v>78.928452991752565</c:v>
                </c:pt>
                <c:pt idx="19">
                  <c:v>78.647518388532546</c:v>
                </c:pt>
                <c:pt idx="20">
                  <c:v>78.784858155743308</c:v>
                </c:pt>
                <c:pt idx="21">
                  <c:v>78.930193457936397</c:v>
                </c:pt>
                <c:pt idx="22">
                  <c:v>78.909834617382032</c:v>
                </c:pt>
                <c:pt idx="23">
                  <c:v>78.882082000922793</c:v>
                </c:pt>
                <c:pt idx="24">
                  <c:v>79.102531628694464</c:v>
                </c:pt>
                <c:pt idx="25">
                  <c:v>79.850356987130269</c:v>
                </c:pt>
                <c:pt idx="26">
                  <c:v>79.817429600960892</c:v>
                </c:pt>
                <c:pt idx="27">
                  <c:v>79.467035819345909</c:v>
                </c:pt>
                <c:pt idx="28">
                  <c:v>79.641349652312527</c:v>
                </c:pt>
                <c:pt idx="29">
                  <c:v>79.456536412219208</c:v>
                </c:pt>
                <c:pt idx="30">
                  <c:v>79.061606001081046</c:v>
                </c:pt>
                <c:pt idx="31">
                  <c:v>79.089789272233219</c:v>
                </c:pt>
                <c:pt idx="32">
                  <c:v>79.607795416608241</c:v>
                </c:pt>
                <c:pt idx="33">
                  <c:v>79.265758546303317</c:v>
                </c:pt>
                <c:pt idx="34">
                  <c:v>80.027430500606627</c:v>
                </c:pt>
                <c:pt idx="35">
                  <c:v>79.655931975904181</c:v>
                </c:pt>
                <c:pt idx="36">
                  <c:v>79.581359127582417</c:v>
                </c:pt>
                <c:pt idx="37">
                  <c:v>79.510777237172732</c:v>
                </c:pt>
                <c:pt idx="38">
                  <c:v>79.67304336808094</c:v>
                </c:pt>
                <c:pt idx="39">
                  <c:v>79.69448104115223</c:v>
                </c:pt>
                <c:pt idx="40">
                  <c:v>79.786581851335626</c:v>
                </c:pt>
                <c:pt idx="41">
                  <c:v>80.153135984859418</c:v>
                </c:pt>
                <c:pt idx="42">
                  <c:v>79.528142552272215</c:v>
                </c:pt>
                <c:pt idx="43">
                  <c:v>80.266066141206892</c:v>
                </c:pt>
                <c:pt idx="44">
                  <c:v>79.933208098518051</c:v>
                </c:pt>
                <c:pt idx="45">
                  <c:v>80.227047626970162</c:v>
                </c:pt>
                <c:pt idx="46">
                  <c:v>79.938428500290485</c:v>
                </c:pt>
                <c:pt idx="47">
                  <c:v>79.623044188835337</c:v>
                </c:pt>
                <c:pt idx="48">
                  <c:v>79.662038426122322</c:v>
                </c:pt>
                <c:pt idx="49">
                  <c:v>79.498712659366561</c:v>
                </c:pt>
                <c:pt idx="50">
                  <c:v>79.86253619681753</c:v>
                </c:pt>
                <c:pt idx="51">
                  <c:v>80.362963729497594</c:v>
                </c:pt>
                <c:pt idx="52">
                  <c:v>80.197978740224841</c:v>
                </c:pt>
                <c:pt idx="53">
                  <c:v>79.848304772315359</c:v>
                </c:pt>
                <c:pt idx="54">
                  <c:v>80.004884507114667</c:v>
                </c:pt>
                <c:pt idx="55">
                  <c:v>80.266378338397061</c:v>
                </c:pt>
                <c:pt idx="56">
                  <c:v>80.304202644100371</c:v>
                </c:pt>
                <c:pt idx="57">
                  <c:v>80.090401665805459</c:v>
                </c:pt>
                <c:pt idx="58">
                  <c:v>79.967761031851992</c:v>
                </c:pt>
                <c:pt idx="59">
                  <c:v>80.102087881676454</c:v>
                </c:pt>
                <c:pt idx="60">
                  <c:v>80.063770161496535</c:v>
                </c:pt>
                <c:pt idx="61">
                  <c:v>80.042259372634391</c:v>
                </c:pt>
                <c:pt idx="62">
                  <c:v>79.818810437862055</c:v>
                </c:pt>
                <c:pt idx="63">
                  <c:v>79.930250528713202</c:v>
                </c:pt>
                <c:pt idx="64">
                  <c:v>80.10842729517168</c:v>
                </c:pt>
                <c:pt idx="65">
                  <c:v>79.761435356307913</c:v>
                </c:pt>
                <c:pt idx="66">
                  <c:v>80.057324032974009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3D-4CAB-B0DB-0C9C66CE1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42336"/>
        <c:axId val="148148224"/>
      </c:lineChart>
      <c:lineChart>
        <c:grouping val="standard"/>
        <c:varyColors val="0"/>
        <c:ser>
          <c:idx val="1"/>
          <c:order val="0"/>
          <c:tx>
            <c:strRef>
              <c:f>'[chartbook_hodaat_ribit.xlsm]איור 12 נתונים'!$B$2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'[chartbook_hodaat_ribit.xlsm]איור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</c:numCache>
            </c:numRef>
          </c:cat>
          <c:val>
            <c:numRef>
              <c:f>'[chartbook_hodaat_ribit.xlsm]איור 12 נתונים'!$B$3:$B$299</c:f>
              <c:numCache>
                <c:formatCode>0.00</c:formatCode>
                <c:ptCount val="297"/>
                <c:pt idx="0">
                  <c:v>5.5432489637223599</c:v>
                </c:pt>
                <c:pt idx="1">
                  <c:v>5.9384182238807535</c:v>
                </c:pt>
                <c:pt idx="2">
                  <c:v>5.988182964880834</c:v>
                </c:pt>
                <c:pt idx="3">
                  <c:v>6.0796543433569106</c:v>
                </c:pt>
                <c:pt idx="4">
                  <c:v>5.9756654623977417</c:v>
                </c:pt>
                <c:pt idx="5">
                  <c:v>5.9090185547888785</c:v>
                </c:pt>
                <c:pt idx="6">
                  <c:v>5.8394900362762021</c:v>
                </c:pt>
                <c:pt idx="7">
                  <c:v>5.57483933706858</c:v>
                </c:pt>
                <c:pt idx="8">
                  <c:v>6.0055033408189855</c:v>
                </c:pt>
                <c:pt idx="9">
                  <c:v>6.1374371581680576</c:v>
                </c:pt>
                <c:pt idx="10">
                  <c:v>5.7919547890805081</c:v>
                </c:pt>
                <c:pt idx="11">
                  <c:v>5.7932374338624335</c:v>
                </c:pt>
                <c:pt idx="12">
                  <c:v>5.6004401186105817</c:v>
                </c:pt>
                <c:pt idx="13">
                  <c:v>5.8340604153642168</c:v>
                </c:pt>
                <c:pt idx="14">
                  <c:v>5.9335394020336096</c:v>
                </c:pt>
                <c:pt idx="15">
                  <c:v>5.9649158815842585</c:v>
                </c:pt>
                <c:pt idx="16">
                  <c:v>5.8269018743109147</c:v>
                </c:pt>
                <c:pt idx="17">
                  <c:v>5.647329476196199</c:v>
                </c:pt>
                <c:pt idx="18">
                  <c:v>5.3855003389691225</c:v>
                </c:pt>
                <c:pt idx="19">
                  <c:v>5.2574270689139935</c:v>
                </c:pt>
                <c:pt idx="20">
                  <c:v>5.1898803120872543</c:v>
                </c:pt>
                <c:pt idx="21">
                  <c:v>5.1395367869711102</c:v>
                </c:pt>
                <c:pt idx="22">
                  <c:v>4.9274081126109275</c:v>
                </c:pt>
                <c:pt idx="23">
                  <c:v>5.0176196123347419</c:v>
                </c:pt>
                <c:pt idx="24">
                  <c:v>5.2551462495023538</c:v>
                </c:pt>
                <c:pt idx="25">
                  <c:v>4.9303484086092784</c:v>
                </c:pt>
                <c:pt idx="26">
                  <c:v>5.0561309141511455</c:v>
                </c:pt>
                <c:pt idx="27">
                  <c:v>5.2226720647773286</c:v>
                </c:pt>
                <c:pt idx="28">
                  <c:v>5.2269924821999174</c:v>
                </c:pt>
                <c:pt idx="29">
                  <c:v>5.386798033507902</c:v>
                </c:pt>
                <c:pt idx="30">
                  <c:v>5.0107812573015487</c:v>
                </c:pt>
                <c:pt idx="31">
                  <c:v>5.1022597014325068</c:v>
                </c:pt>
                <c:pt idx="32">
                  <c:v>5.1348929550534477</c:v>
                </c:pt>
                <c:pt idx="33">
                  <c:v>4.871908731841355</c:v>
                </c:pt>
                <c:pt idx="34">
                  <c:v>4.946892438581461</c:v>
                </c:pt>
                <c:pt idx="35">
                  <c:v>4.8313245119874235</c:v>
                </c:pt>
                <c:pt idx="36">
                  <c:v>4.7349144874838087</c:v>
                </c:pt>
                <c:pt idx="37">
                  <c:v>4.64897638730364</c:v>
                </c:pt>
                <c:pt idx="38">
                  <c:v>4.5643442527801641</c:v>
                </c:pt>
                <c:pt idx="39">
                  <c:v>4.2518855185587716</c:v>
                </c:pt>
                <c:pt idx="40">
                  <c:v>4.4352562840454155</c:v>
                </c:pt>
                <c:pt idx="41">
                  <c:v>4.4518035192536978</c:v>
                </c:pt>
                <c:pt idx="42">
                  <c:v>4.6320782022944957</c:v>
                </c:pt>
                <c:pt idx="43">
                  <c:v>4.6396673248682498</c:v>
                </c:pt>
                <c:pt idx="44">
                  <c:v>4.4189617901474065</c:v>
                </c:pt>
                <c:pt idx="45">
                  <c:v>4.7159344181218907</c:v>
                </c:pt>
                <c:pt idx="46">
                  <c:v>4.5433410610992073</c:v>
                </c:pt>
                <c:pt idx="47">
                  <c:v>4.5177407745712879</c:v>
                </c:pt>
                <c:pt idx="48">
                  <c:v>4.3656584237090392</c:v>
                </c:pt>
                <c:pt idx="49">
                  <c:v>4.5240740379805233</c:v>
                </c:pt>
                <c:pt idx="50">
                  <c:v>4.4082690359286101</c:v>
                </c:pt>
                <c:pt idx="51">
                  <c:v>4.2423752907728094</c:v>
                </c:pt>
                <c:pt idx="52">
                  <c:v>3.9726443965656686</c:v>
                </c:pt>
                <c:pt idx="53">
                  <c:v>3.8364658012013177</c:v>
                </c:pt>
                <c:pt idx="54">
                  <c:v>4.0375725702235448</c:v>
                </c:pt>
                <c:pt idx="55">
                  <c:v>4.0593058519600129</c:v>
                </c:pt>
                <c:pt idx="56">
                  <c:v>4.2366099407028877</c:v>
                </c:pt>
                <c:pt idx="57">
                  <c:v>3.9179307737168267</c:v>
                </c:pt>
                <c:pt idx="58">
                  <c:v>3.8482841199051059</c:v>
                </c:pt>
                <c:pt idx="59">
                  <c:v>3.7764263698957947</c:v>
                </c:pt>
                <c:pt idx="60">
                  <c:v>3.736008326362771</c:v>
                </c:pt>
                <c:pt idx="61">
                  <c:v>3.7404293506278599</c:v>
                </c:pt>
                <c:pt idx="62">
                  <c:v>3.7512909107136028</c:v>
                </c:pt>
                <c:pt idx="63">
                  <c:v>3.8391765023589777</c:v>
                </c:pt>
                <c:pt idx="64">
                  <c:v>3.9144746221277433</c:v>
                </c:pt>
                <c:pt idx="65">
                  <c:v>3.9149128762163388</c:v>
                </c:pt>
                <c:pt idx="66">
                  <c:v>3.8110207159424627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3D-4CAB-B0DB-0C9C66CE1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60512"/>
        <c:axId val="148150144"/>
      </c:lineChart>
      <c:dateAx>
        <c:axId val="148142336"/>
        <c:scaling>
          <c:orientation val="minMax"/>
          <c:max val="42947"/>
          <c:min val="41305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8148224"/>
        <c:crosses val="autoZero"/>
        <c:auto val="0"/>
        <c:lblOffset val="100"/>
        <c:baseTimeUnit val="months"/>
        <c:majorUnit val="3"/>
        <c:majorTimeUnit val="months"/>
      </c:dateAx>
      <c:valAx>
        <c:axId val="148148224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8142336"/>
        <c:crosses val="autoZero"/>
        <c:crossBetween val="between"/>
        <c:majorUnit val="2"/>
      </c:valAx>
      <c:valAx>
        <c:axId val="148150144"/>
        <c:scaling>
          <c:orientation val="minMax"/>
          <c:max val="6.2"/>
          <c:min val="3.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8160512"/>
        <c:crosses val="max"/>
        <c:crossBetween val="between"/>
        <c:majorUnit val="0.4"/>
      </c:valAx>
      <c:dateAx>
        <c:axId val="148160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8150144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14: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3 חודשים, שיעור שינוי לעומת התקופה המקבילה, ינואר 2013 עד מאי 2017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'[chartbook_hodaat_ribit.xlsm]איור 13 נתונים'!$C$2</c:f>
              <c:strCache>
                <c:ptCount val="1"/>
                <c:pt idx="0">
                  <c:v>ענפי הסקטור עסקי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</c:numCache>
            </c:numRef>
          </c:cat>
          <c:val>
            <c:numRef>
              <c:f>'[chartbook_hodaat_ribit.xlsm]איור 13 נתונים'!$C$3:$C$299</c:f>
              <c:numCache>
                <c:formatCode>General</c:formatCode>
                <c:ptCount val="297"/>
                <c:pt idx="0" formatCode="0.0">
                  <c:v>0</c:v>
                </c:pt>
                <c:pt idx="14" formatCode="0.0">
                  <c:v>1.2888496691046525</c:v>
                </c:pt>
                <c:pt idx="15" formatCode="0.0">
                  <c:v>1.022130073316907</c:v>
                </c:pt>
                <c:pt idx="16" formatCode="0.0">
                  <c:v>1.7232378137672866</c:v>
                </c:pt>
                <c:pt idx="17" formatCode="0.0">
                  <c:v>2.8127561073297613</c:v>
                </c:pt>
                <c:pt idx="18" formatCode="0.0">
                  <c:v>3.3249735215368226</c:v>
                </c:pt>
                <c:pt idx="19" formatCode="0.0">
                  <c:v>2.7635440996856886</c:v>
                </c:pt>
                <c:pt idx="20" formatCode="0.0">
                  <c:v>2.5046403447309462</c:v>
                </c:pt>
                <c:pt idx="21" formatCode="0.0">
                  <c:v>2.3941083964388099</c:v>
                </c:pt>
                <c:pt idx="22" formatCode="0.0">
                  <c:v>2.201464323992175</c:v>
                </c:pt>
                <c:pt idx="23" formatCode="0.0">
                  <c:v>3.1397326229448019</c:v>
                </c:pt>
                <c:pt idx="24" formatCode="0.0">
                  <c:v>3.4052266629853944</c:v>
                </c:pt>
                <c:pt idx="25" formatCode="0.0">
                  <c:v>3.6496418724595525</c:v>
                </c:pt>
                <c:pt idx="26" formatCode="0.0">
                  <c:v>3.3094996248028252</c:v>
                </c:pt>
                <c:pt idx="27" formatCode="0.0">
                  <c:v>3.2738511429810879</c:v>
                </c:pt>
                <c:pt idx="28" formatCode="0.0">
                  <c:v>2.4542201421380527</c:v>
                </c:pt>
                <c:pt idx="29" formatCode="0.0">
                  <c:v>2.2086544670565145</c:v>
                </c:pt>
                <c:pt idx="30" formatCode="0.0">
                  <c:v>1.8781905820789868</c:v>
                </c:pt>
                <c:pt idx="31" formatCode="0.0">
                  <c:v>2.4377467061535985</c:v>
                </c:pt>
                <c:pt idx="32" formatCode="0.0">
                  <c:v>2.2097329137604094</c:v>
                </c:pt>
                <c:pt idx="33" formatCode="0.0">
                  <c:v>2.3132595804180367</c:v>
                </c:pt>
                <c:pt idx="34" formatCode="0.0">
                  <c:v>1.7397585478607702</c:v>
                </c:pt>
                <c:pt idx="35" formatCode="0.0">
                  <c:v>1.1546639403797743</c:v>
                </c:pt>
                <c:pt idx="36" formatCode="0.0">
                  <c:v>0.7760118491488166</c:v>
                </c:pt>
                <c:pt idx="37" formatCode="0.0">
                  <c:v>0.80535528036393966</c:v>
                </c:pt>
                <c:pt idx="38" formatCode="0.0">
                  <c:v>1.5331351900370604</c:v>
                </c:pt>
                <c:pt idx="39" formatCode="0.0">
                  <c:v>1.4253916964429791</c:v>
                </c:pt>
                <c:pt idx="40" formatCode="0.0">
                  <c:v>1.5343559061521628</c:v>
                </c:pt>
                <c:pt idx="41" formatCode="0.0">
                  <c:v>1.1328992540352356</c:v>
                </c:pt>
                <c:pt idx="42" formatCode="0.0">
                  <c:v>1.353139544692783</c:v>
                </c:pt>
                <c:pt idx="43" formatCode="0.0">
                  <c:v>1.2589873571915877</c:v>
                </c:pt>
                <c:pt idx="44" formatCode="0.0">
                  <c:v>1.8282714651628673</c:v>
                </c:pt>
                <c:pt idx="45" formatCode="0.0">
                  <c:v>1.4795491094585334</c:v>
                </c:pt>
                <c:pt idx="46" formatCode="0.0">
                  <c:v>2.010260583148149</c:v>
                </c:pt>
                <c:pt idx="47" formatCode="0.0">
                  <c:v>1.3170633475965365</c:v>
                </c:pt>
                <c:pt idx="48" formatCode="0.0">
                  <c:v>1.6370891483051375</c:v>
                </c:pt>
                <c:pt idx="49" formatCode="0.0">
                  <c:v>1.7189705761748941</c:v>
                </c:pt>
                <c:pt idx="50" formatCode="0.0">
                  <c:v>2.1131021427571506</c:v>
                </c:pt>
                <c:pt idx="51" formatCode="0.0">
                  <c:v>2.163254947822324</c:v>
                </c:pt>
                <c:pt idx="52" formatCode="0.0">
                  <c:v>2.1307533474250295</c:v>
                </c:pt>
                <c:pt idx="53" formatCode="0.0">
                  <c:v>2.2907100803522873</c:v>
                </c:pt>
                <c:pt idx="54" formatCode="0.0">
                  <c:v>2.0863048937154405</c:v>
                </c:pt>
                <c:pt idx="55" formatCode="0.0">
                  <c:v>2.4457738249074046</c:v>
                </c:pt>
                <c:pt idx="56" formatCode="0.0">
                  <c:v>1.8031606121670762</c:v>
                </c:pt>
                <c:pt idx="57" formatCode="0.0">
                  <c:v>2.3761912580567701</c:v>
                </c:pt>
                <c:pt idx="58" formatCode="0.0">
                  <c:v>2.3473177035774118</c:v>
                </c:pt>
                <c:pt idx="59" formatCode="0.0">
                  <c:v>3.02032139825823</c:v>
                </c:pt>
                <c:pt idx="60" formatCode="0.0">
                  <c:v>2.7692675318222726</c:v>
                </c:pt>
                <c:pt idx="61" formatCode="0.0">
                  <c:v>2.4309455669699664</c:v>
                </c:pt>
                <c:pt idx="62" formatCode="0.0">
                  <c:v>2.4439392035767726</c:v>
                </c:pt>
                <c:pt idx="63" formatCode="0.0">
                  <c:v>2.6447833833434853</c:v>
                </c:pt>
                <c:pt idx="64" formatCode="0.0">
                  <c:v>2.5994071151012044</c:v>
                </c:pt>
                <c:pt idx="65" formatCode="0.0">
                  <c:v>2.2502182948743954</c:v>
                </c:pt>
                <c:pt idx="66" formatCode="0.0">
                  <c:v>2.3421154161513469</c:v>
                </c:pt>
                <c:pt idx="67" formatCode="0.0">
                  <c:v>2.2509079180647262</c:v>
                </c:pt>
                <c:pt idx="68" formatCode="0.0">
                  <c:v>3.0312329900412882</c:v>
                </c:pt>
                <c:pt idx="69" formatCode="0.0">
                  <c:v>2.756041254626318</c:v>
                </c:pt>
                <c:pt idx="70" formatCode="0.0">
                  <c:v>3.0021122919439369</c:v>
                </c:pt>
                <c:pt idx="71" formatCode="0.0">
                  <c:v>2.1918868891197318</c:v>
                </c:pt>
                <c:pt idx="72" formatCode="0.0">
                  <c:v>2.8594507105614175</c:v>
                </c:pt>
                <c:pt idx="73" formatCode="0.0">
                  <c:v>3.1491133323211074</c:v>
                </c:pt>
                <c:pt idx="74" formatCode="0.0">
                  <c:v>3.7513565437848229</c:v>
                </c:pt>
                <c:pt idx="75" formatCode="0.0">
                  <c:v>3.4469875132138617</c:v>
                </c:pt>
                <c:pt idx="76" formatCode="0.0">
                  <c:v>3.2933236102459906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66-4C6A-A31F-6745BADB6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46528"/>
        <c:axId val="148248064"/>
      </c:lineChart>
      <c:lineChart>
        <c:grouping val="standard"/>
        <c:varyColors val="0"/>
        <c:ser>
          <c:idx val="1"/>
          <c:order val="0"/>
          <c:tx>
            <c:strRef>
              <c:f>'[chartbook_hodaat_ribit.xlsm]איור 13 נתונים'!$B$2</c:f>
              <c:strCache>
                <c:ptCount val="1"/>
                <c:pt idx="0">
                  <c:v>סך הכל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</c:numCache>
            </c:numRef>
          </c:cat>
          <c:val>
            <c:numRef>
              <c:f>'[chartbook_hodaat_ribit.xlsm]איור 13 נתונים'!$B$3:$B$299</c:f>
              <c:numCache>
                <c:formatCode>General</c:formatCode>
                <c:ptCount val="297"/>
                <c:pt idx="0" formatCode="0.0">
                  <c:v>0</c:v>
                </c:pt>
                <c:pt idx="14" formatCode="0.0">
                  <c:v>1.6418910383174667</c:v>
                </c:pt>
                <c:pt idx="15" formatCode="0.0">
                  <c:v>1.6245678719295498</c:v>
                </c:pt>
                <c:pt idx="16" formatCode="0.0">
                  <c:v>1.7923065615283784</c:v>
                </c:pt>
                <c:pt idx="17" formatCode="0.0">
                  <c:v>2.3328236537149882</c:v>
                </c:pt>
                <c:pt idx="18" formatCode="0.0">
                  <c:v>2.5432890700870514</c:v>
                </c:pt>
                <c:pt idx="19" formatCode="0.0">
                  <c:v>2.387533180668755</c:v>
                </c:pt>
                <c:pt idx="20" formatCode="0.0">
                  <c:v>2.2671181071139079</c:v>
                </c:pt>
                <c:pt idx="21" formatCode="0.0">
                  <c:v>2.223312886764206</c:v>
                </c:pt>
                <c:pt idx="22" formatCode="0.0">
                  <c:v>2.2349457138160389</c:v>
                </c:pt>
                <c:pt idx="23" formatCode="0.0">
                  <c:v>2.494018292864153</c:v>
                </c:pt>
                <c:pt idx="24" formatCode="0.0">
                  <c:v>2.8956702310940052</c:v>
                </c:pt>
                <c:pt idx="25" formatCode="0.0">
                  <c:v>3.0178262323425464</c:v>
                </c:pt>
                <c:pt idx="26" formatCode="0.0">
                  <c:v>3.3427957736096969</c:v>
                </c:pt>
                <c:pt idx="27" formatCode="0.0">
                  <c:v>3.3221190400545053</c:v>
                </c:pt>
                <c:pt idx="28" formatCode="0.0">
                  <c:v>3.0470170095657334</c:v>
                </c:pt>
                <c:pt idx="29" formatCode="0.0">
                  <c:v>2.712579117308711</c:v>
                </c:pt>
                <c:pt idx="30" formatCode="0.0">
                  <c:v>2.8818952983000745</c:v>
                </c:pt>
                <c:pt idx="31" formatCode="0.0">
                  <c:v>3.1472405270758452</c:v>
                </c:pt>
                <c:pt idx="32" formatCode="0.0">
                  <c:v>3.4299940497638959</c:v>
                </c:pt>
                <c:pt idx="33" formatCode="0.0">
                  <c:v>2.9232409169468898</c:v>
                </c:pt>
                <c:pt idx="34" formatCode="0.0">
                  <c:v>2.2914647894924478</c:v>
                </c:pt>
                <c:pt idx="35" formatCode="0.0">
                  <c:v>1.6572685930042352</c:v>
                </c:pt>
                <c:pt idx="36" formatCode="0.0">
                  <c:v>1.6730952007573796</c:v>
                </c:pt>
                <c:pt idx="37" formatCode="0.0">
                  <c:v>1.6611670364059972</c:v>
                </c:pt>
                <c:pt idx="38" formatCode="0.0">
                  <c:v>1.4671169971258724</c:v>
                </c:pt>
                <c:pt idx="39" formatCode="0.0">
                  <c:v>1.2684221593338263</c:v>
                </c:pt>
                <c:pt idx="40" formatCode="0.0">
                  <c:v>1.2967104073551949</c:v>
                </c:pt>
                <c:pt idx="41" formatCode="0.0">
                  <c:v>1.3843394435575362</c:v>
                </c:pt>
                <c:pt idx="42" formatCode="0.0">
                  <c:v>1.3647900557119508</c:v>
                </c:pt>
                <c:pt idx="43" formatCode="0.0">
                  <c:v>1.442303417853541</c:v>
                </c:pt>
                <c:pt idx="44" formatCode="0.0">
                  <c:v>0.8632554689546712</c:v>
                </c:pt>
                <c:pt idx="45" formatCode="0.0">
                  <c:v>0.93989093582231842</c:v>
                </c:pt>
                <c:pt idx="46" formatCode="0.0">
                  <c:v>0.87418047260658938</c:v>
                </c:pt>
                <c:pt idx="47" formatCode="0.0">
                  <c:v>1.3263477599952722</c:v>
                </c:pt>
                <c:pt idx="48" formatCode="0.0">
                  <c:v>1.3364438989763361</c:v>
                </c:pt>
                <c:pt idx="49" formatCode="0.0">
                  <c:v>1.6266776132855654</c:v>
                </c:pt>
                <c:pt idx="50" formatCode="0.0">
                  <c:v>1.8595502353002669</c:v>
                </c:pt>
                <c:pt idx="51" formatCode="0.0">
                  <c:v>2.1324759783980296</c:v>
                </c:pt>
                <c:pt idx="52" formatCode="0.0">
                  <c:v>2.236169783514308</c:v>
                </c:pt>
                <c:pt idx="53" formatCode="0.0">
                  <c:v>2.2148580849265631</c:v>
                </c:pt>
                <c:pt idx="54" formatCode="0.0">
                  <c:v>1.6325819495444982</c:v>
                </c:pt>
                <c:pt idx="55" formatCode="0.0">
                  <c:v>1.7215624318714484</c:v>
                </c:pt>
                <c:pt idx="56" formatCode="0.0">
                  <c:v>2.3352789760342274</c:v>
                </c:pt>
                <c:pt idx="57" formatCode="0.0">
                  <c:v>2.8689871322688187</c:v>
                </c:pt>
                <c:pt idx="58" formatCode="0.0">
                  <c:v>3.0644015146726877</c:v>
                </c:pt>
                <c:pt idx="59" formatCode="0.0">
                  <c:v>2.7392499016891669</c:v>
                </c:pt>
                <c:pt idx="60" formatCode="0.0">
                  <c:v>2.6296639723273563</c:v>
                </c:pt>
                <c:pt idx="61" formatCode="0.0">
                  <c:v>2.5482308800098608</c:v>
                </c:pt>
                <c:pt idx="62" formatCode="0.0">
                  <c:v>2.7557067019519099</c:v>
                </c:pt>
                <c:pt idx="63" formatCode="0.0">
                  <c:v>2.6935884287019984</c:v>
                </c:pt>
                <c:pt idx="64" formatCode="0.0">
                  <c:v>2.1840341571630839</c:v>
                </c:pt>
                <c:pt idx="65" formatCode="0.0">
                  <c:v>1.6609695838159411</c:v>
                </c:pt>
                <c:pt idx="66" formatCode="0.0">
                  <c:v>2.1197256430928624</c:v>
                </c:pt>
                <c:pt idx="67" formatCode="0.0">
                  <c:v>2.2953839175082091</c:v>
                </c:pt>
                <c:pt idx="68" formatCode="0.0">
                  <c:v>1.5980665613397615</c:v>
                </c:pt>
                <c:pt idx="69" formatCode="0.0">
                  <c:v>1.7040377396350337</c:v>
                </c:pt>
                <c:pt idx="70" formatCode="0.0">
                  <c:v>2.039612539562996</c:v>
                </c:pt>
                <c:pt idx="71" formatCode="0.0">
                  <c:v>2.9199683190471504</c:v>
                </c:pt>
                <c:pt idx="72" formatCode="0.0">
                  <c:v>2.7743284426691162</c:v>
                </c:pt>
                <c:pt idx="73" formatCode="0.0">
                  <c:v>3.0230475255149436</c:v>
                </c:pt>
                <c:pt idx="74" formatCode="0.0">
                  <c:v>3.206865770435563</c:v>
                </c:pt>
                <c:pt idx="75" formatCode="0.0">
                  <c:v>3.482203600241518</c:v>
                </c:pt>
                <c:pt idx="76" formatCode="0.0">
                  <c:v>3.904932252357618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66-4C6A-A31F-6745BADB6120}"/>
            </c:ext>
          </c:extLst>
        </c:ser>
        <c:ser>
          <c:idx val="2"/>
          <c:order val="2"/>
          <c:tx>
            <c:strRef>
              <c:f>'[chartbook_hodaat_ribit.xlsm]איור 13 נתונים'!$D$2</c:f>
              <c:strCache>
                <c:ptCount val="1"/>
                <c:pt idx="0">
                  <c:v>ענפי השירותים 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</c:numCache>
            </c:numRef>
          </c:cat>
          <c:val>
            <c:numRef>
              <c:f>'[chartbook_hodaat_ribit.xlsm]איור 13 נתונים'!$D$3:$D$299</c:f>
              <c:numCache>
                <c:formatCode>General</c:formatCode>
                <c:ptCount val="297"/>
                <c:pt idx="0" formatCode="0.0">
                  <c:v>0</c:v>
                </c:pt>
                <c:pt idx="14" formatCode="0.0">
                  <c:v>1.4607522429993303</c:v>
                </c:pt>
                <c:pt idx="15" formatCode="0.0">
                  <c:v>2.1138997830373984</c:v>
                </c:pt>
                <c:pt idx="16" formatCode="0.0">
                  <c:v>2.5178466934151267</c:v>
                </c:pt>
                <c:pt idx="17" formatCode="0.0">
                  <c:v>2.4001627663823744</c:v>
                </c:pt>
                <c:pt idx="18" formatCode="0.0">
                  <c:v>2.520959648158172</c:v>
                </c:pt>
                <c:pt idx="19" formatCode="0.0">
                  <c:v>2.2933898297133437</c:v>
                </c:pt>
                <c:pt idx="20" formatCode="0.0">
                  <c:v>1.552802632467154</c:v>
                </c:pt>
                <c:pt idx="21" formatCode="0.0">
                  <c:v>1.1856456092800505</c:v>
                </c:pt>
                <c:pt idx="22" formatCode="0.0">
                  <c:v>0.56861320648624591</c:v>
                </c:pt>
                <c:pt idx="23" formatCode="0.0">
                  <c:v>1.3848885107935027</c:v>
                </c:pt>
                <c:pt idx="24" formatCode="0.0">
                  <c:v>2.2284306469155135</c:v>
                </c:pt>
                <c:pt idx="25" formatCode="0.0">
                  <c:v>2.8172827707014125</c:v>
                </c:pt>
                <c:pt idx="26" formatCode="0.0">
                  <c:v>2.8582839397802928</c:v>
                </c:pt>
                <c:pt idx="27" formatCode="0.0">
                  <c:v>2.8879853837937786</c:v>
                </c:pt>
                <c:pt idx="28" formatCode="0.0">
                  <c:v>2.6100667686721701</c:v>
                </c:pt>
                <c:pt idx="29" formatCode="0.0">
                  <c:v>2.7181629882502722</c:v>
                </c:pt>
                <c:pt idx="30" formatCode="0.0">
                  <c:v>2.9745326602407474</c:v>
                </c:pt>
                <c:pt idx="31" formatCode="0.0">
                  <c:v>3.4772478786295524</c:v>
                </c:pt>
                <c:pt idx="32" formatCode="0.0">
                  <c:v>4.4306143895728178</c:v>
                </c:pt>
                <c:pt idx="33" formatCode="0.0">
                  <c:v>3.6776050013584083</c:v>
                </c:pt>
                <c:pt idx="34" formatCode="0.0">
                  <c:v>3.5693119195365997</c:v>
                </c:pt>
                <c:pt idx="35" formatCode="0.0">
                  <c:v>2.5116842822003882</c:v>
                </c:pt>
                <c:pt idx="36" formatCode="0.0">
                  <c:v>2.8874396341541431</c:v>
                </c:pt>
                <c:pt idx="37" formatCode="0.0">
                  <c:v>2.4127584251633083</c:v>
                </c:pt>
                <c:pt idx="38" formatCode="0.0">
                  <c:v>2.637260596673574</c:v>
                </c:pt>
                <c:pt idx="39" formatCode="0.0">
                  <c:v>2.0729076006233083</c:v>
                </c:pt>
                <c:pt idx="40" formatCode="0.0">
                  <c:v>2.0466964342740646</c:v>
                </c:pt>
                <c:pt idx="41" formatCode="0.0">
                  <c:v>1.7786197735005338</c:v>
                </c:pt>
                <c:pt idx="42" formatCode="0.0">
                  <c:v>1.6113962109898683</c:v>
                </c:pt>
                <c:pt idx="43" formatCode="0.0">
                  <c:v>1.5579441150388229</c:v>
                </c:pt>
                <c:pt idx="44" formatCode="0.0">
                  <c:v>1.3116465769492214</c:v>
                </c:pt>
                <c:pt idx="45" formatCode="0.0">
                  <c:v>2.1043819568639988</c:v>
                </c:pt>
                <c:pt idx="46" formatCode="0.0">
                  <c:v>1.7818104204356144</c:v>
                </c:pt>
                <c:pt idx="47" formatCode="0.0">
                  <c:v>2.1411570924532608</c:v>
                </c:pt>
                <c:pt idx="48" formatCode="0.0">
                  <c:v>1.5279466141871811</c:v>
                </c:pt>
                <c:pt idx="49" formatCode="0.0">
                  <c:v>1.6824076532505616</c:v>
                </c:pt>
                <c:pt idx="50" formatCode="0.0">
                  <c:v>1.3904021683391443</c:v>
                </c:pt>
                <c:pt idx="51" formatCode="0.0">
                  <c:v>1.7319601763276404</c:v>
                </c:pt>
                <c:pt idx="52" formatCode="0.0">
                  <c:v>2.2446591451745102</c:v>
                </c:pt>
                <c:pt idx="53" formatCode="0.0">
                  <c:v>2.5071945916773863</c:v>
                </c:pt>
                <c:pt idx="54" formatCode="0.0">
                  <c:v>2.5122434541460237</c:v>
                </c:pt>
                <c:pt idx="55" formatCode="0.0">
                  <c:v>2.3688064188846836</c:v>
                </c:pt>
                <c:pt idx="56" formatCode="0.0">
                  <c:v>2.488380910858945</c:v>
                </c:pt>
                <c:pt idx="57" formatCode="0.0">
                  <c:v>2.0705898659471256</c:v>
                </c:pt>
                <c:pt idx="58" formatCode="0.0">
                  <c:v>2.1935513316029276</c:v>
                </c:pt>
                <c:pt idx="59" formatCode="0.0">
                  <c:v>1.7049552368268994</c:v>
                </c:pt>
                <c:pt idx="60" formatCode="0.0">
                  <c:v>1.812334580458197</c:v>
                </c:pt>
                <c:pt idx="61" formatCode="0.0">
                  <c:v>2.3859890902598657</c:v>
                </c:pt>
                <c:pt idx="62" formatCode="0.0">
                  <c:v>2.6820433990107029</c:v>
                </c:pt>
                <c:pt idx="63" formatCode="0.0">
                  <c:v>2.7819524198247514</c:v>
                </c:pt>
                <c:pt idx="64" formatCode="0.0">
                  <c:v>1.5602553184557388</c:v>
                </c:pt>
                <c:pt idx="65" formatCode="0.0">
                  <c:v>1.0482555212846689</c:v>
                </c:pt>
                <c:pt idx="66" formatCode="0.0">
                  <c:v>0.78088487737837387</c:v>
                </c:pt>
                <c:pt idx="67" formatCode="0.0">
                  <c:v>1.1600325667357358</c:v>
                </c:pt>
                <c:pt idx="68" formatCode="0.0">
                  <c:v>1.1359711965115427</c:v>
                </c:pt>
                <c:pt idx="69" formatCode="0.0">
                  <c:v>1.281082317948079</c:v>
                </c:pt>
                <c:pt idx="70" formatCode="0.0">
                  <c:v>1.4700948161872729</c:v>
                </c:pt>
                <c:pt idx="71" formatCode="0.0">
                  <c:v>2.0830380734049747</c:v>
                </c:pt>
                <c:pt idx="72" formatCode="0.0">
                  <c:v>1.9420719226045602</c:v>
                </c:pt>
                <c:pt idx="73" formatCode="0.0">
                  <c:v>2.5527611001559647</c:v>
                </c:pt>
                <c:pt idx="74" formatCode="0.0">
                  <c:v>2.9036751621667634</c:v>
                </c:pt>
                <c:pt idx="75" formatCode="0.0">
                  <c:v>3.8593266827692485</c:v>
                </c:pt>
                <c:pt idx="76" formatCode="0.0">
                  <c:v>4.3039372012489086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66-4C6A-A31F-6745BADB6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251776"/>
        <c:axId val="148249984"/>
      </c:lineChart>
      <c:dateAx>
        <c:axId val="148246528"/>
        <c:scaling>
          <c:orientation val="minMax"/>
          <c:max val="42886"/>
          <c:min val="41305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8248064"/>
        <c:crosses val="autoZero"/>
        <c:auto val="0"/>
        <c:lblOffset val="100"/>
        <c:baseTimeUnit val="months"/>
        <c:majorUnit val="4"/>
        <c:majorTimeUnit val="months"/>
      </c:dateAx>
      <c:valAx>
        <c:axId val="148248064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8246528"/>
        <c:crosses val="autoZero"/>
        <c:crossBetween val="between"/>
        <c:majorUnit val="1"/>
      </c:valAx>
      <c:valAx>
        <c:axId val="148249984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48251776"/>
        <c:crosses val="max"/>
        <c:crossBetween val="between"/>
        <c:majorUnit val="1"/>
      </c:valAx>
      <c:dateAx>
        <c:axId val="1482517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8249984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1800" b="1" i="0" u="none" strike="noStrike" baseline="0" dirty="0">
                <a:effectLst/>
              </a:rPr>
              <a:t>איור </a:t>
            </a:r>
            <a:r>
              <a:rPr lang="he-IL" sz="1800" b="1" i="0" u="none" strike="noStrike" baseline="0" dirty="0" smtClean="0">
                <a:solidFill>
                  <a:schemeClr val="tx1"/>
                </a:solidFill>
                <a:effectLst/>
              </a:rPr>
              <a:t>15</a:t>
            </a:r>
            <a:r>
              <a:rPr lang="he-IL" sz="1800" b="1" i="0" u="none" strike="noStrike" baseline="0" dirty="0" smtClean="0">
                <a:effectLst/>
              </a:rPr>
              <a:t>: </a:t>
            </a:r>
            <a:r>
              <a:rPr lang="he-IL" sz="1800" b="1" i="0" u="none" strike="noStrike" baseline="0" dirty="0">
                <a:effectLst/>
              </a:rPr>
              <a:t>גביית מס בריאות
</a:t>
            </a:r>
            <a:r>
              <a:rPr lang="he-IL" sz="1800" b="0" i="0" u="none" strike="noStrike" baseline="0" dirty="0">
                <a:effectLst/>
              </a:rPr>
              <a:t>שיעור שינוי ב-12 החודשים האחרונים, אפריל 2015 עד יולי 2017</a:t>
            </a:r>
            <a:endParaRPr lang="he-IL" sz="1800" b="0" dirty="0">
              <a:effectLst/>
            </a:endParaRPr>
          </a:p>
        </c:rich>
      </c:tx>
      <c:layout>
        <c:manualLayout>
          <c:xMode val="edge"/>
          <c:yMode val="edge"/>
          <c:x val="0.22811015562665721"/>
          <c:y val="2.367849003200618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928679985695222E-2"/>
          <c:y val="0.15199906521075324"/>
          <c:w val="0.92778776330439061"/>
          <c:h val="0.6592670665383128"/>
        </c:manualLayout>
      </c:layout>
      <c:lineChart>
        <c:grouping val="standard"/>
        <c:varyColors val="0"/>
        <c:ser>
          <c:idx val="0"/>
          <c:order val="0"/>
          <c:tx>
            <c:strRef>
              <c:f>'[chartbook_hodaat_ribit.xlsm]איור 25 נתונים'!$B$2</c:f>
              <c:strCache>
                <c:ptCount val="1"/>
                <c:pt idx="0">
                  <c:v>תקבולים ממס בריאות</c:v>
                </c:pt>
              </c:strCache>
            </c:strRef>
          </c:tx>
          <c:spPr>
            <a:ln w="38100">
              <a:solidFill>
                <a:srgbClr val="4F81BD"/>
              </a:solidFill>
              <a:prstDash val="solid"/>
            </a:ln>
          </c:spPr>
          <c:marker>
            <c:symbol val="none"/>
          </c:marker>
          <c:trendline>
            <c:name>קו מגמה</c:name>
            <c:spPr>
              <a:ln w="31750">
                <a:solidFill>
                  <a:srgbClr val="000000"/>
                </a:solidFill>
                <a:prstDash val="lgDash"/>
              </a:ln>
            </c:spPr>
            <c:trendlineType val="poly"/>
            <c:order val="6"/>
            <c:dispRSqr val="0"/>
            <c:dispEq val="0"/>
          </c:trendline>
          <c:cat>
            <c:numRef>
              <c:f>'[chartbook_hodaat_ribit.xlsm]איור 25 נתונים'!$A$3:$A$300</c:f>
              <c:numCache>
                <c:formatCode>m/d/yyyy</c:formatCode>
                <c:ptCount val="298"/>
                <c:pt idx="0">
                  <c:v>42124</c:v>
                </c:pt>
                <c:pt idx="1">
                  <c:v>42155</c:v>
                </c:pt>
                <c:pt idx="2">
                  <c:v>42185</c:v>
                </c:pt>
                <c:pt idx="3">
                  <c:v>42216</c:v>
                </c:pt>
                <c:pt idx="4">
                  <c:v>42247</c:v>
                </c:pt>
                <c:pt idx="5">
                  <c:v>42277</c:v>
                </c:pt>
                <c:pt idx="6">
                  <c:v>42308</c:v>
                </c:pt>
                <c:pt idx="7">
                  <c:v>42338</c:v>
                </c:pt>
                <c:pt idx="8">
                  <c:v>42369</c:v>
                </c:pt>
                <c:pt idx="9">
                  <c:v>42400</c:v>
                </c:pt>
                <c:pt idx="10">
                  <c:v>42429</c:v>
                </c:pt>
                <c:pt idx="11">
                  <c:v>42460</c:v>
                </c:pt>
                <c:pt idx="12">
                  <c:v>42490</c:v>
                </c:pt>
                <c:pt idx="13">
                  <c:v>42521</c:v>
                </c:pt>
                <c:pt idx="14">
                  <c:v>42551</c:v>
                </c:pt>
                <c:pt idx="15">
                  <c:v>42582</c:v>
                </c:pt>
                <c:pt idx="16">
                  <c:v>42613</c:v>
                </c:pt>
                <c:pt idx="17">
                  <c:v>42643</c:v>
                </c:pt>
                <c:pt idx="18">
                  <c:v>42674</c:v>
                </c:pt>
                <c:pt idx="19">
                  <c:v>42704</c:v>
                </c:pt>
                <c:pt idx="20">
                  <c:v>42735</c:v>
                </c:pt>
                <c:pt idx="21">
                  <c:v>42766</c:v>
                </c:pt>
                <c:pt idx="22">
                  <c:v>42794</c:v>
                </c:pt>
                <c:pt idx="23">
                  <c:v>42825</c:v>
                </c:pt>
                <c:pt idx="24">
                  <c:v>42855</c:v>
                </c:pt>
                <c:pt idx="25">
                  <c:v>42886</c:v>
                </c:pt>
                <c:pt idx="26">
                  <c:v>42916</c:v>
                </c:pt>
                <c:pt idx="27">
                  <c:v>42947</c:v>
                </c:pt>
                <c:pt idx="28">
                  <c:v>42643</c:v>
                </c:pt>
                <c:pt idx="29">
                  <c:v>42674</c:v>
                </c:pt>
                <c:pt idx="30">
                  <c:v>42704</c:v>
                </c:pt>
                <c:pt idx="31">
                  <c:v>42735</c:v>
                </c:pt>
                <c:pt idx="32">
                  <c:v>42766</c:v>
                </c:pt>
                <c:pt idx="33">
                  <c:v>42794</c:v>
                </c:pt>
                <c:pt idx="34">
                  <c:v>42825</c:v>
                </c:pt>
                <c:pt idx="35">
                  <c:v>42855</c:v>
                </c:pt>
                <c:pt idx="36">
                  <c:v>42886</c:v>
                </c:pt>
                <c:pt idx="37">
                  <c:v>42916</c:v>
                </c:pt>
                <c:pt idx="38">
                  <c:v>42947</c:v>
                </c:pt>
              </c:numCache>
            </c:numRef>
          </c:cat>
          <c:val>
            <c:numRef>
              <c:f>'[chartbook_hodaat_ribit.xlsm]איור 25 נתונים'!$B$3:$B$300</c:f>
              <c:numCache>
                <c:formatCode>0.0</c:formatCode>
                <c:ptCount val="298"/>
                <c:pt idx="0">
                  <c:v>5.4216867469879526</c:v>
                </c:pt>
                <c:pt idx="1">
                  <c:v>3.7924151696606678</c:v>
                </c:pt>
                <c:pt idx="2" formatCode="0.00">
                  <c:v>6.8150208623087627</c:v>
                </c:pt>
                <c:pt idx="3" formatCode="0.00">
                  <c:v>4.2168674698795261</c:v>
                </c:pt>
                <c:pt idx="4" formatCode="0.00">
                  <c:v>4.7218628719275513</c:v>
                </c:pt>
                <c:pt idx="5" formatCode="0.00">
                  <c:v>4.3682795698924748</c:v>
                </c:pt>
                <c:pt idx="6" formatCode="0.00">
                  <c:v>4.6388336646785877</c:v>
                </c:pt>
                <c:pt idx="7" formatCode="0.00">
                  <c:v>6.3317274604266949</c:v>
                </c:pt>
                <c:pt idx="8" formatCode="0.00">
                  <c:v>8.46055979643765</c:v>
                </c:pt>
                <c:pt idx="9" formatCode="0.00">
                  <c:v>4.9727520435967287</c:v>
                </c:pt>
                <c:pt idx="10" formatCode="0.00">
                  <c:v>5.5813953488372148</c:v>
                </c:pt>
                <c:pt idx="11" formatCode="0.00">
                  <c:v>7.9840319361277334</c:v>
                </c:pt>
                <c:pt idx="12" formatCode="0.00">
                  <c:v>3.5555555555555562</c:v>
                </c:pt>
                <c:pt idx="13" formatCode="0.00">
                  <c:v>8.0769230769230695</c:v>
                </c:pt>
                <c:pt idx="14" formatCode="0.00">
                  <c:v>5.4036458333333259</c:v>
                </c:pt>
                <c:pt idx="15" formatCode="0.00">
                  <c:v>4.5086705202312061</c:v>
                </c:pt>
                <c:pt idx="16" formatCode="0.00">
                  <c:v>6.794317479925871</c:v>
                </c:pt>
                <c:pt idx="17" formatCode="0.00">
                  <c:v>9.2723760463618845</c:v>
                </c:pt>
                <c:pt idx="18" formatCode="0.00">
                  <c:v>5</c:v>
                </c:pt>
                <c:pt idx="19" formatCode="0.00">
                  <c:v>4.7</c:v>
                </c:pt>
                <c:pt idx="20" formatCode="0.00">
                  <c:v>4.5161290322580649</c:v>
                </c:pt>
                <c:pt idx="21" formatCode="0.00">
                  <c:v>4.0233614536015594</c:v>
                </c:pt>
                <c:pt idx="22" formatCode="0.00">
                  <c:v>4.3423536815607289</c:v>
                </c:pt>
                <c:pt idx="23" formatCode="0.00">
                  <c:v>4.9291435613062262</c:v>
                </c:pt>
                <c:pt idx="24" formatCode="0.00">
                  <c:v>6.0698957694665934</c:v>
                </c:pt>
                <c:pt idx="25" formatCode="0.00">
                  <c:v>3.7366548042704562</c:v>
                </c:pt>
                <c:pt idx="26" formatCode="0.00">
                  <c:v>6.30018529956764</c:v>
                </c:pt>
                <c:pt idx="27" formatCode="0.00">
                  <c:v>6.4657079646017745</c:v>
                </c:pt>
                <c:pt idx="28" formatCode="0.00">
                  <c:v>9.2723760463618845</c:v>
                </c:pt>
                <c:pt idx="29" formatCode="0.00">
                  <c:v>5</c:v>
                </c:pt>
                <c:pt idx="30" formatCode="0.00">
                  <c:v>4.7</c:v>
                </c:pt>
                <c:pt idx="31" formatCode="0.00">
                  <c:v>4.5161290322580649</c:v>
                </c:pt>
                <c:pt idx="32" formatCode="0.00">
                  <c:v>4.0233614536015594</c:v>
                </c:pt>
                <c:pt idx="33" formatCode="0.00">
                  <c:v>4.3423536815607289</c:v>
                </c:pt>
                <c:pt idx="34" formatCode="0.00">
                  <c:v>4.9291435613062262</c:v>
                </c:pt>
                <c:pt idx="35" formatCode="0.00">
                  <c:v>6.0698957694665934</c:v>
                </c:pt>
                <c:pt idx="36" formatCode="0.00">
                  <c:v>3.7366548042704562</c:v>
                </c:pt>
                <c:pt idx="37" formatCode="0.00">
                  <c:v>6.30018529956764</c:v>
                </c:pt>
                <c:pt idx="38" formatCode="0.00">
                  <c:v>6.4657079646017745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586-4197-AE31-F79C81AFC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06176"/>
        <c:axId val="156442624"/>
      </c:lineChart>
      <c:dateAx>
        <c:axId val="148306176"/>
        <c:scaling>
          <c:orientation val="minMax"/>
          <c:max val="42947"/>
          <c:min val="42124"/>
        </c:scaling>
        <c:delete val="0"/>
        <c:axPos val="b"/>
        <c:numFmt formatCode="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56442624"/>
        <c:crossesAt val="-20"/>
        <c:auto val="0"/>
        <c:lblOffset val="100"/>
        <c:baseTimeUnit val="months"/>
        <c:majorUnit val="3"/>
        <c:majorTimeUnit val="months"/>
      </c:dateAx>
      <c:valAx>
        <c:axId val="156442624"/>
        <c:scaling>
          <c:orientation val="minMax"/>
          <c:max val="1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830617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33280248873701435"/>
          <c:y val="0.90428356330066895"/>
          <c:w val="0.36325061721430163"/>
          <c:h val="4.1039008055027602E-2"/>
        </c:manualLayout>
      </c:layout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16: </a:t>
            </a:r>
            <a:r>
              <a:rPr lang="he-IL" sz="2000" dirty="0"/>
              <a:t>תחזיות צמיחה - קרן</a:t>
            </a:r>
            <a:r>
              <a:rPr lang="he-IL" sz="2000" baseline="0" dirty="0"/>
              <a:t> המטבע</a:t>
            </a:r>
            <a:endParaRPr lang="he-IL" sz="2000" dirty="0"/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27 נתונים '!$C$4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65-4845-B5A0-BB9201FAE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'איור 27 נתונים '!$B$5:$B$11</c:f>
              <c:strCache>
                <c:ptCount val="7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עולם</c:v>
                </c:pt>
                <c:pt idx="5">
                  <c:v>מתעוררות</c:v>
                </c:pt>
                <c:pt idx="6">
                  <c:v>סחר עולמי</c:v>
                </c:pt>
              </c:strCache>
            </c:strRef>
          </c:cat>
          <c:val>
            <c:numRef>
              <c:f>'איור 27 נתונים '!$C$5:$C$11</c:f>
              <c:numCache>
                <c:formatCode>0.0</c:formatCode>
                <c:ptCount val="7"/>
                <c:pt idx="0">
                  <c:v>1.5</c:v>
                </c:pt>
                <c:pt idx="1">
                  <c:v>1.8</c:v>
                </c:pt>
                <c:pt idx="2">
                  <c:v>1.05</c:v>
                </c:pt>
                <c:pt idx="3">
                  <c:v>6.7</c:v>
                </c:pt>
                <c:pt idx="4">
                  <c:v>3.2132999999999998</c:v>
                </c:pt>
                <c:pt idx="5">
                  <c:v>4.3087</c:v>
                </c:pt>
                <c:pt idx="6">
                  <c:v>2.2599999999999998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65-4845-B5A0-BB9201FAE78C}"/>
            </c:ext>
          </c:extLst>
        </c:ser>
        <c:ser>
          <c:idx val="5"/>
          <c:order val="1"/>
          <c:tx>
            <c:strRef>
              <c:f>'איור 27 נתונים '!$D$4</c:f>
              <c:strCache>
                <c:ptCount val="1"/>
                <c:pt idx="0">
                  <c:v>תחזית  2017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 '!$B$5:$B$11</c:f>
              <c:strCache>
                <c:ptCount val="7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עולם</c:v>
                </c:pt>
                <c:pt idx="5">
                  <c:v>מתעוררות</c:v>
                </c:pt>
                <c:pt idx="6">
                  <c:v>סחר עולמי</c:v>
                </c:pt>
              </c:strCache>
            </c:strRef>
          </c:cat>
          <c:val>
            <c:numRef>
              <c:f>'איור 27 נתונים '!$D$5:$D$11</c:f>
              <c:numCache>
                <c:formatCode>0.0</c:formatCode>
                <c:ptCount val="7"/>
                <c:pt idx="0">
                  <c:v>2.1</c:v>
                </c:pt>
                <c:pt idx="1">
                  <c:v>1.9</c:v>
                </c:pt>
                <c:pt idx="2">
                  <c:v>1.3</c:v>
                </c:pt>
                <c:pt idx="3">
                  <c:v>6.7</c:v>
                </c:pt>
                <c:pt idx="4">
                  <c:v>3.5</c:v>
                </c:pt>
                <c:pt idx="5">
                  <c:v>4.5999999999999996</c:v>
                </c:pt>
                <c:pt idx="6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65-4845-B5A0-BB9201FAE78C}"/>
            </c:ext>
          </c:extLst>
        </c:ser>
        <c:ser>
          <c:idx val="6"/>
          <c:order val="2"/>
          <c:tx>
            <c:strRef>
              <c:f>'איור 27 נתונים '!$E$4</c:f>
              <c:strCache>
                <c:ptCount val="1"/>
                <c:pt idx="0">
                  <c:v>תחזית  2018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 '!$B$5:$B$11</c:f>
              <c:strCache>
                <c:ptCount val="7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עולם</c:v>
                </c:pt>
                <c:pt idx="5">
                  <c:v>מתעוררות</c:v>
                </c:pt>
                <c:pt idx="6">
                  <c:v>סחר עולמי</c:v>
                </c:pt>
              </c:strCache>
            </c:strRef>
          </c:cat>
          <c:val>
            <c:numRef>
              <c:f>'איור 27 נתונים '!$E$5:$E$11</c:f>
              <c:numCache>
                <c:formatCode>0.0</c:formatCode>
                <c:ptCount val="7"/>
                <c:pt idx="0">
                  <c:v>2.1</c:v>
                </c:pt>
                <c:pt idx="1">
                  <c:v>1.7</c:v>
                </c:pt>
                <c:pt idx="2">
                  <c:v>0.6</c:v>
                </c:pt>
                <c:pt idx="3">
                  <c:v>6.4</c:v>
                </c:pt>
                <c:pt idx="4">
                  <c:v>3.6</c:v>
                </c:pt>
                <c:pt idx="5">
                  <c:v>4.8</c:v>
                </c:pt>
                <c:pt idx="6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65-4845-B5A0-BB9201FAE7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56527616"/>
        <c:axId val="156545792"/>
      </c:barChart>
      <c:catAx>
        <c:axId val="1565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56545792"/>
        <c:crossesAt val="0"/>
        <c:auto val="0"/>
        <c:lblAlgn val="ctr"/>
        <c:lblOffset val="100"/>
        <c:noMultiLvlLbl val="0"/>
      </c:catAx>
      <c:valAx>
        <c:axId val="156545792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5652761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17: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יוני 2017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723090551181108"/>
        </c:manualLayout>
      </c:layout>
      <c:lineChart>
        <c:grouping val="standard"/>
        <c:varyColors val="0"/>
        <c:ser>
          <c:idx val="0"/>
          <c:order val="0"/>
          <c:tx>
            <c:strRef>
              <c:f>'[chartbook_hodaat_ribit.xlsm]איור 16 נתונים'!$B$2</c:f>
              <c:strCache>
                <c:ptCount val="1"/>
                <c:pt idx="0">
                  <c:v>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'[chartbook_hodaat_ribit.xlsm]איור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</c:numCache>
            </c:numRef>
          </c:cat>
          <c:val>
            <c:numRef>
              <c:f>'[chartbook_hodaat_ribit.xlsm]איור 16 נתונים'!$B$3:$B$250</c:f>
              <c:numCache>
                <c:formatCode>0.00</c:formatCode>
                <c:ptCount val="248"/>
                <c:pt idx="0">
                  <c:v>-5.3183061898840922</c:v>
                </c:pt>
                <c:pt idx="1">
                  <c:v>-5.3219091461433781</c:v>
                </c:pt>
                <c:pt idx="2">
                  <c:v>-4.3258913269655475</c:v>
                </c:pt>
                <c:pt idx="3">
                  <c:v>-2.5543135315748589</c:v>
                </c:pt>
                <c:pt idx="4">
                  <c:v>-0.61158102576261975</c:v>
                </c:pt>
                <c:pt idx="5">
                  <c:v>0.47071675274019675</c:v>
                </c:pt>
                <c:pt idx="6">
                  <c:v>1.907557441371055</c:v>
                </c:pt>
                <c:pt idx="7">
                  <c:v>3.1924700621930091</c:v>
                </c:pt>
                <c:pt idx="8">
                  <c:v>4.4776132195951224</c:v>
                </c:pt>
                <c:pt idx="9">
                  <c:v>5.9971625611061397</c:v>
                </c:pt>
                <c:pt idx="10">
                  <c:v>6.2702313775510055</c:v>
                </c:pt>
                <c:pt idx="11">
                  <c:v>7.2787305947999759</c:v>
                </c:pt>
                <c:pt idx="12">
                  <c:v>7.336630677751721</c:v>
                </c:pt>
                <c:pt idx="13">
                  <c:v>7.9209426283515905</c:v>
                </c:pt>
                <c:pt idx="14">
                  <c:v>7.2895363005857083</c:v>
                </c:pt>
                <c:pt idx="15">
                  <c:v>6.6428046460842216</c:v>
                </c:pt>
                <c:pt idx="16">
                  <c:v>5.5661203009581106</c:v>
                </c:pt>
                <c:pt idx="17">
                  <c:v>5.3346314474535417</c:v>
                </c:pt>
                <c:pt idx="18">
                  <c:v>4.4103514323449833</c:v>
                </c:pt>
                <c:pt idx="19">
                  <c:v>4.233645821320442</c:v>
                </c:pt>
                <c:pt idx="20">
                  <c:v>3.3401493949564154</c:v>
                </c:pt>
                <c:pt idx="21">
                  <c:v>4.0577996274243855</c:v>
                </c:pt>
                <c:pt idx="22">
                  <c:v>5.1163293510078534</c:v>
                </c:pt>
                <c:pt idx="23">
                  <c:v>6.2399134543709822</c:v>
                </c:pt>
                <c:pt idx="24">
                  <c:v>7.7644673596876768</c:v>
                </c:pt>
                <c:pt idx="25">
                  <c:v>7.7304241848351829</c:v>
                </c:pt>
                <c:pt idx="26">
                  <c:v>8.860558727227442</c:v>
                </c:pt>
                <c:pt idx="27">
                  <c:v>8.9874455372126469</c:v>
                </c:pt>
                <c:pt idx="28">
                  <c:v>10.165220356511529</c:v>
                </c:pt>
                <c:pt idx="29">
                  <c:v>10.745257050159495</c:v>
                </c:pt>
                <c:pt idx="30">
                  <c:v>11.839540468695153</c:v>
                </c:pt>
                <c:pt idx="31">
                  <c:v>12.010445553806971</c:v>
                </c:pt>
                <c:pt idx="32">
                  <c:v>12.21903660679251</c:v>
                </c:pt>
                <c:pt idx="33">
                  <c:v>10.829368069562694</c:v>
                </c:pt>
                <c:pt idx="34">
                  <c:v>9.9157985217471101</c:v>
                </c:pt>
                <c:pt idx="35">
                  <c:v>9.1095580978253885</c:v>
                </c:pt>
                <c:pt idx="36">
                  <c:v>8.6989207235026669</c:v>
                </c:pt>
                <c:pt idx="37">
                  <c:v>8.7296660106094048</c:v>
                </c:pt>
                <c:pt idx="38">
                  <c:v>7.6025418706969772</c:v>
                </c:pt>
                <c:pt idx="39">
                  <c:v>6.6335007048541117</c:v>
                </c:pt>
                <c:pt idx="40">
                  <c:v>6.2775083867654624</c:v>
                </c:pt>
                <c:pt idx="41">
                  <c:v>6.6603137021079561</c:v>
                </c:pt>
                <c:pt idx="42">
                  <c:v>6.6808351554305867</c:v>
                </c:pt>
                <c:pt idx="43">
                  <c:v>5.8786086834336393</c:v>
                </c:pt>
                <c:pt idx="44">
                  <c:v>5.9134593725513884</c:v>
                </c:pt>
                <c:pt idx="45">
                  <c:v>6.3753800698876928</c:v>
                </c:pt>
                <c:pt idx="46">
                  <c:v>6.9486175801422911</c:v>
                </c:pt>
                <c:pt idx="47">
                  <c:v>6.7531446047553789</c:v>
                </c:pt>
                <c:pt idx="48">
                  <c:v>7.2484059809331258</c:v>
                </c:pt>
                <c:pt idx="49">
                  <c:v>7.7556710762487269</c:v>
                </c:pt>
                <c:pt idx="50">
                  <c:v>8.8346875672834955</c:v>
                </c:pt>
                <c:pt idx="51">
                  <c:v>9.7820027664300859</c:v>
                </c:pt>
                <c:pt idx="52">
                  <c:v>9.7953157988673656</c:v>
                </c:pt>
                <c:pt idx="53">
                  <c:v>9.2693899542479095</c:v>
                </c:pt>
                <c:pt idx="54">
                  <c:v>8.6937557915845343</c:v>
                </c:pt>
                <c:pt idx="55">
                  <c:v>8.7826141392107537</c:v>
                </c:pt>
                <c:pt idx="56">
                  <c:v>8.9360499718625697</c:v>
                </c:pt>
                <c:pt idx="57">
                  <c:v>8.8957215722109453</c:v>
                </c:pt>
                <c:pt idx="58">
                  <c:v>8.7579456276890113</c:v>
                </c:pt>
                <c:pt idx="59">
                  <c:v>8.7436929519040909</c:v>
                </c:pt>
                <c:pt idx="60">
                  <c:v>7.8954286877153335</c:v>
                </c:pt>
                <c:pt idx="61">
                  <c:v>7.5895248490848388</c:v>
                </c:pt>
                <c:pt idx="62">
                  <c:v>6.8893636689165261</c:v>
                </c:pt>
                <c:pt idx="63">
                  <c:v>6.340544529067782</c:v>
                </c:pt>
                <c:pt idx="64">
                  <c:v>5.6955254573142211</c:v>
                </c:pt>
                <c:pt idx="65">
                  <c:v>5.3014736080939207</c:v>
                </c:pt>
                <c:pt idx="66">
                  <c:v>5.3596412353563494</c:v>
                </c:pt>
                <c:pt idx="67">
                  <c:v>5.883926560569952</c:v>
                </c:pt>
                <c:pt idx="68">
                  <c:v>6.2197452642180462</c:v>
                </c:pt>
                <c:pt idx="69">
                  <c:v>6.0670115571337613</c:v>
                </c:pt>
                <c:pt idx="70">
                  <c:v>5.7423419634547557</c:v>
                </c:pt>
                <c:pt idx="71">
                  <c:v>5.1295121642775943</c:v>
                </c:pt>
                <c:pt idx="72">
                  <c:v>4.7512473083564988</c:v>
                </c:pt>
                <c:pt idx="73">
                  <c:v>4.8332164404474076</c:v>
                </c:pt>
                <c:pt idx="74">
                  <c:v>4.9782869984197564</c:v>
                </c:pt>
                <c:pt idx="75">
                  <c:v>4.8752164367424911</c:v>
                </c:pt>
                <c:pt idx="76">
                  <c:v>4.280981968435893</c:v>
                </c:pt>
                <c:pt idx="77">
                  <c:v>3.9022191301984366</c:v>
                </c:pt>
                <c:pt idx="78">
                  <c:v>3.4757787518847394</c:v>
                </c:pt>
                <c:pt idx="79">
                  <c:v>3.1475331807260476</c:v>
                </c:pt>
                <c:pt idx="80">
                  <c:v>2.3259522936601051</c:v>
                </c:pt>
                <c:pt idx="81">
                  <c:v>1.8643535135385969</c:v>
                </c:pt>
                <c:pt idx="82">
                  <c:v>0.29011017066000733</c:v>
                </c:pt>
                <c:pt idx="83">
                  <c:v>-2.7310214140184752</c:v>
                </c:pt>
                <c:pt idx="84">
                  <c:v>-7.1946827903692672</c:v>
                </c:pt>
                <c:pt idx="85">
                  <c:v>-13.056611447820732</c:v>
                </c:pt>
                <c:pt idx="86">
                  <c:v>-16.602694270183726</c:v>
                </c:pt>
                <c:pt idx="87">
                  <c:v>-18.092483996421628</c:v>
                </c:pt>
                <c:pt idx="88">
                  <c:v>-17.752944786570733</c:v>
                </c:pt>
                <c:pt idx="89">
                  <c:v>-17.842698971523408</c:v>
                </c:pt>
                <c:pt idx="90">
                  <c:v>-17.32462823750668</c:v>
                </c:pt>
                <c:pt idx="91">
                  <c:v>-16.387725103845895</c:v>
                </c:pt>
                <c:pt idx="92">
                  <c:v>-15.036242730803151</c:v>
                </c:pt>
                <c:pt idx="93">
                  <c:v>-13.219493488466327</c:v>
                </c:pt>
                <c:pt idx="94">
                  <c:v>-10.908092237669109</c:v>
                </c:pt>
                <c:pt idx="95">
                  <c:v>-6.7700576897692377</c:v>
                </c:pt>
                <c:pt idx="96">
                  <c:v>-1.1344500768429411</c:v>
                </c:pt>
                <c:pt idx="97">
                  <c:v>5.6408579748761234</c:v>
                </c:pt>
                <c:pt idx="98">
                  <c:v>10.91556737217061</c:v>
                </c:pt>
                <c:pt idx="99">
                  <c:v>13.906996998584663</c:v>
                </c:pt>
                <c:pt idx="100">
                  <c:v>14.977289950577166</c:v>
                </c:pt>
                <c:pt idx="101">
                  <c:v>16.893499133678969</c:v>
                </c:pt>
                <c:pt idx="102">
                  <c:v>17.533822864883675</c:v>
                </c:pt>
                <c:pt idx="103">
                  <c:v>17.298575175653163</c:v>
                </c:pt>
                <c:pt idx="104">
                  <c:v>16.022123259099242</c:v>
                </c:pt>
                <c:pt idx="105">
                  <c:v>13.711914507323609</c:v>
                </c:pt>
                <c:pt idx="106">
                  <c:v>12.589654643985559</c:v>
                </c:pt>
                <c:pt idx="107">
                  <c:v>11.596126862887157</c:v>
                </c:pt>
                <c:pt idx="108">
                  <c:v>10.8487297703862</c:v>
                </c:pt>
                <c:pt idx="109">
                  <c:v>10.538410950176402</c:v>
                </c:pt>
                <c:pt idx="110">
                  <c:v>9.3172560841304097</c:v>
                </c:pt>
                <c:pt idx="111">
                  <c:v>8.6920242599711983</c:v>
                </c:pt>
                <c:pt idx="112">
                  <c:v>7.2090204298201899</c:v>
                </c:pt>
                <c:pt idx="113">
                  <c:v>5.8035907964958389</c:v>
                </c:pt>
                <c:pt idx="114">
                  <c:v>4.3070867295563309</c:v>
                </c:pt>
                <c:pt idx="115">
                  <c:v>3.6743256048957784</c:v>
                </c:pt>
                <c:pt idx="116">
                  <c:v>3.8467424610457934</c:v>
                </c:pt>
                <c:pt idx="117">
                  <c:v>4.2091772381478876</c:v>
                </c:pt>
                <c:pt idx="118">
                  <c:v>3.5975271019963673</c:v>
                </c:pt>
                <c:pt idx="119">
                  <c:v>2.3931893053578124</c:v>
                </c:pt>
                <c:pt idx="120">
                  <c:v>1.6113954903681948</c:v>
                </c:pt>
                <c:pt idx="121">
                  <c:v>0.80521903209638257</c:v>
                </c:pt>
                <c:pt idx="122">
                  <c:v>0.78698151184277698</c:v>
                </c:pt>
                <c:pt idx="123">
                  <c:v>0.71994449874823729</c:v>
                </c:pt>
                <c:pt idx="124">
                  <c:v>1.130952606161606</c:v>
                </c:pt>
                <c:pt idx="125">
                  <c:v>1.7774746829390065</c:v>
                </c:pt>
                <c:pt idx="126">
                  <c:v>2.2098087262485855</c:v>
                </c:pt>
                <c:pt idx="127">
                  <c:v>2.3292996494812757</c:v>
                </c:pt>
                <c:pt idx="128">
                  <c:v>1.3788739255499838</c:v>
                </c:pt>
                <c:pt idx="129">
                  <c:v>1.2797184785187765</c:v>
                </c:pt>
                <c:pt idx="130">
                  <c:v>1.2131838717230448</c:v>
                </c:pt>
                <c:pt idx="131">
                  <c:v>1.6077883982361207</c:v>
                </c:pt>
                <c:pt idx="132">
                  <c:v>1.3715278051268154</c:v>
                </c:pt>
                <c:pt idx="133">
                  <c:v>2.1906238534225464</c:v>
                </c:pt>
                <c:pt idx="134">
                  <c:v>2.318062758120587</c:v>
                </c:pt>
                <c:pt idx="135">
                  <c:v>2.4031983861952932</c:v>
                </c:pt>
                <c:pt idx="136">
                  <c:v>2.4245988410453556</c:v>
                </c:pt>
                <c:pt idx="137">
                  <c:v>2.1640248192004607</c:v>
                </c:pt>
                <c:pt idx="138">
                  <c:v>1.7755083081108181</c:v>
                </c:pt>
                <c:pt idx="139">
                  <c:v>1.2061034114972946</c:v>
                </c:pt>
                <c:pt idx="140">
                  <c:v>1.6855820072212868</c:v>
                </c:pt>
                <c:pt idx="141">
                  <c:v>1.8151505852453509</c:v>
                </c:pt>
                <c:pt idx="142">
                  <c:v>2.2588519539307628</c:v>
                </c:pt>
                <c:pt idx="143">
                  <c:v>2.5125205282302998</c:v>
                </c:pt>
                <c:pt idx="144">
                  <c:v>2.9747825643314574</c:v>
                </c:pt>
                <c:pt idx="145">
                  <c:v>2.619617420573972</c:v>
                </c:pt>
                <c:pt idx="146">
                  <c:v>2.4659137761369854</c:v>
                </c:pt>
                <c:pt idx="147">
                  <c:v>2.3269742678725613</c:v>
                </c:pt>
                <c:pt idx="148">
                  <c:v>2.2404714678468718</c:v>
                </c:pt>
                <c:pt idx="149">
                  <c:v>1.8669379377763473</c:v>
                </c:pt>
                <c:pt idx="150">
                  <c:v>2.2057185179769956</c:v>
                </c:pt>
                <c:pt idx="151">
                  <c:v>2.4822961518652376</c:v>
                </c:pt>
                <c:pt idx="152">
                  <c:v>2.6599006684672633</c:v>
                </c:pt>
                <c:pt idx="153">
                  <c:v>3.1129672518954488</c:v>
                </c:pt>
                <c:pt idx="154">
                  <c:v>3.1352347172331374</c:v>
                </c:pt>
                <c:pt idx="155">
                  <c:v>3.1955901828194078</c:v>
                </c:pt>
                <c:pt idx="156">
                  <c:v>3.1787309760847871</c:v>
                </c:pt>
                <c:pt idx="157">
                  <c:v>3.2724111742341577</c:v>
                </c:pt>
                <c:pt idx="158">
                  <c:v>3.6343475033442596</c:v>
                </c:pt>
                <c:pt idx="159">
                  <c:v>3.0579100748843624</c:v>
                </c:pt>
                <c:pt idx="160">
                  <c:v>2.6435822121000374</c:v>
                </c:pt>
                <c:pt idx="161">
                  <c:v>1.8013391612749396</c:v>
                </c:pt>
                <c:pt idx="162">
                  <c:v>1.7685420413472874</c:v>
                </c:pt>
                <c:pt idx="163">
                  <c:v>1.77157842683906</c:v>
                </c:pt>
                <c:pt idx="164">
                  <c:v>2.1006067312735466</c:v>
                </c:pt>
                <c:pt idx="165">
                  <c:v>1.5613628665301693</c:v>
                </c:pt>
                <c:pt idx="166">
                  <c:v>1.4111866077374247</c:v>
                </c:pt>
                <c:pt idx="167">
                  <c:v>1.1703145189711162</c:v>
                </c:pt>
                <c:pt idx="168">
                  <c:v>1.2996454958701165</c:v>
                </c:pt>
                <c:pt idx="169">
                  <c:v>0.73721226824190467</c:v>
                </c:pt>
                <c:pt idx="170">
                  <c:v>0.73596327486085134</c:v>
                </c:pt>
                <c:pt idx="171">
                  <c:v>0.61489168497046442</c:v>
                </c:pt>
                <c:pt idx="172">
                  <c:v>1.0788784169468046</c:v>
                </c:pt>
                <c:pt idx="173">
                  <c:v>1.3289438605443626</c:v>
                </c:pt>
                <c:pt idx="174">
                  <c:v>1.6305833918436319</c:v>
                </c:pt>
                <c:pt idx="175">
                  <c:v>1.2380331663699229</c:v>
                </c:pt>
                <c:pt idx="176">
                  <c:v>1.3026330008830911</c:v>
                </c:pt>
                <c:pt idx="177">
                  <c:v>1.1263457628694518</c:v>
                </c:pt>
                <c:pt idx="178">
                  <c:v>1.1380029121174529</c:v>
                </c:pt>
                <c:pt idx="179">
                  <c:v>1.5128847148238478</c:v>
                </c:pt>
                <c:pt idx="180">
                  <c:v>2.1635988548069918</c:v>
                </c:pt>
                <c:pt idx="181">
                  <c:v>3.4670758536403001</c:v>
                </c:pt>
                <c:pt idx="182">
                  <c:v>2.9797905600853714</c:v>
                </c:pt>
                <c:pt idx="183">
                  <c:v>3.8421793521117964</c:v>
                </c:pt>
                <c:pt idx="184">
                  <c:v>3.485384959177984</c:v>
                </c:pt>
                <c:pt idx="185">
                  <c:v>4.6752435954795946</c:v>
                </c:pt>
                <c:pt idx="186">
                  <c:v>4.2998630428175311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E3-4FC9-84DF-0223CAF90838}"/>
            </c:ext>
          </c:extLst>
        </c:ser>
        <c:ser>
          <c:idx val="1"/>
          <c:order val="1"/>
          <c:tx>
            <c:strRef>
              <c:f>'[chartbook_hodaat_ribit.xlsm]איור 16 נתונים'!$C$2</c:f>
              <c:strCache>
                <c:ptCount val="1"/>
                <c:pt idx="0">
                  <c:v>משקים 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'[chartbook_hodaat_ribit.xlsm]איור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</c:numCache>
            </c:numRef>
          </c:cat>
          <c:val>
            <c:numRef>
              <c:f>'[chartbook_hodaat_ribit.xlsm]איור 16 נתונים'!$C$3:$C$250</c:f>
              <c:numCache>
                <c:formatCode>0.00</c:formatCode>
                <c:ptCount val="248"/>
                <c:pt idx="0">
                  <c:v>-4.7815478818436619</c:v>
                </c:pt>
                <c:pt idx="1">
                  <c:v>-4.6168082057271747</c:v>
                </c:pt>
                <c:pt idx="2">
                  <c:v>-3.9429008173900937</c:v>
                </c:pt>
                <c:pt idx="3">
                  <c:v>-2.3471398263661625</c:v>
                </c:pt>
                <c:pt idx="4">
                  <c:v>-0.58187031384041576</c:v>
                </c:pt>
                <c:pt idx="5">
                  <c:v>0.78308575230574551</c:v>
                </c:pt>
                <c:pt idx="6">
                  <c:v>2.1118207976477343</c:v>
                </c:pt>
                <c:pt idx="7">
                  <c:v>3.4903070411062442</c:v>
                </c:pt>
                <c:pt idx="8">
                  <c:v>4.5972945155148492</c:v>
                </c:pt>
                <c:pt idx="9">
                  <c:v>6.2793311045555633</c:v>
                </c:pt>
                <c:pt idx="10">
                  <c:v>6.6775629019074634</c:v>
                </c:pt>
                <c:pt idx="11">
                  <c:v>7.8671813481540953</c:v>
                </c:pt>
                <c:pt idx="12">
                  <c:v>7.4461454428230711</c:v>
                </c:pt>
                <c:pt idx="13">
                  <c:v>7.6639569717502187</c:v>
                </c:pt>
                <c:pt idx="14">
                  <c:v>7.2462913303303234</c:v>
                </c:pt>
                <c:pt idx="15">
                  <c:v>6.7368822155653429</c:v>
                </c:pt>
                <c:pt idx="16">
                  <c:v>5.8493783018308765</c:v>
                </c:pt>
                <c:pt idx="17">
                  <c:v>5.3865007925496977</c:v>
                </c:pt>
                <c:pt idx="18">
                  <c:v>4.6868039428647812</c:v>
                </c:pt>
                <c:pt idx="19">
                  <c:v>4.234915537519246</c:v>
                </c:pt>
                <c:pt idx="20">
                  <c:v>3.386922631978373</c:v>
                </c:pt>
                <c:pt idx="21">
                  <c:v>4.0658606416762888</c:v>
                </c:pt>
                <c:pt idx="22">
                  <c:v>5.2607012867649239</c:v>
                </c:pt>
                <c:pt idx="23">
                  <c:v>6.2475729760083309</c:v>
                </c:pt>
                <c:pt idx="24">
                  <c:v>7.9768149326062687</c:v>
                </c:pt>
                <c:pt idx="25">
                  <c:v>7.8266649363063934</c:v>
                </c:pt>
                <c:pt idx="26">
                  <c:v>8.7357326108477462</c:v>
                </c:pt>
                <c:pt idx="27">
                  <c:v>8.7125354639170816</c:v>
                </c:pt>
                <c:pt idx="28">
                  <c:v>9.7177650949066496</c:v>
                </c:pt>
                <c:pt idx="29">
                  <c:v>10.435883348254471</c:v>
                </c:pt>
                <c:pt idx="30">
                  <c:v>11.325028224240086</c:v>
                </c:pt>
                <c:pt idx="31">
                  <c:v>11.838305961219486</c:v>
                </c:pt>
                <c:pt idx="32">
                  <c:v>12.033542109071615</c:v>
                </c:pt>
                <c:pt idx="33">
                  <c:v>10.835678525973336</c:v>
                </c:pt>
                <c:pt idx="34">
                  <c:v>9.6742195952038035</c:v>
                </c:pt>
                <c:pt idx="35">
                  <c:v>8.9718481245532509</c:v>
                </c:pt>
                <c:pt idx="36">
                  <c:v>8.5003879320433295</c:v>
                </c:pt>
                <c:pt idx="37">
                  <c:v>8.8389790929796597</c:v>
                </c:pt>
                <c:pt idx="38">
                  <c:v>7.8117951743925662</c:v>
                </c:pt>
                <c:pt idx="39">
                  <c:v>7.0330993075406578</c:v>
                </c:pt>
                <c:pt idx="40">
                  <c:v>6.9205150430497353</c:v>
                </c:pt>
                <c:pt idx="41">
                  <c:v>7.1179387536787209</c:v>
                </c:pt>
                <c:pt idx="42">
                  <c:v>7.4114823363816029</c:v>
                </c:pt>
                <c:pt idx="43">
                  <c:v>6.5599171605092543</c:v>
                </c:pt>
                <c:pt idx="44">
                  <c:v>6.7228097856718794</c:v>
                </c:pt>
                <c:pt idx="45">
                  <c:v>6.9144878294147727</c:v>
                </c:pt>
                <c:pt idx="46">
                  <c:v>7.4412036892512967</c:v>
                </c:pt>
                <c:pt idx="47">
                  <c:v>7.3207560650522474</c:v>
                </c:pt>
                <c:pt idx="48">
                  <c:v>7.9741836324288995</c:v>
                </c:pt>
                <c:pt idx="49">
                  <c:v>8.3558794220643726</c:v>
                </c:pt>
                <c:pt idx="50">
                  <c:v>9.4862038861031284</c:v>
                </c:pt>
                <c:pt idx="51">
                  <c:v>10.556859162986164</c:v>
                </c:pt>
                <c:pt idx="52">
                  <c:v>10.707851310572348</c:v>
                </c:pt>
                <c:pt idx="53">
                  <c:v>10.137320327721856</c:v>
                </c:pt>
                <c:pt idx="54">
                  <c:v>9.3634414141026578</c:v>
                </c:pt>
                <c:pt idx="55">
                  <c:v>9.4067288100557533</c:v>
                </c:pt>
                <c:pt idx="56">
                  <c:v>9.7529724999540157</c:v>
                </c:pt>
                <c:pt idx="57">
                  <c:v>9.7927887163144369</c:v>
                </c:pt>
                <c:pt idx="58">
                  <c:v>9.718051573600107</c:v>
                </c:pt>
                <c:pt idx="59">
                  <c:v>9.8464505606765229</c:v>
                </c:pt>
                <c:pt idx="60">
                  <c:v>8.8838965582934026</c:v>
                </c:pt>
                <c:pt idx="61">
                  <c:v>8.8083955872517947</c:v>
                </c:pt>
                <c:pt idx="62">
                  <c:v>7.857296887819043</c:v>
                </c:pt>
                <c:pt idx="63">
                  <c:v>6.7330141206636496</c:v>
                </c:pt>
                <c:pt idx="64">
                  <c:v>5.7133799541078556</c:v>
                </c:pt>
                <c:pt idx="65">
                  <c:v>5.4463048779973766</c:v>
                </c:pt>
                <c:pt idx="66">
                  <c:v>5.8617414989184713</c:v>
                </c:pt>
                <c:pt idx="67">
                  <c:v>6.1825582188304251</c:v>
                </c:pt>
                <c:pt idx="68">
                  <c:v>6.3801605303580144</c:v>
                </c:pt>
                <c:pt idx="69">
                  <c:v>6.2558477599081952</c:v>
                </c:pt>
                <c:pt idx="70">
                  <c:v>6.0572030286489387</c:v>
                </c:pt>
                <c:pt idx="71">
                  <c:v>5.4486867561495789</c:v>
                </c:pt>
                <c:pt idx="72">
                  <c:v>5.2304825302121216</c:v>
                </c:pt>
                <c:pt idx="73">
                  <c:v>5.2316585842041352</c:v>
                </c:pt>
                <c:pt idx="74">
                  <c:v>5.2919334930445316</c:v>
                </c:pt>
                <c:pt idx="75">
                  <c:v>5.307704598660079</c:v>
                </c:pt>
                <c:pt idx="76">
                  <c:v>4.9370119595484097</c:v>
                </c:pt>
                <c:pt idx="77">
                  <c:v>5.0492618353402685</c:v>
                </c:pt>
                <c:pt idx="78">
                  <c:v>4.5702552355516124</c:v>
                </c:pt>
                <c:pt idx="79">
                  <c:v>4.4551220448090456</c:v>
                </c:pt>
                <c:pt idx="80">
                  <c:v>3.3460738353372044</c:v>
                </c:pt>
                <c:pt idx="81">
                  <c:v>2.7287617213513693</c:v>
                </c:pt>
                <c:pt idx="82">
                  <c:v>0.67717204951089904</c:v>
                </c:pt>
                <c:pt idx="83">
                  <c:v>-2.9706299468094444</c:v>
                </c:pt>
                <c:pt idx="84">
                  <c:v>-8.0178259223037003</c:v>
                </c:pt>
                <c:pt idx="85">
                  <c:v>-14.099876166217662</c:v>
                </c:pt>
                <c:pt idx="86">
                  <c:v>-17.125731141274024</c:v>
                </c:pt>
                <c:pt idx="87">
                  <c:v>-17.819520662400734</c:v>
                </c:pt>
                <c:pt idx="88">
                  <c:v>-16.97986069406069</c:v>
                </c:pt>
                <c:pt idx="89">
                  <c:v>-17.403616397427925</c:v>
                </c:pt>
                <c:pt idx="90">
                  <c:v>-17.078247781477817</c:v>
                </c:pt>
                <c:pt idx="91">
                  <c:v>-16.123223338489488</c:v>
                </c:pt>
                <c:pt idx="92">
                  <c:v>-14.542645552973198</c:v>
                </c:pt>
                <c:pt idx="93">
                  <c:v>-12.738605052830343</c:v>
                </c:pt>
                <c:pt idx="94">
                  <c:v>-10.101472932229139</c:v>
                </c:pt>
                <c:pt idx="95">
                  <c:v>-5.3573724130397622</c:v>
                </c:pt>
                <c:pt idx="96">
                  <c:v>0.97759879230678859</c:v>
                </c:pt>
                <c:pt idx="97">
                  <c:v>8.5556415342120893</c:v>
                </c:pt>
                <c:pt idx="98">
                  <c:v>13.78228298576194</c:v>
                </c:pt>
                <c:pt idx="99">
                  <c:v>15.878771333300556</c:v>
                </c:pt>
                <c:pt idx="100">
                  <c:v>15.88504351727298</c:v>
                </c:pt>
                <c:pt idx="101">
                  <c:v>17.579209989450064</c:v>
                </c:pt>
                <c:pt idx="102">
                  <c:v>18.444571931169062</c:v>
                </c:pt>
                <c:pt idx="103">
                  <c:v>18.096500096515978</c:v>
                </c:pt>
                <c:pt idx="104">
                  <c:v>16.456173859765187</c:v>
                </c:pt>
                <c:pt idx="105">
                  <c:v>14.256009858927543</c:v>
                </c:pt>
                <c:pt idx="106">
                  <c:v>13.098122371210952</c:v>
                </c:pt>
                <c:pt idx="107">
                  <c:v>12.100434731373344</c:v>
                </c:pt>
                <c:pt idx="108">
                  <c:v>11.421604653034411</c:v>
                </c:pt>
                <c:pt idx="109">
                  <c:v>10.65034526833799</c:v>
                </c:pt>
                <c:pt idx="110">
                  <c:v>9.4120837491515896</c:v>
                </c:pt>
                <c:pt idx="111">
                  <c:v>8.9083940224044866</c:v>
                </c:pt>
                <c:pt idx="112">
                  <c:v>8.0246650623271076</c:v>
                </c:pt>
                <c:pt idx="113">
                  <c:v>6.5574689525490948</c:v>
                </c:pt>
                <c:pt idx="114">
                  <c:v>4.8934062064159844</c:v>
                </c:pt>
                <c:pt idx="115">
                  <c:v>4.3381208560188123</c:v>
                </c:pt>
                <c:pt idx="116">
                  <c:v>4.7663778357485143</c:v>
                </c:pt>
                <c:pt idx="117">
                  <c:v>5.1140181721690103</c:v>
                </c:pt>
                <c:pt idx="118">
                  <c:v>4.173940039094437</c:v>
                </c:pt>
                <c:pt idx="119">
                  <c:v>2.8010942735603006</c:v>
                </c:pt>
                <c:pt idx="120">
                  <c:v>1.9115859721257289</c:v>
                </c:pt>
                <c:pt idx="121">
                  <c:v>1.3525392857010043</c:v>
                </c:pt>
                <c:pt idx="122">
                  <c:v>1.4732740503801578</c:v>
                </c:pt>
                <c:pt idx="123">
                  <c:v>1.4174722608412793</c:v>
                </c:pt>
                <c:pt idx="124">
                  <c:v>1.5506627763955283</c:v>
                </c:pt>
                <c:pt idx="125">
                  <c:v>2.134062678363069</c:v>
                </c:pt>
                <c:pt idx="126">
                  <c:v>2.4847077325790057</c:v>
                </c:pt>
                <c:pt idx="127">
                  <c:v>2.2274951719226666</c:v>
                </c:pt>
                <c:pt idx="128">
                  <c:v>0.99074390341817864</c:v>
                </c:pt>
                <c:pt idx="129">
                  <c:v>0.785061481620275</c:v>
                </c:pt>
                <c:pt idx="130">
                  <c:v>1.0613326450911398</c:v>
                </c:pt>
                <c:pt idx="131">
                  <c:v>1.5507446379514844</c:v>
                </c:pt>
                <c:pt idx="132">
                  <c:v>1.3064005359963771</c:v>
                </c:pt>
                <c:pt idx="133">
                  <c:v>2.0772357064632541</c:v>
                </c:pt>
                <c:pt idx="134">
                  <c:v>2.1636991626615476</c:v>
                </c:pt>
                <c:pt idx="135">
                  <c:v>2.442904188568007</c:v>
                </c:pt>
                <c:pt idx="136">
                  <c:v>2.3348459006114375</c:v>
                </c:pt>
                <c:pt idx="137">
                  <c:v>2.1499565945011234</c:v>
                </c:pt>
                <c:pt idx="138">
                  <c:v>1.649136372189286</c:v>
                </c:pt>
                <c:pt idx="139">
                  <c:v>1.2559637586862182</c:v>
                </c:pt>
                <c:pt idx="140">
                  <c:v>2.258126317180098</c:v>
                </c:pt>
                <c:pt idx="141">
                  <c:v>2.3422766947235774</c:v>
                </c:pt>
                <c:pt idx="142">
                  <c:v>3.0271863786606401</c:v>
                </c:pt>
                <c:pt idx="143">
                  <c:v>3.1401303150268678</c:v>
                </c:pt>
                <c:pt idx="144">
                  <c:v>3.6167879873602704</c:v>
                </c:pt>
                <c:pt idx="145">
                  <c:v>2.79041881389126</c:v>
                </c:pt>
                <c:pt idx="146">
                  <c:v>2.2002521803627939</c:v>
                </c:pt>
                <c:pt idx="147">
                  <c:v>1.8773213692219848</c:v>
                </c:pt>
                <c:pt idx="148">
                  <c:v>2.1286501411057701</c:v>
                </c:pt>
                <c:pt idx="149">
                  <c:v>2.0537717425759938</c:v>
                </c:pt>
                <c:pt idx="150">
                  <c:v>2.5787379426705836</c:v>
                </c:pt>
                <c:pt idx="151">
                  <c:v>3.1069433838073035</c:v>
                </c:pt>
                <c:pt idx="152">
                  <c:v>3.0140017720749368</c:v>
                </c:pt>
                <c:pt idx="153">
                  <c:v>3.4642677249206555</c:v>
                </c:pt>
                <c:pt idx="154">
                  <c:v>3.1788142283105891</c:v>
                </c:pt>
                <c:pt idx="155">
                  <c:v>3.2702706891645672</c:v>
                </c:pt>
                <c:pt idx="156">
                  <c:v>3.2748719922916392</c:v>
                </c:pt>
                <c:pt idx="157">
                  <c:v>4.1942664751920988</c:v>
                </c:pt>
                <c:pt idx="158">
                  <c:v>5.2100935520049019</c:v>
                </c:pt>
                <c:pt idx="159">
                  <c:v>4.2433916828183316</c:v>
                </c:pt>
                <c:pt idx="160">
                  <c:v>3.0448996428469544</c:v>
                </c:pt>
                <c:pt idx="161">
                  <c:v>1.749508973843894</c:v>
                </c:pt>
                <c:pt idx="162">
                  <c:v>2.1691374591421564</c:v>
                </c:pt>
                <c:pt idx="163">
                  <c:v>2.0018781954392884</c:v>
                </c:pt>
                <c:pt idx="164">
                  <c:v>1.9886008719520287</c:v>
                </c:pt>
                <c:pt idx="165">
                  <c:v>1.5623982579202833</c:v>
                </c:pt>
                <c:pt idx="166">
                  <c:v>1.406408851604013</c:v>
                </c:pt>
                <c:pt idx="167">
                  <c:v>1.1056238730557721</c:v>
                </c:pt>
                <c:pt idx="168">
                  <c:v>1.1865143500704445</c:v>
                </c:pt>
                <c:pt idx="169">
                  <c:v>0.49726827437890364</c:v>
                </c:pt>
                <c:pt idx="170">
                  <c:v>0.37625515607133675</c:v>
                </c:pt>
                <c:pt idx="171">
                  <c:v>0.52210020972540683</c:v>
                </c:pt>
                <c:pt idx="172">
                  <c:v>1.4870517266064809</c:v>
                </c:pt>
                <c:pt idx="173">
                  <c:v>1.9700519732601229</c:v>
                </c:pt>
                <c:pt idx="174">
                  <c:v>1.730457693074583</c:v>
                </c:pt>
                <c:pt idx="175">
                  <c:v>1.1451164817135373</c:v>
                </c:pt>
                <c:pt idx="176">
                  <c:v>1.2914059741757411</c:v>
                </c:pt>
                <c:pt idx="177">
                  <c:v>1.0371561844458199</c:v>
                </c:pt>
                <c:pt idx="178">
                  <c:v>0.92646202610533468</c:v>
                </c:pt>
                <c:pt idx="179">
                  <c:v>1.6430488589136871</c:v>
                </c:pt>
                <c:pt idx="180">
                  <c:v>2.6214610673122696</c:v>
                </c:pt>
                <c:pt idx="181">
                  <c:v>3.729510493693855</c:v>
                </c:pt>
                <c:pt idx="182">
                  <c:v>2.822136520143026</c:v>
                </c:pt>
                <c:pt idx="183">
                  <c:v>3.7887533560319486</c:v>
                </c:pt>
                <c:pt idx="184">
                  <c:v>3.664687980468706</c:v>
                </c:pt>
                <c:pt idx="185">
                  <c:v>4.8093360070982749</c:v>
                </c:pt>
                <c:pt idx="186">
                  <c:v>4.2895624986128977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E3-4FC9-84DF-0223CAF90838}"/>
            </c:ext>
          </c:extLst>
        </c:ser>
        <c:ser>
          <c:idx val="2"/>
          <c:order val="2"/>
          <c:tx>
            <c:strRef>
              <c:f>'[chartbook_hodaat_ribit.xlsm]איור 16 נתונים'!$D$2</c:f>
              <c:strCache>
                <c:ptCount val="1"/>
                <c:pt idx="0">
                  <c:v>משקים 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'[chartbook_hodaat_ribit.xlsm]איור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</c:numCache>
            </c:numRef>
          </c:cat>
          <c:val>
            <c:numRef>
              <c:f>'[chartbook_hodaat_ribit.xlsm]איור 16 נתונים'!$D$3:$D$250</c:f>
              <c:numCache>
                <c:formatCode>0.00</c:formatCode>
                <c:ptCount val="248"/>
                <c:pt idx="0">
                  <c:v>-3.6454917718021673</c:v>
                </c:pt>
                <c:pt idx="1">
                  <c:v>-2.961837251172994</c:v>
                </c:pt>
                <c:pt idx="2">
                  <c:v>-2.0210185281342996</c:v>
                </c:pt>
                <c:pt idx="3">
                  <c:v>-0.53247267064536752</c:v>
                </c:pt>
                <c:pt idx="4">
                  <c:v>2.1131739992315213</c:v>
                </c:pt>
                <c:pt idx="5">
                  <c:v>4.1136962428919066</c:v>
                </c:pt>
                <c:pt idx="6">
                  <c:v>5.676268830973652</c:v>
                </c:pt>
                <c:pt idx="7">
                  <c:v>7.565758647148968</c:v>
                </c:pt>
                <c:pt idx="8">
                  <c:v>9.0959762189876781</c:v>
                </c:pt>
                <c:pt idx="9">
                  <c:v>12.284700582068343</c:v>
                </c:pt>
                <c:pt idx="10">
                  <c:v>12.415783133717117</c:v>
                </c:pt>
                <c:pt idx="11">
                  <c:v>13.836106104123003</c:v>
                </c:pt>
                <c:pt idx="12">
                  <c:v>13.16801622443089</c:v>
                </c:pt>
                <c:pt idx="13">
                  <c:v>13.790307190482265</c:v>
                </c:pt>
                <c:pt idx="14">
                  <c:v>13.720635590229357</c:v>
                </c:pt>
                <c:pt idx="15">
                  <c:v>13.770033639527801</c:v>
                </c:pt>
                <c:pt idx="16">
                  <c:v>12.163414278201357</c:v>
                </c:pt>
                <c:pt idx="17">
                  <c:v>11.080525668535168</c:v>
                </c:pt>
                <c:pt idx="18">
                  <c:v>10.406301075856671</c:v>
                </c:pt>
                <c:pt idx="19">
                  <c:v>9.7009622810835907</c:v>
                </c:pt>
                <c:pt idx="20">
                  <c:v>8.9147487087158019</c:v>
                </c:pt>
                <c:pt idx="21">
                  <c:v>8.7527073409747977</c:v>
                </c:pt>
                <c:pt idx="22">
                  <c:v>10.418009042188459</c:v>
                </c:pt>
                <c:pt idx="23">
                  <c:v>11.255983636471134</c:v>
                </c:pt>
                <c:pt idx="24">
                  <c:v>13.749601791749043</c:v>
                </c:pt>
                <c:pt idx="25">
                  <c:v>14.052413205275084</c:v>
                </c:pt>
                <c:pt idx="26">
                  <c:v>15.326203135719885</c:v>
                </c:pt>
                <c:pt idx="27">
                  <c:v>14.641844783547576</c:v>
                </c:pt>
                <c:pt idx="28">
                  <c:v>14.824101215285946</c:v>
                </c:pt>
                <c:pt idx="29">
                  <c:v>15.554851476272336</c:v>
                </c:pt>
                <c:pt idx="30">
                  <c:v>17.039938390073139</c:v>
                </c:pt>
                <c:pt idx="31">
                  <c:v>18.129958935164623</c:v>
                </c:pt>
                <c:pt idx="32">
                  <c:v>18.292887806707991</c:v>
                </c:pt>
                <c:pt idx="33">
                  <c:v>16.105517134888103</c:v>
                </c:pt>
                <c:pt idx="34">
                  <c:v>14.472285219970171</c:v>
                </c:pt>
                <c:pt idx="35">
                  <c:v>13.871660002257457</c:v>
                </c:pt>
                <c:pt idx="36">
                  <c:v>13.336776326247257</c:v>
                </c:pt>
                <c:pt idx="37">
                  <c:v>12.448571281770771</c:v>
                </c:pt>
                <c:pt idx="38">
                  <c:v>10.497286376988724</c:v>
                </c:pt>
                <c:pt idx="39">
                  <c:v>9.7210042904318783</c:v>
                </c:pt>
                <c:pt idx="40">
                  <c:v>10.549684994985364</c:v>
                </c:pt>
                <c:pt idx="41">
                  <c:v>11.257545777278688</c:v>
                </c:pt>
                <c:pt idx="42">
                  <c:v>10.590039650321813</c:v>
                </c:pt>
                <c:pt idx="43">
                  <c:v>9.1987888010962582</c:v>
                </c:pt>
                <c:pt idx="44">
                  <c:v>9.0767598446810371</c:v>
                </c:pt>
                <c:pt idx="45">
                  <c:v>9.4811926170825345</c:v>
                </c:pt>
                <c:pt idx="46">
                  <c:v>10.063474990075981</c:v>
                </c:pt>
                <c:pt idx="47">
                  <c:v>9.2998260474708374</c:v>
                </c:pt>
                <c:pt idx="48">
                  <c:v>9.1465728526721755</c:v>
                </c:pt>
                <c:pt idx="49">
                  <c:v>9.3858762599307042</c:v>
                </c:pt>
                <c:pt idx="50">
                  <c:v>10.323825141883901</c:v>
                </c:pt>
                <c:pt idx="51">
                  <c:v>11.399784236940768</c:v>
                </c:pt>
                <c:pt idx="52">
                  <c:v>10.678230635819009</c:v>
                </c:pt>
                <c:pt idx="53">
                  <c:v>9.3430972558694378</c:v>
                </c:pt>
                <c:pt idx="54">
                  <c:v>8.9931209448381075</c:v>
                </c:pt>
                <c:pt idx="55">
                  <c:v>9.8767753374211722</c:v>
                </c:pt>
                <c:pt idx="56">
                  <c:v>11.098519953708319</c:v>
                </c:pt>
                <c:pt idx="57">
                  <c:v>11.612288780022894</c:v>
                </c:pt>
                <c:pt idx="58">
                  <c:v>11.050087443887247</c:v>
                </c:pt>
                <c:pt idx="59">
                  <c:v>11.255732295976495</c:v>
                </c:pt>
                <c:pt idx="60">
                  <c:v>10.031521718598956</c:v>
                </c:pt>
                <c:pt idx="61">
                  <c:v>10.555686436531175</c:v>
                </c:pt>
                <c:pt idx="62">
                  <c:v>9.8849404864958643</c:v>
                </c:pt>
                <c:pt idx="63">
                  <c:v>9.150623332176643</c:v>
                </c:pt>
                <c:pt idx="64">
                  <c:v>8.8390445622513969</c:v>
                </c:pt>
                <c:pt idx="65">
                  <c:v>8.9470049890484127</c:v>
                </c:pt>
                <c:pt idx="66">
                  <c:v>9.5033087796960292</c:v>
                </c:pt>
                <c:pt idx="67">
                  <c:v>9.3351161758129297</c:v>
                </c:pt>
                <c:pt idx="68">
                  <c:v>8.6671334167381033</c:v>
                </c:pt>
                <c:pt idx="69">
                  <c:v>7.9567719813595561</c:v>
                </c:pt>
                <c:pt idx="70">
                  <c:v>8.2055346399067641</c:v>
                </c:pt>
                <c:pt idx="71">
                  <c:v>7.8444032605718306</c:v>
                </c:pt>
                <c:pt idx="72">
                  <c:v>8.548848797751706</c:v>
                </c:pt>
                <c:pt idx="73">
                  <c:v>7.9730418480578491</c:v>
                </c:pt>
                <c:pt idx="74">
                  <c:v>7.7774249847356813</c:v>
                </c:pt>
                <c:pt idx="75">
                  <c:v>6.9226324722790888</c:v>
                </c:pt>
                <c:pt idx="76">
                  <c:v>6.4878417542029387</c:v>
                </c:pt>
                <c:pt idx="77">
                  <c:v>6.9886475440130047</c:v>
                </c:pt>
                <c:pt idx="78">
                  <c:v>6.5435960008429106</c:v>
                </c:pt>
                <c:pt idx="79">
                  <c:v>6.3831411326336296</c:v>
                </c:pt>
                <c:pt idx="80">
                  <c:v>5.3207685764258716</c:v>
                </c:pt>
                <c:pt idx="81">
                  <c:v>5.3234945741263751</c:v>
                </c:pt>
                <c:pt idx="82">
                  <c:v>3.2925579214568401</c:v>
                </c:pt>
                <c:pt idx="83">
                  <c:v>-0.83862597509113401</c:v>
                </c:pt>
                <c:pt idx="84">
                  <c:v>-6.8834190461226852</c:v>
                </c:pt>
                <c:pt idx="85">
                  <c:v>-13.712046903506558</c:v>
                </c:pt>
                <c:pt idx="86">
                  <c:v>-16.716605954915721</c:v>
                </c:pt>
                <c:pt idx="87">
                  <c:v>-17.108012996149004</c:v>
                </c:pt>
                <c:pt idx="88">
                  <c:v>-15.631884441588429</c:v>
                </c:pt>
                <c:pt idx="89">
                  <c:v>-15.858312527230078</c:v>
                </c:pt>
                <c:pt idx="90">
                  <c:v>-14.70293323531353</c:v>
                </c:pt>
                <c:pt idx="91">
                  <c:v>-13.865211352471963</c:v>
                </c:pt>
                <c:pt idx="92">
                  <c:v>-12.151276484496432</c:v>
                </c:pt>
                <c:pt idx="93">
                  <c:v>-10.618171663675579</c:v>
                </c:pt>
                <c:pt idx="94">
                  <c:v>-7.8195842632337591</c:v>
                </c:pt>
                <c:pt idx="95">
                  <c:v>-2.6277315993313066</c:v>
                </c:pt>
                <c:pt idx="96">
                  <c:v>5.0210758828745261</c:v>
                </c:pt>
                <c:pt idx="97">
                  <c:v>13.769534158383401</c:v>
                </c:pt>
                <c:pt idx="98">
                  <c:v>19.73027022453411</c:v>
                </c:pt>
                <c:pt idx="99">
                  <c:v>21.278319690853674</c:v>
                </c:pt>
                <c:pt idx="100">
                  <c:v>20.511610334540052</c:v>
                </c:pt>
                <c:pt idx="101">
                  <c:v>21.172844242515332</c:v>
                </c:pt>
                <c:pt idx="102">
                  <c:v>20.499287312683556</c:v>
                </c:pt>
                <c:pt idx="103">
                  <c:v>19.849910118530588</c:v>
                </c:pt>
                <c:pt idx="104">
                  <c:v>18.166592141898995</c:v>
                </c:pt>
                <c:pt idx="105">
                  <c:v>15.721981846469024</c:v>
                </c:pt>
                <c:pt idx="106">
                  <c:v>13.90186097290098</c:v>
                </c:pt>
                <c:pt idx="107">
                  <c:v>12.790808492148242</c:v>
                </c:pt>
                <c:pt idx="108">
                  <c:v>11.504781645271734</c:v>
                </c:pt>
                <c:pt idx="109">
                  <c:v>11.016656916986346</c:v>
                </c:pt>
                <c:pt idx="110">
                  <c:v>9.1043548219497339</c:v>
                </c:pt>
                <c:pt idx="111">
                  <c:v>9.1254751465817066</c:v>
                </c:pt>
                <c:pt idx="112">
                  <c:v>7.9222943099702903</c:v>
                </c:pt>
                <c:pt idx="113">
                  <c:v>7.0851585553569851</c:v>
                </c:pt>
                <c:pt idx="114">
                  <c:v>5.5829922485743699</c:v>
                </c:pt>
                <c:pt idx="115">
                  <c:v>4.8916194411773084</c:v>
                </c:pt>
                <c:pt idx="116">
                  <c:v>5.0110858956609494</c:v>
                </c:pt>
                <c:pt idx="117">
                  <c:v>4.8365903980391867</c:v>
                </c:pt>
                <c:pt idx="118">
                  <c:v>4.1609816855873172</c:v>
                </c:pt>
                <c:pt idx="119">
                  <c:v>2.4897801338774173</c:v>
                </c:pt>
                <c:pt idx="120">
                  <c:v>1.6515922913939773</c:v>
                </c:pt>
                <c:pt idx="121">
                  <c:v>0.70688546143138353</c:v>
                </c:pt>
                <c:pt idx="122">
                  <c:v>0.90170449681377107</c:v>
                </c:pt>
                <c:pt idx="123">
                  <c:v>0.77276758454729588</c:v>
                </c:pt>
                <c:pt idx="124">
                  <c:v>1.0569743171578549</c:v>
                </c:pt>
                <c:pt idx="125">
                  <c:v>1.8959430395663501</c:v>
                </c:pt>
                <c:pt idx="126">
                  <c:v>2.6152155269032029</c:v>
                </c:pt>
                <c:pt idx="127">
                  <c:v>3.1087606440962645</c:v>
                </c:pt>
                <c:pt idx="128">
                  <c:v>1.5617602747460824</c:v>
                </c:pt>
                <c:pt idx="129">
                  <c:v>2.2744898580825401</c:v>
                </c:pt>
                <c:pt idx="130">
                  <c:v>3.1561016783951068</c:v>
                </c:pt>
                <c:pt idx="131">
                  <c:v>4.8803077452784782</c:v>
                </c:pt>
                <c:pt idx="132">
                  <c:v>4.8156487855783636</c:v>
                </c:pt>
                <c:pt idx="133">
                  <c:v>6.0423223810614157</c:v>
                </c:pt>
                <c:pt idx="134">
                  <c:v>6.2516426078736087</c:v>
                </c:pt>
                <c:pt idx="135">
                  <c:v>6.4859397120746287</c:v>
                </c:pt>
                <c:pt idx="136">
                  <c:v>6.3956508732849526</c:v>
                </c:pt>
                <c:pt idx="137">
                  <c:v>5.4321654054108048</c:v>
                </c:pt>
                <c:pt idx="138">
                  <c:v>3.8248496144888344</c:v>
                </c:pt>
                <c:pt idx="139">
                  <c:v>2.6475360730373598</c:v>
                </c:pt>
                <c:pt idx="140">
                  <c:v>3.6535607548256133</c:v>
                </c:pt>
                <c:pt idx="141">
                  <c:v>3.725869837190765</c:v>
                </c:pt>
                <c:pt idx="142">
                  <c:v>3.6911540785680597</c:v>
                </c:pt>
                <c:pt idx="143">
                  <c:v>2.9442856115876603</c:v>
                </c:pt>
                <c:pt idx="144">
                  <c:v>3.1370382587770695</c:v>
                </c:pt>
                <c:pt idx="145">
                  <c:v>2.1920052348116448</c:v>
                </c:pt>
                <c:pt idx="146">
                  <c:v>2.0422799962970251</c:v>
                </c:pt>
                <c:pt idx="147">
                  <c:v>1.7831322107126457</c:v>
                </c:pt>
                <c:pt idx="148">
                  <c:v>1.7538971818539917</c:v>
                </c:pt>
                <c:pt idx="149">
                  <c:v>1.4715933439768625</c:v>
                </c:pt>
                <c:pt idx="150">
                  <c:v>2.4878649041632617</c:v>
                </c:pt>
                <c:pt idx="151">
                  <c:v>2.9288497731039032</c:v>
                </c:pt>
                <c:pt idx="152">
                  <c:v>3.109721026132406</c:v>
                </c:pt>
                <c:pt idx="153">
                  <c:v>3.6316315291737178</c:v>
                </c:pt>
                <c:pt idx="154">
                  <c:v>3.5677488051974793</c:v>
                </c:pt>
                <c:pt idx="155">
                  <c:v>3.603783573674324</c:v>
                </c:pt>
                <c:pt idx="156">
                  <c:v>3.0524344564478945</c:v>
                </c:pt>
                <c:pt idx="157">
                  <c:v>3.2087700875274461</c:v>
                </c:pt>
                <c:pt idx="158">
                  <c:v>3.568982175874158</c:v>
                </c:pt>
                <c:pt idx="159">
                  <c:v>2.2549728629172705</c:v>
                </c:pt>
                <c:pt idx="160">
                  <c:v>1.0664067562097701</c:v>
                </c:pt>
                <c:pt idx="161">
                  <c:v>-0.66910139442559746</c:v>
                </c:pt>
                <c:pt idx="162">
                  <c:v>-9.579048467571738E-2</c:v>
                </c:pt>
                <c:pt idx="163">
                  <c:v>0.39386400419876288</c:v>
                </c:pt>
                <c:pt idx="164">
                  <c:v>1.2945385613900351</c:v>
                </c:pt>
                <c:pt idx="165">
                  <c:v>0.44376706136117772</c:v>
                </c:pt>
                <c:pt idx="166">
                  <c:v>0.1659427394020474</c:v>
                </c:pt>
                <c:pt idx="167">
                  <c:v>-5.942317942787545E-2</c:v>
                </c:pt>
                <c:pt idx="168">
                  <c:v>0.91495515915047676</c:v>
                </c:pt>
                <c:pt idx="169">
                  <c:v>0.33044482557844645</c:v>
                </c:pt>
                <c:pt idx="170">
                  <c:v>-0.21946247772325345</c:v>
                </c:pt>
                <c:pt idx="171">
                  <c:v>-0.3531004394111914</c:v>
                </c:pt>
                <c:pt idx="172">
                  <c:v>0.51963883721550808</c:v>
                </c:pt>
                <c:pt idx="173">
                  <c:v>2.0734704571738982</c:v>
                </c:pt>
                <c:pt idx="174">
                  <c:v>2.0601389882769938</c:v>
                </c:pt>
                <c:pt idx="175">
                  <c:v>1.4263004205018914</c:v>
                </c:pt>
                <c:pt idx="176">
                  <c:v>0.78954893849172425</c:v>
                </c:pt>
                <c:pt idx="177">
                  <c:v>0.57734454089164444</c:v>
                </c:pt>
                <c:pt idx="178">
                  <c:v>0.80161511172074373</c:v>
                </c:pt>
                <c:pt idx="179">
                  <c:v>1.8430346782128293</c:v>
                </c:pt>
                <c:pt idx="180">
                  <c:v>2.744602386122641</c:v>
                </c:pt>
                <c:pt idx="181">
                  <c:v>4.7852137250423921</c:v>
                </c:pt>
                <c:pt idx="182">
                  <c:v>4.5533678410085043</c:v>
                </c:pt>
                <c:pt idx="183">
                  <c:v>6.3591070744550615</c:v>
                </c:pt>
                <c:pt idx="184">
                  <c:v>5.8990696828692402</c:v>
                </c:pt>
                <c:pt idx="185">
                  <c:v>6.3884652953491994</c:v>
                </c:pt>
                <c:pt idx="186">
                  <c:v>5.2722573115536964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0E3-4FC9-84DF-0223CAF908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29984"/>
        <c:axId val="129931520"/>
      </c:lineChart>
      <c:dateAx>
        <c:axId val="129929984"/>
        <c:scaling>
          <c:orientation val="minMax"/>
          <c:max val="42916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29931520"/>
        <c:crossesAt val="0"/>
        <c:auto val="0"/>
        <c:lblOffset val="100"/>
        <c:baseTimeUnit val="months"/>
      </c:dateAx>
      <c:valAx>
        <c:axId val="129931520"/>
        <c:scaling>
          <c:orientation val="minMax"/>
          <c:max val="7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2992998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800" b="1"/>
              <a:t>איור 2: מדד המחירים לצרכן והמדד בניכוי אנרגיה, פירות וירקות ושינויים מוסדיים 
</a:t>
            </a:r>
            <a:r>
              <a:rPr lang="he-IL" sz="1800" b="0"/>
              <a:t>שיעור שינוי שנתי, יולי 2013 עד יולי 2017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400591935777888E-2"/>
          <c:y val="0.13844483913908007"/>
          <c:w val="0.89713862376950693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נתונים'!$B$2</c:f>
              <c:strCache>
                <c:ptCount val="1"/>
                <c:pt idx="0">
                  <c:v>המדד ללא אנרגיה, פו"י ושינויים מוסדיים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2 נתונים'!$B$3:$B$300</c:f>
              <c:numCache>
                <c:formatCode>0.0</c:formatCode>
                <c:ptCount val="298"/>
                <c:pt idx="0">
                  <c:v>0.53005105900000005</c:v>
                </c:pt>
                <c:pt idx="1">
                  <c:v>0.487013529</c:v>
                </c:pt>
                <c:pt idx="2">
                  <c:v>0.41160672500000001</c:v>
                </c:pt>
                <c:pt idx="3">
                  <c:v>0.38942617099999999</c:v>
                </c:pt>
                <c:pt idx="4">
                  <c:v>0.42140193199999998</c:v>
                </c:pt>
                <c:pt idx="5">
                  <c:v>0.75744706299999998</c:v>
                </c:pt>
                <c:pt idx="6">
                  <c:v>0.80505676900000001</c:v>
                </c:pt>
                <c:pt idx="7">
                  <c:v>0.416078803</c:v>
                </c:pt>
                <c:pt idx="8">
                  <c:v>1.0339743969999999</c:v>
                </c:pt>
                <c:pt idx="9">
                  <c:v>1.4112935870000001</c:v>
                </c:pt>
                <c:pt idx="10">
                  <c:v>1.2466528210000001</c:v>
                </c:pt>
                <c:pt idx="11">
                  <c:v>1.0577163199999999</c:v>
                </c:pt>
                <c:pt idx="12">
                  <c:v>0.57863756099999997</c:v>
                </c:pt>
                <c:pt idx="13">
                  <c:v>0.81447694400000004</c:v>
                </c:pt>
                <c:pt idx="14">
                  <c:v>0.78245862200000005</c:v>
                </c:pt>
                <c:pt idx="15">
                  <c:v>0.35615032600000002</c:v>
                </c:pt>
                <c:pt idx="16">
                  <c:v>0.41473707900000001</c:v>
                </c:pt>
                <c:pt idx="17">
                  <c:v>0.38379652199999997</c:v>
                </c:pt>
                <c:pt idx="18">
                  <c:v>0.16618619400000001</c:v>
                </c:pt>
                <c:pt idx="19">
                  <c:v>7.4340684000000004E-2</c:v>
                </c:pt>
                <c:pt idx="20">
                  <c:v>-0.193367396</c:v>
                </c:pt>
                <c:pt idx="21">
                  <c:v>2.3054873E-2</c:v>
                </c:pt>
                <c:pt idx="22">
                  <c:v>0.22943576900000001</c:v>
                </c:pt>
                <c:pt idx="23">
                  <c:v>0.28121437100000002</c:v>
                </c:pt>
                <c:pt idx="24">
                  <c:v>0.57869066199999997</c:v>
                </c:pt>
                <c:pt idx="25">
                  <c:v>0.20451868000000001</c:v>
                </c:pt>
                <c:pt idx="26">
                  <c:v>0.17821255999999999</c:v>
                </c:pt>
                <c:pt idx="27">
                  <c:v>0.44207518899999998</c:v>
                </c:pt>
                <c:pt idx="28">
                  <c:v>0.31465490800000001</c:v>
                </c:pt>
                <c:pt idx="29">
                  <c:v>0.392563728</c:v>
                </c:pt>
                <c:pt idx="30">
                  <c:v>0.65289641399999998</c:v>
                </c:pt>
                <c:pt idx="31">
                  <c:v>0.73097016800000003</c:v>
                </c:pt>
                <c:pt idx="32">
                  <c:v>0.76440681399999999</c:v>
                </c:pt>
                <c:pt idx="33">
                  <c:v>0.48568695899999997</c:v>
                </c:pt>
                <c:pt idx="34">
                  <c:v>0.49013358699999998</c:v>
                </c:pt>
                <c:pt idx="35">
                  <c:v>0.27319320200000002</c:v>
                </c:pt>
                <c:pt idx="36">
                  <c:v>0.39601146399999998</c:v>
                </c:pt>
                <c:pt idx="37">
                  <c:v>0.65431718500000002</c:v>
                </c:pt>
                <c:pt idx="38">
                  <c:v>0.507944854</c:v>
                </c:pt>
                <c:pt idx="39">
                  <c:v>0.52090858399999995</c:v>
                </c:pt>
                <c:pt idx="40">
                  <c:v>0.57631033399999998</c:v>
                </c:pt>
                <c:pt idx="41">
                  <c:v>0.59072178099999995</c:v>
                </c:pt>
                <c:pt idx="42">
                  <c:v>0.63055081199999996</c:v>
                </c:pt>
                <c:pt idx="43">
                  <c:v>0.36506841499999998</c:v>
                </c:pt>
                <c:pt idx="44">
                  <c:v>0.37791141099999997</c:v>
                </c:pt>
                <c:pt idx="45">
                  <c:v>0.34200698200000001</c:v>
                </c:pt>
                <c:pt idx="46">
                  <c:v>9.3693187999999997E-2</c:v>
                </c:pt>
                <c:pt idx="47">
                  <c:v>0.15303799700000001</c:v>
                </c:pt>
                <c:pt idx="48">
                  <c:v>0.226613701</c:v>
                </c:pt>
                <c:pt idx="49">
                  <c:v>0.28769092400000001</c:v>
                </c:pt>
                <c:pt idx="50">
                  <c:v>0.58947375199999996</c:v>
                </c:pt>
                <c:pt idx="51">
                  <c:v>0.49235907000000001</c:v>
                </c:pt>
                <c:pt idx="52">
                  <c:v>0.71166474300000004</c:v>
                </c:pt>
                <c:pt idx="53">
                  <c:v>-0.14376104000000001</c:v>
                </c:pt>
                <c:pt idx="54">
                  <c:v>-0.24724127500000001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DB-4A6E-B41D-4FC7351C9672}"/>
            </c:ext>
          </c:extLst>
        </c:ser>
        <c:ser>
          <c:idx val="1"/>
          <c:order val="1"/>
          <c:tx>
            <c:strRef>
              <c:f>'איור 2 נתונים'!$C$2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2 נתונים'!$C$3:$C$300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5DB-4A6E-B41D-4FC7351C9672}"/>
            </c:ext>
          </c:extLst>
        </c:ser>
        <c:ser>
          <c:idx val="8"/>
          <c:order val="2"/>
          <c:tx>
            <c:strRef>
              <c:f>'איור 2 נתונים'!$D$2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2 נתונים'!$D$3:$D$300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DB-4A6E-B41D-4FC7351C9672}"/>
            </c:ext>
          </c:extLst>
        </c:ser>
        <c:ser>
          <c:idx val="9"/>
          <c:order val="3"/>
          <c:tx>
            <c:strRef>
              <c:f>'איור 2 נתונים'!$E$2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2 נתונים'!$E$3:$E$300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DB-4A6E-B41D-4FC7351C9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941312"/>
        <c:axId val="132942848"/>
      </c:lineChart>
      <c:dateAx>
        <c:axId val="132941312"/>
        <c:scaling>
          <c:orientation val="minMax"/>
          <c:max val="42947"/>
          <c:min val="41486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32942848"/>
        <c:crosses val="autoZero"/>
        <c:auto val="0"/>
        <c:lblOffset val="100"/>
        <c:baseTimeUnit val="months"/>
      </c:dateAx>
      <c:valAx>
        <c:axId val="132942848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329413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7534207927775428"/>
          <c:y val="0.9127878293945445"/>
          <c:w val="0.67254657708750221"/>
          <c:h val="4.9464917695235928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18: </a:t>
            </a:r>
            <a:r>
              <a:rPr lang="he-IL" sz="2000" dirty="0"/>
              <a:t>מדד מנהלי רכש גלובלי
</a:t>
            </a:r>
            <a:r>
              <a:rPr lang="he-IL" sz="2000" b="0" dirty="0"/>
              <a:t>אפריל 2014 עד יולי 2017</a:t>
            </a:r>
          </a:p>
        </c:rich>
      </c:tx>
      <c:layout>
        <c:manualLayout>
          <c:xMode val="edge"/>
          <c:yMode val="edge"/>
          <c:x val="0.34779988071960805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1858237547892718"/>
          <c:h val="0.67828427276186887"/>
        </c:manualLayout>
      </c:layout>
      <c:areaChart>
        <c:grouping val="standard"/>
        <c:varyColors val="0"/>
        <c:ser>
          <c:idx val="2"/>
          <c:order val="2"/>
          <c:tx>
            <c:strRef>
              <c:f>'[chartbook_hodaat_ribit.xlsm]איור 17 נתונים'!$D$2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cat>
            <c:numRef>
              <c:f>'[chartbook_hodaat_ribit.xlsm]איור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</c:numCache>
            </c:numRef>
          </c:cat>
          <c:val>
            <c:numRef>
              <c:f>'[chartbook_hodaat_ribit.xlsm]איור 17 נתונים'!$D$3:$D$293</c:f>
              <c:numCache>
                <c:formatCode>0.00</c:formatCode>
                <c:ptCount val="291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92" formatCode="General">
                  <c:v>-0.1</c:v>
                </c:pt>
                <c:pt idx="193" formatCode="General">
                  <c:v>0.2</c:v>
                </c:pt>
                <c:pt idx="194" formatCode="General">
                  <c:v>0</c:v>
                </c:pt>
                <c:pt idx="195" formatCode="General">
                  <c:v>-0.3</c:v>
                </c:pt>
                <c:pt idx="196" formatCode="General">
                  <c:v>-0.5</c:v>
                </c:pt>
                <c:pt idx="197" formatCode="General">
                  <c:v>-0.4</c:v>
                </c:pt>
                <c:pt idx="198" formatCode="General">
                  <c:v>-0.4</c:v>
                </c:pt>
                <c:pt idx="199" formatCode="General">
                  <c:v>-0.5</c:v>
                </c:pt>
                <c:pt idx="200" formatCode="General">
                  <c:v>-0.5</c:v>
                </c:pt>
                <c:pt idx="201" formatCode="General">
                  <c:v>0.1</c:v>
                </c:pt>
                <c:pt idx="202" formatCode="General">
                  <c:v>0.5</c:v>
                </c:pt>
                <c:pt idx="203" formatCode="General">
                  <c:v>0.3</c:v>
                </c:pt>
                <c:pt idx="204" formatCode="General">
                  <c:v>0.4</c:v>
                </c:pt>
                <c:pt idx="205" formatCode="General">
                  <c:v>0.3</c:v>
                </c:pt>
                <c:pt idx="206" formatCode="General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C49-4C3B-92E0-2F3ADA97A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029824"/>
        <c:axId val="130043904"/>
      </c:areaChart>
      <c:lineChart>
        <c:grouping val="standard"/>
        <c:varyColors val="0"/>
        <c:ser>
          <c:idx val="0"/>
          <c:order val="0"/>
          <c:tx>
            <c:strRef>
              <c:f>'[chartbook_hodaat_ribit.xlsm]איור 17 נתונים'!$B$2</c:f>
              <c:strCache>
                <c:ptCount val="1"/>
                <c:pt idx="0">
                  <c:v>משקים 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</c:numCache>
            </c:numRef>
          </c:cat>
          <c:val>
            <c:numRef>
              <c:f>'[chartbook_hodaat_ribit.xlsm]איור 17 נתונים'!$B$3:$B$293</c:f>
              <c:numCache>
                <c:formatCode>0.00</c:formatCode>
                <c:ptCount val="291"/>
                <c:pt idx="0">
                  <c:v>50.5</c:v>
                </c:pt>
                <c:pt idx="1">
                  <c:v>50.9</c:v>
                </c:pt>
                <c:pt idx="2">
                  <c:v>52.5</c:v>
                </c:pt>
                <c:pt idx="3">
                  <c:v>51.7</c:v>
                </c:pt>
                <c:pt idx="4">
                  <c:v>52.7</c:v>
                </c:pt>
                <c:pt idx="5">
                  <c:v>52.4</c:v>
                </c:pt>
                <c:pt idx="6">
                  <c:v>51.9</c:v>
                </c:pt>
                <c:pt idx="7">
                  <c:v>51.6</c:v>
                </c:pt>
                <c:pt idx="8">
                  <c:v>51.9</c:v>
                </c:pt>
                <c:pt idx="9">
                  <c:v>51.2</c:v>
                </c:pt>
                <c:pt idx="10">
                  <c:v>51.9</c:v>
                </c:pt>
                <c:pt idx="11">
                  <c:v>51.5</c:v>
                </c:pt>
                <c:pt idx="12">
                  <c:v>51.2</c:v>
                </c:pt>
                <c:pt idx="13">
                  <c:v>50.8</c:v>
                </c:pt>
                <c:pt idx="14">
                  <c:v>50</c:v>
                </c:pt>
                <c:pt idx="15">
                  <c:v>50.2</c:v>
                </c:pt>
                <c:pt idx="16">
                  <c:v>49.8</c:v>
                </c:pt>
                <c:pt idx="17">
                  <c:v>48.9</c:v>
                </c:pt>
                <c:pt idx="18">
                  <c:v>49.8</c:v>
                </c:pt>
                <c:pt idx="19">
                  <c:v>50.2</c:v>
                </c:pt>
                <c:pt idx="20">
                  <c:v>49.5</c:v>
                </c:pt>
                <c:pt idx="21">
                  <c:v>50.1</c:v>
                </c:pt>
                <c:pt idx="22">
                  <c:v>49</c:v>
                </c:pt>
                <c:pt idx="23">
                  <c:v>50.5</c:v>
                </c:pt>
                <c:pt idx="24">
                  <c:v>49.9</c:v>
                </c:pt>
                <c:pt idx="25">
                  <c:v>49.5</c:v>
                </c:pt>
                <c:pt idx="26">
                  <c:v>50</c:v>
                </c:pt>
                <c:pt idx="27">
                  <c:v>51.4</c:v>
                </c:pt>
                <c:pt idx="28">
                  <c:v>51.3</c:v>
                </c:pt>
                <c:pt idx="29">
                  <c:v>51.1</c:v>
                </c:pt>
                <c:pt idx="30">
                  <c:v>51.8</c:v>
                </c:pt>
                <c:pt idx="31">
                  <c:v>51.5</c:v>
                </c:pt>
                <c:pt idx="32">
                  <c:v>51.9</c:v>
                </c:pt>
                <c:pt idx="33">
                  <c:v>51.9</c:v>
                </c:pt>
                <c:pt idx="34">
                  <c:v>52.1</c:v>
                </c:pt>
                <c:pt idx="35">
                  <c:v>52.6</c:v>
                </c:pt>
                <c:pt idx="36">
                  <c:v>52</c:v>
                </c:pt>
                <c:pt idx="37">
                  <c:v>52.3</c:v>
                </c:pt>
                <c:pt idx="38">
                  <c:v>51.5</c:v>
                </c:pt>
                <c:pt idx="39">
                  <c:v>51.4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C49-4C3B-92E0-2F3ADA97AC97}"/>
            </c:ext>
          </c:extLst>
        </c:ser>
        <c:ser>
          <c:idx val="1"/>
          <c:order val="1"/>
          <c:tx>
            <c:strRef>
              <c:f>'[chartbook_hodaat_ribit.xlsm]איור 17 נתונים'!$C$2</c:f>
              <c:strCache>
                <c:ptCount val="1"/>
                <c:pt idx="0">
                  <c:v>משקים מפותחים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17 נתונים'!$A$3:$A$293</c:f>
              <c:numCache>
                <c:formatCode>m/d/yyyy</c:formatCode>
                <c:ptCount val="291"/>
                <c:pt idx="0">
                  <c:v>41759</c:v>
                </c:pt>
                <c:pt idx="1">
                  <c:v>41790</c:v>
                </c:pt>
                <c:pt idx="2">
                  <c:v>41820</c:v>
                </c:pt>
                <c:pt idx="3">
                  <c:v>41851</c:v>
                </c:pt>
                <c:pt idx="4">
                  <c:v>41882</c:v>
                </c:pt>
                <c:pt idx="5">
                  <c:v>41912</c:v>
                </c:pt>
                <c:pt idx="6">
                  <c:v>41943</c:v>
                </c:pt>
                <c:pt idx="7">
                  <c:v>41973</c:v>
                </c:pt>
                <c:pt idx="8">
                  <c:v>42004</c:v>
                </c:pt>
                <c:pt idx="9">
                  <c:v>42035</c:v>
                </c:pt>
                <c:pt idx="10">
                  <c:v>42063</c:v>
                </c:pt>
                <c:pt idx="11">
                  <c:v>42094</c:v>
                </c:pt>
                <c:pt idx="12">
                  <c:v>42124</c:v>
                </c:pt>
                <c:pt idx="13">
                  <c:v>42155</c:v>
                </c:pt>
                <c:pt idx="14">
                  <c:v>42185</c:v>
                </c:pt>
                <c:pt idx="15">
                  <c:v>42216</c:v>
                </c:pt>
                <c:pt idx="16">
                  <c:v>42247</c:v>
                </c:pt>
                <c:pt idx="17">
                  <c:v>42277</c:v>
                </c:pt>
                <c:pt idx="18">
                  <c:v>42308</c:v>
                </c:pt>
                <c:pt idx="19">
                  <c:v>42338</c:v>
                </c:pt>
                <c:pt idx="20">
                  <c:v>42369</c:v>
                </c:pt>
                <c:pt idx="21">
                  <c:v>42400</c:v>
                </c:pt>
                <c:pt idx="22">
                  <c:v>42429</c:v>
                </c:pt>
                <c:pt idx="23">
                  <c:v>42460</c:v>
                </c:pt>
                <c:pt idx="24">
                  <c:v>42490</c:v>
                </c:pt>
                <c:pt idx="25">
                  <c:v>42521</c:v>
                </c:pt>
                <c:pt idx="26">
                  <c:v>42551</c:v>
                </c:pt>
                <c:pt idx="27">
                  <c:v>42582</c:v>
                </c:pt>
                <c:pt idx="28">
                  <c:v>42613</c:v>
                </c:pt>
                <c:pt idx="29">
                  <c:v>42643</c:v>
                </c:pt>
                <c:pt idx="30">
                  <c:v>42674</c:v>
                </c:pt>
                <c:pt idx="31">
                  <c:v>42704</c:v>
                </c:pt>
                <c:pt idx="32">
                  <c:v>42735</c:v>
                </c:pt>
                <c:pt idx="33">
                  <c:v>42766</c:v>
                </c:pt>
                <c:pt idx="34">
                  <c:v>42794</c:v>
                </c:pt>
                <c:pt idx="35">
                  <c:v>42825</c:v>
                </c:pt>
                <c:pt idx="36">
                  <c:v>42855</c:v>
                </c:pt>
                <c:pt idx="37">
                  <c:v>42886</c:v>
                </c:pt>
                <c:pt idx="38">
                  <c:v>42916</c:v>
                </c:pt>
                <c:pt idx="39">
                  <c:v>42947</c:v>
                </c:pt>
              </c:numCache>
            </c:numRef>
          </c:cat>
          <c:val>
            <c:numRef>
              <c:f>'[chartbook_hodaat_ribit.xlsm]איור 17 נתונים'!$C$3:$C$293</c:f>
              <c:numCache>
                <c:formatCode>0.00</c:formatCode>
                <c:ptCount val="291"/>
                <c:pt idx="0">
                  <c:v>53.7</c:v>
                </c:pt>
                <c:pt idx="1">
                  <c:v>55.3</c:v>
                </c:pt>
                <c:pt idx="2">
                  <c:v>56.3</c:v>
                </c:pt>
                <c:pt idx="3">
                  <c:v>56.6</c:v>
                </c:pt>
                <c:pt idx="4">
                  <c:v>56</c:v>
                </c:pt>
                <c:pt idx="5">
                  <c:v>55.7</c:v>
                </c:pt>
                <c:pt idx="6">
                  <c:v>54.2</c:v>
                </c:pt>
                <c:pt idx="7">
                  <c:v>53.9</c:v>
                </c:pt>
                <c:pt idx="8">
                  <c:v>52.8</c:v>
                </c:pt>
                <c:pt idx="9">
                  <c:v>53.5</c:v>
                </c:pt>
                <c:pt idx="10">
                  <c:v>54.7</c:v>
                </c:pt>
                <c:pt idx="11">
                  <c:v>55.7</c:v>
                </c:pt>
                <c:pt idx="12">
                  <c:v>55</c:v>
                </c:pt>
                <c:pt idx="13">
                  <c:v>54.4</c:v>
                </c:pt>
                <c:pt idx="14">
                  <c:v>54</c:v>
                </c:pt>
                <c:pt idx="15">
                  <c:v>54.4</c:v>
                </c:pt>
                <c:pt idx="16">
                  <c:v>54.6</c:v>
                </c:pt>
                <c:pt idx="17">
                  <c:v>53.6</c:v>
                </c:pt>
                <c:pt idx="18">
                  <c:v>54</c:v>
                </c:pt>
                <c:pt idx="19">
                  <c:v>54.6</c:v>
                </c:pt>
                <c:pt idx="20">
                  <c:v>53.7</c:v>
                </c:pt>
                <c:pt idx="21">
                  <c:v>53.2</c:v>
                </c:pt>
                <c:pt idx="22">
                  <c:v>51.2</c:v>
                </c:pt>
                <c:pt idx="23">
                  <c:v>51.7</c:v>
                </c:pt>
                <c:pt idx="24">
                  <c:v>51.9</c:v>
                </c:pt>
                <c:pt idx="25">
                  <c:v>51.5</c:v>
                </c:pt>
                <c:pt idx="26">
                  <c:v>51.5</c:v>
                </c:pt>
                <c:pt idx="27">
                  <c:v>51.6</c:v>
                </c:pt>
                <c:pt idx="28">
                  <c:v>51.8</c:v>
                </c:pt>
                <c:pt idx="29">
                  <c:v>52</c:v>
                </c:pt>
                <c:pt idx="30">
                  <c:v>53.7</c:v>
                </c:pt>
                <c:pt idx="31">
                  <c:v>54</c:v>
                </c:pt>
                <c:pt idx="32">
                  <c:v>54.1</c:v>
                </c:pt>
                <c:pt idx="33">
                  <c:v>54.6</c:v>
                </c:pt>
                <c:pt idx="34">
                  <c:v>54.1</c:v>
                </c:pt>
                <c:pt idx="35">
                  <c:v>54.2</c:v>
                </c:pt>
                <c:pt idx="36">
                  <c:v>54.4</c:v>
                </c:pt>
                <c:pt idx="37">
                  <c:v>54.4</c:v>
                </c:pt>
                <c:pt idx="38">
                  <c:v>54.5</c:v>
                </c:pt>
                <c:pt idx="39">
                  <c:v>54.4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C49-4C3B-92E0-2F3ADA97A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29824"/>
        <c:axId val="130043904"/>
      </c:lineChart>
      <c:dateAx>
        <c:axId val="130029824"/>
        <c:scaling>
          <c:orientation val="minMax"/>
          <c:max val="42947"/>
          <c:min val="41759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0043904"/>
        <c:crossesAt val="0"/>
        <c:auto val="1"/>
        <c:lblOffset val="100"/>
        <c:baseTimeUnit val="months"/>
      </c:dateAx>
      <c:valAx>
        <c:axId val="130043904"/>
        <c:scaling>
          <c:orientation val="minMax"/>
          <c:max val="57"/>
          <c:min val="48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0029824"/>
        <c:crosses val="autoZero"/>
        <c:crossBetween val="midCat"/>
      </c:valAx>
      <c:spPr>
        <a:noFill/>
        <a:ln w="12700">
          <a:noFill/>
          <a:prstDash val="solid"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654391355442989"/>
          <c:y val="0.90074675643123081"/>
          <c:w val="0.55372826718807799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19: </a:t>
            </a:r>
            <a:r>
              <a:rPr lang="he-IL" sz="2000" dirty="0"/>
              <a:t>האינפלציה במשקים העיקריים ובישראל
</a:t>
            </a:r>
            <a:r>
              <a:rPr lang="he-IL" sz="2000" b="0" dirty="0"/>
              <a:t>ינואר 2013 עד יולי 2017</a:t>
            </a:r>
          </a:p>
        </c:rich>
      </c:tx>
      <c:layout>
        <c:manualLayout>
          <c:xMode val="edge"/>
          <c:yMode val="edge"/>
          <c:x val="0.25192260363427726"/>
          <c:y val="1.5273785844034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905798788574247"/>
          <c:h val="0.67828427276186887"/>
        </c:manualLayout>
      </c:layout>
      <c:lineChart>
        <c:grouping val="standard"/>
        <c:varyColors val="0"/>
        <c:ser>
          <c:idx val="1"/>
          <c:order val="0"/>
          <c:tx>
            <c:strRef>
              <c:f>'[chartbook_hodaat_ribit.xlsm]איור 18 נתונים'!$B$2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'[chartbook_hodaat_ribit.xlsm]איור 18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18 נתונים'!$B$3:$B$137</c:f>
              <c:numCache>
                <c:formatCode>0.00</c:formatCode>
                <c:ptCount val="135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D6F-42D1-80C1-A59DB32ABABF}"/>
            </c:ext>
          </c:extLst>
        </c:ser>
        <c:ser>
          <c:idx val="2"/>
          <c:order val="1"/>
          <c:tx>
            <c:strRef>
              <c:f>'[chartbook_hodaat_ribit.xlsm]איור 18 נתונים'!$C$2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18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18 נתונים'!$C$3:$C$137</c:f>
              <c:numCache>
                <c:formatCode>0.00</c:formatCode>
                <c:ptCount val="135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D6F-42D1-80C1-A59DB32ABABF}"/>
            </c:ext>
          </c:extLst>
        </c:ser>
        <c:ser>
          <c:idx val="3"/>
          <c:order val="2"/>
          <c:tx>
            <c:strRef>
              <c:f>'[chartbook_hodaat_ribit.xlsm]איור 18 נתונים'!$D$2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'[chartbook_hodaat_ribit.xlsm]איור 18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18 נתונים'!$D$3:$D$137</c:f>
              <c:numCache>
                <c:formatCode>0.00</c:formatCode>
                <c:ptCount val="135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D6F-42D1-80C1-A59DB32ABABF}"/>
            </c:ext>
          </c:extLst>
        </c:ser>
        <c:ser>
          <c:idx val="4"/>
          <c:order val="3"/>
          <c:tx>
            <c:strRef>
              <c:f>'[chartbook_hodaat_ribit.xlsm]איור 18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'[chartbook_hodaat_ribit.xlsm]איור 18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18 נתונים'!$E$3:$E$137</c:f>
              <c:numCache>
                <c:formatCode>0.00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D6F-42D1-80C1-A59DB32AB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15008"/>
        <c:axId val="156333184"/>
      </c:lineChart>
      <c:dateAx>
        <c:axId val="156315008"/>
        <c:scaling>
          <c:orientation val="minMax"/>
          <c:max val="42947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6333184"/>
        <c:crossesAt val="0"/>
        <c:auto val="0"/>
        <c:lblOffset val="100"/>
        <c:baseTimeUnit val="months"/>
        <c:majorUnit val="3"/>
        <c:majorTimeUnit val="months"/>
      </c:dateAx>
      <c:valAx>
        <c:axId val="156333184"/>
        <c:scaling>
          <c:orientation val="minMax"/>
          <c:max val="3"/>
          <c:min val="-1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631500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2525650065553886"/>
          <c:y val="0.89875373201668174"/>
          <c:w val="0.4748199092563094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20: </a:t>
            </a:r>
            <a:r>
              <a:rPr lang="he-IL" sz="2000" dirty="0"/>
              <a:t>מדדי מחירי סחורות 
</a:t>
            </a:r>
            <a:r>
              <a:rPr lang="he-IL" sz="2000" b="0" dirty="0"/>
              <a:t>אוגוסט 2016 עד אוגוסט 2017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72968017886653058"/>
        </c:manualLayout>
      </c:layout>
      <c:lineChart>
        <c:grouping val="standard"/>
        <c:varyColors val="0"/>
        <c:ser>
          <c:idx val="1"/>
          <c:order val="0"/>
          <c:tx>
            <c:strRef>
              <c:f>'[chartbook_hodaat_ribit.xlsm]איור 19 נתונים'!$G$2</c:f>
              <c:strCache>
                <c:ptCount val="1"/>
                <c:pt idx="0">
                  <c:v>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19 נתונים'!$F$3:$F$3999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19 נתונים'!$G$3:$G$3999</c:f>
              <c:numCache>
                <c:formatCode>0.00</c:formatCode>
                <c:ptCount val="3997"/>
                <c:pt idx="0">
                  <c:v>100</c:v>
                </c:pt>
                <c:pt idx="1">
                  <c:v>99.298850974014712</c:v>
                </c:pt>
                <c:pt idx="2">
                  <c:v>99.298850974014712</c:v>
                </c:pt>
                <c:pt idx="3">
                  <c:v>99.298850974014712</c:v>
                </c:pt>
                <c:pt idx="4">
                  <c:v>98.657148320810421</c:v>
                </c:pt>
                <c:pt idx="5">
                  <c:v>98.339332622747364</c:v>
                </c:pt>
                <c:pt idx="6">
                  <c:v>97.875092489270614</c:v>
                </c:pt>
                <c:pt idx="7">
                  <c:v>98.249010498729447</c:v>
                </c:pt>
                <c:pt idx="8">
                  <c:v>98.411083842761627</c:v>
                </c:pt>
                <c:pt idx="9">
                  <c:v>98.411083842761627</c:v>
                </c:pt>
                <c:pt idx="10">
                  <c:v>98.411083842761627</c:v>
                </c:pt>
                <c:pt idx="11">
                  <c:v>98.411083842761627</c:v>
                </c:pt>
                <c:pt idx="12">
                  <c:v>98.403097055375426</c:v>
                </c:pt>
                <c:pt idx="13">
                  <c:v>99.318525742941716</c:v>
                </c:pt>
                <c:pt idx="14">
                  <c:v>99.342486105100321</c:v>
                </c:pt>
                <c:pt idx="15">
                  <c:v>99.076000125970509</c:v>
                </c:pt>
                <c:pt idx="16">
                  <c:v>99.076000125970509</c:v>
                </c:pt>
                <c:pt idx="17">
                  <c:v>99.076000125970509</c:v>
                </c:pt>
                <c:pt idx="18">
                  <c:v>98.834838106845723</c:v>
                </c:pt>
                <c:pt idx="19">
                  <c:v>97.646300250609841</c:v>
                </c:pt>
                <c:pt idx="20">
                  <c:v>98.056321136383517</c:v>
                </c:pt>
                <c:pt idx="21">
                  <c:v>98.070346714232457</c:v>
                </c:pt>
                <c:pt idx="22">
                  <c:v>99.051065765350145</c:v>
                </c:pt>
                <c:pt idx="23">
                  <c:v>99.051065765350145</c:v>
                </c:pt>
                <c:pt idx="24">
                  <c:v>99.051065765350145</c:v>
                </c:pt>
                <c:pt idx="25">
                  <c:v>99.39991954772708</c:v>
                </c:pt>
                <c:pt idx="26">
                  <c:v>100.0506154533947</c:v>
                </c:pt>
                <c:pt idx="27">
                  <c:v>100.14561277002892</c:v>
                </c:pt>
                <c:pt idx="28">
                  <c:v>100.50875186317791</c:v>
                </c:pt>
                <c:pt idx="29">
                  <c:v>100.04230399985458</c:v>
                </c:pt>
                <c:pt idx="30">
                  <c:v>100.04230399985458</c:v>
                </c:pt>
                <c:pt idx="31">
                  <c:v>100.04230399985458</c:v>
                </c:pt>
                <c:pt idx="32">
                  <c:v>99.642769830852203</c:v>
                </c:pt>
                <c:pt idx="33">
                  <c:v>99.310506488940106</c:v>
                </c:pt>
                <c:pt idx="34">
                  <c:v>99.396023553880156</c:v>
                </c:pt>
                <c:pt idx="35">
                  <c:v>99.149601943062024</c:v>
                </c:pt>
                <c:pt idx="36">
                  <c:v>98.874349977776617</c:v>
                </c:pt>
                <c:pt idx="37">
                  <c:v>98.874349977776617</c:v>
                </c:pt>
                <c:pt idx="38">
                  <c:v>98.874349977776617</c:v>
                </c:pt>
                <c:pt idx="39">
                  <c:v>98.865194392236333</c:v>
                </c:pt>
                <c:pt idx="40">
                  <c:v>98.802533824531594</c:v>
                </c:pt>
                <c:pt idx="41">
                  <c:v>98.850487015464182</c:v>
                </c:pt>
                <c:pt idx="42">
                  <c:v>97.996063098217704</c:v>
                </c:pt>
                <c:pt idx="43">
                  <c:v>98.018465062837535</c:v>
                </c:pt>
                <c:pt idx="44">
                  <c:v>98.018465062837535</c:v>
                </c:pt>
                <c:pt idx="45">
                  <c:v>98.018465062837535</c:v>
                </c:pt>
                <c:pt idx="46">
                  <c:v>98.283912110274827</c:v>
                </c:pt>
                <c:pt idx="47">
                  <c:v>98.042198158688393</c:v>
                </c:pt>
                <c:pt idx="48">
                  <c:v>97.506986003966787</c:v>
                </c:pt>
                <c:pt idx="49">
                  <c:v>98.052749808690507</c:v>
                </c:pt>
                <c:pt idx="50">
                  <c:v>98.326313509975535</c:v>
                </c:pt>
                <c:pt idx="51">
                  <c:v>98.326313509975535</c:v>
                </c:pt>
                <c:pt idx="52">
                  <c:v>98.326313509975535</c:v>
                </c:pt>
                <c:pt idx="53">
                  <c:v>98.722146484823327</c:v>
                </c:pt>
                <c:pt idx="54">
                  <c:v>98.562345803868553</c:v>
                </c:pt>
                <c:pt idx="55">
                  <c:v>98.544748898326617</c:v>
                </c:pt>
                <c:pt idx="56">
                  <c:v>98.112163714856152</c:v>
                </c:pt>
                <c:pt idx="57">
                  <c:v>98.380435357832468</c:v>
                </c:pt>
                <c:pt idx="58">
                  <c:v>98.380435357832468</c:v>
                </c:pt>
                <c:pt idx="59">
                  <c:v>98.380435357832468</c:v>
                </c:pt>
                <c:pt idx="60">
                  <c:v>98.733607200056397</c:v>
                </c:pt>
                <c:pt idx="61">
                  <c:v>99.505890580363527</c:v>
                </c:pt>
                <c:pt idx="62">
                  <c:v>99.936722566602867</c:v>
                </c:pt>
                <c:pt idx="63">
                  <c:v>100.60258038165809</c:v>
                </c:pt>
                <c:pt idx="64">
                  <c:v>100.52193330902669</c:v>
                </c:pt>
                <c:pt idx="65">
                  <c:v>100.52193330902669</c:v>
                </c:pt>
                <c:pt idx="66">
                  <c:v>100.52193330902669</c:v>
                </c:pt>
                <c:pt idx="67">
                  <c:v>100.48141497301864</c:v>
                </c:pt>
                <c:pt idx="68">
                  <c:v>100.30073825836742</c:v>
                </c:pt>
                <c:pt idx="69">
                  <c:v>100.65033877289834</c:v>
                </c:pt>
                <c:pt idx="70">
                  <c:v>100.47443465070958</c:v>
                </c:pt>
                <c:pt idx="71">
                  <c:v>100.47206458778602</c:v>
                </c:pt>
                <c:pt idx="72">
                  <c:v>100.47206458778602</c:v>
                </c:pt>
                <c:pt idx="73">
                  <c:v>100.47206458778602</c:v>
                </c:pt>
                <c:pt idx="74">
                  <c:v>100.95458342572793</c:v>
                </c:pt>
                <c:pt idx="75">
                  <c:v>102.09354476026168</c:v>
                </c:pt>
                <c:pt idx="76">
                  <c:v>102.2216580245948</c:v>
                </c:pt>
                <c:pt idx="77">
                  <c:v>102.99819453151814</c:v>
                </c:pt>
                <c:pt idx="78">
                  <c:v>102.2604880966025</c:v>
                </c:pt>
                <c:pt idx="79">
                  <c:v>102.2604880966025</c:v>
                </c:pt>
                <c:pt idx="80">
                  <c:v>102.2604880966025</c:v>
                </c:pt>
                <c:pt idx="81">
                  <c:v>102.05955221394724</c:v>
                </c:pt>
                <c:pt idx="82">
                  <c:v>102.23149540905827</c:v>
                </c:pt>
                <c:pt idx="83">
                  <c:v>101.61946724232143</c:v>
                </c:pt>
                <c:pt idx="84">
                  <c:v>101.88316109252762</c:v>
                </c:pt>
                <c:pt idx="85">
                  <c:v>101.87027184621735</c:v>
                </c:pt>
                <c:pt idx="86">
                  <c:v>101.87027184621735</c:v>
                </c:pt>
                <c:pt idx="87">
                  <c:v>101.87027184621735</c:v>
                </c:pt>
                <c:pt idx="88">
                  <c:v>103.19831874878861</c:v>
                </c:pt>
                <c:pt idx="89">
                  <c:v>103.43409130975849</c:v>
                </c:pt>
                <c:pt idx="90">
                  <c:v>103.58775580040437</c:v>
                </c:pt>
                <c:pt idx="91">
                  <c:v>103.58775580040437</c:v>
                </c:pt>
                <c:pt idx="92">
                  <c:v>104.28075570592652</c:v>
                </c:pt>
                <c:pt idx="93">
                  <c:v>104.28075570592652</c:v>
                </c:pt>
                <c:pt idx="94">
                  <c:v>104.28075570592652</c:v>
                </c:pt>
                <c:pt idx="95">
                  <c:v>104.51305433904953</c:v>
                </c:pt>
                <c:pt idx="96">
                  <c:v>102.50135791618875</c:v>
                </c:pt>
                <c:pt idx="97">
                  <c:v>102.6398929640624</c:v>
                </c:pt>
                <c:pt idx="98">
                  <c:v>101.58277996692954</c:v>
                </c:pt>
                <c:pt idx="99">
                  <c:v>101.47684140090851</c:v>
                </c:pt>
                <c:pt idx="100">
                  <c:v>101.47684140090851</c:v>
                </c:pt>
                <c:pt idx="101">
                  <c:v>101.47684140090851</c:v>
                </c:pt>
                <c:pt idx="102">
                  <c:v>102.73648114485081</c:v>
                </c:pt>
                <c:pt idx="103">
                  <c:v>103.16880659539814</c:v>
                </c:pt>
                <c:pt idx="104">
                  <c:v>102.92894324088901</c:v>
                </c:pt>
                <c:pt idx="105">
                  <c:v>102.63203604313776</c:v>
                </c:pt>
                <c:pt idx="106">
                  <c:v>103.22302584310121</c:v>
                </c:pt>
                <c:pt idx="107">
                  <c:v>103.22302584310121</c:v>
                </c:pt>
                <c:pt idx="108">
                  <c:v>103.22302584310121</c:v>
                </c:pt>
                <c:pt idx="109">
                  <c:v>103.58444420563448</c:v>
                </c:pt>
                <c:pt idx="110">
                  <c:v>103.27708275772731</c:v>
                </c:pt>
                <c:pt idx="111">
                  <c:v>103.31649722881205</c:v>
                </c:pt>
                <c:pt idx="112">
                  <c:v>102.71953357161667</c:v>
                </c:pt>
                <c:pt idx="113">
                  <c:v>102.64466555652487</c:v>
                </c:pt>
                <c:pt idx="114">
                  <c:v>102.64466555652487</c:v>
                </c:pt>
                <c:pt idx="115">
                  <c:v>102.64466555652487</c:v>
                </c:pt>
                <c:pt idx="116">
                  <c:v>101.96101603623536</c:v>
                </c:pt>
                <c:pt idx="117">
                  <c:v>101.43164787228415</c:v>
                </c:pt>
                <c:pt idx="118">
                  <c:v>101.43905026059331</c:v>
                </c:pt>
                <c:pt idx="119">
                  <c:v>101.07282683898217</c:v>
                </c:pt>
                <c:pt idx="120">
                  <c:v>100.38674232253831</c:v>
                </c:pt>
                <c:pt idx="121">
                  <c:v>100.38674232253831</c:v>
                </c:pt>
                <c:pt idx="122">
                  <c:v>100.38674232253831</c:v>
                </c:pt>
                <c:pt idx="123">
                  <c:v>100.38674232253831</c:v>
                </c:pt>
                <c:pt idx="124">
                  <c:v>101.57050758631171</c:v>
                </c:pt>
                <c:pt idx="125">
                  <c:v>101.38291548258216</c:v>
                </c:pt>
                <c:pt idx="126">
                  <c:v>101.52791138691863</c:v>
                </c:pt>
                <c:pt idx="127">
                  <c:v>101.74186638234571</c:v>
                </c:pt>
                <c:pt idx="128">
                  <c:v>101.74186638234571</c:v>
                </c:pt>
                <c:pt idx="129">
                  <c:v>101.74186638234571</c:v>
                </c:pt>
                <c:pt idx="130">
                  <c:v>101.74186638234571</c:v>
                </c:pt>
                <c:pt idx="131">
                  <c:v>101.75693089188715</c:v>
                </c:pt>
                <c:pt idx="132">
                  <c:v>103.45230508099286</c:v>
                </c:pt>
                <c:pt idx="133">
                  <c:v>103.71103153904421</c:v>
                </c:pt>
                <c:pt idx="134">
                  <c:v>103.2474082712599</c:v>
                </c:pt>
                <c:pt idx="135">
                  <c:v>103.2474082712599</c:v>
                </c:pt>
                <c:pt idx="136">
                  <c:v>103.2474082712599</c:v>
                </c:pt>
                <c:pt idx="137">
                  <c:v>103.89777951077357</c:v>
                </c:pt>
                <c:pt idx="138">
                  <c:v>105.20894377334147</c:v>
                </c:pt>
                <c:pt idx="139">
                  <c:v>104.90047846051101</c:v>
                </c:pt>
                <c:pt idx="140">
                  <c:v>105.92210544702147</c:v>
                </c:pt>
                <c:pt idx="141">
                  <c:v>106.53721794222047</c:v>
                </c:pt>
                <c:pt idx="142">
                  <c:v>106.53721794222047</c:v>
                </c:pt>
                <c:pt idx="143">
                  <c:v>106.53721794222047</c:v>
                </c:pt>
                <c:pt idx="144">
                  <c:v>106.53721794222047</c:v>
                </c:pt>
                <c:pt idx="145">
                  <c:v>107.02762616770242</c:v>
                </c:pt>
                <c:pt idx="146">
                  <c:v>107.34255233699569</c:v>
                </c:pt>
                <c:pt idx="147">
                  <c:v>106.67792825332532</c:v>
                </c:pt>
                <c:pt idx="148">
                  <c:v>106.95425161691864</c:v>
                </c:pt>
                <c:pt idx="149">
                  <c:v>106.95425161691864</c:v>
                </c:pt>
                <c:pt idx="150">
                  <c:v>106.95425161691864</c:v>
                </c:pt>
                <c:pt idx="151">
                  <c:v>107.48722357517826</c:v>
                </c:pt>
                <c:pt idx="152">
                  <c:v>107.3447276002269</c:v>
                </c:pt>
                <c:pt idx="153">
                  <c:v>107.1842775869643</c:v>
                </c:pt>
                <c:pt idx="154">
                  <c:v>106.18956542461304</c:v>
                </c:pt>
                <c:pt idx="155">
                  <c:v>106.12125566583025</c:v>
                </c:pt>
                <c:pt idx="156">
                  <c:v>106.12125566583025</c:v>
                </c:pt>
                <c:pt idx="157">
                  <c:v>106.12125566583025</c:v>
                </c:pt>
                <c:pt idx="158">
                  <c:v>105.08768096485588</c:v>
                </c:pt>
                <c:pt idx="159">
                  <c:v>106.15917667260699</c:v>
                </c:pt>
                <c:pt idx="160">
                  <c:v>106.93970657322343</c:v>
                </c:pt>
                <c:pt idx="161">
                  <c:v>107.04103487985893</c:v>
                </c:pt>
                <c:pt idx="162">
                  <c:v>106.7179595901025</c:v>
                </c:pt>
                <c:pt idx="163">
                  <c:v>106.7179595901025</c:v>
                </c:pt>
                <c:pt idx="164">
                  <c:v>106.7179595901025</c:v>
                </c:pt>
                <c:pt idx="165">
                  <c:v>106.89746750659965</c:v>
                </c:pt>
                <c:pt idx="166">
                  <c:v>107.29463161267849</c:v>
                </c:pt>
                <c:pt idx="167">
                  <c:v>107.94984037788542</c:v>
                </c:pt>
                <c:pt idx="168">
                  <c:v>107.97649546912147</c:v>
                </c:pt>
                <c:pt idx="169">
                  <c:v>109.24447913321927</c:v>
                </c:pt>
                <c:pt idx="170">
                  <c:v>109.24447913321927</c:v>
                </c:pt>
                <c:pt idx="171">
                  <c:v>109.24447913321927</c:v>
                </c:pt>
                <c:pt idx="172">
                  <c:v>109.1256188542726</c:v>
                </c:pt>
                <c:pt idx="173">
                  <c:v>109.17850697074462</c:v>
                </c:pt>
                <c:pt idx="174">
                  <c:v>109.75939965332144</c:v>
                </c:pt>
                <c:pt idx="175">
                  <c:v>108.93783195085071</c:v>
                </c:pt>
                <c:pt idx="176">
                  <c:v>108.42758662336483</c:v>
                </c:pt>
                <c:pt idx="177">
                  <c:v>108.42758662336483</c:v>
                </c:pt>
                <c:pt idx="178">
                  <c:v>108.42758662336483</c:v>
                </c:pt>
                <c:pt idx="179">
                  <c:v>108.42758662336483</c:v>
                </c:pt>
                <c:pt idx="180">
                  <c:v>108.79952416928481</c:v>
                </c:pt>
                <c:pt idx="181">
                  <c:v>108.67572896479869</c:v>
                </c:pt>
                <c:pt idx="182">
                  <c:v>107.66637435890607</c:v>
                </c:pt>
                <c:pt idx="183">
                  <c:v>107.63072601520669</c:v>
                </c:pt>
                <c:pt idx="184">
                  <c:v>107.63072601520669</c:v>
                </c:pt>
                <c:pt idx="185">
                  <c:v>107.63072601520669</c:v>
                </c:pt>
                <c:pt idx="186">
                  <c:v>107.12798047587616</c:v>
                </c:pt>
                <c:pt idx="187">
                  <c:v>107.98604065404643</c:v>
                </c:pt>
                <c:pt idx="188">
                  <c:v>109.24665439645045</c:v>
                </c:pt>
                <c:pt idx="189">
                  <c:v>107.97581367019825</c:v>
                </c:pt>
                <c:pt idx="190">
                  <c:v>107.77504012061993</c:v>
                </c:pt>
                <c:pt idx="191">
                  <c:v>107.77504012061993</c:v>
                </c:pt>
                <c:pt idx="192">
                  <c:v>107.77504012061993</c:v>
                </c:pt>
                <c:pt idx="193">
                  <c:v>107.44336117778488</c:v>
                </c:pt>
                <c:pt idx="194">
                  <c:v>106.49390747728874</c:v>
                </c:pt>
                <c:pt idx="195">
                  <c:v>106.09015264828555</c:v>
                </c:pt>
                <c:pt idx="196">
                  <c:v>105.27326013843113</c:v>
                </c:pt>
                <c:pt idx="197">
                  <c:v>105.32381065859499</c:v>
                </c:pt>
                <c:pt idx="198">
                  <c:v>105.32381065859499</c:v>
                </c:pt>
                <c:pt idx="199">
                  <c:v>105.32381065859499</c:v>
                </c:pt>
                <c:pt idx="200">
                  <c:v>105.42484676569197</c:v>
                </c:pt>
                <c:pt idx="201">
                  <c:v>105.22826140949911</c:v>
                </c:pt>
                <c:pt idx="202">
                  <c:v>105.87434705578117</c:v>
                </c:pt>
                <c:pt idx="203">
                  <c:v>106.58104787299835</c:v>
                </c:pt>
                <c:pt idx="204">
                  <c:v>106.82623575243164</c:v>
                </c:pt>
                <c:pt idx="205">
                  <c:v>106.82623575243164</c:v>
                </c:pt>
                <c:pt idx="206">
                  <c:v>106.82623575243164</c:v>
                </c:pt>
                <c:pt idx="207">
                  <c:v>106.34391171418207</c:v>
                </c:pt>
                <c:pt idx="208">
                  <c:v>105.92921563579209</c:v>
                </c:pt>
                <c:pt idx="209">
                  <c:v>106.16248826737684</c:v>
                </c:pt>
                <c:pt idx="210">
                  <c:v>106.10466522536535</c:v>
                </c:pt>
                <c:pt idx="211">
                  <c:v>105.82503026700218</c:v>
                </c:pt>
                <c:pt idx="212">
                  <c:v>105.82503026700218</c:v>
                </c:pt>
                <c:pt idx="213">
                  <c:v>105.82503026700218</c:v>
                </c:pt>
                <c:pt idx="214">
                  <c:v>105.07479171854558</c:v>
                </c:pt>
                <c:pt idx="215">
                  <c:v>105.53708385509887</c:v>
                </c:pt>
                <c:pt idx="216">
                  <c:v>105.63324996988719</c:v>
                </c:pt>
                <c:pt idx="217">
                  <c:v>105.4280284940003</c:v>
                </c:pt>
                <c:pt idx="218">
                  <c:v>105.26124749073642</c:v>
                </c:pt>
                <c:pt idx="219">
                  <c:v>105.26124749073642</c:v>
                </c:pt>
                <c:pt idx="220">
                  <c:v>105.26124749073642</c:v>
                </c:pt>
                <c:pt idx="221">
                  <c:v>104.61723970783939</c:v>
                </c:pt>
                <c:pt idx="222">
                  <c:v>104.15429823897827</c:v>
                </c:pt>
                <c:pt idx="223">
                  <c:v>104.68019247508263</c:v>
                </c:pt>
                <c:pt idx="224">
                  <c:v>104.52594358535971</c:v>
                </c:pt>
                <c:pt idx="225">
                  <c:v>104.80317601418396</c:v>
                </c:pt>
                <c:pt idx="226">
                  <c:v>104.80317601418396</c:v>
                </c:pt>
                <c:pt idx="227">
                  <c:v>104.80317601418396</c:v>
                </c:pt>
                <c:pt idx="228">
                  <c:v>105.02852679161329</c:v>
                </c:pt>
                <c:pt idx="229">
                  <c:v>105.65980766127703</c:v>
                </c:pt>
                <c:pt idx="230">
                  <c:v>105.52399980909624</c:v>
                </c:pt>
                <c:pt idx="231">
                  <c:v>106.07554267135954</c:v>
                </c:pt>
                <c:pt idx="232">
                  <c:v>106.07554267135954</c:v>
                </c:pt>
                <c:pt idx="233">
                  <c:v>106.07554267135954</c:v>
                </c:pt>
                <c:pt idx="234">
                  <c:v>106.07554267135954</c:v>
                </c:pt>
                <c:pt idx="235">
                  <c:v>105.95898752210564</c:v>
                </c:pt>
                <c:pt idx="236">
                  <c:v>105.1679384381025</c:v>
                </c:pt>
                <c:pt idx="237">
                  <c:v>104.86220032096489</c:v>
                </c:pt>
                <c:pt idx="238">
                  <c:v>104.59912333645114</c:v>
                </c:pt>
                <c:pt idx="239">
                  <c:v>104.52276185705139</c:v>
                </c:pt>
                <c:pt idx="240">
                  <c:v>104.52276185705139</c:v>
                </c:pt>
                <c:pt idx="241">
                  <c:v>104.52276185705139</c:v>
                </c:pt>
                <c:pt idx="242">
                  <c:v>104.44834837457506</c:v>
                </c:pt>
                <c:pt idx="243">
                  <c:v>105.2554684331968</c:v>
                </c:pt>
                <c:pt idx="244">
                  <c:v>104.99784584006872</c:v>
                </c:pt>
                <c:pt idx="245">
                  <c:v>105.40780179261165</c:v>
                </c:pt>
                <c:pt idx="246">
                  <c:v>106.26329710816606</c:v>
                </c:pt>
                <c:pt idx="247">
                  <c:v>106.26329710816606</c:v>
                </c:pt>
                <c:pt idx="248">
                  <c:v>106.26329710816606</c:v>
                </c:pt>
                <c:pt idx="249">
                  <c:v>107.22492578943381</c:v>
                </c:pt>
                <c:pt idx="250">
                  <c:v>107.58075989411982</c:v>
                </c:pt>
                <c:pt idx="251">
                  <c:v>107.43375105962912</c:v>
                </c:pt>
                <c:pt idx="252">
                  <c:v>106.31917215325407</c:v>
                </c:pt>
                <c:pt idx="253">
                  <c:v>106.18885115907435</c:v>
                </c:pt>
                <c:pt idx="254">
                  <c:v>106.18885115907435</c:v>
                </c:pt>
                <c:pt idx="255">
                  <c:v>106.18885115907435</c:v>
                </c:pt>
                <c:pt idx="256">
                  <c:v>105.43815807800229</c:v>
                </c:pt>
                <c:pt idx="257">
                  <c:v>104.96703502206263</c:v>
                </c:pt>
                <c:pt idx="258">
                  <c:v>105.12767983501759</c:v>
                </c:pt>
                <c:pt idx="259">
                  <c:v>105.02417626515091</c:v>
                </c:pt>
                <c:pt idx="260">
                  <c:v>105.67526177020321</c:v>
                </c:pt>
                <c:pt idx="261">
                  <c:v>105.67526177020321</c:v>
                </c:pt>
                <c:pt idx="262">
                  <c:v>105.67526177020321</c:v>
                </c:pt>
                <c:pt idx="263">
                  <c:v>105.39166588476232</c:v>
                </c:pt>
                <c:pt idx="264">
                  <c:v>105.3786792386059</c:v>
                </c:pt>
                <c:pt idx="265">
                  <c:v>106.0006746562678</c:v>
                </c:pt>
                <c:pt idx="266">
                  <c:v>105.20485297980217</c:v>
                </c:pt>
                <c:pt idx="267">
                  <c:v>106.61630661731304</c:v>
                </c:pt>
                <c:pt idx="268">
                  <c:v>106.61630661731304</c:v>
                </c:pt>
                <c:pt idx="269">
                  <c:v>106.61630661731304</c:v>
                </c:pt>
                <c:pt idx="270">
                  <c:v>106.92896012352894</c:v>
                </c:pt>
                <c:pt idx="271">
                  <c:v>106.15907927276076</c:v>
                </c:pt>
                <c:pt idx="272">
                  <c:v>105.7722395503763</c:v>
                </c:pt>
                <c:pt idx="273">
                  <c:v>106.00216812057579</c:v>
                </c:pt>
                <c:pt idx="274">
                  <c:v>105.84230250639021</c:v>
                </c:pt>
                <c:pt idx="275">
                  <c:v>105.84230250639021</c:v>
                </c:pt>
                <c:pt idx="276">
                  <c:v>105.84230250639021</c:v>
                </c:pt>
                <c:pt idx="277">
                  <c:v>105.84230250639021</c:v>
                </c:pt>
                <c:pt idx="278">
                  <c:v>105.21160603580351</c:v>
                </c:pt>
                <c:pt idx="279">
                  <c:v>105.79360258330362</c:v>
                </c:pt>
                <c:pt idx="280">
                  <c:v>105.67146317620247</c:v>
                </c:pt>
                <c:pt idx="281">
                  <c:v>105.74227286437036</c:v>
                </c:pt>
                <c:pt idx="282">
                  <c:v>105.74227286437036</c:v>
                </c:pt>
                <c:pt idx="283">
                  <c:v>105.74227286437036</c:v>
                </c:pt>
                <c:pt idx="284">
                  <c:v>105.46767023139279</c:v>
                </c:pt>
                <c:pt idx="285">
                  <c:v>105.51951941617232</c:v>
                </c:pt>
                <c:pt idx="286">
                  <c:v>106.19927294261493</c:v>
                </c:pt>
                <c:pt idx="287">
                  <c:v>106.85746863643786</c:v>
                </c:pt>
                <c:pt idx="288">
                  <c:v>107.20781588312278</c:v>
                </c:pt>
                <c:pt idx="289">
                  <c:v>107.20781588312278</c:v>
                </c:pt>
                <c:pt idx="290">
                  <c:v>107.20781588312278</c:v>
                </c:pt>
                <c:pt idx="291">
                  <c:v>105.77155775145312</c:v>
                </c:pt>
                <c:pt idx="292">
                  <c:v>105.94752680687266</c:v>
                </c:pt>
                <c:pt idx="293">
                  <c:v>105.41776904353674</c:v>
                </c:pt>
                <c:pt idx="294">
                  <c:v>105.2116709690343</c:v>
                </c:pt>
                <c:pt idx="295">
                  <c:v>105.77824587422366</c:v>
                </c:pt>
                <c:pt idx="296">
                  <c:v>105.77824587422366</c:v>
                </c:pt>
                <c:pt idx="297">
                  <c:v>105.77824587422366</c:v>
                </c:pt>
                <c:pt idx="298">
                  <c:v>105.58036185341517</c:v>
                </c:pt>
                <c:pt idx="299">
                  <c:v>105.19056766903012</c:v>
                </c:pt>
                <c:pt idx="300">
                  <c:v>104.83538289665194</c:v>
                </c:pt>
                <c:pt idx="301">
                  <c:v>103.97323192494237</c:v>
                </c:pt>
                <c:pt idx="302">
                  <c:v>104.13913632959068</c:v>
                </c:pt>
                <c:pt idx="303">
                  <c:v>104.13913632959068</c:v>
                </c:pt>
                <c:pt idx="304">
                  <c:v>104.13913632959068</c:v>
                </c:pt>
                <c:pt idx="305">
                  <c:v>104.21520560945193</c:v>
                </c:pt>
                <c:pt idx="306">
                  <c:v>104.34620840255485</c:v>
                </c:pt>
                <c:pt idx="307">
                  <c:v>104.68275733769856</c:v>
                </c:pt>
                <c:pt idx="308">
                  <c:v>106.05830289858693</c:v>
                </c:pt>
                <c:pt idx="309">
                  <c:v>107.91828282772529</c:v>
                </c:pt>
                <c:pt idx="310">
                  <c:v>107.91828282772529</c:v>
                </c:pt>
                <c:pt idx="311">
                  <c:v>107.91828282772529</c:v>
                </c:pt>
                <c:pt idx="312">
                  <c:v>109.00169378332491</c:v>
                </c:pt>
                <c:pt idx="313">
                  <c:v>109.00169378332491</c:v>
                </c:pt>
                <c:pt idx="314">
                  <c:v>108.8079005560557</c:v>
                </c:pt>
                <c:pt idx="315">
                  <c:v>108.47839687645184</c:v>
                </c:pt>
                <c:pt idx="316">
                  <c:v>108.43794347367457</c:v>
                </c:pt>
                <c:pt idx="317">
                  <c:v>108.43794347367457</c:v>
                </c:pt>
                <c:pt idx="318">
                  <c:v>108.43794347367457</c:v>
                </c:pt>
                <c:pt idx="319">
                  <c:v>108.52959672892354</c:v>
                </c:pt>
                <c:pt idx="320">
                  <c:v>108.69738419726451</c:v>
                </c:pt>
                <c:pt idx="321">
                  <c:v>107.97266440850531</c:v>
                </c:pt>
                <c:pt idx="322">
                  <c:v>106.44351929020183</c:v>
                </c:pt>
                <c:pt idx="323">
                  <c:v>106.87961086813455</c:v>
                </c:pt>
                <c:pt idx="324">
                  <c:v>106.87961086813455</c:v>
                </c:pt>
                <c:pt idx="325">
                  <c:v>106.87961086813455</c:v>
                </c:pt>
                <c:pt idx="326">
                  <c:v>106.90876588875571</c:v>
                </c:pt>
                <c:pt idx="327">
                  <c:v>106.90831135614025</c:v>
                </c:pt>
                <c:pt idx="328">
                  <c:v>107.39946631377616</c:v>
                </c:pt>
                <c:pt idx="329">
                  <c:v>107.55170227334483</c:v>
                </c:pt>
                <c:pt idx="330">
                  <c:v>107.17431033603917</c:v>
                </c:pt>
                <c:pt idx="331">
                  <c:v>107.17431033603917</c:v>
                </c:pt>
                <c:pt idx="332">
                  <c:v>107.17431033603917</c:v>
                </c:pt>
                <c:pt idx="333">
                  <c:v>106.32349021310107</c:v>
                </c:pt>
                <c:pt idx="334">
                  <c:v>105.77444728022289</c:v>
                </c:pt>
                <c:pt idx="335">
                  <c:v>106.54494499668348</c:v>
                </c:pt>
                <c:pt idx="336">
                  <c:v>107.03385975785743</c:v>
                </c:pt>
                <c:pt idx="337">
                  <c:v>106.79419120304064</c:v>
                </c:pt>
                <c:pt idx="338">
                  <c:v>106.79419120304064</c:v>
                </c:pt>
                <c:pt idx="339">
                  <c:v>106.79419120304064</c:v>
                </c:pt>
                <c:pt idx="340">
                  <c:v>106.74217968518415</c:v>
                </c:pt>
                <c:pt idx="341">
                  <c:v>105.74714285667899</c:v>
                </c:pt>
                <c:pt idx="342">
                  <c:v>106.45546700466572</c:v>
                </c:pt>
                <c:pt idx="343">
                  <c:v>105.8679835991645</c:v>
                </c:pt>
                <c:pt idx="344">
                  <c:v>105.7495778528333</c:v>
                </c:pt>
                <c:pt idx="345">
                  <c:v>105.7495778528333</c:v>
                </c:pt>
                <c:pt idx="346">
                  <c:v>105.7495778528333</c:v>
                </c:pt>
                <c:pt idx="347">
                  <c:v>106.65727948593651</c:v>
                </c:pt>
                <c:pt idx="348">
                  <c:v>107.19275137358125</c:v>
                </c:pt>
                <c:pt idx="349">
                  <c:v>107.36235697238415</c:v>
                </c:pt>
                <c:pt idx="350">
                  <c:v>105.91632638948178</c:v>
                </c:pt>
                <c:pt idx="351">
                  <c:v>106.36452801495535</c:v>
                </c:pt>
                <c:pt idx="352">
                  <c:v>106.36452801495535</c:v>
                </c:pt>
                <c:pt idx="353">
                  <c:v>106.36452801495535</c:v>
                </c:pt>
                <c:pt idx="354">
                  <c:v>106.16362459891548</c:v>
                </c:pt>
                <c:pt idx="355">
                  <c:v>105.68617055297457</c:v>
                </c:pt>
                <c:pt idx="356">
                  <c:v>105.95749405779765</c:v>
                </c:pt>
                <c:pt idx="357">
                  <c:v>105.22871594211456</c:v>
                </c:pt>
                <c:pt idx="358">
                  <c:v>105.28718831643387</c:v>
                </c:pt>
                <c:pt idx="359">
                  <c:v>105.28718831643387</c:v>
                </c:pt>
                <c:pt idx="360">
                  <c:v>105.28718831643387</c:v>
                </c:pt>
                <c:pt idx="361">
                  <c:v>105.28842204781873</c:v>
                </c:pt>
                <c:pt idx="362">
                  <c:v>105.12855643363314</c:v>
                </c:pt>
                <c:pt idx="363">
                  <c:v>105.00073536883855</c:v>
                </c:pt>
                <c:pt idx="364">
                  <c:v>105.76597349360578</c:v>
                </c:pt>
                <c:pt idx="365">
                  <c:v>105.30997988043836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39-4D38-94A4-46E80B7B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82048"/>
        <c:axId val="156883584"/>
      </c:lineChart>
      <c:lineChart>
        <c:grouping val="standard"/>
        <c:varyColors val="0"/>
        <c:ser>
          <c:idx val="0"/>
          <c:order val="1"/>
          <c:tx>
            <c:strRef>
              <c:f>'[chartbook_hodaat_ribit.xlsm]איור 19 נתונים'!$H$2</c:f>
              <c:strCache>
                <c:ptCount val="1"/>
                <c:pt idx="0">
                  <c:v>נפט מסוג ברנט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19 נתונים'!$F$3:$F$3999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19 נתונים'!$H$3:$H$3999</c:f>
              <c:numCache>
                <c:formatCode>0.00</c:formatCode>
                <c:ptCount val="3997"/>
                <c:pt idx="0">
                  <c:v>100</c:v>
                </c:pt>
                <c:pt idx="1">
                  <c:v>100.50332192470304</c:v>
                </c:pt>
                <c:pt idx="2">
                  <c:v>100.50332192470304</c:v>
                </c:pt>
                <c:pt idx="3">
                  <c:v>100.50332192470304</c:v>
                </c:pt>
                <c:pt idx="4">
                  <c:v>99.174552043487012</c:v>
                </c:pt>
                <c:pt idx="5">
                  <c:v>97.382725991544191</c:v>
                </c:pt>
                <c:pt idx="6">
                  <c:v>94.705053352124025</c:v>
                </c:pt>
                <c:pt idx="7">
                  <c:v>91.503925911012686</c:v>
                </c:pt>
                <c:pt idx="8">
                  <c:v>94.282262935373453</c:v>
                </c:pt>
                <c:pt idx="9">
                  <c:v>94.282262935373453</c:v>
                </c:pt>
                <c:pt idx="10">
                  <c:v>94.282262935373453</c:v>
                </c:pt>
                <c:pt idx="11">
                  <c:v>95.892893094423187</c:v>
                </c:pt>
                <c:pt idx="12">
                  <c:v>95.147976645862684</c:v>
                </c:pt>
                <c:pt idx="13">
                  <c:v>96.597543789007446</c:v>
                </c:pt>
                <c:pt idx="14">
                  <c:v>100.6442520636199</c:v>
                </c:pt>
                <c:pt idx="15">
                  <c:v>96.657942419971818</c:v>
                </c:pt>
                <c:pt idx="16">
                  <c:v>96.657942419971818</c:v>
                </c:pt>
                <c:pt idx="17">
                  <c:v>96.657942419971818</c:v>
                </c:pt>
                <c:pt idx="18">
                  <c:v>97.282061606603591</c:v>
                </c:pt>
                <c:pt idx="19">
                  <c:v>94.825850614052754</c:v>
                </c:pt>
                <c:pt idx="20">
                  <c:v>92.30924099053756</c:v>
                </c:pt>
                <c:pt idx="21">
                  <c:v>93.799073887658551</c:v>
                </c:pt>
                <c:pt idx="22">
                  <c:v>92.148177974632574</c:v>
                </c:pt>
                <c:pt idx="23">
                  <c:v>92.148177974632574</c:v>
                </c:pt>
                <c:pt idx="24">
                  <c:v>92.148177974632574</c:v>
                </c:pt>
                <c:pt idx="25">
                  <c:v>92.510569760418761</c:v>
                </c:pt>
                <c:pt idx="26">
                  <c:v>92.369639621501904</c:v>
                </c:pt>
                <c:pt idx="27">
                  <c:v>94.282262935373438</c:v>
                </c:pt>
                <c:pt idx="28">
                  <c:v>95.933158848399415</c:v>
                </c:pt>
                <c:pt idx="29">
                  <c:v>92.389772498490018</c:v>
                </c:pt>
                <c:pt idx="30">
                  <c:v>92.389772498490018</c:v>
                </c:pt>
                <c:pt idx="31">
                  <c:v>92.389772498490018</c:v>
                </c:pt>
                <c:pt idx="32">
                  <c:v>95.32917253875577</c:v>
                </c:pt>
                <c:pt idx="33">
                  <c:v>92.55083551439499</c:v>
                </c:pt>
                <c:pt idx="34">
                  <c:v>98.026978055164065</c:v>
                </c:pt>
                <c:pt idx="35">
                  <c:v>99.134286289510769</c:v>
                </c:pt>
                <c:pt idx="36">
                  <c:v>98.771894503724582</c:v>
                </c:pt>
                <c:pt idx="37">
                  <c:v>98.771894503724582</c:v>
                </c:pt>
                <c:pt idx="38">
                  <c:v>98.771894503724582</c:v>
                </c:pt>
                <c:pt idx="39">
                  <c:v>102.45621099255082</c:v>
                </c:pt>
                <c:pt idx="40">
                  <c:v>102.41594523857457</c:v>
                </c:pt>
                <c:pt idx="41">
                  <c:v>104.4091000603986</c:v>
                </c:pt>
                <c:pt idx="42">
                  <c:v>105.71773706462649</c:v>
                </c:pt>
                <c:pt idx="43">
                  <c:v>104.55003019931544</c:v>
                </c:pt>
                <c:pt idx="44">
                  <c:v>104.55003019931544</c:v>
                </c:pt>
                <c:pt idx="45">
                  <c:v>104.55003019931544</c:v>
                </c:pt>
                <c:pt idx="46">
                  <c:v>106.98610831487815</c:v>
                </c:pt>
                <c:pt idx="47">
                  <c:v>105.51640829474526</c:v>
                </c:pt>
                <c:pt idx="48">
                  <c:v>104.30843567545799</c:v>
                </c:pt>
                <c:pt idx="49">
                  <c:v>104.75135896919666</c:v>
                </c:pt>
                <c:pt idx="50">
                  <c:v>104.59029595329169</c:v>
                </c:pt>
                <c:pt idx="51">
                  <c:v>104.59029595329169</c:v>
                </c:pt>
                <c:pt idx="52">
                  <c:v>104.59029595329169</c:v>
                </c:pt>
                <c:pt idx="53">
                  <c:v>103.72458224280246</c:v>
                </c:pt>
                <c:pt idx="54">
                  <c:v>104.0467082746124</c:v>
                </c:pt>
                <c:pt idx="55">
                  <c:v>106.03986309643643</c:v>
                </c:pt>
                <c:pt idx="56">
                  <c:v>103.44272196496875</c:v>
                </c:pt>
                <c:pt idx="57">
                  <c:v>104.24803704449361</c:v>
                </c:pt>
                <c:pt idx="58">
                  <c:v>104.24803704449361</c:v>
                </c:pt>
                <c:pt idx="59">
                  <c:v>104.24803704449361</c:v>
                </c:pt>
                <c:pt idx="60">
                  <c:v>103.60378498087373</c:v>
                </c:pt>
                <c:pt idx="61">
                  <c:v>102.25488222266958</c:v>
                </c:pt>
                <c:pt idx="62">
                  <c:v>100.62411918663173</c:v>
                </c:pt>
                <c:pt idx="63">
                  <c:v>101.61063015904969</c:v>
                </c:pt>
                <c:pt idx="64">
                  <c:v>100.08053150795244</c:v>
                </c:pt>
                <c:pt idx="65">
                  <c:v>100.08053150795244</c:v>
                </c:pt>
                <c:pt idx="66">
                  <c:v>100.08053150795244</c:v>
                </c:pt>
                <c:pt idx="67">
                  <c:v>97.241795852627291</c:v>
                </c:pt>
                <c:pt idx="68">
                  <c:v>96.919669820817347</c:v>
                </c:pt>
                <c:pt idx="69">
                  <c:v>94.342661566337782</c:v>
                </c:pt>
                <c:pt idx="70">
                  <c:v>93.315884839943578</c:v>
                </c:pt>
                <c:pt idx="71">
                  <c:v>91.765653311858216</c:v>
                </c:pt>
                <c:pt idx="72">
                  <c:v>91.765653311858216</c:v>
                </c:pt>
                <c:pt idx="73">
                  <c:v>91.765653311858216</c:v>
                </c:pt>
                <c:pt idx="74">
                  <c:v>92.913227300181134</c:v>
                </c:pt>
                <c:pt idx="75">
                  <c:v>92.691765653311805</c:v>
                </c:pt>
                <c:pt idx="76">
                  <c:v>93.336017716931707</c:v>
                </c:pt>
                <c:pt idx="77">
                  <c:v>92.289108113549389</c:v>
                </c:pt>
                <c:pt idx="78">
                  <c:v>90.094624521844125</c:v>
                </c:pt>
                <c:pt idx="79">
                  <c:v>90.094624521844125</c:v>
                </c:pt>
                <c:pt idx="80">
                  <c:v>90.094624521844125</c:v>
                </c:pt>
                <c:pt idx="81">
                  <c:v>89.450372458224223</c:v>
                </c:pt>
                <c:pt idx="82">
                  <c:v>94.523857459230868</c:v>
                </c:pt>
                <c:pt idx="83">
                  <c:v>93.87960539561098</c:v>
                </c:pt>
                <c:pt idx="84">
                  <c:v>93.597745117777279</c:v>
                </c:pt>
                <c:pt idx="85">
                  <c:v>94.342661566337782</c:v>
                </c:pt>
                <c:pt idx="86">
                  <c:v>94.342661566337782</c:v>
                </c:pt>
                <c:pt idx="87">
                  <c:v>94.342661566337782</c:v>
                </c:pt>
                <c:pt idx="88">
                  <c:v>98.449768471914595</c:v>
                </c:pt>
                <c:pt idx="89">
                  <c:v>98.892691765653268</c:v>
                </c:pt>
                <c:pt idx="90">
                  <c:v>98.55043285685521</c:v>
                </c:pt>
                <c:pt idx="91">
                  <c:v>98.65109724179581</c:v>
                </c:pt>
                <c:pt idx="92">
                  <c:v>95.107710891886413</c:v>
                </c:pt>
                <c:pt idx="93">
                  <c:v>95.107710891886413</c:v>
                </c:pt>
                <c:pt idx="94">
                  <c:v>95.107710891886413</c:v>
                </c:pt>
                <c:pt idx="95">
                  <c:v>97.120998590698576</c:v>
                </c:pt>
                <c:pt idx="96">
                  <c:v>93.376283470907964</c:v>
                </c:pt>
                <c:pt idx="97">
                  <c:v>101.61063015904969</c:v>
                </c:pt>
                <c:pt idx="98">
                  <c:v>108.59673847392787</c:v>
                </c:pt>
                <c:pt idx="99">
                  <c:v>109.6436480773102</c:v>
                </c:pt>
                <c:pt idx="100">
                  <c:v>109.6436480773102</c:v>
                </c:pt>
                <c:pt idx="101">
                  <c:v>109.6436480773102</c:v>
                </c:pt>
                <c:pt idx="102">
                  <c:v>110.61002617274004</c:v>
                </c:pt>
                <c:pt idx="103">
                  <c:v>108.57660559693976</c:v>
                </c:pt>
                <c:pt idx="104">
                  <c:v>106.70424803704445</c:v>
                </c:pt>
                <c:pt idx="105">
                  <c:v>108.49607408898727</c:v>
                </c:pt>
                <c:pt idx="106">
                  <c:v>109.38192067646462</c:v>
                </c:pt>
                <c:pt idx="107">
                  <c:v>109.38192067646462</c:v>
                </c:pt>
                <c:pt idx="108">
                  <c:v>109.38192067646462</c:v>
                </c:pt>
                <c:pt idx="109">
                  <c:v>112.11999194684915</c:v>
                </c:pt>
                <c:pt idx="110">
                  <c:v>112.18039057781351</c:v>
                </c:pt>
                <c:pt idx="111">
                  <c:v>108.51620696597539</c:v>
                </c:pt>
                <c:pt idx="112">
                  <c:v>108.75780148983286</c:v>
                </c:pt>
                <c:pt idx="113">
                  <c:v>111.15361385141931</c:v>
                </c:pt>
                <c:pt idx="114">
                  <c:v>111.15361385141931</c:v>
                </c:pt>
                <c:pt idx="115">
                  <c:v>111.15361385141931</c:v>
                </c:pt>
                <c:pt idx="116">
                  <c:v>110.56976041876379</c:v>
                </c:pt>
                <c:pt idx="117">
                  <c:v>111.43547412925304</c:v>
                </c:pt>
                <c:pt idx="118">
                  <c:v>109.64364807731022</c:v>
                </c:pt>
                <c:pt idx="119">
                  <c:v>110.83148781960939</c:v>
                </c:pt>
                <c:pt idx="120">
                  <c:v>111.05294946647872</c:v>
                </c:pt>
                <c:pt idx="121">
                  <c:v>111.05294946647872</c:v>
                </c:pt>
                <c:pt idx="122">
                  <c:v>111.05294946647872</c:v>
                </c:pt>
                <c:pt idx="123">
                  <c:v>111.05294946647872</c:v>
                </c:pt>
                <c:pt idx="124">
                  <c:v>112.92530702637404</c:v>
                </c:pt>
                <c:pt idx="125">
                  <c:v>113.18703442721961</c:v>
                </c:pt>
                <c:pt idx="126">
                  <c:v>113.02597141131464</c:v>
                </c:pt>
                <c:pt idx="127">
                  <c:v>114.39500704650692</c:v>
                </c:pt>
                <c:pt idx="128">
                  <c:v>114.39500704650692</c:v>
                </c:pt>
                <c:pt idx="129">
                  <c:v>114.39500704650692</c:v>
                </c:pt>
                <c:pt idx="130">
                  <c:v>114.39500704650692</c:v>
                </c:pt>
                <c:pt idx="131">
                  <c:v>111.6770686531105</c:v>
                </c:pt>
                <c:pt idx="132">
                  <c:v>113.67022347493455</c:v>
                </c:pt>
                <c:pt idx="133">
                  <c:v>114.53593718542376</c:v>
                </c:pt>
                <c:pt idx="134">
                  <c:v>114.95872760217431</c:v>
                </c:pt>
                <c:pt idx="135">
                  <c:v>114.95872760217431</c:v>
                </c:pt>
                <c:pt idx="136">
                  <c:v>114.95872760217431</c:v>
                </c:pt>
                <c:pt idx="137">
                  <c:v>110.61002617274004</c:v>
                </c:pt>
                <c:pt idx="138">
                  <c:v>107.99275216428424</c:v>
                </c:pt>
                <c:pt idx="139">
                  <c:v>110.93215220455001</c:v>
                </c:pt>
                <c:pt idx="140">
                  <c:v>112.76424401046906</c:v>
                </c:pt>
                <c:pt idx="141">
                  <c:v>111.63680289913425</c:v>
                </c:pt>
                <c:pt idx="142">
                  <c:v>111.63680289913425</c:v>
                </c:pt>
                <c:pt idx="143">
                  <c:v>111.63680289913425</c:v>
                </c:pt>
                <c:pt idx="144">
                  <c:v>112.46225085564723</c:v>
                </c:pt>
                <c:pt idx="145">
                  <c:v>111.67706865311048</c:v>
                </c:pt>
                <c:pt idx="146">
                  <c:v>108.55647271995164</c:v>
                </c:pt>
                <c:pt idx="147">
                  <c:v>109.03966176766654</c:v>
                </c:pt>
                <c:pt idx="148">
                  <c:v>111.71733440708672</c:v>
                </c:pt>
                <c:pt idx="149">
                  <c:v>111.71733440708672</c:v>
                </c:pt>
                <c:pt idx="150">
                  <c:v>111.71733440708672</c:v>
                </c:pt>
                <c:pt idx="151">
                  <c:v>111.19387960539555</c:v>
                </c:pt>
                <c:pt idx="152">
                  <c:v>111.6166700221461</c:v>
                </c:pt>
                <c:pt idx="153">
                  <c:v>110.89188645057372</c:v>
                </c:pt>
                <c:pt idx="154">
                  <c:v>113.22730018119584</c:v>
                </c:pt>
                <c:pt idx="155">
                  <c:v>111.7777330380511</c:v>
                </c:pt>
                <c:pt idx="156">
                  <c:v>111.7777330380511</c:v>
                </c:pt>
                <c:pt idx="157">
                  <c:v>111.7777330380511</c:v>
                </c:pt>
                <c:pt idx="158">
                  <c:v>111.19387960539557</c:v>
                </c:pt>
                <c:pt idx="159">
                  <c:v>112.1401248238373</c:v>
                </c:pt>
                <c:pt idx="160">
                  <c:v>114.35474129253065</c:v>
                </c:pt>
                <c:pt idx="161">
                  <c:v>113.87155224481575</c:v>
                </c:pt>
                <c:pt idx="162">
                  <c:v>114.37487416951879</c:v>
                </c:pt>
                <c:pt idx="163">
                  <c:v>114.37487416951879</c:v>
                </c:pt>
                <c:pt idx="164">
                  <c:v>114.37487416951879</c:v>
                </c:pt>
                <c:pt idx="165">
                  <c:v>112.18039057781353</c:v>
                </c:pt>
                <c:pt idx="166">
                  <c:v>110.83148781960938</c:v>
                </c:pt>
                <c:pt idx="167">
                  <c:v>110.97241795852622</c:v>
                </c:pt>
                <c:pt idx="168">
                  <c:v>111.99919468492043</c:v>
                </c:pt>
                <c:pt idx="169">
                  <c:v>114.15341252264943</c:v>
                </c:pt>
                <c:pt idx="170">
                  <c:v>114.15341252264943</c:v>
                </c:pt>
                <c:pt idx="171">
                  <c:v>114.15341252264943</c:v>
                </c:pt>
                <c:pt idx="172">
                  <c:v>111.91866317696794</c:v>
                </c:pt>
                <c:pt idx="173">
                  <c:v>112.68371250251656</c:v>
                </c:pt>
                <c:pt idx="174">
                  <c:v>112.24078920877788</c:v>
                </c:pt>
                <c:pt idx="175">
                  <c:v>112.03946043889665</c:v>
                </c:pt>
                <c:pt idx="176">
                  <c:v>112.36158647070661</c:v>
                </c:pt>
                <c:pt idx="177">
                  <c:v>112.36158647070661</c:v>
                </c:pt>
                <c:pt idx="178">
                  <c:v>112.36158647070661</c:v>
                </c:pt>
                <c:pt idx="179">
                  <c:v>113.10650291926711</c:v>
                </c:pt>
                <c:pt idx="180">
                  <c:v>114.07288101469695</c:v>
                </c:pt>
                <c:pt idx="181">
                  <c:v>112.421985101671</c:v>
                </c:pt>
                <c:pt idx="182">
                  <c:v>113.911817998792</c:v>
                </c:pt>
                <c:pt idx="183">
                  <c:v>112.72397825649283</c:v>
                </c:pt>
                <c:pt idx="184">
                  <c:v>112.72397825649283</c:v>
                </c:pt>
                <c:pt idx="185">
                  <c:v>112.72397825649283</c:v>
                </c:pt>
                <c:pt idx="186">
                  <c:v>112.6031809945641</c:v>
                </c:pt>
                <c:pt idx="187">
                  <c:v>111.91866317696797</c:v>
                </c:pt>
                <c:pt idx="188">
                  <c:v>113.46889470505333</c:v>
                </c:pt>
                <c:pt idx="189">
                  <c:v>110.89188645057376</c:v>
                </c:pt>
                <c:pt idx="190">
                  <c:v>112.54278236359973</c:v>
                </c:pt>
                <c:pt idx="191">
                  <c:v>112.54278236359973</c:v>
                </c:pt>
                <c:pt idx="192">
                  <c:v>112.54278236359973</c:v>
                </c:pt>
                <c:pt idx="193">
                  <c:v>112.76424401046907</c:v>
                </c:pt>
                <c:pt idx="194">
                  <c:v>112.58304811757598</c:v>
                </c:pt>
                <c:pt idx="195">
                  <c:v>106.92570968391381</c:v>
                </c:pt>
                <c:pt idx="196">
                  <c:v>105.07348500100662</c:v>
                </c:pt>
                <c:pt idx="197">
                  <c:v>103.42258908798064</c:v>
                </c:pt>
                <c:pt idx="198">
                  <c:v>103.42258908798064</c:v>
                </c:pt>
                <c:pt idx="199">
                  <c:v>103.42258908798064</c:v>
                </c:pt>
                <c:pt idx="200">
                  <c:v>103.3823233340044</c:v>
                </c:pt>
                <c:pt idx="201">
                  <c:v>102.51660962351518</c:v>
                </c:pt>
                <c:pt idx="202">
                  <c:v>104.308435675458</c:v>
                </c:pt>
                <c:pt idx="203">
                  <c:v>104.16750553654116</c:v>
                </c:pt>
                <c:pt idx="204">
                  <c:v>104.20777129051739</c:v>
                </c:pt>
                <c:pt idx="205">
                  <c:v>104.20777129051739</c:v>
                </c:pt>
                <c:pt idx="206">
                  <c:v>104.20777129051739</c:v>
                </c:pt>
                <c:pt idx="207">
                  <c:v>103.92591101268368</c:v>
                </c:pt>
                <c:pt idx="208">
                  <c:v>102.59714113146767</c:v>
                </c:pt>
                <c:pt idx="209">
                  <c:v>101.95288906784776</c:v>
                </c:pt>
                <c:pt idx="210">
                  <c:v>101.79182605194279</c:v>
                </c:pt>
                <c:pt idx="211">
                  <c:v>102.27501509965769</c:v>
                </c:pt>
                <c:pt idx="212">
                  <c:v>102.27501509965769</c:v>
                </c:pt>
                <c:pt idx="213">
                  <c:v>102.27501509965769</c:v>
                </c:pt>
                <c:pt idx="214">
                  <c:v>102.17435071471708</c:v>
                </c:pt>
                <c:pt idx="215">
                  <c:v>103.34205758002813</c:v>
                </c:pt>
                <c:pt idx="216">
                  <c:v>105.53654117173339</c:v>
                </c:pt>
                <c:pt idx="217">
                  <c:v>106.62371652909195</c:v>
                </c:pt>
                <c:pt idx="218">
                  <c:v>106.36198912824636</c:v>
                </c:pt>
                <c:pt idx="219">
                  <c:v>106.36198912824636</c:v>
                </c:pt>
                <c:pt idx="220">
                  <c:v>106.36198912824636</c:v>
                </c:pt>
                <c:pt idx="221">
                  <c:v>106.94584256090188</c:v>
                </c:pt>
                <c:pt idx="222">
                  <c:v>109.05979464465466</c:v>
                </c:pt>
                <c:pt idx="223">
                  <c:v>109.44231930742896</c:v>
                </c:pt>
                <c:pt idx="224">
                  <c:v>110.50936178779941</c:v>
                </c:pt>
                <c:pt idx="225">
                  <c:v>111.21401248238367</c:v>
                </c:pt>
                <c:pt idx="226">
                  <c:v>111.21401248238367</c:v>
                </c:pt>
                <c:pt idx="227">
                  <c:v>111.21401248238367</c:v>
                </c:pt>
                <c:pt idx="228">
                  <c:v>112.70384537950466</c:v>
                </c:pt>
                <c:pt idx="229">
                  <c:v>113.20716730420769</c:v>
                </c:pt>
                <c:pt idx="230">
                  <c:v>112.46225085564718</c:v>
                </c:pt>
                <c:pt idx="231">
                  <c:v>112.52264948661154</c:v>
                </c:pt>
                <c:pt idx="232">
                  <c:v>112.52264948661154</c:v>
                </c:pt>
                <c:pt idx="233">
                  <c:v>112.52264948661154</c:v>
                </c:pt>
                <c:pt idx="234">
                  <c:v>112.52264948661154</c:v>
                </c:pt>
                <c:pt idx="235">
                  <c:v>111.4556070062411</c:v>
                </c:pt>
                <c:pt idx="236">
                  <c:v>110.50936178779939</c:v>
                </c:pt>
                <c:pt idx="237">
                  <c:v>106.56331789812755</c:v>
                </c:pt>
                <c:pt idx="238">
                  <c:v>106.68411516005629</c:v>
                </c:pt>
                <c:pt idx="239">
                  <c:v>104.61042883027977</c:v>
                </c:pt>
                <c:pt idx="240">
                  <c:v>104.61042883027977</c:v>
                </c:pt>
                <c:pt idx="241">
                  <c:v>104.61042883027977</c:v>
                </c:pt>
                <c:pt idx="242">
                  <c:v>103.8856452587074</c:v>
                </c:pt>
                <c:pt idx="243">
                  <c:v>104.89228910811347</c:v>
                </c:pt>
                <c:pt idx="244">
                  <c:v>104.32856855244607</c:v>
                </c:pt>
                <c:pt idx="245">
                  <c:v>103.56351922689744</c:v>
                </c:pt>
                <c:pt idx="246">
                  <c:v>104.14737265955297</c:v>
                </c:pt>
                <c:pt idx="247">
                  <c:v>104.14737265955297</c:v>
                </c:pt>
                <c:pt idx="248">
                  <c:v>104.14737265955297</c:v>
                </c:pt>
                <c:pt idx="249">
                  <c:v>103.72458224280244</c:v>
                </c:pt>
                <c:pt idx="250">
                  <c:v>101.59049728206155</c:v>
                </c:pt>
                <c:pt idx="251">
                  <c:v>102.25488222266956</c:v>
                </c:pt>
                <c:pt idx="252">
                  <c:v>97.402858868532277</c:v>
                </c:pt>
                <c:pt idx="253">
                  <c:v>98.852426011677025</c:v>
                </c:pt>
                <c:pt idx="254">
                  <c:v>98.852426011677025</c:v>
                </c:pt>
                <c:pt idx="255">
                  <c:v>98.852426011677025</c:v>
                </c:pt>
                <c:pt idx="256">
                  <c:v>99.335615059391955</c:v>
                </c:pt>
                <c:pt idx="257">
                  <c:v>98.107509563116523</c:v>
                </c:pt>
                <c:pt idx="258">
                  <c:v>101.10730823434665</c:v>
                </c:pt>
                <c:pt idx="259">
                  <c:v>102.21461646869334</c:v>
                </c:pt>
                <c:pt idx="260">
                  <c:v>102.35554660761018</c:v>
                </c:pt>
                <c:pt idx="261">
                  <c:v>102.35554660761018</c:v>
                </c:pt>
                <c:pt idx="262">
                  <c:v>102.35554660761018</c:v>
                </c:pt>
                <c:pt idx="263">
                  <c:v>104.3285685524461</c:v>
                </c:pt>
                <c:pt idx="264">
                  <c:v>103.98630964364803</c:v>
                </c:pt>
                <c:pt idx="265">
                  <c:v>105.11375075498285</c:v>
                </c:pt>
                <c:pt idx="266">
                  <c:v>105.71773706462649</c:v>
                </c:pt>
                <c:pt idx="267">
                  <c:v>107.93235353331988</c:v>
                </c:pt>
                <c:pt idx="268">
                  <c:v>107.93235353331988</c:v>
                </c:pt>
                <c:pt idx="269">
                  <c:v>107.93235353331988</c:v>
                </c:pt>
                <c:pt idx="270">
                  <c:v>108.45580833501104</c:v>
                </c:pt>
                <c:pt idx="271">
                  <c:v>109.01952889067844</c:v>
                </c:pt>
                <c:pt idx="272">
                  <c:v>108.63700422790413</c:v>
                </c:pt>
                <c:pt idx="273">
                  <c:v>103.60378498087373</c:v>
                </c:pt>
                <c:pt idx="274">
                  <c:v>104.9929534930541</c:v>
                </c:pt>
                <c:pt idx="275">
                  <c:v>104.9929534930541</c:v>
                </c:pt>
                <c:pt idx="276">
                  <c:v>104.9929534930541</c:v>
                </c:pt>
                <c:pt idx="277">
                  <c:v>105.2748137708878</c:v>
                </c:pt>
                <c:pt idx="278">
                  <c:v>104.36883430642234</c:v>
                </c:pt>
                <c:pt idx="279">
                  <c:v>101.28850412723973</c:v>
                </c:pt>
                <c:pt idx="280">
                  <c:v>101.93275619085964</c:v>
                </c:pt>
                <c:pt idx="281">
                  <c:v>100.56372055566737</c:v>
                </c:pt>
                <c:pt idx="282">
                  <c:v>100.56372055566737</c:v>
                </c:pt>
                <c:pt idx="283">
                  <c:v>100.56372055566737</c:v>
                </c:pt>
                <c:pt idx="284">
                  <c:v>99.597342460237527</c:v>
                </c:pt>
                <c:pt idx="285">
                  <c:v>100.90597946446543</c:v>
                </c:pt>
                <c:pt idx="286">
                  <c:v>96.75860680491239</c:v>
                </c:pt>
                <c:pt idx="287">
                  <c:v>96.35594926514996</c:v>
                </c:pt>
                <c:pt idx="288">
                  <c:v>96.93980269780549</c:v>
                </c:pt>
                <c:pt idx="289">
                  <c:v>96.93980269780549</c:v>
                </c:pt>
                <c:pt idx="290">
                  <c:v>96.93980269780549</c:v>
                </c:pt>
                <c:pt idx="291">
                  <c:v>97.221662975639191</c:v>
                </c:pt>
                <c:pt idx="292">
                  <c:v>98.087376686128422</c:v>
                </c:pt>
                <c:pt idx="293">
                  <c:v>94.624521844171511</c:v>
                </c:pt>
                <c:pt idx="294">
                  <c:v>94.463458828266539</c:v>
                </c:pt>
                <c:pt idx="295">
                  <c:v>95.369438292731999</c:v>
                </c:pt>
                <c:pt idx="296">
                  <c:v>95.369438292731999</c:v>
                </c:pt>
                <c:pt idx="297">
                  <c:v>95.369438292731999</c:v>
                </c:pt>
                <c:pt idx="298">
                  <c:v>94.443325951278396</c:v>
                </c:pt>
                <c:pt idx="299">
                  <c:v>92.65149989933559</c:v>
                </c:pt>
                <c:pt idx="300">
                  <c:v>90.235554660760997</c:v>
                </c:pt>
                <c:pt idx="301">
                  <c:v>91.040869740285871</c:v>
                </c:pt>
                <c:pt idx="302">
                  <c:v>91.685121803905758</c:v>
                </c:pt>
                <c:pt idx="303">
                  <c:v>91.685121803905758</c:v>
                </c:pt>
                <c:pt idx="304">
                  <c:v>91.685121803905758</c:v>
                </c:pt>
                <c:pt idx="305">
                  <c:v>92.268975236561289</c:v>
                </c:pt>
                <c:pt idx="306">
                  <c:v>93.919871149587252</c:v>
                </c:pt>
                <c:pt idx="307">
                  <c:v>95.24864103080327</c:v>
                </c:pt>
                <c:pt idx="308">
                  <c:v>95.470102677672614</c:v>
                </c:pt>
                <c:pt idx="309">
                  <c:v>96.476746527078689</c:v>
                </c:pt>
                <c:pt idx="310">
                  <c:v>96.476746527078689</c:v>
                </c:pt>
                <c:pt idx="311">
                  <c:v>96.476746527078689</c:v>
                </c:pt>
                <c:pt idx="312">
                  <c:v>100.02013287698807</c:v>
                </c:pt>
                <c:pt idx="313">
                  <c:v>99.879202738071214</c:v>
                </c:pt>
                <c:pt idx="314">
                  <c:v>96.215019126233088</c:v>
                </c:pt>
                <c:pt idx="315">
                  <c:v>96.859271189852976</c:v>
                </c:pt>
                <c:pt idx="316">
                  <c:v>94.040668411515952</c:v>
                </c:pt>
                <c:pt idx="317">
                  <c:v>94.040668411515952</c:v>
                </c:pt>
                <c:pt idx="318">
                  <c:v>94.040668411515952</c:v>
                </c:pt>
                <c:pt idx="319">
                  <c:v>94.382927320314025</c:v>
                </c:pt>
                <c:pt idx="320">
                  <c:v>95.6714314475538</c:v>
                </c:pt>
                <c:pt idx="321">
                  <c:v>96.114354741292473</c:v>
                </c:pt>
                <c:pt idx="322">
                  <c:v>97.483390376484749</c:v>
                </c:pt>
                <c:pt idx="323">
                  <c:v>98.469901348902695</c:v>
                </c:pt>
                <c:pt idx="324">
                  <c:v>98.469901348902695</c:v>
                </c:pt>
                <c:pt idx="325">
                  <c:v>98.469901348902695</c:v>
                </c:pt>
                <c:pt idx="326">
                  <c:v>97.483390376484749</c:v>
                </c:pt>
                <c:pt idx="327">
                  <c:v>98.328971209985866</c:v>
                </c:pt>
                <c:pt idx="328">
                  <c:v>100.06039863096433</c:v>
                </c:pt>
                <c:pt idx="329">
                  <c:v>99.255083551439455</c:v>
                </c:pt>
                <c:pt idx="330">
                  <c:v>96.75860680491239</c:v>
                </c:pt>
                <c:pt idx="331">
                  <c:v>96.75860680491239</c:v>
                </c:pt>
                <c:pt idx="332">
                  <c:v>96.75860680491239</c:v>
                </c:pt>
                <c:pt idx="333">
                  <c:v>97.845782162270964</c:v>
                </c:pt>
                <c:pt idx="334">
                  <c:v>101.06704248037043</c:v>
                </c:pt>
                <c:pt idx="335">
                  <c:v>102.61727400845579</c:v>
                </c:pt>
                <c:pt idx="336">
                  <c:v>103.66418361183813</c:v>
                </c:pt>
                <c:pt idx="337">
                  <c:v>105.73786994161465</c:v>
                </c:pt>
                <c:pt idx="338">
                  <c:v>105.73786994161465</c:v>
                </c:pt>
                <c:pt idx="339">
                  <c:v>105.73786994161465</c:v>
                </c:pt>
                <c:pt idx="340">
                  <c:v>105.99959734246023</c:v>
                </c:pt>
                <c:pt idx="341">
                  <c:v>104.24803704449367</c:v>
                </c:pt>
                <c:pt idx="342">
                  <c:v>105.41574390980473</c:v>
                </c:pt>
                <c:pt idx="343">
                  <c:v>104.71109321522047</c:v>
                </c:pt>
                <c:pt idx="344">
                  <c:v>105.53654117173348</c:v>
                </c:pt>
                <c:pt idx="345">
                  <c:v>105.53654117173348</c:v>
                </c:pt>
                <c:pt idx="346">
                  <c:v>105.53654117173348</c:v>
                </c:pt>
                <c:pt idx="347">
                  <c:v>105.43587678679286</c:v>
                </c:pt>
                <c:pt idx="348">
                  <c:v>104.97282061606607</c:v>
                </c:pt>
                <c:pt idx="349">
                  <c:v>106.10026172740089</c:v>
                </c:pt>
                <c:pt idx="350">
                  <c:v>104.48963156835116</c:v>
                </c:pt>
                <c:pt idx="351">
                  <c:v>104.89228910811359</c:v>
                </c:pt>
                <c:pt idx="352">
                  <c:v>104.89228910811359</c:v>
                </c:pt>
                <c:pt idx="353">
                  <c:v>104.89228910811359</c:v>
                </c:pt>
                <c:pt idx="354">
                  <c:v>102.13408496074091</c:v>
                </c:pt>
                <c:pt idx="355">
                  <c:v>102.27501509965776</c:v>
                </c:pt>
                <c:pt idx="356">
                  <c:v>101.20797261928733</c:v>
                </c:pt>
                <c:pt idx="357">
                  <c:v>102.73807127038457</c:v>
                </c:pt>
                <c:pt idx="358">
                  <c:v>106.14052748137711</c:v>
                </c:pt>
                <c:pt idx="359">
                  <c:v>106.14052748137711</c:v>
                </c:pt>
                <c:pt idx="360">
                  <c:v>106.14052748137711</c:v>
                </c:pt>
                <c:pt idx="361">
                  <c:v>104.00644252063621</c:v>
                </c:pt>
                <c:pt idx="362">
                  <c:v>104.42923293738677</c:v>
                </c:pt>
                <c:pt idx="363">
                  <c:v>105.83853432655529</c:v>
                </c:pt>
                <c:pt idx="364">
                  <c:v>104.77149184618484</c:v>
                </c:pt>
                <c:pt idx="365">
                  <c:v>105.51640829474535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39-4D38-94A4-46E80B7B8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85376"/>
        <c:axId val="156886912"/>
      </c:lineChart>
      <c:dateAx>
        <c:axId val="156882048"/>
        <c:scaling>
          <c:orientation val="minMax"/>
          <c:max val="42972"/>
          <c:min val="42607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6883584"/>
        <c:crossesAt val="100"/>
        <c:auto val="0"/>
        <c:lblOffset val="100"/>
        <c:baseTimeUnit val="days"/>
      </c:dateAx>
      <c:valAx>
        <c:axId val="156883584"/>
        <c:scaling>
          <c:orientation val="minMax"/>
          <c:max val="13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6882048"/>
        <c:crosses val="autoZero"/>
        <c:crossBetween val="between"/>
        <c:majorUnit val="10"/>
      </c:valAx>
      <c:dateAx>
        <c:axId val="1568853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6886912"/>
        <c:crosses val="autoZero"/>
        <c:auto val="1"/>
        <c:lblOffset val="100"/>
        <c:baseTimeUnit val="days"/>
      </c:dateAx>
      <c:valAx>
        <c:axId val="156886912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56885376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יולי 2017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615173663830134"/>
        </c:manualLayout>
      </c:layout>
      <c:lineChart>
        <c:grouping val="standard"/>
        <c:varyColors val="0"/>
        <c:ser>
          <c:idx val="0"/>
          <c:order val="0"/>
          <c:tx>
            <c:strRef>
              <c:f>'[chartbook_hodaat_ribit.xlsm]איור 20 נתונים'!$B$2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20 נתונים'!$B$3:$B$143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C00-4922-BDB4-016FB25FE75E}"/>
            </c:ext>
          </c:extLst>
        </c:ser>
        <c:ser>
          <c:idx val="1"/>
          <c:order val="1"/>
          <c:tx>
            <c:strRef>
              <c:f>'[chartbook_hodaat_ribit.xlsm]איור 20 נתונים'!$C$2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'[chartbook_hodaat_ribit.xlsm]איור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20 נתונים'!$C$3:$C$143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C00-4922-BDB4-016FB25FE75E}"/>
            </c:ext>
          </c:extLst>
        </c:ser>
        <c:ser>
          <c:idx val="2"/>
          <c:order val="2"/>
          <c:tx>
            <c:strRef>
              <c:f>'[chartbook_hodaat_ribit.xlsm]איור 20 נתונים'!$D$2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'[chartbook_hodaat_ribit.xlsm]איור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'[chartbook_hodaat_ribit.xlsm]איור 20 נתונים'!$D$3:$D$143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C00-4922-BDB4-016FB25FE75E}"/>
            </c:ext>
          </c:extLst>
        </c:ser>
        <c:ser>
          <c:idx val="3"/>
          <c:order val="3"/>
          <c:tx>
            <c:strRef>
              <c:f>'[chartbook_hodaat_ribit.xlsm]איור 20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'[chartbook_hodaat_ribit.xlsm]איור 20 נתונים'!$E$3:$E$143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C00-4922-BDB4-016FB25FE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017216"/>
        <c:axId val="157018752"/>
      </c:lineChart>
      <c:dateAx>
        <c:axId val="157017216"/>
        <c:scaling>
          <c:orientation val="minMax"/>
          <c:max val="42947"/>
          <c:min val="41305"/>
        </c:scaling>
        <c:delete val="0"/>
        <c:axPos val="b"/>
        <c:numFmt formatCode="mm/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57018752"/>
        <c:crossesAt val="0"/>
        <c:auto val="1"/>
        <c:lblOffset val="100"/>
        <c:baseTimeUnit val="months"/>
      </c:dateAx>
      <c:valAx>
        <c:axId val="157018752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701721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458482119265295"/>
          <c:y val="0.92864909823491792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מדדי מניות עולמיים עיקריים
</a:t>
            </a:r>
            <a:r>
              <a:rPr lang="he-IL" sz="2000" b="0" dirty="0"/>
              <a:t>אוגוסט 2016 עד אוגוסט 2017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'[chartbook_hodaat_ribit.xlsm]איור 21 נתונים'!$I$2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21 נתונים'!$H$3:$H$3999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21 נתונים'!$I$3:$I$3999</c:f>
              <c:numCache>
                <c:formatCode>0.00</c:formatCode>
                <c:ptCount val="3997"/>
                <c:pt idx="0">
                  <c:v>100</c:v>
                </c:pt>
                <c:pt idx="1">
                  <c:v>99.842115196067155</c:v>
                </c:pt>
                <c:pt idx="2">
                  <c:v>99.842115196067155</c:v>
                </c:pt>
                <c:pt idx="3">
                  <c:v>99.842115196067155</c:v>
                </c:pt>
                <c:pt idx="4">
                  <c:v>100.3641016907023</c:v>
                </c:pt>
                <c:pt idx="5">
                  <c:v>100.16801152605099</c:v>
                </c:pt>
                <c:pt idx="6">
                  <c:v>99.930033556274651</c:v>
                </c:pt>
                <c:pt idx="7">
                  <c:v>99.925890806317241</c:v>
                </c:pt>
                <c:pt idx="8">
                  <c:v>100.34568946866931</c:v>
                </c:pt>
                <c:pt idx="9">
                  <c:v>100.34568946866931</c:v>
                </c:pt>
                <c:pt idx="10">
                  <c:v>100.34568946866931</c:v>
                </c:pt>
                <c:pt idx="11">
                  <c:v>100.34568946866931</c:v>
                </c:pt>
                <c:pt idx="12">
                  <c:v>100.64488807670531</c:v>
                </c:pt>
                <c:pt idx="13">
                  <c:v>100.63015829907891</c:v>
                </c:pt>
                <c:pt idx="14">
                  <c:v>100.40644980137816</c:v>
                </c:pt>
                <c:pt idx="15">
                  <c:v>97.94427541001717</c:v>
                </c:pt>
                <c:pt idx="16">
                  <c:v>97.94427541001717</c:v>
                </c:pt>
                <c:pt idx="17">
                  <c:v>97.94427541001717</c:v>
                </c:pt>
                <c:pt idx="18">
                  <c:v>99.381809645242512</c:v>
                </c:pt>
                <c:pt idx="19">
                  <c:v>97.90791127150203</c:v>
                </c:pt>
                <c:pt idx="20">
                  <c:v>97.850373077648953</c:v>
                </c:pt>
                <c:pt idx="21">
                  <c:v>98.839569706371108</c:v>
                </c:pt>
                <c:pt idx="22">
                  <c:v>98.46672221020313</c:v>
                </c:pt>
                <c:pt idx="23">
                  <c:v>98.46672221020313</c:v>
                </c:pt>
                <c:pt idx="24">
                  <c:v>98.46672221020313</c:v>
                </c:pt>
                <c:pt idx="25">
                  <c:v>98.464880987999834</c:v>
                </c:pt>
                <c:pt idx="26">
                  <c:v>98.494340543252619</c:v>
                </c:pt>
                <c:pt idx="27">
                  <c:v>99.569614309978959</c:v>
                </c:pt>
                <c:pt idx="28">
                  <c:v>100.2168039144384</c:v>
                </c:pt>
                <c:pt idx="29">
                  <c:v>99.641882281458436</c:v>
                </c:pt>
                <c:pt idx="30">
                  <c:v>99.641882281458436</c:v>
                </c:pt>
                <c:pt idx="31">
                  <c:v>99.641882281458436</c:v>
                </c:pt>
                <c:pt idx="32">
                  <c:v>98.786174262475427</c:v>
                </c:pt>
                <c:pt idx="33">
                  <c:v>99.422776839265907</c:v>
                </c:pt>
                <c:pt idx="34">
                  <c:v>99.949366389409292</c:v>
                </c:pt>
                <c:pt idx="35">
                  <c:v>99.017707954540242</c:v>
                </c:pt>
                <c:pt idx="36">
                  <c:v>99.806671668653678</c:v>
                </c:pt>
                <c:pt idx="37">
                  <c:v>99.806671668653678</c:v>
                </c:pt>
                <c:pt idx="38">
                  <c:v>99.806671668653678</c:v>
                </c:pt>
                <c:pt idx="39">
                  <c:v>99.481235644220646</c:v>
                </c:pt>
                <c:pt idx="40">
                  <c:v>98.988248399287457</c:v>
                </c:pt>
                <c:pt idx="41">
                  <c:v>99.413570728249439</c:v>
                </c:pt>
                <c:pt idx="42">
                  <c:v>99.461442505535203</c:v>
                </c:pt>
                <c:pt idx="43">
                  <c:v>99.137847703305468</c:v>
                </c:pt>
                <c:pt idx="44">
                  <c:v>99.137847703305468</c:v>
                </c:pt>
                <c:pt idx="45">
                  <c:v>99.137847703305468</c:v>
                </c:pt>
                <c:pt idx="46">
                  <c:v>99.594470809723518</c:v>
                </c:pt>
                <c:pt idx="47">
                  <c:v>98.354867961352781</c:v>
                </c:pt>
                <c:pt idx="48">
                  <c:v>98.467642821304807</c:v>
                </c:pt>
                <c:pt idx="49">
                  <c:v>98.162460241108093</c:v>
                </c:pt>
                <c:pt idx="50">
                  <c:v>98.182253379793536</c:v>
                </c:pt>
                <c:pt idx="51">
                  <c:v>98.182253379793536</c:v>
                </c:pt>
                <c:pt idx="52">
                  <c:v>98.182253379793536</c:v>
                </c:pt>
                <c:pt idx="53">
                  <c:v>97.883975382859163</c:v>
                </c:pt>
                <c:pt idx="54">
                  <c:v>98.486975654439433</c:v>
                </c:pt>
                <c:pt idx="55">
                  <c:v>98.702858957776201</c:v>
                </c:pt>
                <c:pt idx="56">
                  <c:v>98.567068820282941</c:v>
                </c:pt>
                <c:pt idx="57">
                  <c:v>98.558783320368079</c:v>
                </c:pt>
                <c:pt idx="58">
                  <c:v>98.558783320368079</c:v>
                </c:pt>
                <c:pt idx="59">
                  <c:v>98.558783320368079</c:v>
                </c:pt>
                <c:pt idx="60">
                  <c:v>99.026914065556738</c:v>
                </c:pt>
                <c:pt idx="61">
                  <c:v>98.650844430533013</c:v>
                </c:pt>
                <c:pt idx="62">
                  <c:v>98.479150460075417</c:v>
                </c:pt>
                <c:pt idx="63">
                  <c:v>98.185015213098481</c:v>
                </c:pt>
                <c:pt idx="64">
                  <c:v>97.879832632901739</c:v>
                </c:pt>
                <c:pt idx="65">
                  <c:v>97.879832632901739</c:v>
                </c:pt>
                <c:pt idx="66">
                  <c:v>97.879832632901739</c:v>
                </c:pt>
                <c:pt idx="67">
                  <c:v>97.867864688580312</c:v>
                </c:pt>
                <c:pt idx="68">
                  <c:v>97.203643778740343</c:v>
                </c:pt>
                <c:pt idx="69">
                  <c:v>96.569342729704005</c:v>
                </c:pt>
                <c:pt idx="70">
                  <c:v>96.14217917853874</c:v>
                </c:pt>
                <c:pt idx="71">
                  <c:v>95.981992846851767</c:v>
                </c:pt>
                <c:pt idx="72">
                  <c:v>95.981992846851767</c:v>
                </c:pt>
                <c:pt idx="73">
                  <c:v>95.981992846851767</c:v>
                </c:pt>
                <c:pt idx="74">
                  <c:v>98.115048769373146</c:v>
                </c:pt>
                <c:pt idx="75">
                  <c:v>98.485134432236151</c:v>
                </c:pt>
                <c:pt idx="76">
                  <c:v>99.576058587690554</c:v>
                </c:pt>
                <c:pt idx="77">
                  <c:v>99.770307530138538</c:v>
                </c:pt>
                <c:pt idx="78">
                  <c:v>99.630834948238672</c:v>
                </c:pt>
                <c:pt idx="79">
                  <c:v>99.630834948238672</c:v>
                </c:pt>
                <c:pt idx="80">
                  <c:v>99.630834948238672</c:v>
                </c:pt>
                <c:pt idx="81">
                  <c:v>99.619327309468062</c:v>
                </c:pt>
                <c:pt idx="82">
                  <c:v>100.36456199625314</c:v>
                </c:pt>
                <c:pt idx="83">
                  <c:v>100.20575658121865</c:v>
                </c:pt>
                <c:pt idx="84">
                  <c:v>100.67434763195811</c:v>
                </c:pt>
                <c:pt idx="85">
                  <c:v>100.43406813442766</c:v>
                </c:pt>
                <c:pt idx="86">
                  <c:v>100.43406813442766</c:v>
                </c:pt>
                <c:pt idx="87">
                  <c:v>100.43406813442766</c:v>
                </c:pt>
                <c:pt idx="88">
                  <c:v>101.18344557117017</c:v>
                </c:pt>
                <c:pt idx="89">
                  <c:v>101.40255101336271</c:v>
                </c:pt>
                <c:pt idx="90">
                  <c:v>101.48448540140949</c:v>
                </c:pt>
                <c:pt idx="91">
                  <c:v>101.48448540140949</c:v>
                </c:pt>
                <c:pt idx="92">
                  <c:v>101.88172909177115</c:v>
                </c:pt>
                <c:pt idx="93">
                  <c:v>101.88172909177115</c:v>
                </c:pt>
                <c:pt idx="94">
                  <c:v>101.88172909177115</c:v>
                </c:pt>
                <c:pt idx="95">
                  <c:v>101.34639373616209</c:v>
                </c:pt>
                <c:pt idx="96">
                  <c:v>101.48172356810454</c:v>
                </c:pt>
                <c:pt idx="97">
                  <c:v>101.21244482087214</c:v>
                </c:pt>
                <c:pt idx="98">
                  <c:v>100.8566286300847</c:v>
                </c:pt>
                <c:pt idx="99">
                  <c:v>100.89667521300645</c:v>
                </c:pt>
                <c:pt idx="100">
                  <c:v>100.89667521300645</c:v>
                </c:pt>
                <c:pt idx="101">
                  <c:v>100.89667521300645</c:v>
                </c:pt>
                <c:pt idx="102">
                  <c:v>101.4840250958587</c:v>
                </c:pt>
                <c:pt idx="103">
                  <c:v>101.83017487007884</c:v>
                </c:pt>
                <c:pt idx="104">
                  <c:v>103.17058463408019</c:v>
                </c:pt>
                <c:pt idx="105">
                  <c:v>103.39337252067932</c:v>
                </c:pt>
                <c:pt idx="106">
                  <c:v>104.0074201254794</c:v>
                </c:pt>
                <c:pt idx="107">
                  <c:v>104.0074201254794</c:v>
                </c:pt>
                <c:pt idx="108">
                  <c:v>104.0074201254794</c:v>
                </c:pt>
                <c:pt idx="109">
                  <c:v>103.88912159891747</c:v>
                </c:pt>
                <c:pt idx="110">
                  <c:v>104.56853259193463</c:v>
                </c:pt>
                <c:pt idx="111">
                  <c:v>103.71972915621402</c:v>
                </c:pt>
                <c:pt idx="112">
                  <c:v>104.12249651318558</c:v>
                </c:pt>
                <c:pt idx="113">
                  <c:v>103.94021551505902</c:v>
                </c:pt>
                <c:pt idx="114">
                  <c:v>103.94021551505902</c:v>
                </c:pt>
                <c:pt idx="115">
                  <c:v>103.94021551505902</c:v>
                </c:pt>
                <c:pt idx="116">
                  <c:v>104.14551179072681</c:v>
                </c:pt>
                <c:pt idx="117">
                  <c:v>104.5243432590555</c:v>
                </c:pt>
                <c:pt idx="118">
                  <c:v>104.26749276169534</c:v>
                </c:pt>
                <c:pt idx="119">
                  <c:v>104.07324381924735</c:v>
                </c:pt>
                <c:pt idx="120">
                  <c:v>104.20351029013072</c:v>
                </c:pt>
                <c:pt idx="121">
                  <c:v>104.20351029013072</c:v>
                </c:pt>
                <c:pt idx="122">
                  <c:v>104.20351029013072</c:v>
                </c:pt>
                <c:pt idx="123">
                  <c:v>104.20351029013072</c:v>
                </c:pt>
                <c:pt idx="124">
                  <c:v>104.43780581550048</c:v>
                </c:pt>
                <c:pt idx="125">
                  <c:v>103.56506649113697</c:v>
                </c:pt>
                <c:pt idx="126">
                  <c:v>103.53468632478256</c:v>
                </c:pt>
                <c:pt idx="127">
                  <c:v>103.05458763527244</c:v>
                </c:pt>
                <c:pt idx="128">
                  <c:v>103.05458763527244</c:v>
                </c:pt>
                <c:pt idx="129">
                  <c:v>103.05458763527244</c:v>
                </c:pt>
                <c:pt idx="130">
                  <c:v>103.05458763527244</c:v>
                </c:pt>
                <c:pt idx="131">
                  <c:v>103.92916818183926</c:v>
                </c:pt>
                <c:pt idx="132">
                  <c:v>104.5238829535047</c:v>
                </c:pt>
                <c:pt idx="133">
                  <c:v>104.44332948211039</c:v>
                </c:pt>
                <c:pt idx="134">
                  <c:v>104.81065331166845</c:v>
                </c:pt>
                <c:pt idx="135">
                  <c:v>104.81065331166845</c:v>
                </c:pt>
                <c:pt idx="136">
                  <c:v>104.81065331166845</c:v>
                </c:pt>
                <c:pt idx="137">
                  <c:v>104.43872642660214</c:v>
                </c:pt>
                <c:pt idx="138">
                  <c:v>104.43872642660214</c:v>
                </c:pt>
                <c:pt idx="139">
                  <c:v>104.73424259023156</c:v>
                </c:pt>
                <c:pt idx="140">
                  <c:v>104.50961348142913</c:v>
                </c:pt>
                <c:pt idx="141">
                  <c:v>104.70294181277546</c:v>
                </c:pt>
                <c:pt idx="142">
                  <c:v>104.70294181277546</c:v>
                </c:pt>
                <c:pt idx="143">
                  <c:v>104.70294181277546</c:v>
                </c:pt>
                <c:pt idx="144">
                  <c:v>104.70294181277546</c:v>
                </c:pt>
                <c:pt idx="145">
                  <c:v>104.39223556596883</c:v>
                </c:pt>
                <c:pt idx="146">
                  <c:v>104.57635778629869</c:v>
                </c:pt>
                <c:pt idx="147">
                  <c:v>104.1989072346225</c:v>
                </c:pt>
                <c:pt idx="148">
                  <c:v>104.54966006435086</c:v>
                </c:pt>
                <c:pt idx="149">
                  <c:v>104.54966006435086</c:v>
                </c:pt>
                <c:pt idx="150">
                  <c:v>104.54966006435086</c:v>
                </c:pt>
                <c:pt idx="151">
                  <c:v>104.268413372797</c:v>
                </c:pt>
                <c:pt idx="152">
                  <c:v>104.95288772687326</c:v>
                </c:pt>
                <c:pt idx="153">
                  <c:v>105.79524688488233</c:v>
                </c:pt>
                <c:pt idx="154">
                  <c:v>105.71745524679297</c:v>
                </c:pt>
                <c:pt idx="155">
                  <c:v>105.62585444217886</c:v>
                </c:pt>
                <c:pt idx="156">
                  <c:v>105.62585444217886</c:v>
                </c:pt>
                <c:pt idx="157">
                  <c:v>105.62585444217886</c:v>
                </c:pt>
                <c:pt idx="158">
                  <c:v>104.99109308759168</c:v>
                </c:pt>
                <c:pt idx="159">
                  <c:v>104.89765106077427</c:v>
                </c:pt>
                <c:pt idx="160">
                  <c:v>104.92895183823036</c:v>
                </c:pt>
                <c:pt idx="161">
                  <c:v>104.98879155983757</c:v>
                </c:pt>
                <c:pt idx="162">
                  <c:v>105.75151785755399</c:v>
                </c:pt>
                <c:pt idx="163">
                  <c:v>105.75151785755399</c:v>
                </c:pt>
                <c:pt idx="164">
                  <c:v>105.75151785755399</c:v>
                </c:pt>
                <c:pt idx="165">
                  <c:v>105.52780935985322</c:v>
                </c:pt>
                <c:pt idx="166">
                  <c:v>105.55174524849609</c:v>
                </c:pt>
                <c:pt idx="167">
                  <c:v>105.62493383107721</c:v>
                </c:pt>
                <c:pt idx="168">
                  <c:v>106.23253715816571</c:v>
                </c:pt>
                <c:pt idx="169">
                  <c:v>106.61136862649438</c:v>
                </c:pt>
                <c:pt idx="170">
                  <c:v>106.61136862649438</c:v>
                </c:pt>
                <c:pt idx="171">
                  <c:v>106.61136862649438</c:v>
                </c:pt>
                <c:pt idx="172">
                  <c:v>107.17063987074631</c:v>
                </c:pt>
                <c:pt idx="173">
                  <c:v>107.60010494966571</c:v>
                </c:pt>
                <c:pt idx="174">
                  <c:v>108.13728152747807</c:v>
                </c:pt>
                <c:pt idx="175">
                  <c:v>108.04383950066065</c:v>
                </c:pt>
                <c:pt idx="176">
                  <c:v>108.22519988768556</c:v>
                </c:pt>
                <c:pt idx="177">
                  <c:v>108.22519988768556</c:v>
                </c:pt>
                <c:pt idx="178">
                  <c:v>108.22519988768556</c:v>
                </c:pt>
                <c:pt idx="179">
                  <c:v>108.22519988768556</c:v>
                </c:pt>
                <c:pt idx="180">
                  <c:v>108.8797543809582</c:v>
                </c:pt>
                <c:pt idx="181">
                  <c:v>108.76191615994709</c:v>
                </c:pt>
                <c:pt idx="182">
                  <c:v>108.80748640947873</c:v>
                </c:pt>
                <c:pt idx="183">
                  <c:v>108.96997426891983</c:v>
                </c:pt>
                <c:pt idx="184">
                  <c:v>108.96997426891983</c:v>
                </c:pt>
                <c:pt idx="185">
                  <c:v>108.96997426891983</c:v>
                </c:pt>
                <c:pt idx="186">
                  <c:v>109.08090790666856</c:v>
                </c:pt>
                <c:pt idx="187">
                  <c:v>108.7996612151147</c:v>
                </c:pt>
                <c:pt idx="188">
                  <c:v>110.28736875537993</c:v>
                </c:pt>
                <c:pt idx="189">
                  <c:v>109.64109976202214</c:v>
                </c:pt>
                <c:pt idx="190">
                  <c:v>109.69633642812109</c:v>
                </c:pt>
                <c:pt idx="191">
                  <c:v>109.69633642812109</c:v>
                </c:pt>
                <c:pt idx="192">
                  <c:v>109.69633642812109</c:v>
                </c:pt>
                <c:pt idx="193">
                  <c:v>109.33683779292704</c:v>
                </c:pt>
                <c:pt idx="194">
                  <c:v>109.01830635175639</c:v>
                </c:pt>
                <c:pt idx="195">
                  <c:v>108.76928104876026</c:v>
                </c:pt>
                <c:pt idx="196">
                  <c:v>108.85627879786612</c:v>
                </c:pt>
                <c:pt idx="197">
                  <c:v>109.21209498865358</c:v>
                </c:pt>
                <c:pt idx="198">
                  <c:v>109.21209498865358</c:v>
                </c:pt>
                <c:pt idx="199">
                  <c:v>109.21209498865358</c:v>
                </c:pt>
                <c:pt idx="200">
                  <c:v>109.25214157157532</c:v>
                </c:pt>
                <c:pt idx="201">
                  <c:v>108.88297651981397</c:v>
                </c:pt>
                <c:pt idx="202">
                  <c:v>109.7948418159976</c:v>
                </c:pt>
                <c:pt idx="203">
                  <c:v>109.61624326227764</c:v>
                </c:pt>
                <c:pt idx="204">
                  <c:v>109.47216762486951</c:v>
                </c:pt>
                <c:pt idx="205">
                  <c:v>109.47216762486951</c:v>
                </c:pt>
                <c:pt idx="206">
                  <c:v>109.47216762486951</c:v>
                </c:pt>
                <c:pt idx="207">
                  <c:v>109.25214157157532</c:v>
                </c:pt>
                <c:pt idx="208">
                  <c:v>107.89654172439677</c:v>
                </c:pt>
                <c:pt idx="209">
                  <c:v>108.10045708341208</c:v>
                </c:pt>
                <c:pt idx="210">
                  <c:v>107.98584100125676</c:v>
                </c:pt>
                <c:pt idx="211">
                  <c:v>107.89470050219347</c:v>
                </c:pt>
                <c:pt idx="212">
                  <c:v>107.89470050219347</c:v>
                </c:pt>
                <c:pt idx="213">
                  <c:v>107.89470050219347</c:v>
                </c:pt>
                <c:pt idx="214">
                  <c:v>107.78468747554639</c:v>
                </c:pt>
                <c:pt idx="215">
                  <c:v>108.56628630084663</c:v>
                </c:pt>
                <c:pt idx="216">
                  <c:v>108.68412452185774</c:v>
                </c:pt>
                <c:pt idx="217">
                  <c:v>109.00311626857922</c:v>
                </c:pt>
                <c:pt idx="218">
                  <c:v>108.75731310443885</c:v>
                </c:pt>
                <c:pt idx="219">
                  <c:v>108.75731310443885</c:v>
                </c:pt>
                <c:pt idx="220">
                  <c:v>108.75731310443885</c:v>
                </c:pt>
                <c:pt idx="221">
                  <c:v>108.57871455071891</c:v>
                </c:pt>
                <c:pt idx="222">
                  <c:v>108.63947488342774</c:v>
                </c:pt>
                <c:pt idx="223">
                  <c:v>108.30759458128317</c:v>
                </c:pt>
                <c:pt idx="224">
                  <c:v>108.51657330135754</c:v>
                </c:pt>
                <c:pt idx="225">
                  <c:v>108.42681371894673</c:v>
                </c:pt>
                <c:pt idx="226">
                  <c:v>108.42681371894673</c:v>
                </c:pt>
                <c:pt idx="227">
                  <c:v>108.42681371894673</c:v>
                </c:pt>
                <c:pt idx="228">
                  <c:v>108.50138321818032</c:v>
                </c:pt>
                <c:pt idx="229">
                  <c:v>108.34579994200161</c:v>
                </c:pt>
                <c:pt idx="230">
                  <c:v>107.93842952952178</c:v>
                </c:pt>
                <c:pt idx="231">
                  <c:v>107.20286125930402</c:v>
                </c:pt>
                <c:pt idx="232">
                  <c:v>107.20286125930402</c:v>
                </c:pt>
                <c:pt idx="233">
                  <c:v>107.20286125930402</c:v>
                </c:pt>
                <c:pt idx="234">
                  <c:v>107.20286125930402</c:v>
                </c:pt>
                <c:pt idx="235">
                  <c:v>108.12623419425825</c:v>
                </c:pt>
                <c:pt idx="236">
                  <c:v>107.81230580859582</c:v>
                </c:pt>
                <c:pt idx="237">
                  <c:v>107.62726297716432</c:v>
                </c:pt>
                <c:pt idx="238">
                  <c:v>108.44062288547146</c:v>
                </c:pt>
                <c:pt idx="239">
                  <c:v>108.11150441663183</c:v>
                </c:pt>
                <c:pt idx="240">
                  <c:v>108.11150441663183</c:v>
                </c:pt>
                <c:pt idx="241">
                  <c:v>108.11150441663183</c:v>
                </c:pt>
                <c:pt idx="242">
                  <c:v>109.28344234903136</c:v>
                </c:pt>
                <c:pt idx="243">
                  <c:v>109.9490441755238</c:v>
                </c:pt>
                <c:pt idx="244">
                  <c:v>109.89564873162811</c:v>
                </c:pt>
                <c:pt idx="245">
                  <c:v>109.95640906433697</c:v>
                </c:pt>
                <c:pt idx="246">
                  <c:v>109.7460494276101</c:v>
                </c:pt>
                <c:pt idx="247">
                  <c:v>109.7460494276101</c:v>
                </c:pt>
                <c:pt idx="248">
                  <c:v>109.7460494276101</c:v>
                </c:pt>
                <c:pt idx="249">
                  <c:v>109.93615562010069</c:v>
                </c:pt>
                <c:pt idx="250">
                  <c:v>110.06688239653488</c:v>
                </c:pt>
                <c:pt idx="251">
                  <c:v>109.9269495090842</c:v>
                </c:pt>
                <c:pt idx="252">
                  <c:v>109.99093198064881</c:v>
                </c:pt>
                <c:pt idx="253">
                  <c:v>110.44065050380448</c:v>
                </c:pt>
                <c:pt idx="254">
                  <c:v>110.44065050380448</c:v>
                </c:pt>
                <c:pt idx="255">
                  <c:v>110.44065050380448</c:v>
                </c:pt>
                <c:pt idx="256">
                  <c:v>110.44479325376192</c:v>
                </c:pt>
                <c:pt idx="257">
                  <c:v>110.33155808825904</c:v>
                </c:pt>
                <c:pt idx="258">
                  <c:v>110.45630089253252</c:v>
                </c:pt>
                <c:pt idx="259">
                  <c:v>110.21740231165454</c:v>
                </c:pt>
                <c:pt idx="260">
                  <c:v>110.05445414666262</c:v>
                </c:pt>
                <c:pt idx="261">
                  <c:v>110.05445414666262</c:v>
                </c:pt>
                <c:pt idx="262">
                  <c:v>110.05445414666262</c:v>
                </c:pt>
                <c:pt idx="263">
                  <c:v>110.58012308570436</c:v>
                </c:pt>
                <c:pt idx="264">
                  <c:v>110.50417266981829</c:v>
                </c:pt>
                <c:pt idx="265">
                  <c:v>108.49539924601957</c:v>
                </c:pt>
                <c:pt idx="266">
                  <c:v>108.89540476968617</c:v>
                </c:pt>
                <c:pt idx="267">
                  <c:v>109.63235395655641</c:v>
                </c:pt>
                <c:pt idx="268">
                  <c:v>109.63235395655641</c:v>
                </c:pt>
                <c:pt idx="269">
                  <c:v>109.63235395655641</c:v>
                </c:pt>
                <c:pt idx="270">
                  <c:v>110.19806947851988</c:v>
                </c:pt>
                <c:pt idx="271">
                  <c:v>110.40060392088273</c:v>
                </c:pt>
                <c:pt idx="272">
                  <c:v>110.67540633472503</c:v>
                </c:pt>
                <c:pt idx="273">
                  <c:v>111.16701266300575</c:v>
                </c:pt>
                <c:pt idx="274">
                  <c:v>111.20153557931759</c:v>
                </c:pt>
                <c:pt idx="275">
                  <c:v>111.20153557931759</c:v>
                </c:pt>
                <c:pt idx="276">
                  <c:v>111.20153557931759</c:v>
                </c:pt>
                <c:pt idx="277">
                  <c:v>111.20153557931759</c:v>
                </c:pt>
                <c:pt idx="278">
                  <c:v>111.06758666402762</c:v>
                </c:pt>
                <c:pt idx="279">
                  <c:v>111.01649274788609</c:v>
                </c:pt>
                <c:pt idx="280">
                  <c:v>111.85701068369187</c:v>
                </c:pt>
                <c:pt idx="281">
                  <c:v>112.27174598498488</c:v>
                </c:pt>
                <c:pt idx="282">
                  <c:v>112.27174598498488</c:v>
                </c:pt>
                <c:pt idx="283">
                  <c:v>112.27174598498488</c:v>
                </c:pt>
                <c:pt idx="284">
                  <c:v>112.13503523638995</c:v>
                </c:pt>
                <c:pt idx="285">
                  <c:v>111.82340837848167</c:v>
                </c:pt>
                <c:pt idx="286">
                  <c:v>111.99878479334586</c:v>
                </c:pt>
                <c:pt idx="287">
                  <c:v>112.02870465414946</c:v>
                </c:pt>
                <c:pt idx="288">
                  <c:v>111.93572293288288</c:v>
                </c:pt>
                <c:pt idx="289">
                  <c:v>111.93572293288288</c:v>
                </c:pt>
                <c:pt idx="290">
                  <c:v>111.93572293288288</c:v>
                </c:pt>
                <c:pt idx="291">
                  <c:v>111.82617021178662</c:v>
                </c:pt>
                <c:pt idx="292">
                  <c:v>112.33066509549042</c:v>
                </c:pt>
                <c:pt idx="293">
                  <c:v>112.21881084664004</c:v>
                </c:pt>
                <c:pt idx="294">
                  <c:v>111.96748401588978</c:v>
                </c:pt>
                <c:pt idx="295">
                  <c:v>111.99924509889668</c:v>
                </c:pt>
                <c:pt idx="296">
                  <c:v>111.99924509889668</c:v>
                </c:pt>
                <c:pt idx="297">
                  <c:v>111.99924509889668</c:v>
                </c:pt>
                <c:pt idx="298">
                  <c:v>112.93412567262152</c:v>
                </c:pt>
                <c:pt idx="299">
                  <c:v>112.17784365261664</c:v>
                </c:pt>
                <c:pt idx="300">
                  <c:v>112.11248026439954</c:v>
                </c:pt>
                <c:pt idx="301">
                  <c:v>112.061386348258</c:v>
                </c:pt>
                <c:pt idx="302">
                  <c:v>112.23630245757137</c:v>
                </c:pt>
                <c:pt idx="303">
                  <c:v>112.23630245757137</c:v>
                </c:pt>
                <c:pt idx="304">
                  <c:v>112.23630245757137</c:v>
                </c:pt>
                <c:pt idx="305">
                  <c:v>112.27174598498486</c:v>
                </c:pt>
                <c:pt idx="306">
                  <c:v>111.36540435541114</c:v>
                </c:pt>
                <c:pt idx="307">
                  <c:v>112.34631548421845</c:v>
                </c:pt>
                <c:pt idx="308">
                  <c:v>111.38013413303753</c:v>
                </c:pt>
                <c:pt idx="309">
                  <c:v>111.55090749239348</c:v>
                </c:pt>
                <c:pt idx="310">
                  <c:v>111.55090749239348</c:v>
                </c:pt>
                <c:pt idx="311">
                  <c:v>111.55090749239348</c:v>
                </c:pt>
                <c:pt idx="312">
                  <c:v>111.80867860085529</c:v>
                </c:pt>
                <c:pt idx="313">
                  <c:v>111.80867860085529</c:v>
                </c:pt>
                <c:pt idx="314">
                  <c:v>111.97116646029636</c:v>
                </c:pt>
                <c:pt idx="315">
                  <c:v>110.92213010996701</c:v>
                </c:pt>
                <c:pt idx="316">
                  <c:v>111.63238157488944</c:v>
                </c:pt>
                <c:pt idx="317">
                  <c:v>111.63238157488944</c:v>
                </c:pt>
                <c:pt idx="318">
                  <c:v>111.63238157488944</c:v>
                </c:pt>
                <c:pt idx="319">
                  <c:v>111.73595032382497</c:v>
                </c:pt>
                <c:pt idx="320">
                  <c:v>111.6484922691683</c:v>
                </c:pt>
                <c:pt idx="321">
                  <c:v>112.46415370522955</c:v>
                </c:pt>
                <c:pt idx="322">
                  <c:v>112.67497364750724</c:v>
                </c:pt>
                <c:pt idx="323">
                  <c:v>113.20156319765061</c:v>
                </c:pt>
                <c:pt idx="324">
                  <c:v>113.20156319765061</c:v>
                </c:pt>
                <c:pt idx="325">
                  <c:v>113.20156319765061</c:v>
                </c:pt>
                <c:pt idx="326">
                  <c:v>113.19557922548988</c:v>
                </c:pt>
                <c:pt idx="327">
                  <c:v>113.26324414146112</c:v>
                </c:pt>
                <c:pt idx="328">
                  <c:v>113.87176807965129</c:v>
                </c:pt>
                <c:pt idx="329">
                  <c:v>113.85427646871995</c:v>
                </c:pt>
                <c:pt idx="330">
                  <c:v>113.8123886635949</c:v>
                </c:pt>
                <c:pt idx="331">
                  <c:v>113.8123886635949</c:v>
                </c:pt>
                <c:pt idx="332">
                  <c:v>113.8123886635949</c:v>
                </c:pt>
                <c:pt idx="333">
                  <c:v>113.69132830372801</c:v>
                </c:pt>
                <c:pt idx="334">
                  <c:v>114.02366891142343</c:v>
                </c:pt>
                <c:pt idx="335">
                  <c:v>114.05589029998114</c:v>
                </c:pt>
                <c:pt idx="336">
                  <c:v>113.94495666223241</c:v>
                </c:pt>
                <c:pt idx="337">
                  <c:v>113.79213521935863</c:v>
                </c:pt>
                <c:pt idx="338">
                  <c:v>113.79213521935863</c:v>
                </c:pt>
                <c:pt idx="339">
                  <c:v>113.79213521935863</c:v>
                </c:pt>
                <c:pt idx="340">
                  <c:v>113.7092802202102</c:v>
                </c:pt>
                <c:pt idx="341">
                  <c:v>113.98776507845909</c:v>
                </c:pt>
                <c:pt idx="342">
                  <c:v>114.04392235565972</c:v>
                </c:pt>
                <c:pt idx="343">
                  <c:v>113.79489705266357</c:v>
                </c:pt>
                <c:pt idx="344">
                  <c:v>114.00985974489866</c:v>
                </c:pt>
                <c:pt idx="345">
                  <c:v>114.00985974489866</c:v>
                </c:pt>
                <c:pt idx="346">
                  <c:v>114.00985974489866</c:v>
                </c:pt>
                <c:pt idx="347">
                  <c:v>114.19766440963511</c:v>
                </c:pt>
                <c:pt idx="348">
                  <c:v>113.92194138469117</c:v>
                </c:pt>
                <c:pt idx="349">
                  <c:v>113.88051388511694</c:v>
                </c:pt>
                <c:pt idx="350">
                  <c:v>112.23215970761392</c:v>
                </c:pt>
                <c:pt idx="351">
                  <c:v>112.37531473392039</c:v>
                </c:pt>
                <c:pt idx="352">
                  <c:v>112.37531473392039</c:v>
                </c:pt>
                <c:pt idx="353">
                  <c:v>112.37531473392039</c:v>
                </c:pt>
                <c:pt idx="354">
                  <c:v>113.50398394454241</c:v>
                </c:pt>
                <c:pt idx="355">
                  <c:v>113.44736636179097</c:v>
                </c:pt>
                <c:pt idx="356">
                  <c:v>113.60847330457958</c:v>
                </c:pt>
                <c:pt idx="357">
                  <c:v>111.85470915593771</c:v>
                </c:pt>
                <c:pt idx="358">
                  <c:v>111.64941288026992</c:v>
                </c:pt>
                <c:pt idx="359">
                  <c:v>111.64941288026992</c:v>
                </c:pt>
                <c:pt idx="360">
                  <c:v>111.64941288026992</c:v>
                </c:pt>
                <c:pt idx="361">
                  <c:v>111.77921904560246</c:v>
                </c:pt>
                <c:pt idx="362">
                  <c:v>112.89039664529315</c:v>
                </c:pt>
                <c:pt idx="363">
                  <c:v>112.50051784374467</c:v>
                </c:pt>
                <c:pt idx="364">
                  <c:v>112.26714292947658</c:v>
                </c:pt>
                <c:pt idx="365">
                  <c:v>112.45494759421305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104-4288-A086-8F7F37EE1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39424"/>
        <c:axId val="157640960"/>
      </c:lineChart>
      <c:lineChart>
        <c:grouping val="standard"/>
        <c:varyColors val="0"/>
        <c:ser>
          <c:idx val="0"/>
          <c:order val="1"/>
          <c:tx>
            <c:strRef>
              <c:f>'[chartbook_hodaat_ribit.xlsm]איור 21 נתונים'!$J$2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'[chartbook_hodaat_ribit.xlsm]איור 21 נתונים'!$H$3:$H$3999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21 נתונים'!$J$3:$J$3999</c:f>
              <c:numCache>
                <c:formatCode>0.00</c:formatCode>
                <c:ptCount val="3997"/>
                <c:pt idx="0">
                  <c:v>100</c:v>
                </c:pt>
                <c:pt idx="1">
                  <c:v>98.820726083371838</c:v>
                </c:pt>
                <c:pt idx="2">
                  <c:v>98.820726083371838</c:v>
                </c:pt>
                <c:pt idx="3">
                  <c:v>98.820726083371838</c:v>
                </c:pt>
                <c:pt idx="4">
                  <c:v>101.09652421032924</c:v>
                </c:pt>
                <c:pt idx="5">
                  <c:v>101.02325749956965</c:v>
                </c:pt>
                <c:pt idx="6">
                  <c:v>102.0019992812252</c:v>
                </c:pt>
                <c:pt idx="7">
                  <c:v>102.24022179337339</c:v>
                </c:pt>
                <c:pt idx="8">
                  <c:v>102.23321524889845</c:v>
                </c:pt>
                <c:pt idx="9">
                  <c:v>102.23321524889845</c:v>
                </c:pt>
                <c:pt idx="10">
                  <c:v>102.23321524889845</c:v>
                </c:pt>
                <c:pt idx="11">
                  <c:v>102.90940719197631</c:v>
                </c:pt>
                <c:pt idx="12">
                  <c:v>103.17728671565207</c:v>
                </c:pt>
                <c:pt idx="13">
                  <c:v>102.75725645462809</c:v>
                </c:pt>
                <c:pt idx="14">
                  <c:v>102.43308297017086</c:v>
                </c:pt>
                <c:pt idx="15">
                  <c:v>102.47530344075695</c:v>
                </c:pt>
                <c:pt idx="16">
                  <c:v>102.47530344075695</c:v>
                </c:pt>
                <c:pt idx="17">
                  <c:v>102.47530344075695</c:v>
                </c:pt>
                <c:pt idx="18">
                  <c:v>100.70651336830565</c:v>
                </c:pt>
                <c:pt idx="19">
                  <c:v>101.04548515790395</c:v>
                </c:pt>
                <c:pt idx="20">
                  <c:v>100.35207885986608</c:v>
                </c:pt>
                <c:pt idx="21">
                  <c:v>99.088303600820225</c:v>
                </c:pt>
                <c:pt idx="22">
                  <c:v>99.778569034093479</c:v>
                </c:pt>
                <c:pt idx="23">
                  <c:v>99.778569034093479</c:v>
                </c:pt>
                <c:pt idx="24">
                  <c:v>99.778569034093479</c:v>
                </c:pt>
                <c:pt idx="25">
                  <c:v>99.778569034093479</c:v>
                </c:pt>
                <c:pt idx="26">
                  <c:v>99.614640053877906</c:v>
                </c:pt>
                <c:pt idx="27">
                  <c:v>101.52011814483612</c:v>
                </c:pt>
                <c:pt idx="28">
                  <c:v>101.52011814483612</c:v>
                </c:pt>
                <c:pt idx="29">
                  <c:v>101.1963674690972</c:v>
                </c:pt>
                <c:pt idx="30">
                  <c:v>101.1963674690972</c:v>
                </c:pt>
                <c:pt idx="31">
                  <c:v>101.1963674690972</c:v>
                </c:pt>
                <c:pt idx="32">
                  <c:v>99.931202981405463</c:v>
                </c:pt>
                <c:pt idx="33">
                  <c:v>100.77301513957215</c:v>
                </c:pt>
                <c:pt idx="34">
                  <c:v>99.453066722235789</c:v>
                </c:pt>
                <c:pt idx="35">
                  <c:v>100.83208755764541</c:v>
                </c:pt>
                <c:pt idx="36">
                  <c:v>99.35908238427875</c:v>
                </c:pt>
                <c:pt idx="37">
                  <c:v>99.35908238427875</c:v>
                </c:pt>
                <c:pt idx="38">
                  <c:v>99.35908238427875</c:v>
                </c:pt>
                <c:pt idx="39">
                  <c:v>100.25803412066354</c:v>
                </c:pt>
                <c:pt idx="40">
                  <c:v>101.08541038116205</c:v>
                </c:pt>
                <c:pt idx="41">
                  <c:v>101.59030439207655</c:v>
                </c:pt>
                <c:pt idx="42">
                  <c:v>102.07266873842936</c:v>
                </c:pt>
                <c:pt idx="43">
                  <c:v>101.83704347983654</c:v>
                </c:pt>
                <c:pt idx="44">
                  <c:v>101.83704347983654</c:v>
                </c:pt>
                <c:pt idx="45">
                  <c:v>101.83704347983654</c:v>
                </c:pt>
                <c:pt idx="46">
                  <c:v>101.83704347983654</c:v>
                </c:pt>
                <c:pt idx="47">
                  <c:v>102.83167078905164</c:v>
                </c:pt>
                <c:pt idx="48">
                  <c:v>101.71569737767992</c:v>
                </c:pt>
                <c:pt idx="49">
                  <c:v>101.31849878744499</c:v>
                </c:pt>
                <c:pt idx="50">
                  <c:v>101.81457421652033</c:v>
                </c:pt>
                <c:pt idx="51">
                  <c:v>101.81457421652033</c:v>
                </c:pt>
                <c:pt idx="52">
                  <c:v>101.81457421652033</c:v>
                </c:pt>
                <c:pt idx="53">
                  <c:v>102.07882966546769</c:v>
                </c:pt>
                <c:pt idx="54">
                  <c:v>102.46231717298011</c:v>
                </c:pt>
                <c:pt idx="55">
                  <c:v>102.67553356950221</c:v>
                </c:pt>
                <c:pt idx="56">
                  <c:v>104.10456663616404</c:v>
                </c:pt>
                <c:pt idx="57">
                  <c:v>103.79706389545753</c:v>
                </c:pt>
                <c:pt idx="58">
                  <c:v>103.79706389545753</c:v>
                </c:pt>
                <c:pt idx="59">
                  <c:v>103.79706389545753</c:v>
                </c:pt>
                <c:pt idx="60">
                  <c:v>104.09804330165287</c:v>
                </c:pt>
                <c:pt idx="61">
                  <c:v>104.88827279618506</c:v>
                </c:pt>
                <c:pt idx="62">
                  <c:v>105.04887970789959</c:v>
                </c:pt>
                <c:pt idx="63">
                  <c:v>104.71413600548443</c:v>
                </c:pt>
                <c:pt idx="64">
                  <c:v>105.37848930444946</c:v>
                </c:pt>
                <c:pt idx="65">
                  <c:v>105.37848930444946</c:v>
                </c:pt>
                <c:pt idx="66">
                  <c:v>105.37848930444946</c:v>
                </c:pt>
                <c:pt idx="67">
                  <c:v>105.24929104038125</c:v>
                </c:pt>
                <c:pt idx="68">
                  <c:v>105.35426840501451</c:v>
                </c:pt>
                <c:pt idx="69">
                  <c:v>103.49560127929837</c:v>
                </c:pt>
                <c:pt idx="70">
                  <c:v>103.49560127929837</c:v>
                </c:pt>
                <c:pt idx="71">
                  <c:v>102.1104799180959</c:v>
                </c:pt>
                <c:pt idx="72">
                  <c:v>102.1104799180959</c:v>
                </c:pt>
                <c:pt idx="73">
                  <c:v>102.1104799180959</c:v>
                </c:pt>
                <c:pt idx="74">
                  <c:v>103.75248777629794</c:v>
                </c:pt>
                <c:pt idx="75">
                  <c:v>103.7172738501868</c:v>
                </c:pt>
                <c:pt idx="76">
                  <c:v>98.161325686535662</c:v>
                </c:pt>
                <c:pt idx="77">
                  <c:v>104.76245700186337</c:v>
                </c:pt>
                <c:pt idx="78">
                  <c:v>104.94589558436694</c:v>
                </c:pt>
                <c:pt idx="79">
                  <c:v>104.94589558436694</c:v>
                </c:pt>
                <c:pt idx="80">
                  <c:v>104.94589558436694</c:v>
                </c:pt>
                <c:pt idx="81">
                  <c:v>106.7448258783096</c:v>
                </c:pt>
                <c:pt idx="82">
                  <c:v>106.71782652158288</c:v>
                </c:pt>
                <c:pt idx="83">
                  <c:v>107.88997309124512</c:v>
                </c:pt>
                <c:pt idx="84">
                  <c:v>107.89250994355503</c:v>
                </c:pt>
                <c:pt idx="85">
                  <c:v>108.52539419362824</c:v>
                </c:pt>
                <c:pt idx="86">
                  <c:v>108.52539419362824</c:v>
                </c:pt>
                <c:pt idx="87">
                  <c:v>108.52539419362824</c:v>
                </c:pt>
                <c:pt idx="88">
                  <c:v>109.36261585713893</c:v>
                </c:pt>
                <c:pt idx="89">
                  <c:v>109.70641974637513</c:v>
                </c:pt>
                <c:pt idx="90">
                  <c:v>109.70641974637513</c:v>
                </c:pt>
                <c:pt idx="91">
                  <c:v>110.73607977796499</c:v>
                </c:pt>
                <c:pt idx="92">
                  <c:v>111.02485813257466</c:v>
                </c:pt>
                <c:pt idx="93">
                  <c:v>111.02485813257466</c:v>
                </c:pt>
                <c:pt idx="94">
                  <c:v>111.02485813257466</c:v>
                </c:pt>
                <c:pt idx="95">
                  <c:v>110.87790190233719</c:v>
                </c:pt>
                <c:pt idx="96">
                  <c:v>110.57680169365089</c:v>
                </c:pt>
                <c:pt idx="97">
                  <c:v>110.5854994729991</c:v>
                </c:pt>
                <c:pt idx="98">
                  <c:v>111.82155056037251</c:v>
                </c:pt>
                <c:pt idx="99">
                  <c:v>111.29581811976961</c:v>
                </c:pt>
                <c:pt idx="100">
                  <c:v>111.29581811976961</c:v>
                </c:pt>
                <c:pt idx="101">
                  <c:v>111.29581811976961</c:v>
                </c:pt>
                <c:pt idx="102">
                  <c:v>110.38321570190776</c:v>
                </c:pt>
                <c:pt idx="103">
                  <c:v>110.89994835693511</c:v>
                </c:pt>
                <c:pt idx="104">
                  <c:v>111.72231131405927</c:v>
                </c:pt>
                <c:pt idx="105">
                  <c:v>113.3457759899009</c:v>
                </c:pt>
                <c:pt idx="106">
                  <c:v>114.7404407478882</c:v>
                </c:pt>
                <c:pt idx="107">
                  <c:v>114.7404407478882</c:v>
                </c:pt>
                <c:pt idx="108">
                  <c:v>114.7404407478882</c:v>
                </c:pt>
                <c:pt idx="109">
                  <c:v>115.69876690857363</c:v>
                </c:pt>
                <c:pt idx="110">
                  <c:v>116.27553840160184</c:v>
                </c:pt>
                <c:pt idx="111">
                  <c:v>116.29420238645319</c:v>
                </c:pt>
                <c:pt idx="112">
                  <c:v>116.4160920998191</c:v>
                </c:pt>
                <c:pt idx="113">
                  <c:v>117.1853623621719</c:v>
                </c:pt>
                <c:pt idx="114">
                  <c:v>117.1853623621719</c:v>
                </c:pt>
                <c:pt idx="115">
                  <c:v>117.1853623621719</c:v>
                </c:pt>
                <c:pt idx="116">
                  <c:v>117.12767917274452</c:v>
                </c:pt>
                <c:pt idx="117">
                  <c:v>117.74938919240512</c:v>
                </c:pt>
                <c:pt idx="118">
                  <c:v>117.44714136005483</c:v>
                </c:pt>
                <c:pt idx="119">
                  <c:v>117.34554646516807</c:v>
                </c:pt>
                <c:pt idx="120">
                  <c:v>117.34554646516807</c:v>
                </c:pt>
                <c:pt idx="121">
                  <c:v>117.34554646516807</c:v>
                </c:pt>
                <c:pt idx="122">
                  <c:v>117.34554646516807</c:v>
                </c:pt>
                <c:pt idx="123">
                  <c:v>117.15812140046324</c:v>
                </c:pt>
                <c:pt idx="124">
                  <c:v>117.19689900005737</c:v>
                </c:pt>
                <c:pt idx="125">
                  <c:v>117.1888052331639</c:v>
                </c:pt>
                <c:pt idx="126">
                  <c:v>115.63903007680017</c:v>
                </c:pt>
                <c:pt idx="127">
                  <c:v>115.45317544447765</c:v>
                </c:pt>
                <c:pt idx="128">
                  <c:v>115.45317544447765</c:v>
                </c:pt>
                <c:pt idx="129">
                  <c:v>115.45317544447765</c:v>
                </c:pt>
                <c:pt idx="130">
                  <c:v>115.45317544447765</c:v>
                </c:pt>
                <c:pt idx="131">
                  <c:v>115.45317544447765</c:v>
                </c:pt>
                <c:pt idx="132">
                  <c:v>118.35116680105942</c:v>
                </c:pt>
                <c:pt idx="133">
                  <c:v>117.90739885056428</c:v>
                </c:pt>
                <c:pt idx="134">
                  <c:v>117.50657618560095</c:v>
                </c:pt>
                <c:pt idx="135">
                  <c:v>117.50657618560095</c:v>
                </c:pt>
                <c:pt idx="136">
                  <c:v>117.50657618560095</c:v>
                </c:pt>
                <c:pt idx="137">
                  <c:v>117.50657618560095</c:v>
                </c:pt>
                <c:pt idx="138">
                  <c:v>116.58310154355381</c:v>
                </c:pt>
                <c:pt idx="139">
                  <c:v>116.96501861868389</c:v>
                </c:pt>
                <c:pt idx="140">
                  <c:v>115.57597117652564</c:v>
                </c:pt>
                <c:pt idx="141">
                  <c:v>116.49757337996306</c:v>
                </c:pt>
                <c:pt idx="142">
                  <c:v>116.49757337996306</c:v>
                </c:pt>
                <c:pt idx="143">
                  <c:v>116.49757337996306</c:v>
                </c:pt>
                <c:pt idx="144">
                  <c:v>115.3376278618865</c:v>
                </c:pt>
                <c:pt idx="145">
                  <c:v>113.63606437564739</c:v>
                </c:pt>
                <c:pt idx="146">
                  <c:v>114.12434804405663</c:v>
                </c:pt>
                <c:pt idx="147">
                  <c:v>115.19876539854248</c:v>
                </c:pt>
                <c:pt idx="148">
                  <c:v>115.59535997632267</c:v>
                </c:pt>
                <c:pt idx="149">
                  <c:v>115.59535997632267</c:v>
                </c:pt>
                <c:pt idx="150">
                  <c:v>115.59535997632267</c:v>
                </c:pt>
                <c:pt idx="151">
                  <c:v>114.10417402806841</c:v>
                </c:pt>
                <c:pt idx="152">
                  <c:v>113.48179959470762</c:v>
                </c:pt>
                <c:pt idx="153">
                  <c:v>115.1096735614688</c:v>
                </c:pt>
                <c:pt idx="154">
                  <c:v>117.1928521166106</c:v>
                </c:pt>
                <c:pt idx="155">
                  <c:v>117.58552061343501</c:v>
                </c:pt>
                <c:pt idx="156">
                  <c:v>117.58552061343501</c:v>
                </c:pt>
                <c:pt idx="157">
                  <c:v>117.58552061343501</c:v>
                </c:pt>
                <c:pt idx="158">
                  <c:v>116.99026633929186</c:v>
                </c:pt>
                <c:pt idx="159">
                  <c:v>115.01206514878332</c:v>
                </c:pt>
                <c:pt idx="160">
                  <c:v>115.6567880429694</c:v>
                </c:pt>
                <c:pt idx="161">
                  <c:v>114.24641896115894</c:v>
                </c:pt>
                <c:pt idx="162">
                  <c:v>114.2682842120204</c:v>
                </c:pt>
                <c:pt idx="163">
                  <c:v>114.2682842120204</c:v>
                </c:pt>
                <c:pt idx="164">
                  <c:v>114.2682842120204</c:v>
                </c:pt>
                <c:pt idx="165">
                  <c:v>114.6216918992869</c:v>
                </c:pt>
                <c:pt idx="166">
                  <c:v>114.22346648787892</c:v>
                </c:pt>
                <c:pt idx="167">
                  <c:v>114.8082713465551</c:v>
                </c:pt>
                <c:pt idx="168">
                  <c:v>114.2046817005366</c:v>
                </c:pt>
                <c:pt idx="169">
                  <c:v>117.05115079472934</c:v>
                </c:pt>
                <c:pt idx="170">
                  <c:v>117.05115079472934</c:v>
                </c:pt>
                <c:pt idx="171">
                  <c:v>117.05115079472934</c:v>
                </c:pt>
                <c:pt idx="172">
                  <c:v>117.53568958591923</c:v>
                </c:pt>
                <c:pt idx="173">
                  <c:v>116.20583536432518</c:v>
                </c:pt>
                <c:pt idx="174">
                  <c:v>117.40782014925145</c:v>
                </c:pt>
                <c:pt idx="175">
                  <c:v>116.861490883942</c:v>
                </c:pt>
                <c:pt idx="176">
                  <c:v>116.17950042129866</c:v>
                </c:pt>
                <c:pt idx="177">
                  <c:v>116.17950042129866</c:v>
                </c:pt>
                <c:pt idx="178">
                  <c:v>116.17950042129866</c:v>
                </c:pt>
                <c:pt idx="179">
                  <c:v>116.27892087134835</c:v>
                </c:pt>
                <c:pt idx="180">
                  <c:v>117.06631150734324</c:v>
                </c:pt>
                <c:pt idx="181">
                  <c:v>117.05682851180387</c:v>
                </c:pt>
                <c:pt idx="182">
                  <c:v>117.00603106436051</c:v>
                </c:pt>
                <c:pt idx="183">
                  <c:v>116.47498331415592</c:v>
                </c:pt>
                <c:pt idx="184">
                  <c:v>116.47498331415592</c:v>
                </c:pt>
                <c:pt idx="185">
                  <c:v>116.47498331415592</c:v>
                </c:pt>
                <c:pt idx="186">
                  <c:v>115.4114985851008</c:v>
                </c:pt>
                <c:pt idx="187">
                  <c:v>115.48108081988649</c:v>
                </c:pt>
                <c:pt idx="188">
                  <c:v>117.13939701436642</c:v>
                </c:pt>
                <c:pt idx="189">
                  <c:v>118.17382874434868</c:v>
                </c:pt>
                <c:pt idx="190">
                  <c:v>117.59621163388385</c:v>
                </c:pt>
                <c:pt idx="191">
                  <c:v>117.59621163388385</c:v>
                </c:pt>
                <c:pt idx="192">
                  <c:v>117.59621163388385</c:v>
                </c:pt>
                <c:pt idx="193">
                  <c:v>117.0524192208843</c:v>
                </c:pt>
                <c:pt idx="194">
                  <c:v>116.84107526297191</c:v>
                </c:pt>
                <c:pt idx="195">
                  <c:v>116.29673923876307</c:v>
                </c:pt>
                <c:pt idx="196">
                  <c:v>116.68662927829571</c:v>
                </c:pt>
                <c:pt idx="197">
                  <c:v>118.41428610257941</c:v>
                </c:pt>
                <c:pt idx="198">
                  <c:v>118.41428610257941</c:v>
                </c:pt>
                <c:pt idx="199">
                  <c:v>118.41428610257941</c:v>
                </c:pt>
                <c:pt idx="200">
                  <c:v>118.59029533188972</c:v>
                </c:pt>
                <c:pt idx="201">
                  <c:v>118.44382231161605</c:v>
                </c:pt>
                <c:pt idx="202">
                  <c:v>118.24981351115458</c:v>
                </c:pt>
                <c:pt idx="203">
                  <c:v>118.32688550037899</c:v>
                </c:pt>
                <c:pt idx="204">
                  <c:v>117.91283496265692</c:v>
                </c:pt>
                <c:pt idx="205">
                  <c:v>117.91283496265692</c:v>
                </c:pt>
                <c:pt idx="206">
                  <c:v>117.91283496265692</c:v>
                </c:pt>
                <c:pt idx="207">
                  <c:v>117.91283496265692</c:v>
                </c:pt>
                <c:pt idx="208">
                  <c:v>117.51593837864935</c:v>
                </c:pt>
                <c:pt idx="209">
                  <c:v>115.01230675376524</c:v>
                </c:pt>
                <c:pt idx="210">
                  <c:v>115.27764942513113</c:v>
                </c:pt>
                <c:pt idx="211">
                  <c:v>116.34808029741571</c:v>
                </c:pt>
                <c:pt idx="212">
                  <c:v>116.34808029741571</c:v>
                </c:pt>
                <c:pt idx="213">
                  <c:v>116.34808029741571</c:v>
                </c:pt>
                <c:pt idx="214">
                  <c:v>114.67532820526758</c:v>
                </c:pt>
                <c:pt idx="215">
                  <c:v>115.98772646691972</c:v>
                </c:pt>
                <c:pt idx="216">
                  <c:v>116.07597268655678</c:v>
                </c:pt>
                <c:pt idx="217">
                  <c:v>115.14422307387977</c:v>
                </c:pt>
                <c:pt idx="218">
                  <c:v>114.21428549856695</c:v>
                </c:pt>
                <c:pt idx="219">
                  <c:v>114.21428549856695</c:v>
                </c:pt>
                <c:pt idx="220">
                  <c:v>114.21428549856695</c:v>
                </c:pt>
                <c:pt idx="221">
                  <c:v>114.66107351133577</c:v>
                </c:pt>
                <c:pt idx="222">
                  <c:v>113.61625276713204</c:v>
                </c:pt>
                <c:pt idx="223">
                  <c:v>113.92441992153877</c:v>
                </c:pt>
                <c:pt idx="224">
                  <c:v>112.32855861487863</c:v>
                </c:pt>
                <c:pt idx="225">
                  <c:v>112.73668983054431</c:v>
                </c:pt>
                <c:pt idx="226">
                  <c:v>112.73668983054431</c:v>
                </c:pt>
                <c:pt idx="227">
                  <c:v>112.73668983054431</c:v>
                </c:pt>
                <c:pt idx="228">
                  <c:v>113.54153642648112</c:v>
                </c:pt>
                <c:pt idx="229">
                  <c:v>113.23946979786722</c:v>
                </c:pt>
                <c:pt idx="230">
                  <c:v>112.06007507874813</c:v>
                </c:pt>
                <c:pt idx="231">
                  <c:v>111.30040861442562</c:v>
                </c:pt>
                <c:pt idx="232">
                  <c:v>110.74948885446017</c:v>
                </c:pt>
                <c:pt idx="233">
                  <c:v>110.74948885446017</c:v>
                </c:pt>
                <c:pt idx="234">
                  <c:v>110.74948885446017</c:v>
                </c:pt>
                <c:pt idx="235">
                  <c:v>110.86805649932499</c:v>
                </c:pt>
                <c:pt idx="236">
                  <c:v>111.25057758690981</c:v>
                </c:pt>
                <c:pt idx="237">
                  <c:v>111.33278368199949</c:v>
                </c:pt>
                <c:pt idx="238">
                  <c:v>111.32245506902349</c:v>
                </c:pt>
                <c:pt idx="239">
                  <c:v>112.47164916540575</c:v>
                </c:pt>
                <c:pt idx="240">
                  <c:v>112.47164916540575</c:v>
                </c:pt>
                <c:pt idx="241">
                  <c:v>112.47164916540575</c:v>
                </c:pt>
                <c:pt idx="242">
                  <c:v>114.0126661411758</c:v>
                </c:pt>
                <c:pt idx="243">
                  <c:v>115.24152948033786</c:v>
                </c:pt>
                <c:pt idx="244">
                  <c:v>116.5105596477399</c:v>
                </c:pt>
                <c:pt idx="245">
                  <c:v>116.28369256974074</c:v>
                </c:pt>
                <c:pt idx="246">
                  <c:v>115.95070050344434</c:v>
                </c:pt>
                <c:pt idx="247">
                  <c:v>115.95070050344434</c:v>
                </c:pt>
                <c:pt idx="248">
                  <c:v>115.95070050344434</c:v>
                </c:pt>
                <c:pt idx="249">
                  <c:v>116.63794587444387</c:v>
                </c:pt>
                <c:pt idx="250">
                  <c:v>117.45444991075711</c:v>
                </c:pt>
                <c:pt idx="251">
                  <c:v>117.45444991075711</c:v>
                </c:pt>
                <c:pt idx="252">
                  <c:v>117.45444991075711</c:v>
                </c:pt>
                <c:pt idx="253">
                  <c:v>117.45444991075711</c:v>
                </c:pt>
                <c:pt idx="254">
                  <c:v>117.45444991075711</c:v>
                </c:pt>
                <c:pt idx="255">
                  <c:v>117.45444991075711</c:v>
                </c:pt>
                <c:pt idx="256">
                  <c:v>120.17250595707279</c:v>
                </c:pt>
                <c:pt idx="257">
                  <c:v>119.85419139342648</c:v>
                </c:pt>
                <c:pt idx="258">
                  <c:v>120.19902210383572</c:v>
                </c:pt>
                <c:pt idx="259">
                  <c:v>120.57024815851695</c:v>
                </c:pt>
                <c:pt idx="260">
                  <c:v>120.10123248741382</c:v>
                </c:pt>
                <c:pt idx="261">
                  <c:v>120.10123248741382</c:v>
                </c:pt>
                <c:pt idx="262">
                  <c:v>120.10123248741382</c:v>
                </c:pt>
                <c:pt idx="263">
                  <c:v>120.01636873752328</c:v>
                </c:pt>
                <c:pt idx="264">
                  <c:v>120.31819376115529</c:v>
                </c:pt>
                <c:pt idx="265">
                  <c:v>119.68434309115449</c:v>
                </c:pt>
                <c:pt idx="266">
                  <c:v>118.10774978180045</c:v>
                </c:pt>
                <c:pt idx="267">
                  <c:v>118.33063037759834</c:v>
                </c:pt>
                <c:pt idx="268">
                  <c:v>118.33063037759834</c:v>
                </c:pt>
                <c:pt idx="269">
                  <c:v>118.33063037759834</c:v>
                </c:pt>
                <c:pt idx="270">
                  <c:v>118.85926207798401</c:v>
                </c:pt>
                <c:pt idx="271">
                  <c:v>118.46665398240508</c:v>
                </c:pt>
                <c:pt idx="272">
                  <c:v>119.25005813619873</c:v>
                </c:pt>
                <c:pt idx="273">
                  <c:v>119.67377287319663</c:v>
                </c:pt>
                <c:pt idx="274">
                  <c:v>118.9109655441095</c:v>
                </c:pt>
                <c:pt idx="275">
                  <c:v>118.9109655441095</c:v>
                </c:pt>
                <c:pt idx="276">
                  <c:v>118.9109655441095</c:v>
                </c:pt>
                <c:pt idx="277">
                  <c:v>118.88517421229224</c:v>
                </c:pt>
                <c:pt idx="278">
                  <c:v>118.85666482442865</c:v>
                </c:pt>
                <c:pt idx="279">
                  <c:v>118.69189022677645</c:v>
                </c:pt>
                <c:pt idx="280">
                  <c:v>119.95705471446819</c:v>
                </c:pt>
                <c:pt idx="281">
                  <c:v>121.87328422712073</c:v>
                </c:pt>
                <c:pt idx="282">
                  <c:v>121.87328422712073</c:v>
                </c:pt>
                <c:pt idx="283">
                  <c:v>121.87328422712073</c:v>
                </c:pt>
                <c:pt idx="284">
                  <c:v>121.83426502254474</c:v>
                </c:pt>
                <c:pt idx="285">
                  <c:v>120.68108444396123</c:v>
                </c:pt>
                <c:pt idx="286">
                  <c:v>120.70959383182479</c:v>
                </c:pt>
                <c:pt idx="287">
                  <c:v>120.25441004593512</c:v>
                </c:pt>
                <c:pt idx="288">
                  <c:v>120.88258299886141</c:v>
                </c:pt>
                <c:pt idx="289">
                  <c:v>120.88258299886141</c:v>
                </c:pt>
                <c:pt idx="290">
                  <c:v>120.88258299886141</c:v>
                </c:pt>
                <c:pt idx="291">
                  <c:v>120.25030276124293</c:v>
                </c:pt>
                <c:pt idx="292">
                  <c:v>120.19092833694229</c:v>
                </c:pt>
                <c:pt idx="293">
                  <c:v>120.09893724008587</c:v>
                </c:pt>
                <c:pt idx="294">
                  <c:v>119.78666280098693</c:v>
                </c:pt>
                <c:pt idx="295">
                  <c:v>120.45977428054563</c:v>
                </c:pt>
                <c:pt idx="296">
                  <c:v>120.45977428054563</c:v>
                </c:pt>
                <c:pt idx="297">
                  <c:v>120.45977428054563</c:v>
                </c:pt>
                <c:pt idx="298">
                  <c:v>121.21170938544749</c:v>
                </c:pt>
                <c:pt idx="299">
                  <c:v>122.1941960443224</c:v>
                </c:pt>
                <c:pt idx="300">
                  <c:v>121.64079983329253</c:v>
                </c:pt>
                <c:pt idx="301">
                  <c:v>121.46998511109294</c:v>
                </c:pt>
                <c:pt idx="302">
                  <c:v>121.60383427106261</c:v>
                </c:pt>
                <c:pt idx="303">
                  <c:v>121.60383427106261</c:v>
                </c:pt>
                <c:pt idx="304">
                  <c:v>121.60383427106261</c:v>
                </c:pt>
                <c:pt idx="305">
                  <c:v>121.72874404670219</c:v>
                </c:pt>
                <c:pt idx="306">
                  <c:v>122.1620625817304</c:v>
                </c:pt>
                <c:pt idx="307">
                  <c:v>121.59018358958558</c:v>
                </c:pt>
                <c:pt idx="308">
                  <c:v>122.13313038514849</c:v>
                </c:pt>
                <c:pt idx="309">
                  <c:v>121.00441231098181</c:v>
                </c:pt>
                <c:pt idx="310">
                  <c:v>121.00441231098181</c:v>
                </c:pt>
                <c:pt idx="311">
                  <c:v>121.00441231098181</c:v>
                </c:pt>
                <c:pt idx="312">
                  <c:v>121.13952989710643</c:v>
                </c:pt>
                <c:pt idx="313">
                  <c:v>120.99788897647065</c:v>
                </c:pt>
                <c:pt idx="314">
                  <c:v>121.29554631416497</c:v>
                </c:pt>
                <c:pt idx="315">
                  <c:v>120.76661260755193</c:v>
                </c:pt>
                <c:pt idx="316">
                  <c:v>120.37418571570942</c:v>
                </c:pt>
                <c:pt idx="317">
                  <c:v>120.37418571570942</c:v>
                </c:pt>
                <c:pt idx="318">
                  <c:v>120.37418571570942</c:v>
                </c:pt>
                <c:pt idx="319">
                  <c:v>121.29162023320914</c:v>
                </c:pt>
                <c:pt idx="320">
                  <c:v>121.98321449388281</c:v>
                </c:pt>
                <c:pt idx="321">
                  <c:v>121.39671840033337</c:v>
                </c:pt>
                <c:pt idx="322">
                  <c:v>121.4053557784361</c:v>
                </c:pt>
                <c:pt idx="323">
                  <c:v>121.52042015106346</c:v>
                </c:pt>
                <c:pt idx="324">
                  <c:v>121.52042015106346</c:v>
                </c:pt>
                <c:pt idx="325">
                  <c:v>121.52042015106346</c:v>
                </c:pt>
                <c:pt idx="326">
                  <c:v>121.52042015106346</c:v>
                </c:pt>
                <c:pt idx="327">
                  <c:v>120.80194733615402</c:v>
                </c:pt>
                <c:pt idx="328">
                  <c:v>120.92848794542138</c:v>
                </c:pt>
                <c:pt idx="329">
                  <c:v>121.67583255566724</c:v>
                </c:pt>
                <c:pt idx="330">
                  <c:v>121.40499337096325</c:v>
                </c:pt>
                <c:pt idx="331">
                  <c:v>121.40499337096325</c:v>
                </c:pt>
                <c:pt idx="332">
                  <c:v>121.40499337096325</c:v>
                </c:pt>
                <c:pt idx="333">
                  <c:v>120.6555347171258</c:v>
                </c:pt>
                <c:pt idx="334">
                  <c:v>120.5318933676412</c:v>
                </c:pt>
                <c:pt idx="335">
                  <c:v>121.10546359465928</c:v>
                </c:pt>
                <c:pt idx="336">
                  <c:v>121.28352646631571</c:v>
                </c:pt>
                <c:pt idx="337">
                  <c:v>120.55991954554101</c:v>
                </c:pt>
                <c:pt idx="338">
                  <c:v>120.55991954554101</c:v>
                </c:pt>
                <c:pt idx="339">
                  <c:v>120.55991954554101</c:v>
                </c:pt>
                <c:pt idx="340">
                  <c:v>120.35056882872922</c:v>
                </c:pt>
                <c:pt idx="341">
                  <c:v>120.7166607775452</c:v>
                </c:pt>
                <c:pt idx="342">
                  <c:v>121.28594251613464</c:v>
                </c:pt>
                <c:pt idx="343">
                  <c:v>120.97922499161928</c:v>
                </c:pt>
                <c:pt idx="344">
                  <c:v>120.51455821019026</c:v>
                </c:pt>
                <c:pt idx="345">
                  <c:v>120.51455821019026</c:v>
                </c:pt>
                <c:pt idx="346">
                  <c:v>120.51455821019026</c:v>
                </c:pt>
                <c:pt idx="347">
                  <c:v>121.14007350831569</c:v>
                </c:pt>
                <c:pt idx="348">
                  <c:v>120.77839085041927</c:v>
                </c:pt>
                <c:pt idx="349">
                  <c:v>119.22426680438144</c:v>
                </c:pt>
                <c:pt idx="350">
                  <c:v>119.17008688719157</c:v>
                </c:pt>
                <c:pt idx="351">
                  <c:v>119.17008688719157</c:v>
                </c:pt>
                <c:pt idx="352">
                  <c:v>119.17008688719157</c:v>
                </c:pt>
                <c:pt idx="353">
                  <c:v>119.17008688719157</c:v>
                </c:pt>
                <c:pt idx="354">
                  <c:v>118.00651729438655</c:v>
                </c:pt>
                <c:pt idx="355">
                  <c:v>119.31245262277304</c:v>
                </c:pt>
                <c:pt idx="356">
                  <c:v>119.16730842989976</c:v>
                </c:pt>
                <c:pt idx="357">
                  <c:v>119.0063391107124</c:v>
                </c:pt>
                <c:pt idx="358">
                  <c:v>117.60370138832256</c:v>
                </c:pt>
                <c:pt idx="359">
                  <c:v>117.60370138832256</c:v>
                </c:pt>
                <c:pt idx="360">
                  <c:v>117.60370138832256</c:v>
                </c:pt>
                <c:pt idx="361">
                  <c:v>117.13692056330196</c:v>
                </c:pt>
                <c:pt idx="362">
                  <c:v>117.0808078062569</c:v>
                </c:pt>
                <c:pt idx="363">
                  <c:v>117.3876461332632</c:v>
                </c:pt>
                <c:pt idx="364">
                  <c:v>116.89918126111755</c:v>
                </c:pt>
                <c:pt idx="365">
                  <c:v>117.49618717137942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104-4288-A086-8F7F37EE1EB7}"/>
            </c:ext>
          </c:extLst>
        </c:ser>
        <c:ser>
          <c:idx val="3"/>
          <c:order val="2"/>
          <c:tx>
            <c:strRef>
              <c:f>'[chartbook_hodaat_ribit.xlsm]איור 21 נתונים'!$K$2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'[chartbook_hodaat_ribit.xlsm]איור 21 נתונים'!$H$3:$H$3999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21 נתונים'!$K$3:$K$3999</c:f>
              <c:numCache>
                <c:formatCode>0.00</c:formatCode>
                <c:ptCount val="3997"/>
                <c:pt idx="0">
                  <c:v>100</c:v>
                </c:pt>
                <c:pt idx="1">
                  <c:v>100.36632891660172</c:v>
                </c:pt>
                <c:pt idx="2">
                  <c:v>100.36632891660172</c:v>
                </c:pt>
                <c:pt idx="3">
                  <c:v>100.36632891660172</c:v>
                </c:pt>
                <c:pt idx="4">
                  <c:v>99.762832646698598</c:v>
                </c:pt>
                <c:pt idx="5">
                  <c:v>100.09130386371228</c:v>
                </c:pt>
                <c:pt idx="6">
                  <c:v>99.507849905355755</c:v>
                </c:pt>
                <c:pt idx="7">
                  <c:v>99.218349849682681</c:v>
                </c:pt>
                <c:pt idx="8">
                  <c:v>100.16813272464091</c:v>
                </c:pt>
                <c:pt idx="9">
                  <c:v>100.16813272464091</c:v>
                </c:pt>
                <c:pt idx="10">
                  <c:v>100.16813272464091</c:v>
                </c:pt>
                <c:pt idx="11">
                  <c:v>101.28048101547711</c:v>
                </c:pt>
                <c:pt idx="12">
                  <c:v>102.8226255428126</c:v>
                </c:pt>
                <c:pt idx="13">
                  <c:v>103.11101213673309</c:v>
                </c:pt>
                <c:pt idx="14">
                  <c:v>103.25019485580668</c:v>
                </c:pt>
                <c:pt idx="15">
                  <c:v>101.24930408640462</c:v>
                </c:pt>
                <c:pt idx="16">
                  <c:v>101.24930408640462</c:v>
                </c:pt>
                <c:pt idx="17">
                  <c:v>101.24930408640462</c:v>
                </c:pt>
                <c:pt idx="18">
                  <c:v>99.032401737000313</c:v>
                </c:pt>
                <c:pt idx="19">
                  <c:v>98.653824741120118</c:v>
                </c:pt>
                <c:pt idx="20">
                  <c:v>98.556953568644886</c:v>
                </c:pt>
                <c:pt idx="21">
                  <c:v>98.984522881638995</c:v>
                </c:pt>
                <c:pt idx="22">
                  <c:v>98.591470882975159</c:v>
                </c:pt>
                <c:pt idx="23">
                  <c:v>98.591470882975159</c:v>
                </c:pt>
                <c:pt idx="24">
                  <c:v>98.591470882975159</c:v>
                </c:pt>
                <c:pt idx="25">
                  <c:v>99.953234606391248</c:v>
                </c:pt>
                <c:pt idx="26">
                  <c:v>100.08016924618637</c:v>
                </c:pt>
                <c:pt idx="27">
                  <c:v>100.84066362320452</c:v>
                </c:pt>
                <c:pt idx="28">
                  <c:v>102.54091971940763</c:v>
                </c:pt>
                <c:pt idx="29">
                  <c:v>102.16011580002227</c:v>
                </c:pt>
                <c:pt idx="30">
                  <c:v>102.16011580002227</c:v>
                </c:pt>
                <c:pt idx="31">
                  <c:v>102.16011580002227</c:v>
                </c:pt>
                <c:pt idx="32">
                  <c:v>100.82284823516312</c:v>
                </c:pt>
                <c:pt idx="33">
                  <c:v>101.4508406636232</c:v>
                </c:pt>
                <c:pt idx="34">
                  <c:v>101.56886760939761</c:v>
                </c:pt>
                <c:pt idx="35">
                  <c:v>101.70248301970825</c:v>
                </c:pt>
                <c:pt idx="36">
                  <c:v>100.59681549938757</c:v>
                </c:pt>
                <c:pt idx="37">
                  <c:v>100.59681549938757</c:v>
                </c:pt>
                <c:pt idx="38">
                  <c:v>100.59681549938757</c:v>
                </c:pt>
                <c:pt idx="39">
                  <c:v>101.50428682774744</c:v>
                </c:pt>
                <c:pt idx="40">
                  <c:v>101.94967152878294</c:v>
                </c:pt>
                <c:pt idx="41">
                  <c:v>101.91070036744233</c:v>
                </c:pt>
                <c:pt idx="42">
                  <c:v>102.10889655940312</c:v>
                </c:pt>
                <c:pt idx="43">
                  <c:v>101.86059458857582</c:v>
                </c:pt>
                <c:pt idx="44">
                  <c:v>101.86059458857582</c:v>
                </c:pt>
                <c:pt idx="45">
                  <c:v>101.86059458857582</c:v>
                </c:pt>
                <c:pt idx="46">
                  <c:v>102.29150428682769</c:v>
                </c:pt>
                <c:pt idx="47">
                  <c:v>100.83175592918379</c:v>
                </c:pt>
                <c:pt idx="48">
                  <c:v>100.51664625320115</c:v>
                </c:pt>
                <c:pt idx="49">
                  <c:v>99.170470994321278</c:v>
                </c:pt>
                <c:pt idx="50">
                  <c:v>99.88085959247293</c:v>
                </c:pt>
                <c:pt idx="51">
                  <c:v>99.88085959247293</c:v>
                </c:pt>
                <c:pt idx="52">
                  <c:v>99.88085959247293</c:v>
                </c:pt>
                <c:pt idx="53">
                  <c:v>99.622536465872344</c:v>
                </c:pt>
                <c:pt idx="54">
                  <c:v>101.16356753145524</c:v>
                </c:pt>
                <c:pt idx="55">
                  <c:v>101.69802917269786</c:v>
                </c:pt>
                <c:pt idx="56">
                  <c:v>101.70136955795562</c:v>
                </c:pt>
                <c:pt idx="57">
                  <c:v>101.46308874290162</c:v>
                </c:pt>
                <c:pt idx="58">
                  <c:v>101.46308874290162</c:v>
                </c:pt>
                <c:pt idx="59">
                  <c:v>101.46308874290162</c:v>
                </c:pt>
                <c:pt idx="60">
                  <c:v>102.26032735775519</c:v>
                </c:pt>
                <c:pt idx="61">
                  <c:v>102.24362543146636</c:v>
                </c:pt>
                <c:pt idx="62">
                  <c:v>101.38960026723075</c:v>
                </c:pt>
                <c:pt idx="63">
                  <c:v>100.80280592361645</c:v>
                </c:pt>
                <c:pt idx="64">
                  <c:v>100.60126934639788</c:v>
                </c:pt>
                <c:pt idx="65">
                  <c:v>100.60126934639788</c:v>
                </c:pt>
                <c:pt idx="66">
                  <c:v>100.60126934639788</c:v>
                </c:pt>
                <c:pt idx="67">
                  <c:v>100.77830976505952</c:v>
                </c:pt>
                <c:pt idx="68">
                  <c:v>100.49883086515973</c:v>
                </c:pt>
                <c:pt idx="69">
                  <c:v>99.121478677207378</c:v>
                </c:pt>
                <c:pt idx="70">
                  <c:v>98.533570871840482</c:v>
                </c:pt>
                <c:pt idx="71">
                  <c:v>97.997995768845271</c:v>
                </c:pt>
                <c:pt idx="72">
                  <c:v>97.997995768845271</c:v>
                </c:pt>
                <c:pt idx="73">
                  <c:v>97.997995768845271</c:v>
                </c:pt>
                <c:pt idx="74">
                  <c:v>99.629217236387845</c:v>
                </c:pt>
                <c:pt idx="75">
                  <c:v>100.48435586237605</c:v>
                </c:pt>
                <c:pt idx="76">
                  <c:v>98.001336154103029</c:v>
                </c:pt>
                <c:pt idx="77">
                  <c:v>97.498051441932901</c:v>
                </c:pt>
                <c:pt idx="78">
                  <c:v>94.544037412314822</c:v>
                </c:pt>
                <c:pt idx="79">
                  <c:v>94.544037412314822</c:v>
                </c:pt>
                <c:pt idx="80">
                  <c:v>94.544037412314822</c:v>
                </c:pt>
                <c:pt idx="81">
                  <c:v>93.414987195189781</c:v>
                </c:pt>
                <c:pt idx="82">
                  <c:v>93.696693018594743</c:v>
                </c:pt>
                <c:pt idx="83">
                  <c:v>94.326912370559995</c:v>
                </c:pt>
                <c:pt idx="84">
                  <c:v>94.331366217570348</c:v>
                </c:pt>
                <c:pt idx="85">
                  <c:v>94.035185391381717</c:v>
                </c:pt>
                <c:pt idx="86">
                  <c:v>94.035185391381717</c:v>
                </c:pt>
                <c:pt idx="87">
                  <c:v>94.035185391381717</c:v>
                </c:pt>
                <c:pt idx="88">
                  <c:v>94.354748914374696</c:v>
                </c:pt>
                <c:pt idx="89">
                  <c:v>95.473777975726449</c:v>
                </c:pt>
                <c:pt idx="90">
                  <c:v>95.30341832758036</c:v>
                </c:pt>
                <c:pt idx="91">
                  <c:v>94.869168244070721</c:v>
                </c:pt>
                <c:pt idx="92">
                  <c:v>95.287829863044095</c:v>
                </c:pt>
                <c:pt idx="93">
                  <c:v>95.287829863044095</c:v>
                </c:pt>
                <c:pt idx="94">
                  <c:v>95.287829863044095</c:v>
                </c:pt>
                <c:pt idx="95">
                  <c:v>96.110678098207217</c:v>
                </c:pt>
                <c:pt idx="96">
                  <c:v>95.587351074490485</c:v>
                </c:pt>
                <c:pt idx="97">
                  <c:v>96.072820398619186</c:v>
                </c:pt>
                <c:pt idx="98">
                  <c:v>95.580670303974927</c:v>
                </c:pt>
                <c:pt idx="99">
                  <c:v>94.986081728092515</c:v>
                </c:pt>
                <c:pt idx="100">
                  <c:v>94.986081728092515</c:v>
                </c:pt>
                <c:pt idx="101">
                  <c:v>94.986081728092515</c:v>
                </c:pt>
                <c:pt idx="102">
                  <c:v>95.086293285825505</c:v>
                </c:pt>
                <c:pt idx="103">
                  <c:v>95.923616523772282</c:v>
                </c:pt>
                <c:pt idx="104">
                  <c:v>96.60505511635661</c:v>
                </c:pt>
                <c:pt idx="105">
                  <c:v>97.908918828638093</c:v>
                </c:pt>
                <c:pt idx="106">
                  <c:v>97.745239951007534</c:v>
                </c:pt>
                <c:pt idx="107">
                  <c:v>97.745239951007534</c:v>
                </c:pt>
                <c:pt idx="108">
                  <c:v>97.745239951007534</c:v>
                </c:pt>
                <c:pt idx="109">
                  <c:v>97.120587907805216</c:v>
                </c:pt>
                <c:pt idx="110">
                  <c:v>97.672864937089258</c:v>
                </c:pt>
                <c:pt idx="111">
                  <c:v>97.178487918939837</c:v>
                </c:pt>
                <c:pt idx="112">
                  <c:v>95.607393386037032</c:v>
                </c:pt>
                <c:pt idx="113">
                  <c:v>95.356864491704542</c:v>
                </c:pt>
                <c:pt idx="114">
                  <c:v>95.356864491704542</c:v>
                </c:pt>
                <c:pt idx="115">
                  <c:v>95.356864491704542</c:v>
                </c:pt>
                <c:pt idx="116">
                  <c:v>94.770070148090255</c:v>
                </c:pt>
                <c:pt idx="117">
                  <c:v>94.790112459636845</c:v>
                </c:pt>
                <c:pt idx="118">
                  <c:v>94.774523995100594</c:v>
                </c:pt>
                <c:pt idx="119">
                  <c:v>93.810266117358708</c:v>
                </c:pt>
                <c:pt idx="120">
                  <c:v>93.708941097873137</c:v>
                </c:pt>
                <c:pt idx="121">
                  <c:v>93.708941097873137</c:v>
                </c:pt>
                <c:pt idx="122">
                  <c:v>93.708941097873137</c:v>
                </c:pt>
                <c:pt idx="123">
                  <c:v>93.803585346843192</c:v>
                </c:pt>
                <c:pt idx="124">
                  <c:v>94.049660394165315</c:v>
                </c:pt>
                <c:pt idx="125">
                  <c:v>94.775637456853204</c:v>
                </c:pt>
                <c:pt idx="126">
                  <c:v>95.584010689232684</c:v>
                </c:pt>
                <c:pt idx="127">
                  <c:v>96.010466540474184</c:v>
                </c:pt>
                <c:pt idx="128">
                  <c:v>96.010466540474184</c:v>
                </c:pt>
                <c:pt idx="129">
                  <c:v>96.010466540474184</c:v>
                </c:pt>
                <c:pt idx="130">
                  <c:v>95.967041532123218</c:v>
                </c:pt>
                <c:pt idx="131">
                  <c:v>96.697472441821475</c:v>
                </c:pt>
                <c:pt idx="132">
                  <c:v>97.03262442935069</c:v>
                </c:pt>
                <c:pt idx="133">
                  <c:v>98.176149649259372</c:v>
                </c:pt>
                <c:pt idx="134">
                  <c:v>98.108228482351464</c:v>
                </c:pt>
                <c:pt idx="135">
                  <c:v>98.108228482351464</c:v>
                </c:pt>
                <c:pt idx="136">
                  <c:v>98.108228482351464</c:v>
                </c:pt>
                <c:pt idx="137">
                  <c:v>97.810934194410265</c:v>
                </c:pt>
                <c:pt idx="138">
                  <c:v>98.619307426789732</c:v>
                </c:pt>
                <c:pt idx="139">
                  <c:v>98.733993987306377</c:v>
                </c:pt>
                <c:pt idx="140">
                  <c:v>99.837434584121866</c:v>
                </c:pt>
                <c:pt idx="141">
                  <c:v>99.763946108451009</c:v>
                </c:pt>
                <c:pt idx="142">
                  <c:v>99.763946108451009</c:v>
                </c:pt>
                <c:pt idx="143">
                  <c:v>99.763946108451009</c:v>
                </c:pt>
                <c:pt idx="144">
                  <c:v>98.998997884422508</c:v>
                </c:pt>
                <c:pt idx="145">
                  <c:v>99.640351853913643</c:v>
                </c:pt>
                <c:pt idx="146">
                  <c:v>99.976617303195454</c:v>
                </c:pt>
                <c:pt idx="147">
                  <c:v>99.601380692573031</c:v>
                </c:pt>
                <c:pt idx="148">
                  <c:v>99.463311435252024</c:v>
                </c:pt>
                <c:pt idx="149">
                  <c:v>99.463311435252024</c:v>
                </c:pt>
                <c:pt idx="150">
                  <c:v>99.463311435252024</c:v>
                </c:pt>
                <c:pt idx="151">
                  <c:v>100.44983854804569</c:v>
                </c:pt>
                <c:pt idx="152">
                  <c:v>101.17247522547582</c:v>
                </c:pt>
                <c:pt idx="153">
                  <c:v>101.56552722413966</c:v>
                </c:pt>
                <c:pt idx="154">
                  <c:v>102.07437924507275</c:v>
                </c:pt>
                <c:pt idx="155">
                  <c:v>101.98418884311305</c:v>
                </c:pt>
                <c:pt idx="156">
                  <c:v>101.98418884311305</c:v>
                </c:pt>
                <c:pt idx="157">
                  <c:v>101.98418884311305</c:v>
                </c:pt>
                <c:pt idx="158">
                  <c:v>101.66907916713043</c:v>
                </c:pt>
                <c:pt idx="159">
                  <c:v>101.23928293063116</c:v>
                </c:pt>
                <c:pt idx="160">
                  <c:v>101.65905801135715</c:v>
                </c:pt>
                <c:pt idx="161">
                  <c:v>101.90513305867928</c:v>
                </c:pt>
                <c:pt idx="162">
                  <c:v>102.31266006012679</c:v>
                </c:pt>
                <c:pt idx="163">
                  <c:v>102.31266006012679</c:v>
                </c:pt>
                <c:pt idx="164">
                  <c:v>102.31266006012679</c:v>
                </c:pt>
                <c:pt idx="165">
                  <c:v>102.77140630219338</c:v>
                </c:pt>
                <c:pt idx="166">
                  <c:v>102.41621200311755</c:v>
                </c:pt>
                <c:pt idx="167">
                  <c:v>102.62554281260425</c:v>
                </c:pt>
                <c:pt idx="168">
                  <c:v>103.05867943436131</c:v>
                </c:pt>
                <c:pt idx="169">
                  <c:v>103.56975837879956</c:v>
                </c:pt>
                <c:pt idx="170">
                  <c:v>103.56975837879956</c:v>
                </c:pt>
                <c:pt idx="171">
                  <c:v>103.56975837879956</c:v>
                </c:pt>
                <c:pt idx="172">
                  <c:v>104.15877964591904</c:v>
                </c:pt>
                <c:pt idx="173">
                  <c:v>104.00623538581438</c:v>
                </c:pt>
                <c:pt idx="174">
                  <c:v>104.86360093530776</c:v>
                </c:pt>
                <c:pt idx="175">
                  <c:v>105.29117024830185</c:v>
                </c:pt>
                <c:pt idx="176">
                  <c:v>104.55739895334582</c:v>
                </c:pt>
                <c:pt idx="177">
                  <c:v>104.55739895334582</c:v>
                </c:pt>
                <c:pt idx="178">
                  <c:v>104.55739895334582</c:v>
                </c:pt>
                <c:pt idx="179">
                  <c:v>105.06402405077374</c:v>
                </c:pt>
                <c:pt idx="180">
                  <c:v>105.29339717180702</c:v>
                </c:pt>
                <c:pt idx="181">
                  <c:v>105.88464536243167</c:v>
                </c:pt>
                <c:pt idx="182">
                  <c:v>106.01492038748457</c:v>
                </c:pt>
                <c:pt idx="183">
                  <c:v>105.05734328025819</c:v>
                </c:pt>
                <c:pt idx="184">
                  <c:v>105.05734328025819</c:v>
                </c:pt>
                <c:pt idx="185">
                  <c:v>105.05734328025819</c:v>
                </c:pt>
                <c:pt idx="186">
                  <c:v>104.70103551942978</c:v>
                </c:pt>
                <c:pt idx="187">
                  <c:v>104.26121812715721</c:v>
                </c:pt>
                <c:pt idx="188">
                  <c:v>104.49504509520085</c:v>
                </c:pt>
                <c:pt idx="189">
                  <c:v>104.26121812715721</c:v>
                </c:pt>
                <c:pt idx="190">
                  <c:v>103.67108339828515</c:v>
                </c:pt>
                <c:pt idx="191">
                  <c:v>103.67108339828515</c:v>
                </c:pt>
                <c:pt idx="192">
                  <c:v>103.67108339828515</c:v>
                </c:pt>
                <c:pt idx="193">
                  <c:v>104.04409308540238</c:v>
                </c:pt>
                <c:pt idx="194">
                  <c:v>104.27569312994086</c:v>
                </c:pt>
                <c:pt idx="195">
                  <c:v>104.09753924952665</c:v>
                </c:pt>
                <c:pt idx="196">
                  <c:v>102.76583899343045</c:v>
                </c:pt>
                <c:pt idx="197">
                  <c:v>103.12214675425886</c:v>
                </c:pt>
                <c:pt idx="198">
                  <c:v>103.12214675425886</c:v>
                </c:pt>
                <c:pt idx="199">
                  <c:v>103.12214675425886</c:v>
                </c:pt>
                <c:pt idx="200">
                  <c:v>104.49838548045862</c:v>
                </c:pt>
                <c:pt idx="201">
                  <c:v>104.66206435808918</c:v>
                </c:pt>
                <c:pt idx="202">
                  <c:v>105.05734328025819</c:v>
                </c:pt>
                <c:pt idx="203">
                  <c:v>107.24863600935296</c:v>
                </c:pt>
                <c:pt idx="204">
                  <c:v>107.51252644471651</c:v>
                </c:pt>
                <c:pt idx="205">
                  <c:v>107.51252644471651</c:v>
                </c:pt>
                <c:pt idx="206">
                  <c:v>107.51252644471651</c:v>
                </c:pt>
                <c:pt idx="207">
                  <c:v>108.2674535129717</c:v>
                </c:pt>
                <c:pt idx="208">
                  <c:v>108.34873622091068</c:v>
                </c:pt>
                <c:pt idx="209">
                  <c:v>107.66841109007892</c:v>
                </c:pt>
                <c:pt idx="210">
                  <c:v>107.77418995657484</c:v>
                </c:pt>
                <c:pt idx="211">
                  <c:v>107.90891882863809</c:v>
                </c:pt>
                <c:pt idx="212">
                  <c:v>107.90891882863809</c:v>
                </c:pt>
                <c:pt idx="213">
                  <c:v>107.90891882863809</c:v>
                </c:pt>
                <c:pt idx="214">
                  <c:v>107.52811490925272</c:v>
                </c:pt>
                <c:pt idx="215">
                  <c:v>108.04142077719617</c:v>
                </c:pt>
                <c:pt idx="216">
                  <c:v>108.21289388709484</c:v>
                </c:pt>
                <c:pt idx="217">
                  <c:v>107.94677652822612</c:v>
                </c:pt>
                <c:pt idx="218">
                  <c:v>106.71083398285255</c:v>
                </c:pt>
                <c:pt idx="219">
                  <c:v>106.71083398285255</c:v>
                </c:pt>
                <c:pt idx="220">
                  <c:v>106.71083398285255</c:v>
                </c:pt>
                <c:pt idx="221">
                  <c:v>107.46576105110773</c:v>
                </c:pt>
                <c:pt idx="222">
                  <c:v>107.46798797461292</c:v>
                </c:pt>
                <c:pt idx="223">
                  <c:v>107.9189399844114</c:v>
                </c:pt>
                <c:pt idx="224">
                  <c:v>107.25865716512622</c:v>
                </c:pt>
                <c:pt idx="225">
                  <c:v>107.0715955906913</c:v>
                </c:pt>
                <c:pt idx="226">
                  <c:v>107.0715955906913</c:v>
                </c:pt>
                <c:pt idx="227">
                  <c:v>107.0715955906913</c:v>
                </c:pt>
                <c:pt idx="228">
                  <c:v>106.66963589800675</c:v>
                </c:pt>
                <c:pt idx="229">
                  <c:v>106.27324351408514</c:v>
                </c:pt>
                <c:pt idx="230">
                  <c:v>106.69190513305853</c:v>
                </c:pt>
                <c:pt idx="231">
                  <c:v>107.20966484801232</c:v>
                </c:pt>
                <c:pt idx="232">
                  <c:v>106.94020710388583</c:v>
                </c:pt>
                <c:pt idx="233">
                  <c:v>106.94020710388583</c:v>
                </c:pt>
                <c:pt idx="234">
                  <c:v>106.94020710388583</c:v>
                </c:pt>
                <c:pt idx="235">
                  <c:v>107.19407638347609</c:v>
                </c:pt>
                <c:pt idx="236">
                  <c:v>106.6362320454291</c:v>
                </c:pt>
                <c:pt idx="237">
                  <c:v>106.10399732769164</c:v>
                </c:pt>
                <c:pt idx="238">
                  <c:v>106.71974167687326</c:v>
                </c:pt>
                <c:pt idx="239">
                  <c:v>107.09052444048532</c:v>
                </c:pt>
                <c:pt idx="240">
                  <c:v>107.09052444048532</c:v>
                </c:pt>
                <c:pt idx="241">
                  <c:v>107.09052444048532</c:v>
                </c:pt>
                <c:pt idx="242">
                  <c:v>108.15722079946541</c:v>
                </c:pt>
                <c:pt idx="243">
                  <c:v>109.41431911813817</c:v>
                </c:pt>
                <c:pt idx="244">
                  <c:v>109.40095757710709</c:v>
                </c:pt>
                <c:pt idx="245">
                  <c:v>109.0813940541141</c:v>
                </c:pt>
                <c:pt idx="246">
                  <c:v>108.89210555617402</c:v>
                </c:pt>
                <c:pt idx="247">
                  <c:v>108.89210555617402</c:v>
                </c:pt>
                <c:pt idx="248">
                  <c:v>108.89210555617402</c:v>
                </c:pt>
                <c:pt idx="249">
                  <c:v>109.09252867164</c:v>
                </c:pt>
                <c:pt idx="250">
                  <c:v>110.03117692907237</c:v>
                </c:pt>
                <c:pt idx="251">
                  <c:v>109.75837879968812</c:v>
                </c:pt>
                <c:pt idx="252">
                  <c:v>109.12704598597027</c:v>
                </c:pt>
                <c:pt idx="253">
                  <c:v>108.92662287050427</c:v>
                </c:pt>
                <c:pt idx="254">
                  <c:v>108.92662287050427</c:v>
                </c:pt>
                <c:pt idx="255">
                  <c:v>108.92662287050427</c:v>
                </c:pt>
                <c:pt idx="256">
                  <c:v>109.68823070927502</c:v>
                </c:pt>
                <c:pt idx="257">
                  <c:v>110.29952121144628</c:v>
                </c:pt>
                <c:pt idx="258">
                  <c:v>110.79946553835865</c:v>
                </c:pt>
                <c:pt idx="259">
                  <c:v>111.38514642022035</c:v>
                </c:pt>
                <c:pt idx="260">
                  <c:v>111.6100656942433</c:v>
                </c:pt>
                <c:pt idx="261">
                  <c:v>111.6100656942433</c:v>
                </c:pt>
                <c:pt idx="262">
                  <c:v>111.6100656942433</c:v>
                </c:pt>
                <c:pt idx="263">
                  <c:v>112.4852466317781</c:v>
                </c:pt>
                <c:pt idx="264">
                  <c:v>113.02193519652589</c:v>
                </c:pt>
                <c:pt idx="265">
                  <c:v>112.30709275136388</c:v>
                </c:pt>
                <c:pt idx="266">
                  <c:v>110.05233270237157</c:v>
                </c:pt>
                <c:pt idx="267">
                  <c:v>110.86404632000881</c:v>
                </c:pt>
                <c:pt idx="268">
                  <c:v>110.86404632000881</c:v>
                </c:pt>
                <c:pt idx="269">
                  <c:v>110.86404632000881</c:v>
                </c:pt>
                <c:pt idx="270">
                  <c:v>111.75370226032726</c:v>
                </c:pt>
                <c:pt idx="271">
                  <c:v>111.84389266228695</c:v>
                </c:pt>
                <c:pt idx="272">
                  <c:v>111.90624652043192</c:v>
                </c:pt>
                <c:pt idx="273">
                  <c:v>112.96626210889646</c:v>
                </c:pt>
                <c:pt idx="274">
                  <c:v>113.23906023828073</c:v>
                </c:pt>
                <c:pt idx="275">
                  <c:v>113.23906023828073</c:v>
                </c:pt>
                <c:pt idx="276">
                  <c:v>113.23906023828073</c:v>
                </c:pt>
                <c:pt idx="277">
                  <c:v>113.03752366106217</c:v>
                </c:pt>
                <c:pt idx="278">
                  <c:v>112.65671974167678</c:v>
                </c:pt>
                <c:pt idx="279">
                  <c:v>111.9396503730096</c:v>
                </c:pt>
                <c:pt idx="280">
                  <c:v>112.28927736332248</c:v>
                </c:pt>
                <c:pt idx="281">
                  <c:v>113.02527558178367</c:v>
                </c:pt>
                <c:pt idx="282">
                  <c:v>113.02527558178367</c:v>
                </c:pt>
                <c:pt idx="283">
                  <c:v>113.02527558178367</c:v>
                </c:pt>
                <c:pt idx="284">
                  <c:v>113.30475448168346</c:v>
                </c:pt>
                <c:pt idx="285">
                  <c:v>113.11546598374336</c:v>
                </c:pt>
                <c:pt idx="286">
                  <c:v>113.09987751920711</c:v>
                </c:pt>
                <c:pt idx="287">
                  <c:v>113.4695468210666</c:v>
                </c:pt>
                <c:pt idx="288">
                  <c:v>113.37156218683879</c:v>
                </c:pt>
                <c:pt idx="289">
                  <c:v>113.37156218683879</c:v>
                </c:pt>
                <c:pt idx="290">
                  <c:v>113.37156218683879</c:v>
                </c:pt>
                <c:pt idx="291">
                  <c:v>112.33938314218895</c:v>
                </c:pt>
                <c:pt idx="292">
                  <c:v>112.43514085291159</c:v>
                </c:pt>
                <c:pt idx="293">
                  <c:v>112.87050439817382</c:v>
                </c:pt>
                <c:pt idx="294">
                  <c:v>111.75147533682207</c:v>
                </c:pt>
                <c:pt idx="295">
                  <c:v>111.69357532568746</c:v>
                </c:pt>
                <c:pt idx="296">
                  <c:v>111.69357532568746</c:v>
                </c:pt>
                <c:pt idx="297">
                  <c:v>111.69357532568746</c:v>
                </c:pt>
                <c:pt idx="298">
                  <c:v>112.78810822848224</c:v>
                </c:pt>
                <c:pt idx="299">
                  <c:v>112.31154659837422</c:v>
                </c:pt>
                <c:pt idx="300">
                  <c:v>112.06658501280469</c:v>
                </c:pt>
                <c:pt idx="301">
                  <c:v>112.32713506291046</c:v>
                </c:pt>
                <c:pt idx="302">
                  <c:v>112.64558512415086</c:v>
                </c:pt>
                <c:pt idx="303">
                  <c:v>112.64558512415086</c:v>
                </c:pt>
                <c:pt idx="304">
                  <c:v>112.64558512415086</c:v>
                </c:pt>
                <c:pt idx="305">
                  <c:v>113.47400066807691</c:v>
                </c:pt>
                <c:pt idx="306">
                  <c:v>113.20342946219782</c:v>
                </c:pt>
                <c:pt idx="307">
                  <c:v>112.69346397951216</c:v>
                </c:pt>
                <c:pt idx="308">
                  <c:v>112.90724863600921</c:v>
                </c:pt>
                <c:pt idx="309">
                  <c:v>112.54871395167562</c:v>
                </c:pt>
                <c:pt idx="310">
                  <c:v>112.54871395167562</c:v>
                </c:pt>
                <c:pt idx="311">
                  <c:v>112.54871395167562</c:v>
                </c:pt>
                <c:pt idx="312">
                  <c:v>112.93174479456619</c:v>
                </c:pt>
                <c:pt idx="313">
                  <c:v>112.09442155661941</c:v>
                </c:pt>
                <c:pt idx="314">
                  <c:v>112.4429350851797</c:v>
                </c:pt>
                <c:pt idx="315">
                  <c:v>112.03206769847444</c:v>
                </c:pt>
                <c:pt idx="316">
                  <c:v>111.62231377352177</c:v>
                </c:pt>
                <c:pt idx="317">
                  <c:v>111.62231377352177</c:v>
                </c:pt>
                <c:pt idx="318">
                  <c:v>111.62231377352177</c:v>
                </c:pt>
                <c:pt idx="319">
                  <c:v>112.38058122703472</c:v>
                </c:pt>
                <c:pt idx="320">
                  <c:v>113.37267564859135</c:v>
                </c:pt>
                <c:pt idx="321">
                  <c:v>114.67542589912026</c:v>
                </c:pt>
                <c:pt idx="322">
                  <c:v>115.88019151542133</c:v>
                </c:pt>
                <c:pt idx="323">
                  <c:v>116.58501280481003</c:v>
                </c:pt>
                <c:pt idx="324">
                  <c:v>116.58501280481003</c:v>
                </c:pt>
                <c:pt idx="325">
                  <c:v>116.58501280481003</c:v>
                </c:pt>
                <c:pt idx="326">
                  <c:v>117.086070593475</c:v>
                </c:pt>
                <c:pt idx="327">
                  <c:v>117.27313216790991</c:v>
                </c:pt>
                <c:pt idx="328">
                  <c:v>118.04030731544357</c:v>
                </c:pt>
                <c:pt idx="329">
                  <c:v>117.9601380692572</c:v>
                </c:pt>
                <c:pt idx="330">
                  <c:v>118.04698808595913</c:v>
                </c:pt>
                <c:pt idx="331">
                  <c:v>118.04698808595913</c:v>
                </c:pt>
                <c:pt idx="332">
                  <c:v>118.04698808595913</c:v>
                </c:pt>
                <c:pt idx="333">
                  <c:v>118.50239394276792</c:v>
                </c:pt>
                <c:pt idx="334">
                  <c:v>118.21512081060003</c:v>
                </c:pt>
                <c:pt idx="335">
                  <c:v>118.28192851575534</c:v>
                </c:pt>
                <c:pt idx="336">
                  <c:v>119.02349404297949</c:v>
                </c:pt>
                <c:pt idx="337">
                  <c:v>118.3576439149314</c:v>
                </c:pt>
                <c:pt idx="338">
                  <c:v>118.3576439149314</c:v>
                </c:pt>
                <c:pt idx="339">
                  <c:v>118.3576439149314</c:v>
                </c:pt>
                <c:pt idx="340">
                  <c:v>118.72063244627535</c:v>
                </c:pt>
                <c:pt idx="341">
                  <c:v>119.02906135174244</c:v>
                </c:pt>
                <c:pt idx="342">
                  <c:v>119.13706714174357</c:v>
                </c:pt>
                <c:pt idx="343">
                  <c:v>118.48012470771617</c:v>
                </c:pt>
                <c:pt idx="344">
                  <c:v>118.83531900679202</c:v>
                </c:pt>
                <c:pt idx="345">
                  <c:v>118.83531900679202</c:v>
                </c:pt>
                <c:pt idx="346">
                  <c:v>118.83531900679202</c:v>
                </c:pt>
                <c:pt idx="347">
                  <c:v>119.73722302638895</c:v>
                </c:pt>
                <c:pt idx="348">
                  <c:v>120.0901904019596</c:v>
                </c:pt>
                <c:pt idx="349">
                  <c:v>119.02015365772178</c:v>
                </c:pt>
                <c:pt idx="350">
                  <c:v>117.60494377018142</c:v>
                </c:pt>
                <c:pt idx="351">
                  <c:v>116.11179155995983</c:v>
                </c:pt>
                <c:pt idx="352">
                  <c:v>116.11179155995983</c:v>
                </c:pt>
                <c:pt idx="353">
                  <c:v>116.11179155995983</c:v>
                </c:pt>
                <c:pt idx="354">
                  <c:v>117.31989756151869</c:v>
                </c:pt>
                <c:pt idx="355">
                  <c:v>117.19296292172355</c:v>
                </c:pt>
                <c:pt idx="356">
                  <c:v>118.05700924173244</c:v>
                </c:pt>
                <c:pt idx="357">
                  <c:v>118.39661507627201</c:v>
                </c:pt>
                <c:pt idx="358">
                  <c:v>117.97572653379345</c:v>
                </c:pt>
                <c:pt idx="359">
                  <c:v>117.97572653379345</c:v>
                </c:pt>
                <c:pt idx="360">
                  <c:v>117.97572653379345</c:v>
                </c:pt>
                <c:pt idx="361">
                  <c:v>118.43447277586004</c:v>
                </c:pt>
                <c:pt idx="362">
                  <c:v>119.42099988865371</c:v>
                </c:pt>
                <c:pt idx="363">
                  <c:v>119.76394610845107</c:v>
                </c:pt>
                <c:pt idx="364">
                  <c:v>120.52666740897439</c:v>
                </c:pt>
                <c:pt idx="365">
                  <c:v>120.8517982407303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104-4288-A086-8F7F37EE1EB7}"/>
            </c:ext>
          </c:extLst>
        </c:ser>
        <c:ser>
          <c:idx val="4"/>
          <c:order val="3"/>
          <c:tx>
            <c:strRef>
              <c:f>'[chartbook_hodaat_ribit.xlsm]איור 21 נתונים'!$L$2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'[chartbook_hodaat_ribit.xlsm]איור 21 נתונים'!$H$3:$H$3999</c:f>
              <c:numCache>
                <c:formatCode>m/d/yyyy</c:formatCode>
                <c:ptCount val="3997"/>
                <c:pt idx="0">
                  <c:v>42607</c:v>
                </c:pt>
                <c:pt idx="1">
                  <c:v>42608</c:v>
                </c:pt>
                <c:pt idx="2">
                  <c:v>42609</c:v>
                </c:pt>
                <c:pt idx="3">
                  <c:v>42610</c:v>
                </c:pt>
                <c:pt idx="4">
                  <c:v>42611</c:v>
                </c:pt>
                <c:pt idx="5">
                  <c:v>42612</c:v>
                </c:pt>
                <c:pt idx="6">
                  <c:v>42613</c:v>
                </c:pt>
                <c:pt idx="7">
                  <c:v>42614</c:v>
                </c:pt>
                <c:pt idx="8">
                  <c:v>42615</c:v>
                </c:pt>
                <c:pt idx="9">
                  <c:v>42616</c:v>
                </c:pt>
                <c:pt idx="10">
                  <c:v>42617</c:v>
                </c:pt>
                <c:pt idx="11">
                  <c:v>42618</c:v>
                </c:pt>
                <c:pt idx="12">
                  <c:v>42619</c:v>
                </c:pt>
                <c:pt idx="13">
                  <c:v>42620</c:v>
                </c:pt>
                <c:pt idx="14">
                  <c:v>42621</c:v>
                </c:pt>
                <c:pt idx="15">
                  <c:v>42622</c:v>
                </c:pt>
                <c:pt idx="16">
                  <c:v>42623</c:v>
                </c:pt>
                <c:pt idx="17">
                  <c:v>42624</c:v>
                </c:pt>
                <c:pt idx="18">
                  <c:v>42625</c:v>
                </c:pt>
                <c:pt idx="19">
                  <c:v>42626</c:v>
                </c:pt>
                <c:pt idx="20">
                  <c:v>42627</c:v>
                </c:pt>
                <c:pt idx="21">
                  <c:v>42628</c:v>
                </c:pt>
                <c:pt idx="22">
                  <c:v>42629</c:v>
                </c:pt>
                <c:pt idx="23">
                  <c:v>42630</c:v>
                </c:pt>
                <c:pt idx="24">
                  <c:v>42631</c:v>
                </c:pt>
                <c:pt idx="25">
                  <c:v>42632</c:v>
                </c:pt>
                <c:pt idx="26">
                  <c:v>42633</c:v>
                </c:pt>
                <c:pt idx="27">
                  <c:v>42634</c:v>
                </c:pt>
                <c:pt idx="28">
                  <c:v>42635</c:v>
                </c:pt>
                <c:pt idx="29">
                  <c:v>42636</c:v>
                </c:pt>
                <c:pt idx="30">
                  <c:v>42637</c:v>
                </c:pt>
                <c:pt idx="31">
                  <c:v>42638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42644</c:v>
                </c:pt>
                <c:pt idx="38">
                  <c:v>42645</c:v>
                </c:pt>
                <c:pt idx="39">
                  <c:v>42646</c:v>
                </c:pt>
                <c:pt idx="40">
                  <c:v>42647</c:v>
                </c:pt>
                <c:pt idx="41">
                  <c:v>42648</c:v>
                </c:pt>
                <c:pt idx="42">
                  <c:v>42649</c:v>
                </c:pt>
                <c:pt idx="43">
                  <c:v>42650</c:v>
                </c:pt>
                <c:pt idx="44">
                  <c:v>42651</c:v>
                </c:pt>
                <c:pt idx="45">
                  <c:v>42652</c:v>
                </c:pt>
                <c:pt idx="46">
                  <c:v>42653</c:v>
                </c:pt>
                <c:pt idx="47">
                  <c:v>42654</c:v>
                </c:pt>
                <c:pt idx="48">
                  <c:v>42655</c:v>
                </c:pt>
                <c:pt idx="49">
                  <c:v>42656</c:v>
                </c:pt>
                <c:pt idx="50">
                  <c:v>42657</c:v>
                </c:pt>
                <c:pt idx="51">
                  <c:v>42658</c:v>
                </c:pt>
                <c:pt idx="52">
                  <c:v>42659</c:v>
                </c:pt>
                <c:pt idx="53">
                  <c:v>42660</c:v>
                </c:pt>
                <c:pt idx="54">
                  <c:v>42661</c:v>
                </c:pt>
                <c:pt idx="55">
                  <c:v>42662</c:v>
                </c:pt>
                <c:pt idx="56">
                  <c:v>42663</c:v>
                </c:pt>
                <c:pt idx="57">
                  <c:v>42664</c:v>
                </c:pt>
                <c:pt idx="58">
                  <c:v>42665</c:v>
                </c:pt>
                <c:pt idx="59">
                  <c:v>42666</c:v>
                </c:pt>
                <c:pt idx="60">
                  <c:v>42667</c:v>
                </c:pt>
                <c:pt idx="61">
                  <c:v>42668</c:v>
                </c:pt>
                <c:pt idx="62">
                  <c:v>42669</c:v>
                </c:pt>
                <c:pt idx="63">
                  <c:v>42670</c:v>
                </c:pt>
                <c:pt idx="64">
                  <c:v>42671</c:v>
                </c:pt>
                <c:pt idx="65">
                  <c:v>42672</c:v>
                </c:pt>
                <c:pt idx="66">
                  <c:v>42673</c:v>
                </c:pt>
                <c:pt idx="67">
                  <c:v>42674</c:v>
                </c:pt>
                <c:pt idx="68">
                  <c:v>42675</c:v>
                </c:pt>
                <c:pt idx="69">
                  <c:v>42676</c:v>
                </c:pt>
                <c:pt idx="70">
                  <c:v>42677</c:v>
                </c:pt>
                <c:pt idx="71">
                  <c:v>42678</c:v>
                </c:pt>
                <c:pt idx="72">
                  <c:v>42679</c:v>
                </c:pt>
                <c:pt idx="73">
                  <c:v>42680</c:v>
                </c:pt>
                <c:pt idx="74">
                  <c:v>42681</c:v>
                </c:pt>
                <c:pt idx="75">
                  <c:v>42682</c:v>
                </c:pt>
                <c:pt idx="76">
                  <c:v>42683</c:v>
                </c:pt>
                <c:pt idx="77">
                  <c:v>42684</c:v>
                </c:pt>
                <c:pt idx="78">
                  <c:v>42685</c:v>
                </c:pt>
                <c:pt idx="79">
                  <c:v>42686</c:v>
                </c:pt>
                <c:pt idx="80">
                  <c:v>42687</c:v>
                </c:pt>
                <c:pt idx="81">
                  <c:v>42688</c:v>
                </c:pt>
                <c:pt idx="82">
                  <c:v>42689</c:v>
                </c:pt>
                <c:pt idx="83">
                  <c:v>42690</c:v>
                </c:pt>
                <c:pt idx="84">
                  <c:v>42691</c:v>
                </c:pt>
                <c:pt idx="85">
                  <c:v>42692</c:v>
                </c:pt>
                <c:pt idx="86">
                  <c:v>42693</c:v>
                </c:pt>
                <c:pt idx="87">
                  <c:v>42694</c:v>
                </c:pt>
                <c:pt idx="88">
                  <c:v>42695</c:v>
                </c:pt>
                <c:pt idx="89">
                  <c:v>42696</c:v>
                </c:pt>
                <c:pt idx="90">
                  <c:v>42697</c:v>
                </c:pt>
                <c:pt idx="91">
                  <c:v>42698</c:v>
                </c:pt>
                <c:pt idx="92">
                  <c:v>42699</c:v>
                </c:pt>
                <c:pt idx="93">
                  <c:v>42700</c:v>
                </c:pt>
                <c:pt idx="94">
                  <c:v>42701</c:v>
                </c:pt>
                <c:pt idx="95">
                  <c:v>42702</c:v>
                </c:pt>
                <c:pt idx="96">
                  <c:v>42703</c:v>
                </c:pt>
                <c:pt idx="97">
                  <c:v>42704</c:v>
                </c:pt>
                <c:pt idx="98">
                  <c:v>42705</c:v>
                </c:pt>
                <c:pt idx="99">
                  <c:v>42706</c:v>
                </c:pt>
                <c:pt idx="100">
                  <c:v>42707</c:v>
                </c:pt>
                <c:pt idx="101">
                  <c:v>42708</c:v>
                </c:pt>
                <c:pt idx="102">
                  <c:v>42709</c:v>
                </c:pt>
                <c:pt idx="103">
                  <c:v>42710</c:v>
                </c:pt>
                <c:pt idx="104">
                  <c:v>42711</c:v>
                </c:pt>
                <c:pt idx="105">
                  <c:v>42712</c:v>
                </c:pt>
                <c:pt idx="106">
                  <c:v>42713</c:v>
                </c:pt>
                <c:pt idx="107">
                  <c:v>42714</c:v>
                </c:pt>
                <c:pt idx="108">
                  <c:v>42715</c:v>
                </c:pt>
                <c:pt idx="109">
                  <c:v>42716</c:v>
                </c:pt>
                <c:pt idx="110">
                  <c:v>42717</c:v>
                </c:pt>
                <c:pt idx="111">
                  <c:v>42718</c:v>
                </c:pt>
                <c:pt idx="112">
                  <c:v>42719</c:v>
                </c:pt>
                <c:pt idx="113">
                  <c:v>42720</c:v>
                </c:pt>
                <c:pt idx="114">
                  <c:v>42721</c:v>
                </c:pt>
                <c:pt idx="115">
                  <c:v>42722</c:v>
                </c:pt>
                <c:pt idx="116">
                  <c:v>42723</c:v>
                </c:pt>
                <c:pt idx="117">
                  <c:v>42724</c:v>
                </c:pt>
                <c:pt idx="118">
                  <c:v>42725</c:v>
                </c:pt>
                <c:pt idx="119">
                  <c:v>42726</c:v>
                </c:pt>
                <c:pt idx="120">
                  <c:v>42727</c:v>
                </c:pt>
                <c:pt idx="121">
                  <c:v>42728</c:v>
                </c:pt>
                <c:pt idx="122">
                  <c:v>42729</c:v>
                </c:pt>
                <c:pt idx="123">
                  <c:v>42730</c:v>
                </c:pt>
                <c:pt idx="124">
                  <c:v>42731</c:v>
                </c:pt>
                <c:pt idx="125">
                  <c:v>42732</c:v>
                </c:pt>
                <c:pt idx="126">
                  <c:v>42733</c:v>
                </c:pt>
                <c:pt idx="127">
                  <c:v>42734</c:v>
                </c:pt>
                <c:pt idx="128">
                  <c:v>42735</c:v>
                </c:pt>
                <c:pt idx="129">
                  <c:v>42736</c:v>
                </c:pt>
                <c:pt idx="130">
                  <c:v>42737</c:v>
                </c:pt>
                <c:pt idx="131">
                  <c:v>42738</c:v>
                </c:pt>
                <c:pt idx="132">
                  <c:v>42739</c:v>
                </c:pt>
                <c:pt idx="133">
                  <c:v>42740</c:v>
                </c:pt>
                <c:pt idx="134">
                  <c:v>42741</c:v>
                </c:pt>
                <c:pt idx="135">
                  <c:v>42742</c:v>
                </c:pt>
                <c:pt idx="136">
                  <c:v>42743</c:v>
                </c:pt>
                <c:pt idx="137">
                  <c:v>42744</c:v>
                </c:pt>
                <c:pt idx="138">
                  <c:v>42745</c:v>
                </c:pt>
                <c:pt idx="139">
                  <c:v>42746</c:v>
                </c:pt>
                <c:pt idx="140">
                  <c:v>42747</c:v>
                </c:pt>
                <c:pt idx="141">
                  <c:v>42748</c:v>
                </c:pt>
                <c:pt idx="142">
                  <c:v>42749</c:v>
                </c:pt>
                <c:pt idx="143">
                  <c:v>42750</c:v>
                </c:pt>
                <c:pt idx="144">
                  <c:v>42751</c:v>
                </c:pt>
                <c:pt idx="145">
                  <c:v>42752</c:v>
                </c:pt>
                <c:pt idx="146">
                  <c:v>42753</c:v>
                </c:pt>
                <c:pt idx="147">
                  <c:v>42754</c:v>
                </c:pt>
                <c:pt idx="148">
                  <c:v>42755</c:v>
                </c:pt>
                <c:pt idx="149">
                  <c:v>42756</c:v>
                </c:pt>
                <c:pt idx="150">
                  <c:v>42757</c:v>
                </c:pt>
                <c:pt idx="151">
                  <c:v>42758</c:v>
                </c:pt>
                <c:pt idx="152">
                  <c:v>42759</c:v>
                </c:pt>
                <c:pt idx="153">
                  <c:v>42760</c:v>
                </c:pt>
                <c:pt idx="154">
                  <c:v>42761</c:v>
                </c:pt>
                <c:pt idx="155">
                  <c:v>42762</c:v>
                </c:pt>
                <c:pt idx="156">
                  <c:v>42763</c:v>
                </c:pt>
                <c:pt idx="157">
                  <c:v>42764</c:v>
                </c:pt>
                <c:pt idx="158">
                  <c:v>42765</c:v>
                </c:pt>
                <c:pt idx="159">
                  <c:v>42766</c:v>
                </c:pt>
                <c:pt idx="160">
                  <c:v>42767</c:v>
                </c:pt>
                <c:pt idx="161">
                  <c:v>42768</c:v>
                </c:pt>
                <c:pt idx="162">
                  <c:v>42769</c:v>
                </c:pt>
                <c:pt idx="163">
                  <c:v>42770</c:v>
                </c:pt>
                <c:pt idx="164">
                  <c:v>42771</c:v>
                </c:pt>
                <c:pt idx="165">
                  <c:v>42772</c:v>
                </c:pt>
                <c:pt idx="166">
                  <c:v>42773</c:v>
                </c:pt>
                <c:pt idx="167">
                  <c:v>42774</c:v>
                </c:pt>
                <c:pt idx="168">
                  <c:v>42775</c:v>
                </c:pt>
                <c:pt idx="169">
                  <c:v>42776</c:v>
                </c:pt>
                <c:pt idx="170">
                  <c:v>42777</c:v>
                </c:pt>
                <c:pt idx="171">
                  <c:v>42778</c:v>
                </c:pt>
                <c:pt idx="172">
                  <c:v>42779</c:v>
                </c:pt>
                <c:pt idx="173">
                  <c:v>42780</c:v>
                </c:pt>
                <c:pt idx="174">
                  <c:v>42781</c:v>
                </c:pt>
                <c:pt idx="175">
                  <c:v>42782</c:v>
                </c:pt>
                <c:pt idx="176">
                  <c:v>42783</c:v>
                </c:pt>
                <c:pt idx="177">
                  <c:v>42784</c:v>
                </c:pt>
                <c:pt idx="178">
                  <c:v>42785</c:v>
                </c:pt>
                <c:pt idx="179">
                  <c:v>42786</c:v>
                </c:pt>
                <c:pt idx="180">
                  <c:v>42787</c:v>
                </c:pt>
                <c:pt idx="181">
                  <c:v>42788</c:v>
                </c:pt>
                <c:pt idx="182">
                  <c:v>42789</c:v>
                </c:pt>
                <c:pt idx="183">
                  <c:v>42790</c:v>
                </c:pt>
                <c:pt idx="184">
                  <c:v>42791</c:v>
                </c:pt>
                <c:pt idx="185">
                  <c:v>42792</c:v>
                </c:pt>
                <c:pt idx="186">
                  <c:v>42793</c:v>
                </c:pt>
                <c:pt idx="187">
                  <c:v>42794</c:v>
                </c:pt>
                <c:pt idx="188">
                  <c:v>42795</c:v>
                </c:pt>
                <c:pt idx="189">
                  <c:v>42796</c:v>
                </c:pt>
                <c:pt idx="190">
                  <c:v>42797</c:v>
                </c:pt>
                <c:pt idx="191">
                  <c:v>42798</c:v>
                </c:pt>
                <c:pt idx="192">
                  <c:v>42799</c:v>
                </c:pt>
                <c:pt idx="193">
                  <c:v>42800</c:v>
                </c:pt>
                <c:pt idx="194">
                  <c:v>42801</c:v>
                </c:pt>
                <c:pt idx="195">
                  <c:v>42802</c:v>
                </c:pt>
                <c:pt idx="196">
                  <c:v>42803</c:v>
                </c:pt>
                <c:pt idx="197">
                  <c:v>42804</c:v>
                </c:pt>
                <c:pt idx="198">
                  <c:v>42805</c:v>
                </c:pt>
                <c:pt idx="199">
                  <c:v>42806</c:v>
                </c:pt>
                <c:pt idx="200">
                  <c:v>42807</c:v>
                </c:pt>
                <c:pt idx="201">
                  <c:v>42808</c:v>
                </c:pt>
                <c:pt idx="202">
                  <c:v>42809</c:v>
                </c:pt>
                <c:pt idx="203">
                  <c:v>42810</c:v>
                </c:pt>
                <c:pt idx="204">
                  <c:v>42811</c:v>
                </c:pt>
                <c:pt idx="205">
                  <c:v>42812</c:v>
                </c:pt>
                <c:pt idx="206">
                  <c:v>42813</c:v>
                </c:pt>
                <c:pt idx="207">
                  <c:v>42814</c:v>
                </c:pt>
                <c:pt idx="208">
                  <c:v>42815</c:v>
                </c:pt>
                <c:pt idx="209">
                  <c:v>42816</c:v>
                </c:pt>
                <c:pt idx="210">
                  <c:v>42817</c:v>
                </c:pt>
                <c:pt idx="211">
                  <c:v>42818</c:v>
                </c:pt>
                <c:pt idx="212">
                  <c:v>42819</c:v>
                </c:pt>
                <c:pt idx="213">
                  <c:v>42820</c:v>
                </c:pt>
                <c:pt idx="214">
                  <c:v>42821</c:v>
                </c:pt>
                <c:pt idx="215">
                  <c:v>42822</c:v>
                </c:pt>
                <c:pt idx="216">
                  <c:v>42823</c:v>
                </c:pt>
                <c:pt idx="217">
                  <c:v>42824</c:v>
                </c:pt>
                <c:pt idx="218">
                  <c:v>42825</c:v>
                </c:pt>
                <c:pt idx="219">
                  <c:v>42826</c:v>
                </c:pt>
                <c:pt idx="220">
                  <c:v>42827</c:v>
                </c:pt>
                <c:pt idx="221">
                  <c:v>42828</c:v>
                </c:pt>
                <c:pt idx="222">
                  <c:v>42829</c:v>
                </c:pt>
                <c:pt idx="223">
                  <c:v>42830</c:v>
                </c:pt>
                <c:pt idx="224">
                  <c:v>42831</c:v>
                </c:pt>
                <c:pt idx="225">
                  <c:v>42832</c:v>
                </c:pt>
                <c:pt idx="226">
                  <c:v>42833</c:v>
                </c:pt>
                <c:pt idx="227">
                  <c:v>42834</c:v>
                </c:pt>
                <c:pt idx="228">
                  <c:v>42835</c:v>
                </c:pt>
                <c:pt idx="229">
                  <c:v>42836</c:v>
                </c:pt>
                <c:pt idx="230">
                  <c:v>42837</c:v>
                </c:pt>
                <c:pt idx="231">
                  <c:v>42838</c:v>
                </c:pt>
                <c:pt idx="232">
                  <c:v>42839</c:v>
                </c:pt>
                <c:pt idx="233">
                  <c:v>42840</c:v>
                </c:pt>
                <c:pt idx="234">
                  <c:v>42841</c:v>
                </c:pt>
                <c:pt idx="235">
                  <c:v>42842</c:v>
                </c:pt>
                <c:pt idx="236">
                  <c:v>42843</c:v>
                </c:pt>
                <c:pt idx="237">
                  <c:v>42844</c:v>
                </c:pt>
                <c:pt idx="238">
                  <c:v>42845</c:v>
                </c:pt>
                <c:pt idx="239">
                  <c:v>42846</c:v>
                </c:pt>
                <c:pt idx="240">
                  <c:v>42847</c:v>
                </c:pt>
                <c:pt idx="241">
                  <c:v>42848</c:v>
                </c:pt>
                <c:pt idx="242">
                  <c:v>42849</c:v>
                </c:pt>
                <c:pt idx="243">
                  <c:v>42850</c:v>
                </c:pt>
                <c:pt idx="244">
                  <c:v>42851</c:v>
                </c:pt>
                <c:pt idx="245">
                  <c:v>42852</c:v>
                </c:pt>
                <c:pt idx="246">
                  <c:v>42853</c:v>
                </c:pt>
                <c:pt idx="247">
                  <c:v>42854</c:v>
                </c:pt>
                <c:pt idx="248">
                  <c:v>42855</c:v>
                </c:pt>
                <c:pt idx="249">
                  <c:v>42856</c:v>
                </c:pt>
                <c:pt idx="250">
                  <c:v>42857</c:v>
                </c:pt>
                <c:pt idx="251">
                  <c:v>42858</c:v>
                </c:pt>
                <c:pt idx="252">
                  <c:v>42859</c:v>
                </c:pt>
                <c:pt idx="253">
                  <c:v>42860</c:v>
                </c:pt>
                <c:pt idx="254">
                  <c:v>42861</c:v>
                </c:pt>
                <c:pt idx="255">
                  <c:v>42862</c:v>
                </c:pt>
                <c:pt idx="256">
                  <c:v>42863</c:v>
                </c:pt>
                <c:pt idx="257">
                  <c:v>42864</c:v>
                </c:pt>
                <c:pt idx="258">
                  <c:v>42865</c:v>
                </c:pt>
                <c:pt idx="259">
                  <c:v>42866</c:v>
                </c:pt>
                <c:pt idx="260">
                  <c:v>42867</c:v>
                </c:pt>
                <c:pt idx="261">
                  <c:v>42868</c:v>
                </c:pt>
                <c:pt idx="262">
                  <c:v>42869</c:v>
                </c:pt>
                <c:pt idx="263">
                  <c:v>42870</c:v>
                </c:pt>
                <c:pt idx="264">
                  <c:v>42871</c:v>
                </c:pt>
                <c:pt idx="265">
                  <c:v>42872</c:v>
                </c:pt>
                <c:pt idx="266">
                  <c:v>42873</c:v>
                </c:pt>
                <c:pt idx="267">
                  <c:v>42874</c:v>
                </c:pt>
                <c:pt idx="268">
                  <c:v>42875</c:v>
                </c:pt>
                <c:pt idx="269">
                  <c:v>42876</c:v>
                </c:pt>
                <c:pt idx="270">
                  <c:v>42877</c:v>
                </c:pt>
                <c:pt idx="271">
                  <c:v>42878</c:v>
                </c:pt>
                <c:pt idx="272">
                  <c:v>42879</c:v>
                </c:pt>
                <c:pt idx="273">
                  <c:v>42880</c:v>
                </c:pt>
                <c:pt idx="274">
                  <c:v>42881</c:v>
                </c:pt>
                <c:pt idx="275">
                  <c:v>42882</c:v>
                </c:pt>
                <c:pt idx="276">
                  <c:v>42883</c:v>
                </c:pt>
                <c:pt idx="277">
                  <c:v>42884</c:v>
                </c:pt>
                <c:pt idx="278">
                  <c:v>42885</c:v>
                </c:pt>
                <c:pt idx="279">
                  <c:v>42886</c:v>
                </c:pt>
                <c:pt idx="280">
                  <c:v>42887</c:v>
                </c:pt>
                <c:pt idx="281">
                  <c:v>42888</c:v>
                </c:pt>
                <c:pt idx="282">
                  <c:v>42889</c:v>
                </c:pt>
                <c:pt idx="283">
                  <c:v>42890</c:v>
                </c:pt>
                <c:pt idx="284">
                  <c:v>42891</c:v>
                </c:pt>
                <c:pt idx="285">
                  <c:v>42892</c:v>
                </c:pt>
                <c:pt idx="286">
                  <c:v>42893</c:v>
                </c:pt>
                <c:pt idx="287">
                  <c:v>42894</c:v>
                </c:pt>
                <c:pt idx="288">
                  <c:v>42895</c:v>
                </c:pt>
                <c:pt idx="289">
                  <c:v>42896</c:v>
                </c:pt>
                <c:pt idx="290">
                  <c:v>42897</c:v>
                </c:pt>
                <c:pt idx="291">
                  <c:v>42898</c:v>
                </c:pt>
                <c:pt idx="292">
                  <c:v>42899</c:v>
                </c:pt>
                <c:pt idx="293">
                  <c:v>42900</c:v>
                </c:pt>
                <c:pt idx="294">
                  <c:v>42901</c:v>
                </c:pt>
                <c:pt idx="295">
                  <c:v>42902</c:v>
                </c:pt>
                <c:pt idx="296">
                  <c:v>42903</c:v>
                </c:pt>
                <c:pt idx="297">
                  <c:v>42904</c:v>
                </c:pt>
                <c:pt idx="298">
                  <c:v>42905</c:v>
                </c:pt>
                <c:pt idx="299">
                  <c:v>42906</c:v>
                </c:pt>
                <c:pt idx="300">
                  <c:v>42907</c:v>
                </c:pt>
                <c:pt idx="301">
                  <c:v>42908</c:v>
                </c:pt>
                <c:pt idx="302">
                  <c:v>42909</c:v>
                </c:pt>
                <c:pt idx="303">
                  <c:v>42910</c:v>
                </c:pt>
                <c:pt idx="304">
                  <c:v>42911</c:v>
                </c:pt>
                <c:pt idx="305">
                  <c:v>42912</c:v>
                </c:pt>
                <c:pt idx="306">
                  <c:v>42913</c:v>
                </c:pt>
                <c:pt idx="307">
                  <c:v>42914</c:v>
                </c:pt>
                <c:pt idx="308">
                  <c:v>42915</c:v>
                </c:pt>
                <c:pt idx="309">
                  <c:v>42916</c:v>
                </c:pt>
                <c:pt idx="310">
                  <c:v>42917</c:v>
                </c:pt>
                <c:pt idx="311">
                  <c:v>42918</c:v>
                </c:pt>
                <c:pt idx="312">
                  <c:v>42919</c:v>
                </c:pt>
                <c:pt idx="313">
                  <c:v>42920</c:v>
                </c:pt>
                <c:pt idx="314">
                  <c:v>42921</c:v>
                </c:pt>
                <c:pt idx="315">
                  <c:v>42922</c:v>
                </c:pt>
                <c:pt idx="316">
                  <c:v>42923</c:v>
                </c:pt>
                <c:pt idx="317">
                  <c:v>42924</c:v>
                </c:pt>
                <c:pt idx="318">
                  <c:v>42925</c:v>
                </c:pt>
                <c:pt idx="319">
                  <c:v>42926</c:v>
                </c:pt>
                <c:pt idx="320">
                  <c:v>42927</c:v>
                </c:pt>
                <c:pt idx="321">
                  <c:v>42928</c:v>
                </c:pt>
                <c:pt idx="322">
                  <c:v>42929</c:v>
                </c:pt>
                <c:pt idx="323">
                  <c:v>42930</c:v>
                </c:pt>
                <c:pt idx="324">
                  <c:v>42931</c:v>
                </c:pt>
                <c:pt idx="325">
                  <c:v>42932</c:v>
                </c:pt>
                <c:pt idx="326">
                  <c:v>42933</c:v>
                </c:pt>
                <c:pt idx="327">
                  <c:v>42934</c:v>
                </c:pt>
                <c:pt idx="328">
                  <c:v>42935</c:v>
                </c:pt>
                <c:pt idx="329">
                  <c:v>42936</c:v>
                </c:pt>
                <c:pt idx="330">
                  <c:v>42937</c:v>
                </c:pt>
                <c:pt idx="331">
                  <c:v>42938</c:v>
                </c:pt>
                <c:pt idx="332">
                  <c:v>42939</c:v>
                </c:pt>
                <c:pt idx="333">
                  <c:v>42940</c:v>
                </c:pt>
                <c:pt idx="334">
                  <c:v>42941</c:v>
                </c:pt>
                <c:pt idx="335">
                  <c:v>42942</c:v>
                </c:pt>
                <c:pt idx="336">
                  <c:v>42943</c:v>
                </c:pt>
                <c:pt idx="337">
                  <c:v>42944</c:v>
                </c:pt>
                <c:pt idx="338">
                  <c:v>42945</c:v>
                </c:pt>
                <c:pt idx="339">
                  <c:v>42946</c:v>
                </c:pt>
                <c:pt idx="340">
                  <c:v>42947</c:v>
                </c:pt>
                <c:pt idx="341">
                  <c:v>42948</c:v>
                </c:pt>
                <c:pt idx="342">
                  <c:v>42949</c:v>
                </c:pt>
                <c:pt idx="343">
                  <c:v>42950</c:v>
                </c:pt>
                <c:pt idx="344">
                  <c:v>42951</c:v>
                </c:pt>
                <c:pt idx="345">
                  <c:v>42952</c:v>
                </c:pt>
                <c:pt idx="346">
                  <c:v>42953</c:v>
                </c:pt>
                <c:pt idx="347">
                  <c:v>42954</c:v>
                </c:pt>
                <c:pt idx="348">
                  <c:v>42955</c:v>
                </c:pt>
                <c:pt idx="349">
                  <c:v>42956</c:v>
                </c:pt>
                <c:pt idx="350">
                  <c:v>42957</c:v>
                </c:pt>
                <c:pt idx="351">
                  <c:v>42958</c:v>
                </c:pt>
                <c:pt idx="352">
                  <c:v>42959</c:v>
                </c:pt>
                <c:pt idx="353">
                  <c:v>42960</c:v>
                </c:pt>
                <c:pt idx="354">
                  <c:v>42961</c:v>
                </c:pt>
                <c:pt idx="355">
                  <c:v>42962</c:v>
                </c:pt>
                <c:pt idx="356">
                  <c:v>42963</c:v>
                </c:pt>
                <c:pt idx="357">
                  <c:v>42964</c:v>
                </c:pt>
                <c:pt idx="358">
                  <c:v>42965</c:v>
                </c:pt>
                <c:pt idx="359">
                  <c:v>42966</c:v>
                </c:pt>
                <c:pt idx="360">
                  <c:v>42967</c:v>
                </c:pt>
                <c:pt idx="361">
                  <c:v>42968</c:v>
                </c:pt>
                <c:pt idx="362">
                  <c:v>42969</c:v>
                </c:pt>
                <c:pt idx="363">
                  <c:v>42970</c:v>
                </c:pt>
                <c:pt idx="364">
                  <c:v>42971</c:v>
                </c:pt>
                <c:pt idx="365">
                  <c:v>42972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'[chartbook_hodaat_ribit.xlsm]איור 21 נתונים'!$L$3:$L$3999</c:f>
              <c:numCache>
                <c:formatCode>0.00</c:formatCode>
                <c:ptCount val="3997"/>
                <c:pt idx="0">
                  <c:v>100</c:v>
                </c:pt>
                <c:pt idx="1">
                  <c:v>100.7587801947324</c:v>
                </c:pt>
                <c:pt idx="2">
                  <c:v>100.7587801947324</c:v>
                </c:pt>
                <c:pt idx="3">
                  <c:v>100.7587801947324</c:v>
                </c:pt>
                <c:pt idx="4">
                  <c:v>100.3618179931653</c:v>
                </c:pt>
                <c:pt idx="5">
                  <c:v>101.44124725122086</c:v>
                </c:pt>
                <c:pt idx="6">
                  <c:v>101.18620071024773</c:v>
                </c:pt>
                <c:pt idx="7">
                  <c:v>100.99742610511801</c:v>
                </c:pt>
                <c:pt idx="8">
                  <c:v>103.08097560322524</c:v>
                </c:pt>
                <c:pt idx="9">
                  <c:v>103.08097560322524</c:v>
                </c:pt>
                <c:pt idx="10">
                  <c:v>103.08097560322524</c:v>
                </c:pt>
                <c:pt idx="11">
                  <c:v>103.01135659991499</c:v>
                </c:pt>
                <c:pt idx="12">
                  <c:v>102.76032653990207</c:v>
                </c:pt>
                <c:pt idx="13">
                  <c:v>103.47994604527243</c:v>
                </c:pt>
                <c:pt idx="14">
                  <c:v>103.20816416696512</c:v>
                </c:pt>
                <c:pt idx="15">
                  <c:v>102.19266389752619</c:v>
                </c:pt>
                <c:pt idx="16">
                  <c:v>102.19266389752619</c:v>
                </c:pt>
                <c:pt idx="17">
                  <c:v>102.19266389752619</c:v>
                </c:pt>
                <c:pt idx="18">
                  <c:v>100.84312629489673</c:v>
                </c:pt>
                <c:pt idx="19">
                  <c:v>99.568563003524474</c:v>
                </c:pt>
                <c:pt idx="20">
                  <c:v>99.237203324307416</c:v>
                </c:pt>
                <c:pt idx="21">
                  <c:v>99.534088208616012</c:v>
                </c:pt>
                <c:pt idx="22">
                  <c:v>98.24479782038965</c:v>
                </c:pt>
                <c:pt idx="23">
                  <c:v>98.24479782038965</c:v>
                </c:pt>
                <c:pt idx="24">
                  <c:v>98.24479782038965</c:v>
                </c:pt>
                <c:pt idx="25">
                  <c:v>99.351338324926601</c:v>
                </c:pt>
                <c:pt idx="26">
                  <c:v>99.235864497320662</c:v>
                </c:pt>
                <c:pt idx="27">
                  <c:v>99.815576582577151</c:v>
                </c:pt>
                <c:pt idx="28">
                  <c:v>102.14212317877688</c:v>
                </c:pt>
                <c:pt idx="29">
                  <c:v>101.4934615037035</c:v>
                </c:pt>
                <c:pt idx="30">
                  <c:v>101.4934615037035</c:v>
                </c:pt>
                <c:pt idx="31">
                  <c:v>101.4934615037035</c:v>
                </c:pt>
                <c:pt idx="32">
                  <c:v>99.604711332166303</c:v>
                </c:pt>
                <c:pt idx="33">
                  <c:v>99.436019131837625</c:v>
                </c:pt>
                <c:pt idx="34">
                  <c:v>100.11446970736588</c:v>
                </c:pt>
                <c:pt idx="35">
                  <c:v>100.13020092446003</c:v>
                </c:pt>
                <c:pt idx="36">
                  <c:v>100.48699831642506</c:v>
                </c:pt>
                <c:pt idx="37">
                  <c:v>100.48699831642506</c:v>
                </c:pt>
                <c:pt idx="38">
                  <c:v>100.48699831642506</c:v>
                </c:pt>
                <c:pt idx="39">
                  <c:v>100.36181799316529</c:v>
                </c:pt>
                <c:pt idx="40">
                  <c:v>101.39940890788536</c:v>
                </c:pt>
                <c:pt idx="41">
                  <c:v>101.29163333545316</c:v>
                </c:pt>
                <c:pt idx="42">
                  <c:v>101.13432116451172</c:v>
                </c:pt>
                <c:pt idx="43">
                  <c:v>100.43110228972887</c:v>
                </c:pt>
                <c:pt idx="44">
                  <c:v>100.43110228972887</c:v>
                </c:pt>
                <c:pt idx="45">
                  <c:v>100.43110228972887</c:v>
                </c:pt>
                <c:pt idx="46">
                  <c:v>101.6089353313095</c:v>
                </c:pt>
                <c:pt idx="47">
                  <c:v>101.10453226405686</c:v>
                </c:pt>
                <c:pt idx="48">
                  <c:v>100.68079352275505</c:v>
                </c:pt>
                <c:pt idx="49">
                  <c:v>99.576595965444881</c:v>
                </c:pt>
                <c:pt idx="50">
                  <c:v>101.25515030006461</c:v>
                </c:pt>
                <c:pt idx="51">
                  <c:v>101.25515030006461</c:v>
                </c:pt>
                <c:pt idx="52">
                  <c:v>101.25515030006461</c:v>
                </c:pt>
                <c:pt idx="53">
                  <c:v>100.70388828827623</c:v>
                </c:pt>
                <c:pt idx="54">
                  <c:v>101.98481100783549</c:v>
                </c:pt>
                <c:pt idx="55">
                  <c:v>102.28437354611759</c:v>
                </c:pt>
                <c:pt idx="56">
                  <c:v>102.97688180500657</c:v>
                </c:pt>
                <c:pt idx="57">
                  <c:v>103.01102189316832</c:v>
                </c:pt>
                <c:pt idx="58">
                  <c:v>103.01102189316832</c:v>
                </c:pt>
                <c:pt idx="59">
                  <c:v>103.01102189316832</c:v>
                </c:pt>
                <c:pt idx="60">
                  <c:v>103.55358152954291</c:v>
                </c:pt>
                <c:pt idx="61">
                  <c:v>103.33769567793179</c:v>
                </c:pt>
                <c:pt idx="62">
                  <c:v>103.12247923981404</c:v>
                </c:pt>
                <c:pt idx="63">
                  <c:v>103.26272136667458</c:v>
                </c:pt>
                <c:pt idx="64">
                  <c:v>103.06424026589102</c:v>
                </c:pt>
                <c:pt idx="65">
                  <c:v>103.06424026589102</c:v>
                </c:pt>
                <c:pt idx="66">
                  <c:v>103.06424026589102</c:v>
                </c:pt>
                <c:pt idx="67">
                  <c:v>102.26127878059636</c:v>
                </c:pt>
                <c:pt idx="68">
                  <c:v>101.18687012374107</c:v>
                </c:pt>
                <c:pt idx="69">
                  <c:v>99.748300526493708</c:v>
                </c:pt>
                <c:pt idx="70">
                  <c:v>99.524716419708852</c:v>
                </c:pt>
                <c:pt idx="71">
                  <c:v>98.8901124279962</c:v>
                </c:pt>
                <c:pt idx="72">
                  <c:v>98.8901124279962</c:v>
                </c:pt>
                <c:pt idx="73">
                  <c:v>98.8901124279962</c:v>
                </c:pt>
                <c:pt idx="74">
                  <c:v>100.72263186609052</c:v>
                </c:pt>
                <c:pt idx="75">
                  <c:v>101.19624191264822</c:v>
                </c:pt>
                <c:pt idx="76">
                  <c:v>102.2960882822515</c:v>
                </c:pt>
                <c:pt idx="77">
                  <c:v>101.97142273796814</c:v>
                </c:pt>
                <c:pt idx="78">
                  <c:v>101.41681365871293</c:v>
                </c:pt>
                <c:pt idx="79">
                  <c:v>101.41681365871293</c:v>
                </c:pt>
                <c:pt idx="80">
                  <c:v>101.41681365871293</c:v>
                </c:pt>
                <c:pt idx="81">
                  <c:v>101.74415685696979</c:v>
                </c:pt>
                <c:pt idx="82">
                  <c:v>102.07618594968021</c:v>
                </c:pt>
                <c:pt idx="83">
                  <c:v>101.29431098942665</c:v>
                </c:pt>
                <c:pt idx="84">
                  <c:v>101.81076349955988</c:v>
                </c:pt>
                <c:pt idx="85">
                  <c:v>101.10921815851044</c:v>
                </c:pt>
                <c:pt idx="86">
                  <c:v>101.10921815851044</c:v>
                </c:pt>
                <c:pt idx="87">
                  <c:v>101.10921815851044</c:v>
                </c:pt>
                <c:pt idx="88">
                  <c:v>101.51555214898468</c:v>
                </c:pt>
                <c:pt idx="89">
                  <c:v>101.89577901321759</c:v>
                </c:pt>
                <c:pt idx="90">
                  <c:v>101.48777148900992</c:v>
                </c:pt>
                <c:pt idx="91">
                  <c:v>101.77093339670449</c:v>
                </c:pt>
                <c:pt idx="92">
                  <c:v>102.03133524562458</c:v>
                </c:pt>
                <c:pt idx="93">
                  <c:v>102.03133524562458</c:v>
                </c:pt>
                <c:pt idx="94">
                  <c:v>102.03133524562458</c:v>
                </c:pt>
                <c:pt idx="95">
                  <c:v>100.97433133959684</c:v>
                </c:pt>
                <c:pt idx="96">
                  <c:v>101.69796732592742</c:v>
                </c:pt>
                <c:pt idx="97">
                  <c:v>102.13944552480348</c:v>
                </c:pt>
                <c:pt idx="98">
                  <c:v>101.44894550639461</c:v>
                </c:pt>
                <c:pt idx="99">
                  <c:v>100.91843531290064</c:v>
                </c:pt>
                <c:pt idx="100">
                  <c:v>100.91843531290064</c:v>
                </c:pt>
                <c:pt idx="101">
                  <c:v>100.91843531290064</c:v>
                </c:pt>
                <c:pt idx="102">
                  <c:v>102.17760209392544</c:v>
                </c:pt>
                <c:pt idx="103">
                  <c:v>103.78452918475482</c:v>
                </c:pt>
                <c:pt idx="104">
                  <c:v>105.17289276999958</c:v>
                </c:pt>
                <c:pt idx="105">
                  <c:v>106.63054065180793</c:v>
                </c:pt>
                <c:pt idx="106">
                  <c:v>107.02382107916151</c:v>
                </c:pt>
                <c:pt idx="107">
                  <c:v>107.02382107916151</c:v>
                </c:pt>
                <c:pt idx="108">
                  <c:v>107.02382107916151</c:v>
                </c:pt>
                <c:pt idx="109">
                  <c:v>107.07637003839088</c:v>
                </c:pt>
                <c:pt idx="110">
                  <c:v>108.33486740592232</c:v>
                </c:pt>
                <c:pt idx="111">
                  <c:v>107.4981005392126</c:v>
                </c:pt>
                <c:pt idx="112">
                  <c:v>108.77099029685144</c:v>
                </c:pt>
                <c:pt idx="113">
                  <c:v>109.08896170620115</c:v>
                </c:pt>
                <c:pt idx="114">
                  <c:v>109.08896170620115</c:v>
                </c:pt>
                <c:pt idx="115">
                  <c:v>109.08896170620115</c:v>
                </c:pt>
                <c:pt idx="116">
                  <c:v>109.04243746841209</c:v>
                </c:pt>
                <c:pt idx="117">
                  <c:v>109.76406521426257</c:v>
                </c:pt>
                <c:pt idx="118">
                  <c:v>109.47420917163433</c:v>
                </c:pt>
                <c:pt idx="119">
                  <c:v>109.43270553504554</c:v>
                </c:pt>
                <c:pt idx="120">
                  <c:v>109.58198474406655</c:v>
                </c:pt>
                <c:pt idx="121">
                  <c:v>109.58198474406655</c:v>
                </c:pt>
                <c:pt idx="122">
                  <c:v>109.58198474406655</c:v>
                </c:pt>
                <c:pt idx="123">
                  <c:v>109.58198474406655</c:v>
                </c:pt>
                <c:pt idx="124">
                  <c:v>109.73461102055441</c:v>
                </c:pt>
                <c:pt idx="125">
                  <c:v>109.74097044874139</c:v>
                </c:pt>
                <c:pt idx="126">
                  <c:v>109.50801455304942</c:v>
                </c:pt>
                <c:pt idx="127">
                  <c:v>110.13592440982839</c:v>
                </c:pt>
                <c:pt idx="128">
                  <c:v>110.13592440982839</c:v>
                </c:pt>
                <c:pt idx="129">
                  <c:v>110.13592440982839</c:v>
                </c:pt>
                <c:pt idx="130">
                  <c:v>110.74341715505967</c:v>
                </c:pt>
                <c:pt idx="131">
                  <c:v>110.95595593920393</c:v>
                </c:pt>
                <c:pt idx="132">
                  <c:v>111.0396326258749</c:v>
                </c:pt>
                <c:pt idx="133">
                  <c:v>111.0044884174731</c:v>
                </c:pt>
                <c:pt idx="134">
                  <c:v>111.16180058841454</c:v>
                </c:pt>
                <c:pt idx="135">
                  <c:v>111.16180058841454</c:v>
                </c:pt>
                <c:pt idx="136">
                  <c:v>111.16180058841454</c:v>
                </c:pt>
                <c:pt idx="137">
                  <c:v>110.75345835746018</c:v>
                </c:pt>
                <c:pt idx="138">
                  <c:v>110.66107929537543</c:v>
                </c:pt>
                <c:pt idx="139">
                  <c:v>110.71898356255174</c:v>
                </c:pt>
                <c:pt idx="140">
                  <c:v>110.00806643259514</c:v>
                </c:pt>
                <c:pt idx="141">
                  <c:v>111.26790262711334</c:v>
                </c:pt>
                <c:pt idx="142">
                  <c:v>111.26790262711334</c:v>
                </c:pt>
                <c:pt idx="143">
                  <c:v>111.26790262711334</c:v>
                </c:pt>
                <c:pt idx="144">
                  <c:v>110.27014181524866</c:v>
                </c:pt>
                <c:pt idx="145">
                  <c:v>109.95250511264564</c:v>
                </c:pt>
                <c:pt idx="146">
                  <c:v>110.25240235767441</c:v>
                </c:pt>
                <c:pt idx="147">
                  <c:v>110.12956498164142</c:v>
                </c:pt>
                <c:pt idx="148">
                  <c:v>110.43448282787045</c:v>
                </c:pt>
                <c:pt idx="149">
                  <c:v>110.43448282787045</c:v>
                </c:pt>
                <c:pt idx="150">
                  <c:v>110.43448282787045</c:v>
                </c:pt>
                <c:pt idx="151">
                  <c:v>109.55085701662497</c:v>
                </c:pt>
                <c:pt idx="152">
                  <c:v>109.83502304455961</c:v>
                </c:pt>
                <c:pt idx="153">
                  <c:v>111.32848454826315</c:v>
                </c:pt>
                <c:pt idx="154">
                  <c:v>111.09352041209105</c:v>
                </c:pt>
                <c:pt idx="155">
                  <c:v>110.5646837523305</c:v>
                </c:pt>
                <c:pt idx="156">
                  <c:v>110.5646837523305</c:v>
                </c:pt>
                <c:pt idx="157">
                  <c:v>110.5646837523305</c:v>
                </c:pt>
                <c:pt idx="158">
                  <c:v>109.20543965404721</c:v>
                </c:pt>
                <c:pt idx="159">
                  <c:v>108.13303923767202</c:v>
                </c:pt>
                <c:pt idx="160">
                  <c:v>109.07825109030735</c:v>
                </c:pt>
                <c:pt idx="161">
                  <c:v>108.90052180781821</c:v>
                </c:pt>
                <c:pt idx="162">
                  <c:v>109.5531999638518</c:v>
                </c:pt>
                <c:pt idx="163">
                  <c:v>109.5531999638518</c:v>
                </c:pt>
                <c:pt idx="164">
                  <c:v>109.5531999638518</c:v>
                </c:pt>
                <c:pt idx="165">
                  <c:v>108.38842048539185</c:v>
                </c:pt>
                <c:pt idx="166">
                  <c:v>108.30139673125403</c:v>
                </c:pt>
                <c:pt idx="167">
                  <c:v>108.37938340323137</c:v>
                </c:pt>
                <c:pt idx="168">
                  <c:v>109.70984272129984</c:v>
                </c:pt>
                <c:pt idx="169">
                  <c:v>109.47688682560783</c:v>
                </c:pt>
                <c:pt idx="170">
                  <c:v>109.47688682560783</c:v>
                </c:pt>
                <c:pt idx="171">
                  <c:v>109.47688682560783</c:v>
                </c:pt>
                <c:pt idx="172">
                  <c:v>110.62827803420043</c:v>
                </c:pt>
                <c:pt idx="173">
                  <c:v>110.75078070348673</c:v>
                </c:pt>
                <c:pt idx="174">
                  <c:v>111.24681610207224</c:v>
                </c:pt>
                <c:pt idx="175">
                  <c:v>110.82274265402376</c:v>
                </c:pt>
                <c:pt idx="176">
                  <c:v>110.74810304951325</c:v>
                </c:pt>
                <c:pt idx="177">
                  <c:v>110.74810304951325</c:v>
                </c:pt>
                <c:pt idx="178">
                  <c:v>110.74810304951325</c:v>
                </c:pt>
                <c:pt idx="179">
                  <c:v>110.86792806482609</c:v>
                </c:pt>
                <c:pt idx="180">
                  <c:v>111.7696280403925</c:v>
                </c:pt>
                <c:pt idx="181">
                  <c:v>111.76761979991241</c:v>
                </c:pt>
                <c:pt idx="182">
                  <c:v>111.58989051742327</c:v>
                </c:pt>
                <c:pt idx="183">
                  <c:v>110.59012146507848</c:v>
                </c:pt>
                <c:pt idx="184">
                  <c:v>110.59012146507848</c:v>
                </c:pt>
                <c:pt idx="185">
                  <c:v>110.59012146507848</c:v>
                </c:pt>
                <c:pt idx="186">
                  <c:v>110.7645036801008</c:v>
                </c:pt>
                <c:pt idx="187">
                  <c:v>111.10958633593189</c:v>
                </c:pt>
                <c:pt idx="188">
                  <c:v>113.47228126077349</c:v>
                </c:pt>
                <c:pt idx="189">
                  <c:v>113.28852725684403</c:v>
                </c:pt>
                <c:pt idx="190">
                  <c:v>113.91375945964953</c:v>
                </c:pt>
                <c:pt idx="191">
                  <c:v>113.91375945964953</c:v>
                </c:pt>
                <c:pt idx="192">
                  <c:v>113.91375945964953</c:v>
                </c:pt>
                <c:pt idx="193">
                  <c:v>113.38057161218208</c:v>
                </c:pt>
                <c:pt idx="194">
                  <c:v>113.30225023345804</c:v>
                </c:pt>
                <c:pt idx="195">
                  <c:v>113.4528682694658</c:v>
                </c:pt>
                <c:pt idx="196">
                  <c:v>114.13131884499404</c:v>
                </c:pt>
                <c:pt idx="197">
                  <c:v>114.34486174937837</c:v>
                </c:pt>
                <c:pt idx="198">
                  <c:v>114.34486174937837</c:v>
                </c:pt>
                <c:pt idx="199">
                  <c:v>114.34486174937837</c:v>
                </c:pt>
                <c:pt idx="200">
                  <c:v>114.31875462313701</c:v>
                </c:pt>
                <c:pt idx="201">
                  <c:v>113.78121558796268</c:v>
                </c:pt>
                <c:pt idx="202">
                  <c:v>114.11224056043307</c:v>
                </c:pt>
                <c:pt idx="203">
                  <c:v>115.13778203227251</c:v>
                </c:pt>
                <c:pt idx="204">
                  <c:v>115.42060923322039</c:v>
                </c:pt>
                <c:pt idx="205">
                  <c:v>115.42060923322039</c:v>
                </c:pt>
                <c:pt idx="206">
                  <c:v>115.42060923322039</c:v>
                </c:pt>
                <c:pt idx="207">
                  <c:v>115.0547747590949</c:v>
                </c:pt>
                <c:pt idx="208">
                  <c:v>114.79169525620135</c:v>
                </c:pt>
                <c:pt idx="209">
                  <c:v>114.49313683815932</c:v>
                </c:pt>
                <c:pt idx="210">
                  <c:v>115.54679367672021</c:v>
                </c:pt>
                <c:pt idx="211">
                  <c:v>115.27802415913305</c:v>
                </c:pt>
                <c:pt idx="212">
                  <c:v>115.27802415913305</c:v>
                </c:pt>
                <c:pt idx="213">
                  <c:v>115.27802415913305</c:v>
                </c:pt>
                <c:pt idx="214">
                  <c:v>115.04339472970764</c:v>
                </c:pt>
                <c:pt idx="215">
                  <c:v>115.97823067319577</c:v>
                </c:pt>
                <c:pt idx="216">
                  <c:v>116.31963155481333</c:v>
                </c:pt>
                <c:pt idx="217">
                  <c:v>116.53083151197085</c:v>
                </c:pt>
                <c:pt idx="218">
                  <c:v>117.17848906680416</c:v>
                </c:pt>
                <c:pt idx="219">
                  <c:v>117.17848906680416</c:v>
                </c:pt>
                <c:pt idx="220">
                  <c:v>117.17848906680416</c:v>
                </c:pt>
                <c:pt idx="221">
                  <c:v>116.24164488283594</c:v>
                </c:pt>
                <c:pt idx="222">
                  <c:v>116.5335091659443</c:v>
                </c:pt>
                <c:pt idx="223">
                  <c:v>116.22959543995533</c:v>
                </c:pt>
                <c:pt idx="224">
                  <c:v>116.79826220257128</c:v>
                </c:pt>
                <c:pt idx="225">
                  <c:v>117.00678450575535</c:v>
                </c:pt>
                <c:pt idx="226">
                  <c:v>117.00678450575535</c:v>
                </c:pt>
                <c:pt idx="227">
                  <c:v>117.00678450575535</c:v>
                </c:pt>
                <c:pt idx="228">
                  <c:v>116.49267494284888</c:v>
                </c:pt>
                <c:pt idx="229">
                  <c:v>116.14457992629762</c:v>
                </c:pt>
                <c:pt idx="230">
                  <c:v>116.09336979405501</c:v>
                </c:pt>
                <c:pt idx="231">
                  <c:v>115.41558863202012</c:v>
                </c:pt>
                <c:pt idx="232">
                  <c:v>115.41558863202012</c:v>
                </c:pt>
                <c:pt idx="233">
                  <c:v>115.41558863202012</c:v>
                </c:pt>
                <c:pt idx="234">
                  <c:v>115.41558863202012</c:v>
                </c:pt>
                <c:pt idx="235">
                  <c:v>115.41558863202012</c:v>
                </c:pt>
                <c:pt idx="236">
                  <c:v>114.12763707078049</c:v>
                </c:pt>
                <c:pt idx="237">
                  <c:v>114.50284333381313</c:v>
                </c:pt>
                <c:pt idx="238">
                  <c:v>115.14012497949928</c:v>
                </c:pt>
                <c:pt idx="239">
                  <c:v>115.14815794141967</c:v>
                </c:pt>
                <c:pt idx="240">
                  <c:v>115.14815794141967</c:v>
                </c:pt>
                <c:pt idx="241">
                  <c:v>115.14815794141967</c:v>
                </c:pt>
                <c:pt idx="242">
                  <c:v>119.73732214520253</c:v>
                </c:pt>
                <c:pt idx="243">
                  <c:v>119.93078264478579</c:v>
                </c:pt>
                <c:pt idx="244">
                  <c:v>119.78183814251148</c:v>
                </c:pt>
                <c:pt idx="245">
                  <c:v>119.26572033912491</c:v>
                </c:pt>
                <c:pt idx="246">
                  <c:v>119.14187884285188</c:v>
                </c:pt>
                <c:pt idx="247">
                  <c:v>119.14187884285188</c:v>
                </c:pt>
                <c:pt idx="248">
                  <c:v>119.14187884285188</c:v>
                </c:pt>
                <c:pt idx="249">
                  <c:v>119.14187884285188</c:v>
                </c:pt>
                <c:pt idx="250">
                  <c:v>119.76510280517728</c:v>
                </c:pt>
                <c:pt idx="251">
                  <c:v>120.03420702951112</c:v>
                </c:pt>
                <c:pt idx="252">
                  <c:v>121.42759121595617</c:v>
                </c:pt>
                <c:pt idx="253">
                  <c:v>122.46216976995609</c:v>
                </c:pt>
                <c:pt idx="254">
                  <c:v>122.46216976995609</c:v>
                </c:pt>
                <c:pt idx="255">
                  <c:v>122.46216976995609</c:v>
                </c:pt>
                <c:pt idx="256">
                  <c:v>121.90387891648736</c:v>
                </c:pt>
                <c:pt idx="257">
                  <c:v>122.13716951892604</c:v>
                </c:pt>
                <c:pt idx="258">
                  <c:v>122.02537746553362</c:v>
                </c:pt>
                <c:pt idx="259">
                  <c:v>121.28266319464208</c:v>
                </c:pt>
                <c:pt idx="260">
                  <c:v>121.75024851975947</c:v>
                </c:pt>
                <c:pt idx="261">
                  <c:v>121.75024851975947</c:v>
                </c:pt>
                <c:pt idx="262">
                  <c:v>121.75024851975947</c:v>
                </c:pt>
                <c:pt idx="263">
                  <c:v>121.89618066131366</c:v>
                </c:pt>
                <c:pt idx="264">
                  <c:v>121.89651536806034</c:v>
                </c:pt>
                <c:pt idx="265">
                  <c:v>119.98667867148204</c:v>
                </c:pt>
                <c:pt idx="266">
                  <c:v>119.22990671722975</c:v>
                </c:pt>
                <c:pt idx="267">
                  <c:v>120.05964474225912</c:v>
                </c:pt>
                <c:pt idx="268">
                  <c:v>120.05964474225912</c:v>
                </c:pt>
                <c:pt idx="269">
                  <c:v>120.05964474225912</c:v>
                </c:pt>
                <c:pt idx="270">
                  <c:v>119.7088720717344</c:v>
                </c:pt>
                <c:pt idx="271">
                  <c:v>120.3280795530996</c:v>
                </c:pt>
                <c:pt idx="272">
                  <c:v>120.04659117913845</c:v>
                </c:pt>
                <c:pt idx="273">
                  <c:v>119.97730688257488</c:v>
                </c:pt>
                <c:pt idx="274">
                  <c:v>119.79221405165868</c:v>
                </c:pt>
                <c:pt idx="275">
                  <c:v>119.79221405165868</c:v>
                </c:pt>
                <c:pt idx="276">
                  <c:v>119.79221405165868</c:v>
                </c:pt>
                <c:pt idx="277">
                  <c:v>119.78987110443188</c:v>
                </c:pt>
                <c:pt idx="278">
                  <c:v>119.19643604256133</c:v>
                </c:pt>
                <c:pt idx="279">
                  <c:v>118.97452546950991</c:v>
                </c:pt>
                <c:pt idx="280">
                  <c:v>119.39056595563798</c:v>
                </c:pt>
                <c:pt idx="281">
                  <c:v>120.22063868741404</c:v>
                </c:pt>
                <c:pt idx="282">
                  <c:v>120.22063868741404</c:v>
                </c:pt>
                <c:pt idx="283">
                  <c:v>120.22063868741404</c:v>
                </c:pt>
                <c:pt idx="284">
                  <c:v>119.80995350923291</c:v>
                </c:pt>
                <c:pt idx="285">
                  <c:v>118.96080249289587</c:v>
                </c:pt>
                <c:pt idx="286">
                  <c:v>118.78206909016667</c:v>
                </c:pt>
                <c:pt idx="287">
                  <c:v>119.28546803717924</c:v>
                </c:pt>
                <c:pt idx="288">
                  <c:v>120.02818230807081</c:v>
                </c:pt>
                <c:pt idx="289">
                  <c:v>120.02818230807081</c:v>
                </c:pt>
                <c:pt idx="290">
                  <c:v>120.02818230807081</c:v>
                </c:pt>
                <c:pt idx="291">
                  <c:v>118.61839749103824</c:v>
                </c:pt>
                <c:pt idx="292">
                  <c:v>119.08430928242221</c:v>
                </c:pt>
                <c:pt idx="293">
                  <c:v>118.72550364997709</c:v>
                </c:pt>
                <c:pt idx="294">
                  <c:v>117.99952471641971</c:v>
                </c:pt>
                <c:pt idx="295">
                  <c:v>118.61605454381143</c:v>
                </c:pt>
                <c:pt idx="296">
                  <c:v>118.61605454381143</c:v>
                </c:pt>
                <c:pt idx="297">
                  <c:v>118.61605454381143</c:v>
                </c:pt>
                <c:pt idx="298">
                  <c:v>119.81095762947291</c:v>
                </c:pt>
                <c:pt idx="299">
                  <c:v>119.17769246474698</c:v>
                </c:pt>
                <c:pt idx="300">
                  <c:v>118.96649250758945</c:v>
                </c:pt>
                <c:pt idx="301">
                  <c:v>119.01368615887189</c:v>
                </c:pt>
                <c:pt idx="302">
                  <c:v>118.60936040887773</c:v>
                </c:pt>
                <c:pt idx="303">
                  <c:v>118.60936040887773</c:v>
                </c:pt>
                <c:pt idx="304">
                  <c:v>118.60936040887773</c:v>
                </c:pt>
                <c:pt idx="305">
                  <c:v>119.21451020688224</c:v>
                </c:pt>
                <c:pt idx="306">
                  <c:v>118.42995759265519</c:v>
                </c:pt>
                <c:pt idx="307">
                  <c:v>118.342264425024</c:v>
                </c:pt>
                <c:pt idx="308">
                  <c:v>116.18775709661979</c:v>
                </c:pt>
                <c:pt idx="309">
                  <c:v>115.20204572763573</c:v>
                </c:pt>
                <c:pt idx="310">
                  <c:v>115.20204572763573</c:v>
                </c:pt>
                <c:pt idx="311">
                  <c:v>115.20204572763573</c:v>
                </c:pt>
                <c:pt idx="312">
                  <c:v>116.87323651382842</c:v>
                </c:pt>
                <c:pt idx="313">
                  <c:v>116.46020838842048</c:v>
                </c:pt>
                <c:pt idx="314">
                  <c:v>116.424729473272</c:v>
                </c:pt>
                <c:pt idx="315">
                  <c:v>115.87748394244383</c:v>
                </c:pt>
                <c:pt idx="316">
                  <c:v>115.93706174335357</c:v>
                </c:pt>
                <c:pt idx="317">
                  <c:v>115.93706174335357</c:v>
                </c:pt>
                <c:pt idx="318">
                  <c:v>115.93706174335357</c:v>
                </c:pt>
                <c:pt idx="319">
                  <c:v>116.41301473713806</c:v>
                </c:pt>
                <c:pt idx="320">
                  <c:v>115.95848297514132</c:v>
                </c:pt>
                <c:pt idx="321">
                  <c:v>117.65711971456207</c:v>
                </c:pt>
                <c:pt idx="322">
                  <c:v>118.07885021538378</c:v>
                </c:pt>
                <c:pt idx="323">
                  <c:v>118.01559064026054</c:v>
                </c:pt>
                <c:pt idx="324">
                  <c:v>118.01559064026054</c:v>
                </c:pt>
                <c:pt idx="325">
                  <c:v>118.01559064026054</c:v>
                </c:pt>
                <c:pt idx="326">
                  <c:v>117.69460687019068</c:v>
                </c:pt>
                <c:pt idx="327">
                  <c:v>116.43376655543246</c:v>
                </c:pt>
                <c:pt idx="328">
                  <c:v>117.15673312826968</c:v>
                </c:pt>
                <c:pt idx="329">
                  <c:v>117.13029129528164</c:v>
                </c:pt>
                <c:pt idx="330">
                  <c:v>115.531062459626</c:v>
                </c:pt>
                <c:pt idx="331">
                  <c:v>115.531062459626</c:v>
                </c:pt>
                <c:pt idx="332">
                  <c:v>115.531062459626</c:v>
                </c:pt>
                <c:pt idx="333">
                  <c:v>115.57992964464185</c:v>
                </c:pt>
                <c:pt idx="334">
                  <c:v>116.26172728763693</c:v>
                </c:pt>
                <c:pt idx="335">
                  <c:v>116.85248469553399</c:v>
                </c:pt>
                <c:pt idx="336">
                  <c:v>116.91775251113734</c:v>
                </c:pt>
                <c:pt idx="337">
                  <c:v>116.06726266781357</c:v>
                </c:pt>
                <c:pt idx="338">
                  <c:v>116.06726266781357</c:v>
                </c:pt>
                <c:pt idx="339">
                  <c:v>116.06726266781357</c:v>
                </c:pt>
                <c:pt idx="340">
                  <c:v>115.45240637415526</c:v>
                </c:pt>
                <c:pt idx="341">
                  <c:v>116.3905893851102</c:v>
                </c:pt>
                <c:pt idx="342">
                  <c:v>115.78577429385243</c:v>
                </c:pt>
                <c:pt idx="343">
                  <c:v>116.02174255026455</c:v>
                </c:pt>
                <c:pt idx="344">
                  <c:v>117.39537903865525</c:v>
                </c:pt>
                <c:pt idx="345">
                  <c:v>117.39537903865525</c:v>
                </c:pt>
                <c:pt idx="346">
                  <c:v>117.39537903865525</c:v>
                </c:pt>
                <c:pt idx="347">
                  <c:v>117.34149125243916</c:v>
                </c:pt>
                <c:pt idx="348">
                  <c:v>117.67050798442942</c:v>
                </c:pt>
                <c:pt idx="349">
                  <c:v>116.0913615535748</c:v>
                </c:pt>
                <c:pt idx="350">
                  <c:v>114.92290030090133</c:v>
                </c:pt>
                <c:pt idx="351">
                  <c:v>114.01249794992114</c:v>
                </c:pt>
                <c:pt idx="352">
                  <c:v>114.01249794992114</c:v>
                </c:pt>
                <c:pt idx="353">
                  <c:v>114.01249794992114</c:v>
                </c:pt>
                <c:pt idx="354">
                  <c:v>115.49591825122414</c:v>
                </c:pt>
                <c:pt idx="355">
                  <c:v>115.87246334124352</c:v>
                </c:pt>
                <c:pt idx="356">
                  <c:v>116.63090882922921</c:v>
                </c:pt>
                <c:pt idx="357">
                  <c:v>115.8744715817236</c:v>
                </c:pt>
                <c:pt idx="358">
                  <c:v>115.34094902750948</c:v>
                </c:pt>
                <c:pt idx="359">
                  <c:v>115.34094902750948</c:v>
                </c:pt>
                <c:pt idx="360">
                  <c:v>115.34094902750948</c:v>
                </c:pt>
                <c:pt idx="361">
                  <c:v>114.58785884747073</c:v>
                </c:pt>
                <c:pt idx="362">
                  <c:v>115.66092867733927</c:v>
                </c:pt>
                <c:pt idx="363">
                  <c:v>115.09326603496339</c:v>
                </c:pt>
                <c:pt idx="364">
                  <c:v>115.29743715044056</c:v>
                </c:pt>
                <c:pt idx="365">
                  <c:v>115.09058838098991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104-4288-A086-8F7F37EE1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46848"/>
        <c:axId val="157648384"/>
      </c:lineChart>
      <c:dateAx>
        <c:axId val="157639424"/>
        <c:scaling>
          <c:orientation val="minMax"/>
          <c:max val="42972"/>
          <c:min val="42607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7640960"/>
        <c:crosses val="autoZero"/>
        <c:auto val="0"/>
        <c:lblOffset val="100"/>
        <c:baseTimeUnit val="days"/>
      </c:dateAx>
      <c:valAx>
        <c:axId val="157640960"/>
        <c:scaling>
          <c:orientation val="minMax"/>
          <c:max val="13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57639424"/>
        <c:crosses val="autoZero"/>
        <c:crossBetween val="between"/>
        <c:majorUnit val="10"/>
      </c:valAx>
      <c:dateAx>
        <c:axId val="1576468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7648384"/>
        <c:crosses val="autoZero"/>
        <c:auto val="1"/>
        <c:lblOffset val="100"/>
        <c:baseTimeUnit val="days"/>
      </c:dateAx>
      <c:valAx>
        <c:axId val="157648384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57646848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262845427149889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42176"/>
        <c:axId val="133460352"/>
      </c:lineChart>
      <c:catAx>
        <c:axId val="1334421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33460352"/>
        <c:crosses val="autoZero"/>
        <c:auto val="1"/>
        <c:lblAlgn val="ctr"/>
        <c:lblOffset val="100"/>
        <c:noMultiLvlLbl val="0"/>
      </c:catAx>
      <c:valAx>
        <c:axId val="1334603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3442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1432380090869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נתונים'!$B$2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נתונים'!$B$3:$B$236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79-453F-A102-26DA5E73DF8F}"/>
            </c:ext>
          </c:extLst>
        </c:ser>
        <c:ser>
          <c:idx val="1"/>
          <c:order val="1"/>
          <c:tx>
            <c:strRef>
              <c:f>'איור 3 נתונים'!$C$2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נתונים'!$C$3:$C$236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79-453F-A102-26DA5E73D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33606400"/>
        <c:axId val="133616384"/>
      </c:barChart>
      <c:lineChart>
        <c:grouping val="standard"/>
        <c:varyColors val="0"/>
        <c:ser>
          <c:idx val="3"/>
          <c:order val="2"/>
          <c:tx>
            <c:strRef>
              <c:f>'איור 3 נתונים'!$D$2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נתונים'!$D$3:$D$236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79-453F-A102-26DA5E73D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606400"/>
        <c:axId val="133616384"/>
      </c:lineChart>
      <c:dateAx>
        <c:axId val="133606400"/>
        <c:scaling>
          <c:orientation val="minMax"/>
          <c:max val="42947"/>
          <c:min val="4185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3616384"/>
        <c:crosses val="autoZero"/>
        <c:auto val="0"/>
        <c:lblOffset val="100"/>
        <c:baseTimeUnit val="months"/>
      </c:dateAx>
      <c:valAx>
        <c:axId val="133616384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3360640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הלא סחירים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16191120333929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נתונים'!$G$2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נתונים'!$G$3:$G$236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0.57563520833539739</c:v>
                </c:pt>
                <c:pt idx="49">
                  <c:v>0.65644276504069554</c:v>
                </c:pt>
                <c:pt idx="50">
                  <c:v>0.81942925779736631</c:v>
                </c:pt>
                <c:pt idx="51">
                  <c:v>0.70247716169088537</c:v>
                </c:pt>
                <c:pt idx="52">
                  <c:v>0.58369231971006674</c:v>
                </c:pt>
                <c:pt idx="53">
                  <c:v>0.62439135691438252</c:v>
                </c:pt>
                <c:pt idx="54">
                  <c:v>0.52015974263032805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E1-48F5-9D95-2809120DC1C4}"/>
            </c:ext>
          </c:extLst>
        </c:ser>
        <c:ser>
          <c:idx val="1"/>
          <c:order val="1"/>
          <c:tx>
            <c:strRef>
              <c:f>'איור 3 נתונים'!$H$2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נתונים'!$H$3:$H$236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-0.11355626692193377</c:v>
                </c:pt>
                <c:pt idx="49">
                  <c:v>-0.14633887837310466</c:v>
                </c:pt>
                <c:pt idx="50">
                  <c:v>-0.15799188927740623</c:v>
                </c:pt>
                <c:pt idx="51">
                  <c:v>-0.15357415498478222</c:v>
                </c:pt>
                <c:pt idx="52">
                  <c:v>-0.17279284954277199</c:v>
                </c:pt>
                <c:pt idx="53">
                  <c:v>-0.17669010559169795</c:v>
                </c:pt>
                <c:pt idx="54">
                  <c:v>-0.19272748667798442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E1-48F5-9D95-2809120DC1C4}"/>
            </c:ext>
          </c:extLst>
        </c:ser>
        <c:ser>
          <c:idx val="4"/>
          <c:order val="2"/>
          <c:tx>
            <c:strRef>
              <c:f>'איור 3 נתונים'!$I$2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נתונים'!$I$3:$I$236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-0.1001112893652434</c:v>
                </c:pt>
                <c:pt idx="49">
                  <c:v>0.16676708421452618</c:v>
                </c:pt>
                <c:pt idx="50">
                  <c:v>0.3413259274663385</c:v>
                </c:pt>
                <c:pt idx="51">
                  <c:v>0.42418625189567333</c:v>
                </c:pt>
                <c:pt idx="52">
                  <c:v>0.29776840582782893</c:v>
                </c:pt>
                <c:pt idx="53">
                  <c:v>0.11791899784522092</c:v>
                </c:pt>
                <c:pt idx="54">
                  <c:v>-0.13512568142340975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1E1-48F5-9D95-2809120DC1C4}"/>
            </c:ext>
          </c:extLst>
        </c:ser>
        <c:ser>
          <c:idx val="3"/>
          <c:order val="3"/>
          <c:tx>
            <c:strRef>
              <c:f>'איור 3 נתונים'!$J$2</c:f>
              <c:strCache>
                <c:ptCount val="1"/>
                <c:pt idx="0">
                  <c:v>שאר הלא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נתונים'!$J$3:$J$236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0.47652319172466795</c:v>
                </c:pt>
                <c:pt idx="49">
                  <c:v>0.63931843742019012</c:v>
                </c:pt>
                <c:pt idx="50">
                  <c:v>0.82495877661501971</c:v>
                </c:pt>
                <c:pt idx="51">
                  <c:v>0.76102085835684163</c:v>
                </c:pt>
                <c:pt idx="52">
                  <c:v>0.69552182985357014</c:v>
                </c:pt>
                <c:pt idx="53">
                  <c:v>0.46177964840747293</c:v>
                </c:pt>
                <c:pt idx="54">
                  <c:v>0.32614171868014208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E1-48F5-9D95-2809120DC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34744704"/>
        <c:axId val="134758784"/>
      </c:barChart>
      <c:lineChart>
        <c:grouping val="standard"/>
        <c:varyColors val="0"/>
        <c:ser>
          <c:idx val="2"/>
          <c:order val="4"/>
          <c:tx>
            <c:strRef>
              <c:f>'איור 3 נתונים'!$K$2</c:f>
              <c:strCache>
                <c:ptCount val="1"/>
                <c:pt idx="0">
                  <c:v>מדד הלא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</c:numCache>
            </c:numRef>
          </c:cat>
          <c:val>
            <c:numRef>
              <c:f>'איור 3 נתונים'!$K$3:$K$236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0.83849084377288818</c:v>
                </c:pt>
                <c:pt idx="49" formatCode="0.0">
                  <c:v>1.3161894083023071</c:v>
                </c:pt>
                <c:pt idx="50" formatCode="0.0">
                  <c:v>1.8277220726013184</c:v>
                </c:pt>
                <c:pt idx="51" formatCode="0.0">
                  <c:v>1.7341101169586182</c:v>
                </c:pt>
                <c:pt idx="52" formatCode="0.0">
                  <c:v>1.4041897058486938</c:v>
                </c:pt>
                <c:pt idx="53" formatCode="0.0">
                  <c:v>1.0273998975753784</c:v>
                </c:pt>
                <c:pt idx="54" formatCode="0.0">
                  <c:v>0.51844829320907593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1E1-48F5-9D95-2809120DC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44704"/>
        <c:axId val="134758784"/>
      </c:lineChart>
      <c:dateAx>
        <c:axId val="134744704"/>
        <c:scaling>
          <c:orientation val="minMax"/>
          <c:max val="42947"/>
          <c:min val="41851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4758784"/>
        <c:crosses val="autoZero"/>
        <c:auto val="0"/>
        <c:lblOffset val="100"/>
        <c:baseTimeUnit val="months"/>
      </c:dateAx>
      <c:valAx>
        <c:axId val="134758784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3474470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ציפיות לאינפלציה לשנה ממקורות שונים*
</a:t>
            </a:r>
            <a:r>
              <a:rPr lang="he-IL" sz="2000" b="0">
                <a:effectLst/>
              </a:rPr>
              <a:t>נתונים יומיים, אוגוסט 2016 עד אוגוסט 2017</a:t>
            </a:r>
            <a:endParaRPr lang="he-IL" sz="1600" b="0"/>
          </a:p>
        </c:rich>
      </c:tx>
      <c:layout>
        <c:manualLayout>
          <c:xMode val="edge"/>
          <c:yMode val="edge"/>
          <c:x val="0.25512082801730318"/>
          <c:y val="1.16741012754571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נתונים'!$H$2</c:f>
              <c:strCache>
                <c:ptCount val="1"/>
                <c:pt idx="0">
                  <c:v>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4 נתונים'!$H$3:$H$3999</c:f>
              <c:numCache>
                <c:formatCode>0.000%</c:formatCode>
                <c:ptCount val="3997"/>
                <c:pt idx="0">
                  <c:v>1.3850279021428572E-3</c:v>
                </c:pt>
                <c:pt idx="1">
                  <c:v>9.214142E-5</c:v>
                </c:pt>
                <c:pt idx="2">
                  <c:v>-4.0438319000000002E-4</c:v>
                </c:pt>
                <c:pt idx="3">
                  <c:v>-4.0438319000000002E-4</c:v>
                </c:pt>
                <c:pt idx="4">
                  <c:v>-3.5474314000000001E-4</c:v>
                </c:pt>
                <c:pt idx="5">
                  <c:v>-3.5351088000000003E-4</c:v>
                </c:pt>
                <c:pt idx="6">
                  <c:v>-3.5351088000000003E-4</c:v>
                </c:pt>
                <c:pt idx="7">
                  <c:v>-3.5351088000000003E-4</c:v>
                </c:pt>
                <c:pt idx="8">
                  <c:v>-3.5351088000000003E-4</c:v>
                </c:pt>
                <c:pt idx="9">
                  <c:v>-3.5351088000000003E-4</c:v>
                </c:pt>
                <c:pt idx="10">
                  <c:v>-9.4609659999999999E-4</c:v>
                </c:pt>
                <c:pt idx="11">
                  <c:v>-1.90096509E-3</c:v>
                </c:pt>
                <c:pt idx="12">
                  <c:v>-2.1390407400000001E-3</c:v>
                </c:pt>
                <c:pt idx="13">
                  <c:v>-2.9264345800000002E-3</c:v>
                </c:pt>
                <c:pt idx="14">
                  <c:v>-2.9264345800000002E-3</c:v>
                </c:pt>
                <c:pt idx="15">
                  <c:v>-2.9264345800000002E-3</c:v>
                </c:pt>
                <c:pt idx="16">
                  <c:v>-2.7296873400000001E-3</c:v>
                </c:pt>
                <c:pt idx="17">
                  <c:v>-3.2645490100000002E-3</c:v>
                </c:pt>
                <c:pt idx="18">
                  <c:v>-3.5723108599999996E-3</c:v>
                </c:pt>
                <c:pt idx="19">
                  <c:v>-3.87201042E-3</c:v>
                </c:pt>
                <c:pt idx="20">
                  <c:v>-3.9696616400000002E-3</c:v>
                </c:pt>
                <c:pt idx="21">
                  <c:v>-3.9696616400000002E-3</c:v>
                </c:pt>
                <c:pt idx="22">
                  <c:v>-3.9696616400000002E-3</c:v>
                </c:pt>
                <c:pt idx="23">
                  <c:v>-3.8713366799999998E-3</c:v>
                </c:pt>
                <c:pt idx="24">
                  <c:v>-3.9509734799999998E-3</c:v>
                </c:pt>
                <c:pt idx="25">
                  <c:v>-3.57430865E-3</c:v>
                </c:pt>
                <c:pt idx="26">
                  <c:v>-3.57430865E-3</c:v>
                </c:pt>
                <c:pt idx="27">
                  <c:v>-3.57430865E-3</c:v>
                </c:pt>
                <c:pt idx="28">
                  <c:v>-3.57430865E-3</c:v>
                </c:pt>
                <c:pt idx="29">
                  <c:v>-3.57430865E-3</c:v>
                </c:pt>
                <c:pt idx="30">
                  <c:v>-3.4758863599999999E-3</c:v>
                </c:pt>
                <c:pt idx="31">
                  <c:v>-3.5743198599999999E-3</c:v>
                </c:pt>
                <c:pt idx="32">
                  <c:v>-3.7706656900000001E-3</c:v>
                </c:pt>
                <c:pt idx="33">
                  <c:v>-3.7706656900000001E-3</c:v>
                </c:pt>
                <c:pt idx="34">
                  <c:v>-3.7706656900000001E-3</c:v>
                </c:pt>
                <c:pt idx="35">
                  <c:v>-3.7706656900000001E-3</c:v>
                </c:pt>
                <c:pt idx="36">
                  <c:v>-3.7706656900000001E-3</c:v>
                </c:pt>
                <c:pt idx="37">
                  <c:v>-3.7706656900000001E-3</c:v>
                </c:pt>
                <c:pt idx="38">
                  <c:v>-3.7706656900000001E-3</c:v>
                </c:pt>
                <c:pt idx="39">
                  <c:v>-3.8687964299999999E-3</c:v>
                </c:pt>
                <c:pt idx="40">
                  <c:v>-4.0643693099999996E-3</c:v>
                </c:pt>
                <c:pt idx="41">
                  <c:v>-4.2037132300000004E-3</c:v>
                </c:pt>
                <c:pt idx="42">
                  <c:v>-4.8189908399999997E-3</c:v>
                </c:pt>
                <c:pt idx="43">
                  <c:v>-4.8189908399999997E-3</c:v>
                </c:pt>
                <c:pt idx="44">
                  <c:v>-4.6199510500000004E-3</c:v>
                </c:pt>
                <c:pt idx="45">
                  <c:v>-4.4241734799999998E-3</c:v>
                </c:pt>
                <c:pt idx="46">
                  <c:v>-4.4241734799999998E-3</c:v>
                </c:pt>
                <c:pt idx="47">
                  <c:v>-2.8838891000000002E-3</c:v>
                </c:pt>
                <c:pt idx="48">
                  <c:v>-2.6857721600000001E-3</c:v>
                </c:pt>
                <c:pt idx="49">
                  <c:v>-2.5662077100000002E-3</c:v>
                </c:pt>
                <c:pt idx="50">
                  <c:v>-2.5662077100000002E-3</c:v>
                </c:pt>
                <c:pt idx="51">
                  <c:v>-2.5662077100000002E-3</c:v>
                </c:pt>
                <c:pt idx="52">
                  <c:v>-2.2716639E-3</c:v>
                </c:pt>
                <c:pt idx="53">
                  <c:v>-2.47041329E-3</c:v>
                </c:pt>
                <c:pt idx="54">
                  <c:v>-2.3115254599999999E-3</c:v>
                </c:pt>
                <c:pt idx="55">
                  <c:v>-2.4309793399999997E-3</c:v>
                </c:pt>
                <c:pt idx="56">
                  <c:v>-2.4309793399999997E-3</c:v>
                </c:pt>
                <c:pt idx="57">
                  <c:v>-2.4309793399999997E-3</c:v>
                </c:pt>
                <c:pt idx="58">
                  <c:v>-2.3715029400000003E-3</c:v>
                </c:pt>
                <c:pt idx="59">
                  <c:v>-2.1731834100000001E-3</c:v>
                </c:pt>
                <c:pt idx="60">
                  <c:v>-2.1731834100000001E-3</c:v>
                </c:pt>
                <c:pt idx="61">
                  <c:v>-2.0139998900000002E-3</c:v>
                </c:pt>
                <c:pt idx="62">
                  <c:v>-1.9148431099999998E-3</c:v>
                </c:pt>
                <c:pt idx="63">
                  <c:v>-1.9148937799999999E-3</c:v>
                </c:pt>
                <c:pt idx="64">
                  <c:v>-1.9148937799999999E-3</c:v>
                </c:pt>
                <c:pt idx="65">
                  <c:v>-1.9148937799999999E-3</c:v>
                </c:pt>
                <c:pt idx="66">
                  <c:v>-1.7558252799999999E-3</c:v>
                </c:pt>
                <c:pt idx="67">
                  <c:v>-1.7558252799999999E-3</c:v>
                </c:pt>
                <c:pt idx="68">
                  <c:v>-1.95339882E-3</c:v>
                </c:pt>
                <c:pt idx="69">
                  <c:v>-1.7544927599999999E-3</c:v>
                </c:pt>
                <c:pt idx="70">
                  <c:v>-1.7544927599999999E-3</c:v>
                </c:pt>
                <c:pt idx="71">
                  <c:v>-1.7544927599999999E-3</c:v>
                </c:pt>
                <c:pt idx="72">
                  <c:v>-1.7159279799999999E-3</c:v>
                </c:pt>
                <c:pt idx="73">
                  <c:v>-1.85399526E-3</c:v>
                </c:pt>
                <c:pt idx="74">
                  <c:v>-1.89516171E-3</c:v>
                </c:pt>
                <c:pt idx="75">
                  <c:v>-1.1951631E-3</c:v>
                </c:pt>
                <c:pt idx="76">
                  <c:v>4.4690623000000001E-4</c:v>
                </c:pt>
                <c:pt idx="77">
                  <c:v>4.8469296000000001E-4</c:v>
                </c:pt>
                <c:pt idx="78">
                  <c:v>4.8469296000000001E-4</c:v>
                </c:pt>
                <c:pt idx="79">
                  <c:v>1.07495549E-3</c:v>
                </c:pt>
                <c:pt idx="80">
                  <c:v>1.06492206E-3</c:v>
                </c:pt>
                <c:pt idx="81">
                  <c:v>8.643294999999999E-4</c:v>
                </c:pt>
                <c:pt idx="82">
                  <c:v>1.1450578099999999E-3</c:v>
                </c:pt>
                <c:pt idx="83">
                  <c:v>-2.7194066700000001E-3</c:v>
                </c:pt>
                <c:pt idx="84">
                  <c:v>1.1450578099999999E-3</c:v>
                </c:pt>
                <c:pt idx="85">
                  <c:v>1.1450578099999999E-3</c:v>
                </c:pt>
                <c:pt idx="86">
                  <c:v>1.1450578099999999E-3</c:v>
                </c:pt>
                <c:pt idx="87">
                  <c:v>1.1450578099999999E-3</c:v>
                </c:pt>
                <c:pt idx="88">
                  <c:v>1.09490565E-3</c:v>
                </c:pt>
                <c:pt idx="89">
                  <c:v>9.147417500000001E-4</c:v>
                </c:pt>
                <c:pt idx="90">
                  <c:v>8.7476893999999998E-4</c:v>
                </c:pt>
                <c:pt idx="91">
                  <c:v>8.7476893999999998E-4</c:v>
                </c:pt>
                <c:pt idx="92">
                  <c:v>8.7476893999999998E-4</c:v>
                </c:pt>
                <c:pt idx="93">
                  <c:v>9.7491811999999992E-4</c:v>
                </c:pt>
                <c:pt idx="94">
                  <c:v>8.7476893999999998E-4</c:v>
                </c:pt>
                <c:pt idx="95">
                  <c:v>7.7471967000000003E-4</c:v>
                </c:pt>
                <c:pt idx="96">
                  <c:v>6.1657773E-4</c:v>
                </c:pt>
                <c:pt idx="97">
                  <c:v>7.1551417000000007E-4</c:v>
                </c:pt>
                <c:pt idx="98">
                  <c:v>7.1551417000000007E-4</c:v>
                </c:pt>
                <c:pt idx="99">
                  <c:v>7.1551417000000007E-4</c:v>
                </c:pt>
                <c:pt idx="100">
                  <c:v>7.1551417000000007E-4</c:v>
                </c:pt>
                <c:pt idx="101">
                  <c:v>8.1546368999999995E-4</c:v>
                </c:pt>
                <c:pt idx="102">
                  <c:v>1.1144271999999999E-3</c:v>
                </c:pt>
                <c:pt idx="103">
                  <c:v>9.1433483999999994E-4</c:v>
                </c:pt>
                <c:pt idx="104">
                  <c:v>9.7427943E-4</c:v>
                </c:pt>
                <c:pt idx="105">
                  <c:v>1.0731422899999999E-3</c:v>
                </c:pt>
                <c:pt idx="106">
                  <c:v>1.0731422899999999E-3</c:v>
                </c:pt>
                <c:pt idx="107">
                  <c:v>1.0731422899999999E-3</c:v>
                </c:pt>
                <c:pt idx="108">
                  <c:v>1.2342073400000001E-3</c:v>
                </c:pt>
                <c:pt idx="109">
                  <c:v>2.6332245100000001E-3</c:v>
                </c:pt>
                <c:pt idx="110">
                  <c:v>2.1020204699999999E-3</c:v>
                </c:pt>
                <c:pt idx="111">
                  <c:v>2.1020204699999999E-3</c:v>
                </c:pt>
                <c:pt idx="112">
                  <c:v>2.1220505499999999E-3</c:v>
                </c:pt>
                <c:pt idx="113">
                  <c:v>2.1220505499999999E-3</c:v>
                </c:pt>
                <c:pt idx="114">
                  <c:v>2.1220505499999999E-3</c:v>
                </c:pt>
                <c:pt idx="115">
                  <c:v>2.1220505499999999E-3</c:v>
                </c:pt>
                <c:pt idx="116">
                  <c:v>2.2122059099999999E-3</c:v>
                </c:pt>
                <c:pt idx="117">
                  <c:v>2.2122059099999999E-3</c:v>
                </c:pt>
                <c:pt idx="118">
                  <c:v>2.2122059099999999E-3</c:v>
                </c:pt>
                <c:pt idx="119">
                  <c:v>2.2122059099999999E-3</c:v>
                </c:pt>
                <c:pt idx="120">
                  <c:v>2.2122059099999999E-3</c:v>
                </c:pt>
                <c:pt idx="121">
                  <c:v>2.2122059099999999E-3</c:v>
                </c:pt>
                <c:pt idx="122">
                  <c:v>2.5095243800000002E-3</c:v>
                </c:pt>
                <c:pt idx="123">
                  <c:v>2.5086444899999998E-3</c:v>
                </c:pt>
                <c:pt idx="124">
                  <c:v>2.5086444899999998E-3</c:v>
                </c:pt>
                <c:pt idx="125">
                  <c:v>2.6086438699999999E-3</c:v>
                </c:pt>
                <c:pt idx="126">
                  <c:v>2.64871963E-3</c:v>
                </c:pt>
                <c:pt idx="127">
                  <c:v>2.64871963E-3</c:v>
                </c:pt>
                <c:pt idx="128">
                  <c:v>2.35107593E-3</c:v>
                </c:pt>
                <c:pt idx="129">
                  <c:v>2.64871963E-3</c:v>
                </c:pt>
                <c:pt idx="130">
                  <c:v>2.6387892699999997E-3</c:v>
                </c:pt>
                <c:pt idx="131">
                  <c:v>2.6387892699999997E-3</c:v>
                </c:pt>
                <c:pt idx="132">
                  <c:v>2.6387892699999997E-3</c:v>
                </c:pt>
                <c:pt idx="133">
                  <c:v>2.5786576100000004E-3</c:v>
                </c:pt>
                <c:pt idx="134">
                  <c:v>2.5786576100000004E-3</c:v>
                </c:pt>
                <c:pt idx="135">
                  <c:v>2.5786576100000004E-3</c:v>
                </c:pt>
                <c:pt idx="136">
                  <c:v>2.5285704399999999E-3</c:v>
                </c:pt>
                <c:pt idx="137">
                  <c:v>2.5265748599999998E-3</c:v>
                </c:pt>
                <c:pt idx="138">
                  <c:v>2.7270737099999998E-3</c:v>
                </c:pt>
                <c:pt idx="139">
                  <c:v>2.6271381500000001E-3</c:v>
                </c:pt>
                <c:pt idx="140">
                  <c:v>2.6271381500000001E-3</c:v>
                </c:pt>
                <c:pt idx="141">
                  <c:v>2.6271381500000001E-3</c:v>
                </c:pt>
                <c:pt idx="142">
                  <c:v>2.6271381500000001E-3</c:v>
                </c:pt>
                <c:pt idx="143">
                  <c:v>2.4467975999999999E-3</c:v>
                </c:pt>
                <c:pt idx="144">
                  <c:v>2.44579384E-3</c:v>
                </c:pt>
                <c:pt idx="145">
                  <c:v>2.42575856E-3</c:v>
                </c:pt>
                <c:pt idx="146">
                  <c:v>2.5659822999999997E-3</c:v>
                </c:pt>
                <c:pt idx="147">
                  <c:v>2.5659822999999997E-3</c:v>
                </c:pt>
                <c:pt idx="148">
                  <c:v>2.5659822999999997E-3</c:v>
                </c:pt>
                <c:pt idx="149">
                  <c:v>2.5659822999999997E-3</c:v>
                </c:pt>
                <c:pt idx="150">
                  <c:v>2.4658331200000001E-3</c:v>
                </c:pt>
                <c:pt idx="151">
                  <c:v>2.6651860100000003E-3</c:v>
                </c:pt>
                <c:pt idx="152">
                  <c:v>2.6657289099999999E-3</c:v>
                </c:pt>
                <c:pt idx="153">
                  <c:v>2.6657289099999999E-3</c:v>
                </c:pt>
                <c:pt idx="154">
                  <c:v>2.6653295100000003E-3</c:v>
                </c:pt>
                <c:pt idx="155">
                  <c:v>2.6653295100000003E-3</c:v>
                </c:pt>
                <c:pt idx="156">
                  <c:v>2.4658768700000001E-3</c:v>
                </c:pt>
                <c:pt idx="157">
                  <c:v>2.56528023E-3</c:v>
                </c:pt>
                <c:pt idx="158">
                  <c:v>2.56528023E-3</c:v>
                </c:pt>
                <c:pt idx="159">
                  <c:v>2.6453687899999998E-3</c:v>
                </c:pt>
                <c:pt idx="160">
                  <c:v>2.7855216700000004E-3</c:v>
                </c:pt>
                <c:pt idx="161">
                  <c:v>2.8855709499999997E-3</c:v>
                </c:pt>
                <c:pt idx="162">
                  <c:v>2.8855709499999997E-3</c:v>
                </c:pt>
                <c:pt idx="163">
                  <c:v>2.8855709499999997E-3</c:v>
                </c:pt>
                <c:pt idx="164">
                  <c:v>2.9858001600000001E-3</c:v>
                </c:pt>
                <c:pt idx="165">
                  <c:v>2.9456964600000001E-3</c:v>
                </c:pt>
                <c:pt idx="166">
                  <c:v>2.88542719E-3</c:v>
                </c:pt>
                <c:pt idx="167">
                  <c:v>3.0058144499999998E-3</c:v>
                </c:pt>
                <c:pt idx="168">
                  <c:v>3.1070050199999998E-3</c:v>
                </c:pt>
                <c:pt idx="169">
                  <c:v>3.1070050199999998E-3</c:v>
                </c:pt>
                <c:pt idx="170">
                  <c:v>2.90680656E-3</c:v>
                </c:pt>
                <c:pt idx="171">
                  <c:v>3.0068558400000002E-3</c:v>
                </c:pt>
                <c:pt idx="172">
                  <c:v>2.8066123799999998E-3</c:v>
                </c:pt>
                <c:pt idx="173">
                  <c:v>2.8066123799999998E-3</c:v>
                </c:pt>
                <c:pt idx="174">
                  <c:v>2.7666205999999998E-3</c:v>
                </c:pt>
                <c:pt idx="175">
                  <c:v>2.7666205999999998E-3</c:v>
                </c:pt>
                <c:pt idx="176">
                  <c:v>2.7666205999999998E-3</c:v>
                </c:pt>
                <c:pt idx="177">
                  <c:v>2.7666205999999998E-3</c:v>
                </c:pt>
                <c:pt idx="178">
                  <c:v>2.64674095E-3</c:v>
                </c:pt>
                <c:pt idx="179">
                  <c:v>2.6068129200000002E-3</c:v>
                </c:pt>
                <c:pt idx="180">
                  <c:v>2.64674095E-3</c:v>
                </c:pt>
                <c:pt idx="181">
                  <c:v>2.6068129200000002E-3</c:v>
                </c:pt>
                <c:pt idx="182">
                  <c:v>2.6069566900000004E-3</c:v>
                </c:pt>
                <c:pt idx="183">
                  <c:v>2.6069566900000004E-3</c:v>
                </c:pt>
                <c:pt idx="184">
                  <c:v>2.6069566900000004E-3</c:v>
                </c:pt>
                <c:pt idx="185">
                  <c:v>2.7068066099999997E-3</c:v>
                </c:pt>
                <c:pt idx="186">
                  <c:v>2.7068066099999997E-3</c:v>
                </c:pt>
                <c:pt idx="187">
                  <c:v>2.80681202E-3</c:v>
                </c:pt>
                <c:pt idx="188">
                  <c:v>2.80681202E-3</c:v>
                </c:pt>
                <c:pt idx="189">
                  <c:v>2.80681202E-3</c:v>
                </c:pt>
                <c:pt idx="190">
                  <c:v>2.80681202E-3</c:v>
                </c:pt>
                <c:pt idx="191">
                  <c:v>2.80681202E-3</c:v>
                </c:pt>
                <c:pt idx="192">
                  <c:v>2.80681202E-3</c:v>
                </c:pt>
                <c:pt idx="193">
                  <c:v>2.80681202E-3</c:v>
                </c:pt>
                <c:pt idx="194">
                  <c:v>2.80681202E-3</c:v>
                </c:pt>
                <c:pt idx="195">
                  <c:v>2.80681202E-3</c:v>
                </c:pt>
                <c:pt idx="196">
                  <c:v>3.0078120700000001E-3</c:v>
                </c:pt>
                <c:pt idx="197">
                  <c:v>3.0078120700000001E-3</c:v>
                </c:pt>
                <c:pt idx="198">
                  <c:v>3.1077616000000003E-3</c:v>
                </c:pt>
                <c:pt idx="199">
                  <c:v>2.8881221800000001E-3</c:v>
                </c:pt>
                <c:pt idx="200">
                  <c:v>2.8881221800000001E-3</c:v>
                </c:pt>
                <c:pt idx="201">
                  <c:v>2.8881221800000001E-3</c:v>
                </c:pt>
                <c:pt idx="202">
                  <c:v>2.9489053500000003E-3</c:v>
                </c:pt>
                <c:pt idx="203">
                  <c:v>2.9689710800000001E-3</c:v>
                </c:pt>
                <c:pt idx="204">
                  <c:v>2.9689710800000001E-3</c:v>
                </c:pt>
                <c:pt idx="205">
                  <c:v>2.8694190600000004E-3</c:v>
                </c:pt>
                <c:pt idx="206">
                  <c:v>2.71034171E-3</c:v>
                </c:pt>
                <c:pt idx="207">
                  <c:v>2.7114427999999999E-3</c:v>
                </c:pt>
                <c:pt idx="208">
                  <c:v>2.7114427999999999E-3</c:v>
                </c:pt>
                <c:pt idx="209">
                  <c:v>2.6717129899999996E-3</c:v>
                </c:pt>
                <c:pt idx="210">
                  <c:v>2.6717129899999996E-3</c:v>
                </c:pt>
                <c:pt idx="211">
                  <c:v>2.6717129899999996E-3</c:v>
                </c:pt>
                <c:pt idx="212">
                  <c:v>2.6717129899999996E-3</c:v>
                </c:pt>
                <c:pt idx="213">
                  <c:v>2.6717129899999996E-3</c:v>
                </c:pt>
                <c:pt idx="214">
                  <c:v>2.6115111800000001E-3</c:v>
                </c:pt>
                <c:pt idx="215">
                  <c:v>2.4514641600000002E-3</c:v>
                </c:pt>
                <c:pt idx="216">
                  <c:v>2.9487299399999999E-3</c:v>
                </c:pt>
                <c:pt idx="217">
                  <c:v>2.9487299399999999E-3</c:v>
                </c:pt>
                <c:pt idx="218">
                  <c:v>2.9487299399999999E-3</c:v>
                </c:pt>
                <c:pt idx="219">
                  <c:v>2.74952675E-3</c:v>
                </c:pt>
                <c:pt idx="220">
                  <c:v>2.6492775299999998E-3</c:v>
                </c:pt>
                <c:pt idx="221">
                  <c:v>2.6492775299999998E-3</c:v>
                </c:pt>
                <c:pt idx="222">
                  <c:v>2.6492775299999998E-3</c:v>
                </c:pt>
                <c:pt idx="223">
                  <c:v>2.6492775299999998E-3</c:v>
                </c:pt>
                <c:pt idx="224">
                  <c:v>2.6492775299999998E-3</c:v>
                </c:pt>
                <c:pt idx="225">
                  <c:v>2.6492775299999998E-3</c:v>
                </c:pt>
                <c:pt idx="226">
                  <c:v>2.6492775299999998E-3</c:v>
                </c:pt>
                <c:pt idx="227">
                  <c:v>2.6496266599999999E-3</c:v>
                </c:pt>
                <c:pt idx="228">
                  <c:v>3.0484302400000003E-3</c:v>
                </c:pt>
                <c:pt idx="229">
                  <c:v>3.1309153499999996E-3</c:v>
                </c:pt>
                <c:pt idx="230">
                  <c:v>3.1710453900000001E-3</c:v>
                </c:pt>
                <c:pt idx="231">
                  <c:v>3.1710453900000001E-3</c:v>
                </c:pt>
                <c:pt idx="232">
                  <c:v>3.1710453900000001E-3</c:v>
                </c:pt>
                <c:pt idx="233">
                  <c:v>3.1710453900000001E-3</c:v>
                </c:pt>
                <c:pt idx="234">
                  <c:v>3.1710453900000001E-3</c:v>
                </c:pt>
                <c:pt idx="235">
                  <c:v>3.0704951099999999E-3</c:v>
                </c:pt>
                <c:pt idx="236">
                  <c:v>3.0704951099999999E-3</c:v>
                </c:pt>
                <c:pt idx="237">
                  <c:v>3.0704951099999999E-3</c:v>
                </c:pt>
                <c:pt idx="238">
                  <c:v>3.0704951099999999E-3</c:v>
                </c:pt>
                <c:pt idx="239">
                  <c:v>3.0704951099999999E-3</c:v>
                </c:pt>
                <c:pt idx="240">
                  <c:v>3.0708949100000001E-3</c:v>
                </c:pt>
                <c:pt idx="241">
                  <c:v>3.0708949100000001E-3</c:v>
                </c:pt>
                <c:pt idx="242">
                  <c:v>3.0708949100000001E-3</c:v>
                </c:pt>
                <c:pt idx="243">
                  <c:v>3.1706453899999999E-3</c:v>
                </c:pt>
                <c:pt idx="244">
                  <c:v>2.93189985E-3</c:v>
                </c:pt>
                <c:pt idx="245">
                  <c:v>2.93189985E-3</c:v>
                </c:pt>
                <c:pt idx="246">
                  <c:v>2.93189985E-3</c:v>
                </c:pt>
                <c:pt idx="247">
                  <c:v>2.93189985E-3</c:v>
                </c:pt>
                <c:pt idx="248">
                  <c:v>2.93189985E-3</c:v>
                </c:pt>
                <c:pt idx="249">
                  <c:v>2.93189985E-3</c:v>
                </c:pt>
                <c:pt idx="250">
                  <c:v>2.9316995299999999E-3</c:v>
                </c:pt>
                <c:pt idx="251">
                  <c:v>2.8819482800000002E-3</c:v>
                </c:pt>
                <c:pt idx="252">
                  <c:v>2.8819482800000002E-3</c:v>
                </c:pt>
                <c:pt idx="253">
                  <c:v>2.8819482800000002E-3</c:v>
                </c:pt>
                <c:pt idx="254">
                  <c:v>2.9416527499999999E-3</c:v>
                </c:pt>
                <c:pt idx="255">
                  <c:v>2.7825200100000001E-3</c:v>
                </c:pt>
                <c:pt idx="256">
                  <c:v>3.0421029700000001E-3</c:v>
                </c:pt>
                <c:pt idx="257">
                  <c:v>3.0421109800000002E-3</c:v>
                </c:pt>
                <c:pt idx="258">
                  <c:v>2.8435505500000002E-3</c:v>
                </c:pt>
                <c:pt idx="259">
                  <c:v>2.94410082E-3</c:v>
                </c:pt>
                <c:pt idx="260">
                  <c:v>2.94410082E-3</c:v>
                </c:pt>
                <c:pt idx="261">
                  <c:v>3.0829568000000003E-3</c:v>
                </c:pt>
                <c:pt idx="262">
                  <c:v>2.64219998E-3</c:v>
                </c:pt>
                <c:pt idx="263">
                  <c:v>2.6634681700000002E-3</c:v>
                </c:pt>
                <c:pt idx="264">
                  <c:v>2.6634681700000002E-3</c:v>
                </c:pt>
                <c:pt idx="265">
                  <c:v>2.5630183899999995E-3</c:v>
                </c:pt>
                <c:pt idx="266">
                  <c:v>2.5630183899999995E-3</c:v>
                </c:pt>
                <c:pt idx="267">
                  <c:v>2.5630183899999995E-3</c:v>
                </c:pt>
                <c:pt idx="268">
                  <c:v>2.8611060800000001E-3</c:v>
                </c:pt>
                <c:pt idx="269">
                  <c:v>2.60281741E-3</c:v>
                </c:pt>
                <c:pt idx="270">
                  <c:v>2.5629943800000001E-3</c:v>
                </c:pt>
                <c:pt idx="271">
                  <c:v>2.4635661099999999E-3</c:v>
                </c:pt>
                <c:pt idx="272">
                  <c:v>2.3642858899999997E-3</c:v>
                </c:pt>
                <c:pt idx="273">
                  <c:v>2.3642858899999997E-3</c:v>
                </c:pt>
                <c:pt idx="274">
                  <c:v>2.3642858899999997E-3</c:v>
                </c:pt>
                <c:pt idx="275">
                  <c:v>2.4239309899999999E-3</c:v>
                </c:pt>
                <c:pt idx="276">
                  <c:v>2.4239309899999999E-3</c:v>
                </c:pt>
                <c:pt idx="277">
                  <c:v>2.4239309899999999E-3</c:v>
                </c:pt>
                <c:pt idx="278">
                  <c:v>2.4239309899999999E-3</c:v>
                </c:pt>
                <c:pt idx="279">
                  <c:v>2.0665935099999999E-3</c:v>
                </c:pt>
                <c:pt idx="280">
                  <c:v>2.0672617800000003E-3</c:v>
                </c:pt>
                <c:pt idx="281">
                  <c:v>2.0672617800000003E-3</c:v>
                </c:pt>
                <c:pt idx="282">
                  <c:v>2.0672617800000003E-3</c:v>
                </c:pt>
                <c:pt idx="283">
                  <c:v>2.0672617800000003E-3</c:v>
                </c:pt>
                <c:pt idx="284">
                  <c:v>2.5638107100000003E-3</c:v>
                </c:pt>
                <c:pt idx="285">
                  <c:v>2.5638107100000003E-3</c:v>
                </c:pt>
                <c:pt idx="286">
                  <c:v>2.5638107100000003E-3</c:v>
                </c:pt>
                <c:pt idx="287">
                  <c:v>2.5638107100000003E-3</c:v>
                </c:pt>
                <c:pt idx="288">
                  <c:v>2.5638107100000003E-3</c:v>
                </c:pt>
                <c:pt idx="289">
                  <c:v>2.5638107100000003E-3</c:v>
                </c:pt>
                <c:pt idx="290">
                  <c:v>2.5638107100000003E-3</c:v>
                </c:pt>
                <c:pt idx="291">
                  <c:v>2.6638162999999999E-3</c:v>
                </c:pt>
                <c:pt idx="292">
                  <c:v>2.8614075500000002E-3</c:v>
                </c:pt>
                <c:pt idx="293">
                  <c:v>2.8614075500000002E-3</c:v>
                </c:pt>
                <c:pt idx="294">
                  <c:v>2.8614075500000002E-3</c:v>
                </c:pt>
                <c:pt idx="295">
                  <c:v>2.8614075500000002E-3</c:v>
                </c:pt>
                <c:pt idx="296">
                  <c:v>2.8614075500000002E-3</c:v>
                </c:pt>
                <c:pt idx="297">
                  <c:v>2.8614075500000002E-3</c:v>
                </c:pt>
                <c:pt idx="298">
                  <c:v>2.8614075500000002E-3</c:v>
                </c:pt>
                <c:pt idx="299">
                  <c:v>2.8614075500000002E-3</c:v>
                </c:pt>
                <c:pt idx="300">
                  <c:v>2.8614075500000002E-3</c:v>
                </c:pt>
                <c:pt idx="301">
                  <c:v>2.8613855399999997E-3</c:v>
                </c:pt>
                <c:pt idx="302">
                  <c:v>2.8613855399999997E-3</c:v>
                </c:pt>
                <c:pt idx="303">
                  <c:v>2.8613855399999997E-3</c:v>
                </c:pt>
                <c:pt idx="304">
                  <c:v>2.8614075500000002E-3</c:v>
                </c:pt>
                <c:pt idx="305">
                  <c:v>2.9609348000000004E-3</c:v>
                </c:pt>
                <c:pt idx="306">
                  <c:v>2.9609348000000004E-3</c:v>
                </c:pt>
                <c:pt idx="307">
                  <c:v>2.9609348000000004E-3</c:v>
                </c:pt>
                <c:pt idx="308">
                  <c:v>2.9609348000000004E-3</c:v>
                </c:pt>
                <c:pt idx="309">
                  <c:v>2.9609348000000004E-3</c:v>
                </c:pt>
                <c:pt idx="310">
                  <c:v>2.9609348000000004E-3</c:v>
                </c:pt>
                <c:pt idx="311">
                  <c:v>2.9609348000000004E-3</c:v>
                </c:pt>
                <c:pt idx="312">
                  <c:v>2.8604845699999998E-3</c:v>
                </c:pt>
                <c:pt idx="313">
                  <c:v>2.8606426400000001E-3</c:v>
                </c:pt>
                <c:pt idx="314">
                  <c:v>2.8606426400000001E-3</c:v>
                </c:pt>
                <c:pt idx="315">
                  <c:v>2.8807064399999998E-3</c:v>
                </c:pt>
                <c:pt idx="316">
                  <c:v>2.8807064399999998E-3</c:v>
                </c:pt>
                <c:pt idx="317">
                  <c:v>2.8807064399999998E-3</c:v>
                </c:pt>
                <c:pt idx="318">
                  <c:v>2.88067242E-3</c:v>
                </c:pt>
                <c:pt idx="319">
                  <c:v>2.7601347500000001E-3</c:v>
                </c:pt>
                <c:pt idx="320">
                  <c:v>2.7602928100000004E-3</c:v>
                </c:pt>
                <c:pt idx="321">
                  <c:v>2.9419424399999999E-3</c:v>
                </c:pt>
                <c:pt idx="322">
                  <c:v>3.0413213300000005E-3</c:v>
                </c:pt>
                <c:pt idx="323">
                  <c:v>3.0413213300000005E-3</c:v>
                </c:pt>
                <c:pt idx="324">
                  <c:v>2.9816524999999997E-3</c:v>
                </c:pt>
                <c:pt idx="325">
                  <c:v>3.0817025199999996E-3</c:v>
                </c:pt>
                <c:pt idx="326">
                  <c:v>2.9615712500000004E-3</c:v>
                </c:pt>
                <c:pt idx="327">
                  <c:v>2.9416935100000001E-3</c:v>
                </c:pt>
                <c:pt idx="328">
                  <c:v>3.0419430800000002E-3</c:v>
                </c:pt>
                <c:pt idx="329">
                  <c:v>3.0419430800000002E-3</c:v>
                </c:pt>
                <c:pt idx="330">
                  <c:v>3.0419430800000002E-3</c:v>
                </c:pt>
                <c:pt idx="331">
                  <c:v>3.0419430800000002E-3</c:v>
                </c:pt>
                <c:pt idx="332">
                  <c:v>2.9823335699999997E-3</c:v>
                </c:pt>
                <c:pt idx="333">
                  <c:v>2.9823134899999997E-3</c:v>
                </c:pt>
                <c:pt idx="334">
                  <c:v>3.3404808600000003E-3</c:v>
                </c:pt>
                <c:pt idx="335">
                  <c:v>3.3803591999999999E-3</c:v>
                </c:pt>
                <c:pt idx="336">
                  <c:v>3.3803591999999999E-3</c:v>
                </c:pt>
                <c:pt idx="337">
                  <c:v>3.3803591999999999E-3</c:v>
                </c:pt>
                <c:pt idx="338">
                  <c:v>3.44020652E-3</c:v>
                </c:pt>
                <c:pt idx="339">
                  <c:v>3.5400316100000001E-3</c:v>
                </c:pt>
                <c:pt idx="340">
                  <c:v>3.6424697299999999E-3</c:v>
                </c:pt>
                <c:pt idx="341">
                  <c:v>3.6424697299999999E-3</c:v>
                </c:pt>
                <c:pt idx="342">
                  <c:v>3.6424697299999999E-3</c:v>
                </c:pt>
                <c:pt idx="343">
                  <c:v>3.7027125700000003E-3</c:v>
                </c:pt>
                <c:pt idx="344">
                  <c:v>3.7027125700000003E-3</c:v>
                </c:pt>
                <c:pt idx="345">
                  <c:v>3.7027125700000003E-3</c:v>
                </c:pt>
                <c:pt idx="346">
                  <c:v>3.7027125700000003E-3</c:v>
                </c:pt>
                <c:pt idx="347">
                  <c:v>3.8628961699999995E-3</c:v>
                </c:pt>
                <c:pt idx="348">
                  <c:v>3.8029294100000001E-3</c:v>
                </c:pt>
                <c:pt idx="349">
                  <c:v>3.7629715000000001E-3</c:v>
                </c:pt>
                <c:pt idx="350">
                  <c:v>3.8637733600000003E-3</c:v>
                </c:pt>
                <c:pt idx="351">
                  <c:v>3.8637733600000003E-3</c:v>
                </c:pt>
                <c:pt idx="352">
                  <c:v>3.7639482699999998E-3</c:v>
                </c:pt>
                <c:pt idx="353">
                  <c:v>3.5617488000000003E-3</c:v>
                </c:pt>
                <c:pt idx="354">
                  <c:v>3.7621951700000001E-3</c:v>
                </c:pt>
                <c:pt idx="355">
                  <c:v>3.8625449899999998E-3</c:v>
                </c:pt>
                <c:pt idx="356">
                  <c:v>3.6627952400000003E-3</c:v>
                </c:pt>
                <c:pt idx="357">
                  <c:v>3.4024118900000001E-3</c:v>
                </c:pt>
                <c:pt idx="358">
                  <c:v>3.4024118900000001E-3</c:v>
                </c:pt>
                <c:pt idx="359">
                  <c:v>3.4024118900000001E-3</c:v>
                </c:pt>
                <c:pt idx="360">
                  <c:v>3.4024118900000001E-3</c:v>
                </c:pt>
                <c:pt idx="361">
                  <c:v>3.3026862299999999E-3</c:v>
                </c:pt>
                <c:pt idx="362">
                  <c:v>3.3018790899999998E-3</c:v>
                </c:pt>
                <c:pt idx="363">
                  <c:v>3.2617346000000003E-3</c:v>
                </c:pt>
                <c:pt idx="364">
                  <c:v>3.36146026E-3</c:v>
                </c:pt>
                <c:pt idx="365">
                  <c:v>3.36146026E-3</c:v>
                </c:pt>
                <c:pt idx="366">
                  <c:v>3.36146026E-3</c:v>
                </c:pt>
                <c:pt idx="367">
                  <c:v>3.2015319399999998E-3</c:v>
                </c:pt>
                <c:pt idx="368">
                  <c:v>3.2015319399999998E-3</c:v>
                </c:pt>
                <c:pt idx="369">
                  <c:v>3.2424790300000002E-3</c:v>
                </c:pt>
                <c:pt idx="370">
                  <c:v>3.3422046900000004E-3</c:v>
                </c:pt>
                <c:pt idx="371">
                  <c:v>3.4224943200000003E-3</c:v>
                </c:pt>
                <c:pt idx="372">
                  <c:v>3.4224943200000003E-3</c:v>
                </c:pt>
                <c:pt idx="373">
                  <c:v>3.4224943200000003E-3</c:v>
                </c:pt>
                <c:pt idx="374">
                  <c:v>3.2625474199999998E-3</c:v>
                </c:pt>
                <c:pt idx="375">
                  <c:v>3.2619232599999997E-3</c:v>
                </c:pt>
                <c:pt idx="376">
                  <c:v>3.2616351900000002E-3</c:v>
                </c:pt>
                <c:pt idx="377">
                  <c:v>3.2616351900000002E-3</c:v>
                </c:pt>
                <c:pt idx="378">
                  <c:v>3.2616351900000002E-3</c:v>
                </c:pt>
                <c:pt idx="379">
                  <c:v>3.2616351900000002E-3</c:v>
                </c:pt>
                <c:pt idx="380">
                  <c:v>3.2616351900000002E-3</c:v>
                </c:pt>
                <c:pt idx="381">
                  <c:v>3.4128599900000002E-3</c:v>
                </c:pt>
                <c:pt idx="382">
                  <c:v>3.4628113200000001E-3</c:v>
                </c:pt>
                <c:pt idx="383">
                  <c:v>3.4628113200000001E-3</c:v>
                </c:pt>
                <c:pt idx="384">
                  <c:v>3.4628113200000001E-3</c:v>
                </c:pt>
                <c:pt idx="385">
                  <c:v>3.1713623100000001E-3</c:v>
                </c:pt>
                <c:pt idx="386">
                  <c:v>3.1713623100000001E-3</c:v>
                </c:pt>
                <c:pt idx="387">
                  <c:v>3.1713623100000001E-3</c:v>
                </c:pt>
                <c:pt idx="388">
                  <c:v>3.07163664E-3</c:v>
                </c:pt>
                <c:pt idx="389">
                  <c:v>3.0114436000000001E-3</c:v>
                </c:pt>
                <c:pt idx="390">
                  <c:v>3.0114436000000001E-3</c:v>
                </c:pt>
                <c:pt idx="391">
                  <c:v>2.9210398700000003E-3</c:v>
                </c:pt>
                <c:pt idx="392">
                  <c:v>2.9210398700000003E-3</c:v>
                </c:pt>
                <c:pt idx="393">
                  <c:v>2.9210398700000003E-3</c:v>
                </c:pt>
                <c:pt idx="394">
                  <c:v>2.9210398700000003E-3</c:v>
                </c:pt>
                <c:pt idx="395">
                  <c:v>2.9210398700000003E-3</c:v>
                </c:pt>
                <c:pt idx="396">
                  <c:v>2.9210398700000003E-3</c:v>
                </c:pt>
                <c:pt idx="397">
                  <c:v>2.9215456800000001E-3</c:v>
                </c:pt>
                <c:pt idx="398">
                  <c:v>2.9215456800000001E-3</c:v>
                </c:pt>
                <c:pt idx="399">
                  <c:v>2.9215456800000001E-3</c:v>
                </c:pt>
                <c:pt idx="400">
                  <c:v>2.9215456800000001E-3</c:v>
                </c:pt>
                <c:pt idx="401">
                  <c:v>2.9215456800000001E-3</c:v>
                </c:pt>
                <c:pt idx="402">
                  <c:v>2.8717217299999999E-3</c:v>
                </c:pt>
                <c:pt idx="403">
                  <c:v>2.8717217299999999E-3</c:v>
                </c:pt>
                <c:pt idx="404">
                  <c:v>2.8115580499999998E-3</c:v>
                </c:pt>
                <c:pt idx="405">
                  <c:v>2.7915047500000002E-3</c:v>
                </c:pt>
                <c:pt idx="406">
                  <c:v>2.7915047500000002E-3</c:v>
                </c:pt>
                <c:pt idx="407">
                  <c:v>2.7915047500000002E-3</c:v>
                </c:pt>
                <c:pt idx="408">
                  <c:v>2.8512924899999998E-3</c:v>
                </c:pt>
                <c:pt idx="409">
                  <c:v>2.8313553400000002E-3</c:v>
                </c:pt>
                <c:pt idx="410">
                  <c:v>2.8316073099999999E-3</c:v>
                </c:pt>
                <c:pt idx="411">
                  <c:v>2.8214809899999999E-3</c:v>
                </c:pt>
                <c:pt idx="412">
                  <c:v>3.0215172000000001E-3</c:v>
                </c:pt>
                <c:pt idx="413">
                  <c:v>2.6603350699999999E-3</c:v>
                </c:pt>
                <c:pt idx="414">
                  <c:v>2.6603350699999999E-3</c:v>
                </c:pt>
                <c:pt idx="415">
                  <c:v>2.6597854999999998E-3</c:v>
                </c:pt>
                <c:pt idx="416">
                  <c:v>2.5193978700000005E-3</c:v>
                </c:pt>
                <c:pt idx="417">
                  <c:v>2.5793496999999997E-3</c:v>
                </c:pt>
                <c:pt idx="418">
                  <c:v>2.2793603600000001E-3</c:v>
                </c:pt>
                <c:pt idx="419">
                  <c:v>1.9603691700000002E-3</c:v>
                </c:pt>
                <c:pt idx="420">
                  <c:v>1.9603691700000002E-3</c:v>
                </c:pt>
                <c:pt idx="421">
                  <c:v>1.9603691700000002E-3</c:v>
                </c:pt>
                <c:pt idx="422">
                  <c:v>2.0601196899999999E-3</c:v>
                </c:pt>
                <c:pt idx="423">
                  <c:v>2.0202512600000001E-3</c:v>
                </c:pt>
                <c:pt idx="424">
                  <c:v>1.9204986499999999E-3</c:v>
                </c:pt>
                <c:pt idx="425">
                  <c:v>1.9204986499999999E-3</c:v>
                </c:pt>
                <c:pt idx="426">
                  <c:v>1.7006282999999999E-3</c:v>
                </c:pt>
                <c:pt idx="427">
                  <c:v>1.6605741E-3</c:v>
                </c:pt>
                <c:pt idx="428">
                  <c:v>1.6605741E-3</c:v>
                </c:pt>
                <c:pt idx="429">
                  <c:v>1.6406537800000001E-3</c:v>
                </c:pt>
                <c:pt idx="430">
                  <c:v>1.5013106800000002E-3</c:v>
                </c:pt>
                <c:pt idx="431">
                  <c:v>1.48117888E-3</c:v>
                </c:pt>
                <c:pt idx="432">
                  <c:v>1.2918620599999999E-3</c:v>
                </c:pt>
                <c:pt idx="433">
                  <c:v>1.01264905E-3</c:v>
                </c:pt>
                <c:pt idx="434">
                  <c:v>1.01264905E-3</c:v>
                </c:pt>
                <c:pt idx="435">
                  <c:v>1.01264905E-3</c:v>
                </c:pt>
                <c:pt idx="436">
                  <c:v>1.01264905E-3</c:v>
                </c:pt>
                <c:pt idx="437">
                  <c:v>1.0920652300000001E-3</c:v>
                </c:pt>
                <c:pt idx="438">
                  <c:v>8.4369527E-4</c:v>
                </c:pt>
                <c:pt idx="439">
                  <c:v>4.6600274999999996E-4</c:v>
                </c:pt>
                <c:pt idx="440">
                  <c:v>5.5417439999999997E-4</c:v>
                </c:pt>
                <c:pt idx="441">
                  <c:v>6.0403718999999998E-4</c:v>
                </c:pt>
                <c:pt idx="442">
                  <c:v>6.0403718999999998E-4</c:v>
                </c:pt>
                <c:pt idx="443">
                  <c:v>1.16119671E-3</c:v>
                </c:pt>
                <c:pt idx="444">
                  <c:v>1.2812625299999999E-3</c:v>
                </c:pt>
                <c:pt idx="445">
                  <c:v>1.4012379599999999E-3</c:v>
                </c:pt>
                <c:pt idx="446">
                  <c:v>1.3413697899999999E-3</c:v>
                </c:pt>
                <c:pt idx="447">
                  <c:v>1.32102571E-3</c:v>
                </c:pt>
                <c:pt idx="448">
                  <c:v>1.32102571E-3</c:v>
                </c:pt>
                <c:pt idx="449">
                  <c:v>1.32102571E-3</c:v>
                </c:pt>
                <c:pt idx="450">
                  <c:v>1.26115747E-3</c:v>
                </c:pt>
                <c:pt idx="451">
                  <c:v>1.4508630100000001E-3</c:v>
                </c:pt>
                <c:pt idx="452">
                  <c:v>1.3304726399999999E-3</c:v>
                </c:pt>
                <c:pt idx="453">
                  <c:v>1.3105344499999999E-3</c:v>
                </c:pt>
                <c:pt idx="454">
                  <c:v>1.3305004699999999E-3</c:v>
                </c:pt>
                <c:pt idx="455">
                  <c:v>1.3305004699999999E-3</c:v>
                </c:pt>
                <c:pt idx="456">
                  <c:v>1.3305004699999999E-3</c:v>
                </c:pt>
                <c:pt idx="457">
                  <c:v>1.3904224300000001E-3</c:v>
                </c:pt>
                <c:pt idx="458">
                  <c:v>1.47044233E-3</c:v>
                </c:pt>
                <c:pt idx="459">
                  <c:v>1.43050426E-3</c:v>
                </c:pt>
                <c:pt idx="460">
                  <c:v>1.4704250299999999E-3</c:v>
                </c:pt>
                <c:pt idx="461">
                  <c:v>1.6503364800000001E-3</c:v>
                </c:pt>
                <c:pt idx="462">
                  <c:v>1.6503364800000001E-3</c:v>
                </c:pt>
                <c:pt idx="463">
                  <c:v>1.6503364800000001E-3</c:v>
                </c:pt>
                <c:pt idx="464">
                  <c:v>1.65038829E-3</c:v>
                </c:pt>
                <c:pt idx="465">
                  <c:v>1.65038829E-3</c:v>
                </c:pt>
                <c:pt idx="466">
                  <c:v>1.65038829E-3</c:v>
                </c:pt>
                <c:pt idx="467">
                  <c:v>1.6499582500000001E-3</c:v>
                </c:pt>
                <c:pt idx="468">
                  <c:v>1.6499582500000001E-3</c:v>
                </c:pt>
                <c:pt idx="469">
                  <c:v>1.7300537399999999E-3</c:v>
                </c:pt>
                <c:pt idx="470">
                  <c:v>1.7300537399999999E-3</c:v>
                </c:pt>
                <c:pt idx="471">
                  <c:v>1.8102132400000001E-3</c:v>
                </c:pt>
                <c:pt idx="472">
                  <c:v>1.8102132400000001E-3</c:v>
                </c:pt>
                <c:pt idx="473">
                  <c:v>1.8102132400000001E-3</c:v>
                </c:pt>
                <c:pt idx="474">
                  <c:v>2.0396364699999999E-3</c:v>
                </c:pt>
                <c:pt idx="475">
                  <c:v>2.3801847000000003E-3</c:v>
                </c:pt>
                <c:pt idx="476">
                  <c:v>2.3800344799999999E-3</c:v>
                </c:pt>
                <c:pt idx="477">
                  <c:v>2.3800344799999999E-3</c:v>
                </c:pt>
                <c:pt idx="478">
                  <c:v>2.3800344799999999E-3</c:v>
                </c:pt>
                <c:pt idx="479">
                  <c:v>2.6184954999999999E-3</c:v>
                </c:pt>
                <c:pt idx="480">
                  <c:v>2.86898101E-3</c:v>
                </c:pt>
                <c:pt idx="481">
                  <c:v>3.1295078099999999E-3</c:v>
                </c:pt>
                <c:pt idx="482">
                  <c:v>3.0707013700000002E-3</c:v>
                </c:pt>
                <c:pt idx="483">
                  <c:v>3.0707013700000002E-3</c:v>
                </c:pt>
                <c:pt idx="484">
                  <c:v>3.0707013700000002E-3</c:v>
                </c:pt>
                <c:pt idx="485">
                  <c:v>3.0707732300000001E-3</c:v>
                </c:pt>
                <c:pt idx="486">
                  <c:v>3.1895065000000001E-3</c:v>
                </c:pt>
                <c:pt idx="487">
                  <c:v>3.1895065000000001E-3</c:v>
                </c:pt>
                <c:pt idx="488">
                  <c:v>3.1895065000000001E-3</c:v>
                </c:pt>
                <c:pt idx="489">
                  <c:v>3.0893947999999999E-3</c:v>
                </c:pt>
                <c:pt idx="490">
                  <c:v>3.0893947999999999E-3</c:v>
                </c:pt>
                <c:pt idx="491">
                  <c:v>3.0893947999999999E-3</c:v>
                </c:pt>
                <c:pt idx="492">
                  <c:v>2.8702268099999998E-3</c:v>
                </c:pt>
                <c:pt idx="493">
                  <c:v>3.0491993699999997E-3</c:v>
                </c:pt>
                <c:pt idx="494">
                  <c:v>3.2087742800000004E-3</c:v>
                </c:pt>
                <c:pt idx="495">
                  <c:v>3.2188826399999998E-3</c:v>
                </c:pt>
                <c:pt idx="496">
                  <c:v>3.2188826399999998E-3</c:v>
                </c:pt>
                <c:pt idx="497">
                  <c:v>3.3191316700000003E-3</c:v>
                </c:pt>
                <c:pt idx="498">
                  <c:v>3.3191316700000003E-3</c:v>
                </c:pt>
                <c:pt idx="499">
                  <c:v>3.3191316700000003E-3</c:v>
                </c:pt>
                <c:pt idx="500">
                  <c:v>3.3191316700000003E-3</c:v>
                </c:pt>
                <c:pt idx="501">
                  <c:v>3.6802202000000002E-3</c:v>
                </c:pt>
                <c:pt idx="502">
                  <c:v>3.68952097E-3</c:v>
                </c:pt>
                <c:pt idx="503">
                  <c:v>3.7899712000000001E-3</c:v>
                </c:pt>
                <c:pt idx="504">
                  <c:v>3.7899712000000001E-3</c:v>
                </c:pt>
                <c:pt idx="505">
                  <c:v>3.7899712000000001E-3</c:v>
                </c:pt>
                <c:pt idx="506">
                  <c:v>3.7899712000000001E-3</c:v>
                </c:pt>
                <c:pt idx="507">
                  <c:v>3.7899712000000001E-3</c:v>
                </c:pt>
                <c:pt idx="508">
                  <c:v>3.9711977399999997E-3</c:v>
                </c:pt>
                <c:pt idx="509">
                  <c:v>3.95120873E-3</c:v>
                </c:pt>
                <c:pt idx="510">
                  <c:v>3.9711977399999997E-3</c:v>
                </c:pt>
                <c:pt idx="511">
                  <c:v>3.9711977399999997E-3</c:v>
                </c:pt>
                <c:pt idx="512">
                  <c:v>3.9711977399999997E-3</c:v>
                </c:pt>
                <c:pt idx="513">
                  <c:v>3.9711977399999997E-3</c:v>
                </c:pt>
                <c:pt idx="514">
                  <c:v>3.95120873E-3</c:v>
                </c:pt>
                <c:pt idx="515">
                  <c:v>3.9513150000000004E-3</c:v>
                </c:pt>
                <c:pt idx="516">
                  <c:v>3.9513150000000004E-3</c:v>
                </c:pt>
                <c:pt idx="517">
                  <c:v>3.9513150000000004E-3</c:v>
                </c:pt>
                <c:pt idx="518">
                  <c:v>3.9513150000000004E-3</c:v>
                </c:pt>
                <c:pt idx="519">
                  <c:v>3.9513150000000004E-3</c:v>
                </c:pt>
                <c:pt idx="520">
                  <c:v>3.9513150000000004E-3</c:v>
                </c:pt>
                <c:pt idx="521">
                  <c:v>3.9713040100000001E-3</c:v>
                </c:pt>
                <c:pt idx="522">
                  <c:v>3.9516919599999999E-3</c:v>
                </c:pt>
                <c:pt idx="523">
                  <c:v>3.9516919599999999E-3</c:v>
                </c:pt>
                <c:pt idx="524">
                  <c:v>3.9916699700000002E-3</c:v>
                </c:pt>
                <c:pt idx="525">
                  <c:v>3.9916699700000002E-3</c:v>
                </c:pt>
                <c:pt idx="526">
                  <c:v>3.9916699700000002E-3</c:v>
                </c:pt>
                <c:pt idx="527">
                  <c:v>3.9916699700000002E-3</c:v>
                </c:pt>
                <c:pt idx="528">
                  <c:v>4.01165898E-3</c:v>
                </c:pt>
                <c:pt idx="529">
                  <c:v>3.9916699700000002E-3</c:v>
                </c:pt>
                <c:pt idx="530">
                  <c:v>3.6502043600000001E-3</c:v>
                </c:pt>
                <c:pt idx="531">
                  <c:v>3.54980501E-3</c:v>
                </c:pt>
                <c:pt idx="532">
                  <c:v>3.48963231E-3</c:v>
                </c:pt>
                <c:pt idx="533">
                  <c:v>3.48963231E-3</c:v>
                </c:pt>
                <c:pt idx="534">
                  <c:v>3.4696432999999998E-3</c:v>
                </c:pt>
                <c:pt idx="535">
                  <c:v>2.6801523900000001E-3</c:v>
                </c:pt>
                <c:pt idx="536">
                  <c:v>2.8592588800000003E-3</c:v>
                </c:pt>
                <c:pt idx="537">
                  <c:v>2.5383518599999999E-3</c:v>
                </c:pt>
                <c:pt idx="538">
                  <c:v>2.5783516000000002E-3</c:v>
                </c:pt>
                <c:pt idx="539">
                  <c:v>2.5783516000000002E-3</c:v>
                </c:pt>
                <c:pt idx="540">
                  <c:v>2.5783516000000002E-3</c:v>
                </c:pt>
                <c:pt idx="541">
                  <c:v>2.5783516000000002E-3</c:v>
                </c:pt>
                <c:pt idx="542">
                  <c:v>2.5783516000000002E-3</c:v>
                </c:pt>
                <c:pt idx="543">
                  <c:v>2.4981542400000002E-3</c:v>
                </c:pt>
                <c:pt idx="544">
                  <c:v>2.5181063599999999E-3</c:v>
                </c:pt>
                <c:pt idx="545">
                  <c:v>2.3978857500000002E-3</c:v>
                </c:pt>
                <c:pt idx="546">
                  <c:v>2.17761357E-3</c:v>
                </c:pt>
                <c:pt idx="547">
                  <c:v>2.17761357E-3</c:v>
                </c:pt>
                <c:pt idx="548">
                  <c:v>2.17761357E-3</c:v>
                </c:pt>
                <c:pt idx="549">
                  <c:v>2.17761357E-3</c:v>
                </c:pt>
                <c:pt idx="550">
                  <c:v>2.1576614599999999E-3</c:v>
                </c:pt>
                <c:pt idx="551">
                  <c:v>2.1776554500000001E-3</c:v>
                </c:pt>
                <c:pt idx="552">
                  <c:v>2.1776554500000001E-3</c:v>
                </c:pt>
                <c:pt idx="553">
                  <c:v>2.1976802900000002E-3</c:v>
                </c:pt>
                <c:pt idx="554">
                  <c:v>2.1976802900000002E-3</c:v>
                </c:pt>
                <c:pt idx="555">
                  <c:v>2.1976802900000002E-3</c:v>
                </c:pt>
                <c:pt idx="556">
                  <c:v>2.1976802900000002E-3</c:v>
                </c:pt>
                <c:pt idx="557">
                  <c:v>2.17777605E-3</c:v>
                </c:pt>
                <c:pt idx="558">
                  <c:v>2.17777605E-3</c:v>
                </c:pt>
                <c:pt idx="559">
                  <c:v>2.1776164700000001E-3</c:v>
                </c:pt>
                <c:pt idx="560">
                  <c:v>2.1776164700000001E-3</c:v>
                </c:pt>
                <c:pt idx="561">
                  <c:v>2.1776164700000001E-3</c:v>
                </c:pt>
                <c:pt idx="562">
                  <c:v>2.1776164700000001E-3</c:v>
                </c:pt>
                <c:pt idx="563">
                  <c:v>2.1184908000000001E-3</c:v>
                </c:pt>
                <c:pt idx="564">
                  <c:v>2.5589592300000004E-3</c:v>
                </c:pt>
                <c:pt idx="565">
                  <c:v>2.4388297400000001E-3</c:v>
                </c:pt>
                <c:pt idx="566">
                  <c:v>2.4382705499999997E-3</c:v>
                </c:pt>
                <c:pt idx="567">
                  <c:v>2.4382699799999998E-3</c:v>
                </c:pt>
                <c:pt idx="568">
                  <c:v>2.4382699799999998E-3</c:v>
                </c:pt>
                <c:pt idx="569">
                  <c:v>2.4382699799999998E-3</c:v>
                </c:pt>
                <c:pt idx="570">
                  <c:v>2.4582400300000003E-3</c:v>
                </c:pt>
                <c:pt idx="571">
                  <c:v>2.4782100699999999E-3</c:v>
                </c:pt>
                <c:pt idx="572">
                  <c:v>2.3781691999999999E-3</c:v>
                </c:pt>
                <c:pt idx="573">
                  <c:v>2.3779757000000003E-3</c:v>
                </c:pt>
                <c:pt idx="574">
                  <c:v>2.3779757000000003E-3</c:v>
                </c:pt>
                <c:pt idx="575">
                  <c:v>2.3779757000000003E-3</c:v>
                </c:pt>
                <c:pt idx="576">
                  <c:v>2.3979457399999999E-3</c:v>
                </c:pt>
                <c:pt idx="577">
                  <c:v>2.4979462999999997E-3</c:v>
                </c:pt>
                <c:pt idx="578">
                  <c:v>2.4979462999999997E-3</c:v>
                </c:pt>
                <c:pt idx="579">
                  <c:v>2.43786175E-3</c:v>
                </c:pt>
                <c:pt idx="580">
                  <c:v>2.5372808800000002E-3</c:v>
                </c:pt>
                <c:pt idx="581">
                  <c:v>2.4972335100000003E-3</c:v>
                </c:pt>
                <c:pt idx="582">
                  <c:v>2.4972335100000003E-3</c:v>
                </c:pt>
                <c:pt idx="583">
                  <c:v>2.3971740200000001E-3</c:v>
                </c:pt>
                <c:pt idx="584">
                  <c:v>2.4172217700000002E-3</c:v>
                </c:pt>
                <c:pt idx="585">
                  <c:v>2.4973225600000001E-3</c:v>
                </c:pt>
                <c:pt idx="586">
                  <c:v>2.5573642600000002E-3</c:v>
                </c:pt>
                <c:pt idx="587">
                  <c:v>2.5573642600000002E-3</c:v>
                </c:pt>
                <c:pt idx="588">
                  <c:v>2.5573642600000002E-3</c:v>
                </c:pt>
                <c:pt idx="589">
                  <c:v>2.5573642600000002E-3</c:v>
                </c:pt>
                <c:pt idx="590">
                  <c:v>2.5573642600000002E-3</c:v>
                </c:pt>
                <c:pt idx="591">
                  <c:v>2.5373942100000001E-3</c:v>
                </c:pt>
                <c:pt idx="592">
                  <c:v>2.5573642600000002E-3</c:v>
                </c:pt>
                <c:pt idx="593">
                  <c:v>2.7477338400000001E-3</c:v>
                </c:pt>
                <c:pt idx="594">
                  <c:v>2.5061017299999998E-3</c:v>
                </c:pt>
                <c:pt idx="595">
                  <c:v>2.5061017299999998E-3</c:v>
                </c:pt>
                <c:pt idx="596">
                  <c:v>2.5061017299999998E-3</c:v>
                </c:pt>
                <c:pt idx="597">
                  <c:v>2.5260608200000003E-3</c:v>
                </c:pt>
                <c:pt idx="598">
                  <c:v>2.5160502899999999E-3</c:v>
                </c:pt>
                <c:pt idx="599">
                  <c:v>2.5160502899999999E-3</c:v>
                </c:pt>
                <c:pt idx="600">
                  <c:v>2.5160502899999999E-3</c:v>
                </c:pt>
                <c:pt idx="601">
                  <c:v>2.5160502899999999E-3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465-4C26-8784-19634A0F7E57}"/>
            </c:ext>
          </c:extLst>
        </c:ser>
        <c:ser>
          <c:idx val="1"/>
          <c:order val="1"/>
          <c:tx>
            <c:strRef>
              <c:f>'איור 4 נתונים'!$I$2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4 נתונים'!$I$3:$I$3999</c:f>
              <c:numCache>
                <c:formatCode>0.000%</c:formatCode>
                <c:ptCount val="3997"/>
                <c:pt idx="0">
                  <c:v>-4.7431745886571434E-4</c:v>
                </c:pt>
                <c:pt idx="1">
                  <c:v>-1.20968391628E-3</c:v>
                </c:pt>
                <c:pt idx="2">
                  <c:v>-6.4135922298000001E-4</c:v>
                </c:pt>
                <c:pt idx="3">
                  <c:v>-9.6029879025000004E-4</c:v>
                </c:pt>
                <c:pt idx="4">
                  <c:v>-9.0366677721000004E-4</c:v>
                </c:pt>
                <c:pt idx="5">
                  <c:v>-6.8417768796999998E-4</c:v>
                </c:pt>
                <c:pt idx="6">
                  <c:v>-2.06434439192E-3</c:v>
                </c:pt>
                <c:pt idx="7">
                  <c:v>-2.06434439192E-3</c:v>
                </c:pt>
                <c:pt idx="8">
                  <c:v>-2.06434439192E-3</c:v>
                </c:pt>
                <c:pt idx="9">
                  <c:v>-2.3657742158100003E-3</c:v>
                </c:pt>
                <c:pt idx="10">
                  <c:v>-3.65466471274E-3</c:v>
                </c:pt>
                <c:pt idx="11">
                  <c:v>-3.4598436531700001E-3</c:v>
                </c:pt>
                <c:pt idx="12">
                  <c:v>-2.9817208454299996E-3</c:v>
                </c:pt>
                <c:pt idx="13">
                  <c:v>-3.2400427236899997E-3</c:v>
                </c:pt>
                <c:pt idx="14">
                  <c:v>-3.2400427236899997E-3</c:v>
                </c:pt>
                <c:pt idx="15">
                  <c:v>-3.2400427236899997E-3</c:v>
                </c:pt>
                <c:pt idx="16">
                  <c:v>-3.6116123107800004E-3</c:v>
                </c:pt>
                <c:pt idx="17">
                  <c:v>-5.2961903605100004E-3</c:v>
                </c:pt>
                <c:pt idx="18">
                  <c:v>-4.8030885686199997E-3</c:v>
                </c:pt>
                <c:pt idx="19">
                  <c:v>-4.4890625292800003E-3</c:v>
                </c:pt>
                <c:pt idx="20">
                  <c:v>-3.5758216430899995E-3</c:v>
                </c:pt>
                <c:pt idx="21">
                  <c:v>-3.5758216430899995E-3</c:v>
                </c:pt>
                <c:pt idx="22">
                  <c:v>-3.5758216430899995E-3</c:v>
                </c:pt>
                <c:pt idx="23">
                  <c:v>-2.44426797586E-3</c:v>
                </c:pt>
                <c:pt idx="24">
                  <c:v>-2.28632429848E-3</c:v>
                </c:pt>
                <c:pt idx="25">
                  <c:v>-1.9943267298000002E-3</c:v>
                </c:pt>
                <c:pt idx="26">
                  <c:v>-1.69418156056E-3</c:v>
                </c:pt>
                <c:pt idx="27">
                  <c:v>-7.8988979906000002E-4</c:v>
                </c:pt>
                <c:pt idx="28">
                  <c:v>-7.8988979906000002E-4</c:v>
                </c:pt>
                <c:pt idx="29">
                  <c:v>-7.8988979906000002E-4</c:v>
                </c:pt>
                <c:pt idx="30">
                  <c:v>-1.52112831033E-3</c:v>
                </c:pt>
                <c:pt idx="31">
                  <c:v>-2.8364531274600001E-3</c:v>
                </c:pt>
                <c:pt idx="32">
                  <c:v>-3.3272927428999997E-3</c:v>
                </c:pt>
                <c:pt idx="33">
                  <c:v>-3.4684499811800003E-3</c:v>
                </c:pt>
                <c:pt idx="34">
                  <c:v>-2.8690596343899999E-3</c:v>
                </c:pt>
                <c:pt idx="35">
                  <c:v>-2.8690596343899999E-3</c:v>
                </c:pt>
                <c:pt idx="36">
                  <c:v>-2.8690596343899999E-3</c:v>
                </c:pt>
                <c:pt idx="37">
                  <c:v>-3.22812323164E-3</c:v>
                </c:pt>
                <c:pt idx="38">
                  <c:v>-3.6964785838099999E-3</c:v>
                </c:pt>
                <c:pt idx="39">
                  <c:v>-4.94444895708E-3</c:v>
                </c:pt>
                <c:pt idx="40">
                  <c:v>-5.1899686755800005E-3</c:v>
                </c:pt>
                <c:pt idx="41">
                  <c:v>-5.78635556862E-3</c:v>
                </c:pt>
                <c:pt idx="42">
                  <c:v>-5.78635556862E-3</c:v>
                </c:pt>
                <c:pt idx="43">
                  <c:v>-5.78635556862E-3</c:v>
                </c:pt>
                <c:pt idx="44">
                  <c:v>-4.3654270263900003E-3</c:v>
                </c:pt>
                <c:pt idx="45">
                  <c:v>-3.8529841107700002E-3</c:v>
                </c:pt>
                <c:pt idx="46">
                  <c:v>-3.34752306251E-3</c:v>
                </c:pt>
                <c:pt idx="47">
                  <c:v>-2.3719747321199998E-3</c:v>
                </c:pt>
                <c:pt idx="48">
                  <c:v>-2.1060967546799999E-3</c:v>
                </c:pt>
                <c:pt idx="49">
                  <c:v>-2.1060967546799999E-3</c:v>
                </c:pt>
                <c:pt idx="50">
                  <c:v>-2.1060967546799999E-3</c:v>
                </c:pt>
                <c:pt idx="51">
                  <c:v>-3.0617287652199999E-3</c:v>
                </c:pt>
                <c:pt idx="52">
                  <c:v>-3.5615942118199999E-3</c:v>
                </c:pt>
                <c:pt idx="53">
                  <c:v>-3.4887676402999999E-3</c:v>
                </c:pt>
                <c:pt idx="54">
                  <c:v>-3.67856476858E-3</c:v>
                </c:pt>
                <c:pt idx="55">
                  <c:v>-3.5551420764800001E-3</c:v>
                </c:pt>
                <c:pt idx="56">
                  <c:v>-3.5551420764800001E-3</c:v>
                </c:pt>
                <c:pt idx="57">
                  <c:v>-3.5551420764800001E-3</c:v>
                </c:pt>
                <c:pt idx="58">
                  <c:v>-2.5274915845500002E-3</c:v>
                </c:pt>
                <c:pt idx="59">
                  <c:v>-2.14905838095E-3</c:v>
                </c:pt>
                <c:pt idx="60">
                  <c:v>-1.68887215073E-3</c:v>
                </c:pt>
                <c:pt idx="61">
                  <c:v>-1.44384122817E-3</c:v>
                </c:pt>
                <c:pt idx="62">
                  <c:v>-1.52115173394E-3</c:v>
                </c:pt>
                <c:pt idx="63">
                  <c:v>-1.52115173394E-3</c:v>
                </c:pt>
                <c:pt idx="64">
                  <c:v>-1.52115173394E-3</c:v>
                </c:pt>
                <c:pt idx="65">
                  <c:v>-9.2268355267000003E-4</c:v>
                </c:pt>
                <c:pt idx="66">
                  <c:v>-8.5822525977999992E-4</c:v>
                </c:pt>
                <c:pt idx="67">
                  <c:v>-7.4372250087999996E-4</c:v>
                </c:pt>
                <c:pt idx="68">
                  <c:v>-8.5038501569000002E-4</c:v>
                </c:pt>
                <c:pt idx="69">
                  <c:v>-9.2909560345999997E-4</c:v>
                </c:pt>
                <c:pt idx="70">
                  <c:v>-9.2909560345999997E-4</c:v>
                </c:pt>
                <c:pt idx="71">
                  <c:v>-9.2909560345999997E-4</c:v>
                </c:pt>
                <c:pt idx="72">
                  <c:v>-6.5470828057000001E-4</c:v>
                </c:pt>
                <c:pt idx="73">
                  <c:v>-8.5034726829000002E-4</c:v>
                </c:pt>
                <c:pt idx="74">
                  <c:v>-8.6397502323999999E-4</c:v>
                </c:pt>
                <c:pt idx="75">
                  <c:v>7.9880429961000008E-4</c:v>
                </c:pt>
                <c:pt idx="76">
                  <c:v>2.0849291677000003E-3</c:v>
                </c:pt>
                <c:pt idx="77">
                  <c:v>2.0849291677000003E-3</c:v>
                </c:pt>
                <c:pt idx="78">
                  <c:v>2.0849291677000003E-3</c:v>
                </c:pt>
                <c:pt idx="79">
                  <c:v>2.0330070337799999E-3</c:v>
                </c:pt>
                <c:pt idx="80">
                  <c:v>2.1446552463999999E-3</c:v>
                </c:pt>
                <c:pt idx="81">
                  <c:v>1.77909746638E-3</c:v>
                </c:pt>
                <c:pt idx="82">
                  <c:v>1.9872148592300003E-3</c:v>
                </c:pt>
                <c:pt idx="83">
                  <c:v>1.9872148592300003E-3</c:v>
                </c:pt>
                <c:pt idx="84">
                  <c:v>1.9872148592300003E-3</c:v>
                </c:pt>
                <c:pt idx="85">
                  <c:v>1.9872148592300003E-3</c:v>
                </c:pt>
                <c:pt idx="86">
                  <c:v>1.5821132671599999E-3</c:v>
                </c:pt>
                <c:pt idx="87">
                  <c:v>1.3137961824800002E-3</c:v>
                </c:pt>
                <c:pt idx="88">
                  <c:v>2.2505602393E-4</c:v>
                </c:pt>
                <c:pt idx="89">
                  <c:v>5.6923472876E-4</c:v>
                </c:pt>
                <c:pt idx="90">
                  <c:v>9.8118593955999998E-4</c:v>
                </c:pt>
                <c:pt idx="91">
                  <c:v>9.8118593955999998E-4</c:v>
                </c:pt>
                <c:pt idx="92">
                  <c:v>9.8118593955999998E-4</c:v>
                </c:pt>
                <c:pt idx="93">
                  <c:v>4.0921886747999998E-4</c:v>
                </c:pt>
                <c:pt idx="94">
                  <c:v>-4.1179233453000002E-4</c:v>
                </c:pt>
                <c:pt idx="95">
                  <c:v>-8.2451748276999995E-4</c:v>
                </c:pt>
                <c:pt idx="96">
                  <c:v>-1.8359225182000002E-4</c:v>
                </c:pt>
                <c:pt idx="97">
                  <c:v>-5.8861803903999992E-4</c:v>
                </c:pt>
                <c:pt idx="98">
                  <c:v>-5.8861803903999992E-4</c:v>
                </c:pt>
                <c:pt idx="99">
                  <c:v>-5.8861803903999992E-4</c:v>
                </c:pt>
                <c:pt idx="100">
                  <c:v>-3.6960804256000001E-4</c:v>
                </c:pt>
                <c:pt idx="101">
                  <c:v>1.8087572800999999E-4</c:v>
                </c:pt>
                <c:pt idx="102">
                  <c:v>3.7239865332999998E-4</c:v>
                </c:pt>
                <c:pt idx="103">
                  <c:v>3.0204263339999996E-4</c:v>
                </c:pt>
                <c:pt idx="104">
                  <c:v>3.3190346017000002E-4</c:v>
                </c:pt>
                <c:pt idx="105">
                  <c:v>3.3190346017000002E-4</c:v>
                </c:pt>
                <c:pt idx="106">
                  <c:v>3.3190346017000002E-4</c:v>
                </c:pt>
                <c:pt idx="107">
                  <c:v>1.64632815777E-3</c:v>
                </c:pt>
                <c:pt idx="108">
                  <c:v>9.3317429936999997E-4</c:v>
                </c:pt>
                <c:pt idx="109">
                  <c:v>1.1942001539800001E-3</c:v>
                </c:pt>
                <c:pt idx="110">
                  <c:v>1.7623310263399999E-3</c:v>
                </c:pt>
                <c:pt idx="111">
                  <c:v>1.9015641754599999E-3</c:v>
                </c:pt>
                <c:pt idx="112">
                  <c:v>1.9015641754599999E-3</c:v>
                </c:pt>
                <c:pt idx="113">
                  <c:v>1.9015641754599999E-3</c:v>
                </c:pt>
                <c:pt idx="114">
                  <c:v>2.4067808473300003E-3</c:v>
                </c:pt>
                <c:pt idx="115">
                  <c:v>1.78420383873E-3</c:v>
                </c:pt>
                <c:pt idx="116">
                  <c:v>1.3740921346000001E-3</c:v>
                </c:pt>
                <c:pt idx="117">
                  <c:v>1.6285446929700002E-3</c:v>
                </c:pt>
                <c:pt idx="118">
                  <c:v>1.6285446929700002E-3</c:v>
                </c:pt>
                <c:pt idx="119">
                  <c:v>1.6285446929700002E-3</c:v>
                </c:pt>
                <c:pt idx="120">
                  <c:v>1.6285446929700002E-3</c:v>
                </c:pt>
                <c:pt idx="121">
                  <c:v>1.6520032870099999E-3</c:v>
                </c:pt>
                <c:pt idx="122">
                  <c:v>1.3446555162000002E-3</c:v>
                </c:pt>
                <c:pt idx="123">
                  <c:v>2.5201872030500001E-3</c:v>
                </c:pt>
                <c:pt idx="124">
                  <c:v>2.6342058877399997E-3</c:v>
                </c:pt>
                <c:pt idx="125">
                  <c:v>2.7501016215500003E-3</c:v>
                </c:pt>
                <c:pt idx="126">
                  <c:v>2.7501016215500003E-3</c:v>
                </c:pt>
                <c:pt idx="127">
                  <c:v>2.7501016215500003E-3</c:v>
                </c:pt>
                <c:pt idx="128">
                  <c:v>2.8480080686499997E-3</c:v>
                </c:pt>
                <c:pt idx="129">
                  <c:v>2.7091248548699997E-3</c:v>
                </c:pt>
                <c:pt idx="130">
                  <c:v>2.4338342669200002E-3</c:v>
                </c:pt>
                <c:pt idx="131">
                  <c:v>2.4338342669200002E-3</c:v>
                </c:pt>
                <c:pt idx="132">
                  <c:v>2.4338342669200002E-3</c:v>
                </c:pt>
                <c:pt idx="133">
                  <c:v>2.4338342669200002E-3</c:v>
                </c:pt>
                <c:pt idx="134">
                  <c:v>2.4338342669200002E-3</c:v>
                </c:pt>
                <c:pt idx="135">
                  <c:v>3.2755701262300002E-3</c:v>
                </c:pt>
                <c:pt idx="136">
                  <c:v>3.6349123220700001E-3</c:v>
                </c:pt>
                <c:pt idx="137">
                  <c:v>3.3149161537499999E-3</c:v>
                </c:pt>
                <c:pt idx="138">
                  <c:v>3.95641318474E-3</c:v>
                </c:pt>
                <c:pt idx="139">
                  <c:v>3.5535909598200001E-3</c:v>
                </c:pt>
                <c:pt idx="140">
                  <c:v>3.5535909598200001E-3</c:v>
                </c:pt>
                <c:pt idx="141">
                  <c:v>3.5535909598200001E-3</c:v>
                </c:pt>
                <c:pt idx="142">
                  <c:v>3.0162141217E-3</c:v>
                </c:pt>
                <c:pt idx="143">
                  <c:v>3.4363062903800001E-3</c:v>
                </c:pt>
                <c:pt idx="144">
                  <c:v>3.5116741410899997E-3</c:v>
                </c:pt>
                <c:pt idx="145">
                  <c:v>4.0581788595200003E-3</c:v>
                </c:pt>
                <c:pt idx="146">
                  <c:v>3.7919134417599997E-3</c:v>
                </c:pt>
                <c:pt idx="147">
                  <c:v>3.7919134417599997E-3</c:v>
                </c:pt>
                <c:pt idx="148">
                  <c:v>3.7919134417599997E-3</c:v>
                </c:pt>
                <c:pt idx="149">
                  <c:v>4.0716773675399994E-3</c:v>
                </c:pt>
                <c:pt idx="150">
                  <c:v>3.9310982154099998E-3</c:v>
                </c:pt>
                <c:pt idx="151">
                  <c:v>4.0499827925300005E-3</c:v>
                </c:pt>
                <c:pt idx="152">
                  <c:v>4.2464528526400007E-3</c:v>
                </c:pt>
                <c:pt idx="153">
                  <c:v>3.7776723825000001E-3</c:v>
                </c:pt>
                <c:pt idx="154">
                  <c:v>3.7776723825000001E-3</c:v>
                </c:pt>
                <c:pt idx="155">
                  <c:v>3.7776723825000001E-3</c:v>
                </c:pt>
                <c:pt idx="156">
                  <c:v>3.6498478300800003E-3</c:v>
                </c:pt>
                <c:pt idx="157">
                  <c:v>3.4854313125099999E-3</c:v>
                </c:pt>
                <c:pt idx="158">
                  <c:v>3.7927007051799999E-3</c:v>
                </c:pt>
                <c:pt idx="159">
                  <c:v>4.6259036761500004E-3</c:v>
                </c:pt>
                <c:pt idx="160">
                  <c:v>4.8693016886699999E-3</c:v>
                </c:pt>
                <c:pt idx="161">
                  <c:v>4.8693016886699999E-3</c:v>
                </c:pt>
                <c:pt idx="162">
                  <c:v>4.8693016886699999E-3</c:v>
                </c:pt>
                <c:pt idx="163">
                  <c:v>4.8693016886699999E-3</c:v>
                </c:pt>
                <c:pt idx="164">
                  <c:v>4.6099861544700001E-3</c:v>
                </c:pt>
                <c:pt idx="165">
                  <c:v>4.0193427871400003E-3</c:v>
                </c:pt>
                <c:pt idx="166">
                  <c:v>4.0787171140600001E-3</c:v>
                </c:pt>
                <c:pt idx="167">
                  <c:v>3.5423806527899999E-3</c:v>
                </c:pt>
                <c:pt idx="168">
                  <c:v>3.5423806527899999E-3</c:v>
                </c:pt>
                <c:pt idx="169">
                  <c:v>3.5423806527899999E-3</c:v>
                </c:pt>
                <c:pt idx="170">
                  <c:v>4.1548248846799999E-3</c:v>
                </c:pt>
                <c:pt idx="171">
                  <c:v>4.4335567444599997E-3</c:v>
                </c:pt>
                <c:pt idx="172">
                  <c:v>4.9757354221400003E-3</c:v>
                </c:pt>
                <c:pt idx="173">
                  <c:v>4.9067672560800003E-3</c:v>
                </c:pt>
                <c:pt idx="174">
                  <c:v>4.7170601715699999E-3</c:v>
                </c:pt>
                <c:pt idx="175">
                  <c:v>4.7170601715699999E-3</c:v>
                </c:pt>
                <c:pt idx="176">
                  <c:v>4.7170601715699999E-3</c:v>
                </c:pt>
                <c:pt idx="177">
                  <c:v>3.7849391955299999E-3</c:v>
                </c:pt>
                <c:pt idx="178">
                  <c:v>2.9325289233200001E-3</c:v>
                </c:pt>
                <c:pt idx="179">
                  <c:v>3.9836672873799998E-3</c:v>
                </c:pt>
                <c:pt idx="180">
                  <c:v>3.7304972360200001E-3</c:v>
                </c:pt>
                <c:pt idx="181">
                  <c:v>4.1840719920500005E-3</c:v>
                </c:pt>
                <c:pt idx="182">
                  <c:v>4.1840719920500005E-3</c:v>
                </c:pt>
                <c:pt idx="183">
                  <c:v>4.1840719920500005E-3</c:v>
                </c:pt>
                <c:pt idx="184">
                  <c:v>4.4094748372399996E-3</c:v>
                </c:pt>
                <c:pt idx="185">
                  <c:v>4.1786612902299999E-3</c:v>
                </c:pt>
                <c:pt idx="186">
                  <c:v>4.7023151663700006E-3</c:v>
                </c:pt>
                <c:pt idx="187">
                  <c:v>4.3898538191000005E-3</c:v>
                </c:pt>
                <c:pt idx="188">
                  <c:v>4.8813106803000002E-3</c:v>
                </c:pt>
                <c:pt idx="189">
                  <c:v>4.8813106803000002E-3</c:v>
                </c:pt>
                <c:pt idx="190">
                  <c:v>4.8813106803000002E-3</c:v>
                </c:pt>
                <c:pt idx="191">
                  <c:v>5.2642314869100005E-3</c:v>
                </c:pt>
                <c:pt idx="192">
                  <c:v>5.3906325986400007E-3</c:v>
                </c:pt>
                <c:pt idx="193">
                  <c:v>5.3850119593099998E-3</c:v>
                </c:pt>
                <c:pt idx="194">
                  <c:v>5.3702573435300003E-3</c:v>
                </c:pt>
                <c:pt idx="195">
                  <c:v>5.5366349889500004E-3</c:v>
                </c:pt>
                <c:pt idx="196">
                  <c:v>5.5366349889500004E-3</c:v>
                </c:pt>
                <c:pt idx="197">
                  <c:v>5.5366349889500004E-3</c:v>
                </c:pt>
                <c:pt idx="198">
                  <c:v>6.0996724753099993E-3</c:v>
                </c:pt>
                <c:pt idx="199">
                  <c:v>6.1626225351700007E-3</c:v>
                </c:pt>
                <c:pt idx="200">
                  <c:v>5.7393891953500002E-3</c:v>
                </c:pt>
                <c:pt idx="201">
                  <c:v>5.3660852813299997E-3</c:v>
                </c:pt>
                <c:pt idx="202">
                  <c:v>4.9673402592499997E-3</c:v>
                </c:pt>
                <c:pt idx="203">
                  <c:v>4.9673402592499997E-3</c:v>
                </c:pt>
                <c:pt idx="204">
                  <c:v>4.9673402592499997E-3</c:v>
                </c:pt>
                <c:pt idx="205">
                  <c:v>4.7248589683900003E-3</c:v>
                </c:pt>
                <c:pt idx="206">
                  <c:v>4.7528248974999998E-3</c:v>
                </c:pt>
                <c:pt idx="207">
                  <c:v>4.37761889254E-3</c:v>
                </c:pt>
                <c:pt idx="208">
                  <c:v>4.1874080514700002E-3</c:v>
                </c:pt>
                <c:pt idx="209">
                  <c:v>4.5356828146000004E-3</c:v>
                </c:pt>
                <c:pt idx="210">
                  <c:v>4.5356828146000004E-3</c:v>
                </c:pt>
                <c:pt idx="211">
                  <c:v>4.5356828146000004E-3</c:v>
                </c:pt>
                <c:pt idx="212">
                  <c:v>4.5219738352300001E-3</c:v>
                </c:pt>
                <c:pt idx="213">
                  <c:v>4.2483028260099998E-3</c:v>
                </c:pt>
                <c:pt idx="214">
                  <c:v>3.4915077577800002E-3</c:v>
                </c:pt>
                <c:pt idx="215">
                  <c:v>3.0738231220500001E-3</c:v>
                </c:pt>
                <c:pt idx="216">
                  <c:v>2.91626433786E-3</c:v>
                </c:pt>
                <c:pt idx="217">
                  <c:v>2.91626433786E-3</c:v>
                </c:pt>
                <c:pt idx="218">
                  <c:v>2.91626433786E-3</c:v>
                </c:pt>
                <c:pt idx="219">
                  <c:v>2.5068279851600001E-3</c:v>
                </c:pt>
                <c:pt idx="220">
                  <c:v>2.3488486445499999E-3</c:v>
                </c:pt>
                <c:pt idx="221">
                  <c:v>2.1476270213499999E-3</c:v>
                </c:pt>
                <c:pt idx="222">
                  <c:v>2.60983144158E-3</c:v>
                </c:pt>
                <c:pt idx="223">
                  <c:v>2.56899470477E-3</c:v>
                </c:pt>
                <c:pt idx="224">
                  <c:v>2.56899470477E-3</c:v>
                </c:pt>
                <c:pt idx="225">
                  <c:v>2.56899470477E-3</c:v>
                </c:pt>
                <c:pt idx="226">
                  <c:v>2.56899470477E-3</c:v>
                </c:pt>
                <c:pt idx="227">
                  <c:v>2.62049149408E-3</c:v>
                </c:pt>
                <c:pt idx="228">
                  <c:v>3.5127042592399999E-3</c:v>
                </c:pt>
                <c:pt idx="229">
                  <c:v>4.3086560384000003E-3</c:v>
                </c:pt>
                <c:pt idx="230">
                  <c:v>4.0794506833999999E-3</c:v>
                </c:pt>
                <c:pt idx="231">
                  <c:v>4.0794506833999999E-3</c:v>
                </c:pt>
                <c:pt idx="232">
                  <c:v>4.0794506833999999E-3</c:v>
                </c:pt>
                <c:pt idx="233">
                  <c:v>4.4790540569599998E-3</c:v>
                </c:pt>
                <c:pt idx="234">
                  <c:v>4.7251113791500002E-3</c:v>
                </c:pt>
                <c:pt idx="235">
                  <c:v>5.2544049879400005E-3</c:v>
                </c:pt>
                <c:pt idx="236">
                  <c:v>5.5990618354599996E-3</c:v>
                </c:pt>
                <c:pt idx="237">
                  <c:v>5.7552804101699993E-3</c:v>
                </c:pt>
                <c:pt idx="238">
                  <c:v>5.7552804101699993E-3</c:v>
                </c:pt>
                <c:pt idx="239">
                  <c:v>5.7552804101699993E-3</c:v>
                </c:pt>
                <c:pt idx="240">
                  <c:v>5.8031438936900007E-3</c:v>
                </c:pt>
                <c:pt idx="241">
                  <c:v>6.3539762279E-3</c:v>
                </c:pt>
                <c:pt idx="242">
                  <c:v>7.1490737674899992E-3</c:v>
                </c:pt>
                <c:pt idx="243">
                  <c:v>6.9846375583900002E-3</c:v>
                </c:pt>
                <c:pt idx="244">
                  <c:v>6.6271720278499998E-3</c:v>
                </c:pt>
                <c:pt idx="245">
                  <c:v>6.6271720278499998E-3</c:v>
                </c:pt>
                <c:pt idx="246">
                  <c:v>6.6271720278499998E-3</c:v>
                </c:pt>
                <c:pt idx="247">
                  <c:v>6.33858133222E-3</c:v>
                </c:pt>
                <c:pt idx="248">
                  <c:v>6.3776539430800009E-3</c:v>
                </c:pt>
                <c:pt idx="249">
                  <c:v>6.4613323890300002E-3</c:v>
                </c:pt>
                <c:pt idx="250">
                  <c:v>6.2515351109900001E-3</c:v>
                </c:pt>
                <c:pt idx="251">
                  <c:v>5.9989770948000003E-3</c:v>
                </c:pt>
                <c:pt idx="252">
                  <c:v>5.9989770948000003E-3</c:v>
                </c:pt>
                <c:pt idx="253">
                  <c:v>5.9989770948000003E-3</c:v>
                </c:pt>
                <c:pt idx="254">
                  <c:v>5.7202034913300002E-3</c:v>
                </c:pt>
                <c:pt idx="255">
                  <c:v>5.4313678474799997E-3</c:v>
                </c:pt>
                <c:pt idx="256">
                  <c:v>5.4133389177400005E-3</c:v>
                </c:pt>
                <c:pt idx="257">
                  <c:v>5.4720047796800002E-3</c:v>
                </c:pt>
                <c:pt idx="258">
                  <c:v>5.5294358190000007E-3</c:v>
                </c:pt>
                <c:pt idx="259">
                  <c:v>5.5294358190000007E-3</c:v>
                </c:pt>
                <c:pt idx="260">
                  <c:v>5.5294358190000007E-3</c:v>
                </c:pt>
                <c:pt idx="261">
                  <c:v>3.4426156912099998E-3</c:v>
                </c:pt>
                <c:pt idx="262">
                  <c:v>3.31730322324E-3</c:v>
                </c:pt>
                <c:pt idx="263">
                  <c:v>3.8725213986799999E-3</c:v>
                </c:pt>
                <c:pt idx="264">
                  <c:v>3.8095281966900002E-3</c:v>
                </c:pt>
                <c:pt idx="265">
                  <c:v>4.2142845225199999E-3</c:v>
                </c:pt>
                <c:pt idx="266">
                  <c:v>4.2142845225199999E-3</c:v>
                </c:pt>
                <c:pt idx="267">
                  <c:v>4.2142845225199999E-3</c:v>
                </c:pt>
                <c:pt idx="268">
                  <c:v>4.1338873348400005E-3</c:v>
                </c:pt>
                <c:pt idx="269">
                  <c:v>3.9104170429599995E-3</c:v>
                </c:pt>
                <c:pt idx="270">
                  <c:v>2.5010914709E-3</c:v>
                </c:pt>
                <c:pt idx="271">
                  <c:v>2.2263771651699999E-3</c:v>
                </c:pt>
                <c:pt idx="272">
                  <c:v>2.8794679090600002E-3</c:v>
                </c:pt>
                <c:pt idx="273">
                  <c:v>2.8794679090600002E-3</c:v>
                </c:pt>
                <c:pt idx="274">
                  <c:v>2.8794679090600002E-3</c:v>
                </c:pt>
                <c:pt idx="275">
                  <c:v>2.8794679090600002E-3</c:v>
                </c:pt>
                <c:pt idx="276">
                  <c:v>2.8794679090600002E-3</c:v>
                </c:pt>
                <c:pt idx="277">
                  <c:v>2.8794679090600002E-3</c:v>
                </c:pt>
                <c:pt idx="278">
                  <c:v>3.2842328439499999E-3</c:v>
                </c:pt>
                <c:pt idx="279">
                  <c:v>3.4707144737399997E-3</c:v>
                </c:pt>
                <c:pt idx="280">
                  <c:v>3.4707144737399997E-3</c:v>
                </c:pt>
                <c:pt idx="281">
                  <c:v>3.4707144737399997E-3</c:v>
                </c:pt>
                <c:pt idx="282">
                  <c:v>3.6759117743300003E-3</c:v>
                </c:pt>
                <c:pt idx="283">
                  <c:v>3.63753970459E-3</c:v>
                </c:pt>
                <c:pt idx="284">
                  <c:v>3.63753970459E-3</c:v>
                </c:pt>
                <c:pt idx="285">
                  <c:v>3.63753970459E-3</c:v>
                </c:pt>
                <c:pt idx="286">
                  <c:v>3.3495410571000002E-3</c:v>
                </c:pt>
                <c:pt idx="287">
                  <c:v>3.3495410571000002E-3</c:v>
                </c:pt>
                <c:pt idx="288">
                  <c:v>3.3495410571000002E-3</c:v>
                </c:pt>
                <c:pt idx="289">
                  <c:v>3.3495410571000002E-3</c:v>
                </c:pt>
                <c:pt idx="290">
                  <c:v>3.3495410571000002E-3</c:v>
                </c:pt>
                <c:pt idx="291">
                  <c:v>4.9396828388699994E-3</c:v>
                </c:pt>
                <c:pt idx="292">
                  <c:v>4.4786648496E-3</c:v>
                </c:pt>
                <c:pt idx="293">
                  <c:v>4.4395474988700003E-3</c:v>
                </c:pt>
                <c:pt idx="294">
                  <c:v>4.4395474988700003E-3</c:v>
                </c:pt>
                <c:pt idx="295">
                  <c:v>4.4395474988700003E-3</c:v>
                </c:pt>
                <c:pt idx="296">
                  <c:v>4.4395474988700003E-3</c:v>
                </c:pt>
                <c:pt idx="297">
                  <c:v>4.4395474988700003E-3</c:v>
                </c:pt>
                <c:pt idx="298">
                  <c:v>4.7139060742499997E-3</c:v>
                </c:pt>
                <c:pt idx="299">
                  <c:v>4.7189591587900002E-3</c:v>
                </c:pt>
                <c:pt idx="300">
                  <c:v>4.5889433887499999E-3</c:v>
                </c:pt>
                <c:pt idx="301">
                  <c:v>4.5889433887499999E-3</c:v>
                </c:pt>
                <c:pt idx="302">
                  <c:v>4.5889433887499999E-3</c:v>
                </c:pt>
                <c:pt idx="303">
                  <c:v>4.5904640681100001E-3</c:v>
                </c:pt>
                <c:pt idx="304">
                  <c:v>4.9673368089400002E-3</c:v>
                </c:pt>
                <c:pt idx="305">
                  <c:v>5.1857300540800004E-3</c:v>
                </c:pt>
                <c:pt idx="306">
                  <c:v>4.9426365019300004E-3</c:v>
                </c:pt>
                <c:pt idx="307">
                  <c:v>4.4879817106000001E-3</c:v>
                </c:pt>
                <c:pt idx="308">
                  <c:v>4.4879817106000001E-3</c:v>
                </c:pt>
                <c:pt idx="309">
                  <c:v>4.4879817106000001E-3</c:v>
                </c:pt>
                <c:pt idx="310">
                  <c:v>4.3690490262699999E-3</c:v>
                </c:pt>
                <c:pt idx="311">
                  <c:v>4.1446757193000002E-3</c:v>
                </c:pt>
                <c:pt idx="312">
                  <c:v>3.9304601920799997E-3</c:v>
                </c:pt>
                <c:pt idx="313">
                  <c:v>4.4771617868399997E-3</c:v>
                </c:pt>
                <c:pt idx="314">
                  <c:v>4.2451522482099997E-3</c:v>
                </c:pt>
                <c:pt idx="315">
                  <c:v>4.2451522482099997E-3</c:v>
                </c:pt>
                <c:pt idx="316">
                  <c:v>4.2451522482099997E-3</c:v>
                </c:pt>
                <c:pt idx="317">
                  <c:v>5.0775318125400003E-3</c:v>
                </c:pt>
                <c:pt idx="318">
                  <c:v>4.95880980414E-3</c:v>
                </c:pt>
                <c:pt idx="319">
                  <c:v>4.8522448302000002E-3</c:v>
                </c:pt>
                <c:pt idx="320">
                  <c:v>4.5915735820800004E-3</c:v>
                </c:pt>
                <c:pt idx="321">
                  <c:v>4.3928135716700002E-3</c:v>
                </c:pt>
                <c:pt idx="322">
                  <c:v>4.3928135716700002E-3</c:v>
                </c:pt>
                <c:pt idx="323">
                  <c:v>4.3928135716700002E-3</c:v>
                </c:pt>
                <c:pt idx="324">
                  <c:v>3.7382419442700001E-3</c:v>
                </c:pt>
                <c:pt idx="325">
                  <c:v>3.7974971267500002E-3</c:v>
                </c:pt>
                <c:pt idx="326">
                  <c:v>3.6490092195399998E-3</c:v>
                </c:pt>
                <c:pt idx="327">
                  <c:v>3.4551411857999996E-3</c:v>
                </c:pt>
                <c:pt idx="328">
                  <c:v>3.8042582867599999E-3</c:v>
                </c:pt>
                <c:pt idx="329">
                  <c:v>3.8042582867599999E-3</c:v>
                </c:pt>
                <c:pt idx="330">
                  <c:v>3.8042582867599999E-3</c:v>
                </c:pt>
                <c:pt idx="331">
                  <c:v>3.50959882899E-3</c:v>
                </c:pt>
                <c:pt idx="332">
                  <c:v>3.7087422360900001E-3</c:v>
                </c:pt>
                <c:pt idx="333">
                  <c:v>3.1885271164099997E-3</c:v>
                </c:pt>
                <c:pt idx="334">
                  <c:v>4.5558216961899996E-3</c:v>
                </c:pt>
                <c:pt idx="335">
                  <c:v>5.4901831779700008E-3</c:v>
                </c:pt>
                <c:pt idx="336">
                  <c:v>5.4901831779700008E-3</c:v>
                </c:pt>
                <c:pt idx="337">
                  <c:v>5.4901831779700008E-3</c:v>
                </c:pt>
                <c:pt idx="338">
                  <c:v>6.5403349139800003E-3</c:v>
                </c:pt>
                <c:pt idx="339">
                  <c:v>6.4933921248799993E-3</c:v>
                </c:pt>
                <c:pt idx="340">
                  <c:v>5.9338660864899995E-3</c:v>
                </c:pt>
                <c:pt idx="341">
                  <c:v>6.3435903340199997E-3</c:v>
                </c:pt>
                <c:pt idx="342">
                  <c:v>6.1173764460400008E-3</c:v>
                </c:pt>
                <c:pt idx="343">
                  <c:v>6.1173764460400008E-3</c:v>
                </c:pt>
                <c:pt idx="344">
                  <c:v>6.1173764460400008E-3</c:v>
                </c:pt>
                <c:pt idx="345">
                  <c:v>5.8198007031700005E-3</c:v>
                </c:pt>
                <c:pt idx="346">
                  <c:v>6.6738234900500003E-3</c:v>
                </c:pt>
                <c:pt idx="347">
                  <c:v>6.37533640794E-3</c:v>
                </c:pt>
                <c:pt idx="348">
                  <c:v>5.8677545029599994E-3</c:v>
                </c:pt>
                <c:pt idx="349">
                  <c:v>5.3874090524199999E-3</c:v>
                </c:pt>
                <c:pt idx="350">
                  <c:v>5.3874090524199999E-3</c:v>
                </c:pt>
                <c:pt idx="351">
                  <c:v>5.3874090524199999E-3</c:v>
                </c:pt>
                <c:pt idx="352">
                  <c:v>6.1114791396299998E-3</c:v>
                </c:pt>
                <c:pt idx="353">
                  <c:v>5.6531662646599999E-3</c:v>
                </c:pt>
                <c:pt idx="354">
                  <c:v>5.3112443745399994E-3</c:v>
                </c:pt>
                <c:pt idx="355">
                  <c:v>5.4700760259199996E-3</c:v>
                </c:pt>
                <c:pt idx="356">
                  <c:v>5.7048825073599992E-3</c:v>
                </c:pt>
                <c:pt idx="357">
                  <c:v>5.7048825073599992E-3</c:v>
                </c:pt>
                <c:pt idx="358">
                  <c:v>5.7048825073599992E-3</c:v>
                </c:pt>
                <c:pt idx="359">
                  <c:v>4.6428472751000004E-3</c:v>
                </c:pt>
                <c:pt idx="360">
                  <c:v>3.50162284316E-3</c:v>
                </c:pt>
                <c:pt idx="361">
                  <c:v>3.3675729996700001E-3</c:v>
                </c:pt>
                <c:pt idx="362">
                  <c:v>3.3944780820800002E-3</c:v>
                </c:pt>
                <c:pt idx="363">
                  <c:v>3.0919181771499999E-3</c:v>
                </c:pt>
                <c:pt idx="364">
                  <c:v>3.0919181771499999E-3</c:v>
                </c:pt>
                <c:pt idx="365">
                  <c:v>3.0919181771499999E-3</c:v>
                </c:pt>
                <c:pt idx="366">
                  <c:v>2.9713353556199999E-3</c:v>
                </c:pt>
                <c:pt idx="367">
                  <c:v>2.9300600053600002E-3</c:v>
                </c:pt>
                <c:pt idx="368">
                  <c:v>3.2250824107800001E-3</c:v>
                </c:pt>
                <c:pt idx="369">
                  <c:v>2.9214795243300003E-3</c:v>
                </c:pt>
                <c:pt idx="370">
                  <c:v>2.7683576795999999E-3</c:v>
                </c:pt>
                <c:pt idx="371">
                  <c:v>2.7683576795999999E-3</c:v>
                </c:pt>
                <c:pt idx="372">
                  <c:v>2.7683576795999999E-3</c:v>
                </c:pt>
                <c:pt idx="373">
                  <c:v>1.3347462121100001E-3</c:v>
                </c:pt>
                <c:pt idx="374">
                  <c:v>1.9423629113499998E-3</c:v>
                </c:pt>
                <c:pt idx="375">
                  <c:v>1.3247835338300001E-3</c:v>
                </c:pt>
                <c:pt idx="376">
                  <c:v>1.44794409831E-3</c:v>
                </c:pt>
                <c:pt idx="377">
                  <c:v>9.7181000576000004E-4</c:v>
                </c:pt>
                <c:pt idx="378">
                  <c:v>9.7181000576000004E-4</c:v>
                </c:pt>
                <c:pt idx="379">
                  <c:v>9.7181000576000004E-4</c:v>
                </c:pt>
                <c:pt idx="380">
                  <c:v>7.9867929584000001E-4</c:v>
                </c:pt>
                <c:pt idx="381">
                  <c:v>3.7993720596000004E-4</c:v>
                </c:pt>
                <c:pt idx="382">
                  <c:v>6.6956763259999998E-4</c:v>
                </c:pt>
                <c:pt idx="383">
                  <c:v>3.4823670233000002E-4</c:v>
                </c:pt>
                <c:pt idx="384">
                  <c:v>-2.0774616373999999E-4</c:v>
                </c:pt>
                <c:pt idx="385">
                  <c:v>-2.0774616373999999E-4</c:v>
                </c:pt>
                <c:pt idx="386">
                  <c:v>-2.0774616373999999E-4</c:v>
                </c:pt>
                <c:pt idx="387">
                  <c:v>-4.6579976609000001E-4</c:v>
                </c:pt>
                <c:pt idx="388">
                  <c:v>-6.7829490121999996E-4</c:v>
                </c:pt>
                <c:pt idx="389">
                  <c:v>-9.8920137219999987E-4</c:v>
                </c:pt>
                <c:pt idx="390">
                  <c:v>-5.2786408271999997E-4</c:v>
                </c:pt>
                <c:pt idx="391">
                  <c:v>-2.7204381861999999E-4</c:v>
                </c:pt>
                <c:pt idx="392">
                  <c:v>-2.7204381861999999E-4</c:v>
                </c:pt>
                <c:pt idx="393">
                  <c:v>-2.7204381861999999E-4</c:v>
                </c:pt>
                <c:pt idx="394">
                  <c:v>5.4506573707999997E-4</c:v>
                </c:pt>
                <c:pt idx="395">
                  <c:v>2.1268764164000001E-4</c:v>
                </c:pt>
                <c:pt idx="396">
                  <c:v>1.5219331080999998E-4</c:v>
                </c:pt>
                <c:pt idx="397">
                  <c:v>7.1483900680000003E-5</c:v>
                </c:pt>
                <c:pt idx="398">
                  <c:v>3.5869338474999997E-4</c:v>
                </c:pt>
                <c:pt idx="399">
                  <c:v>3.5869338474999997E-4</c:v>
                </c:pt>
                <c:pt idx="400">
                  <c:v>3.5869338474999997E-4</c:v>
                </c:pt>
                <c:pt idx="401">
                  <c:v>6.6142135161999997E-4</c:v>
                </c:pt>
                <c:pt idx="402">
                  <c:v>4.9367267104000005E-4</c:v>
                </c:pt>
                <c:pt idx="403">
                  <c:v>8.8009373530000012E-5</c:v>
                </c:pt>
                <c:pt idx="404">
                  <c:v>-1.3685774378000001E-4</c:v>
                </c:pt>
                <c:pt idx="405">
                  <c:v>9.1383204099999992E-5</c:v>
                </c:pt>
                <c:pt idx="406">
                  <c:v>9.1383204099999992E-5</c:v>
                </c:pt>
                <c:pt idx="407">
                  <c:v>9.1383204099999992E-5</c:v>
                </c:pt>
                <c:pt idx="408">
                  <c:v>-3.1121625280000001E-5</c:v>
                </c:pt>
                <c:pt idx="409">
                  <c:v>-3.4372957193000002E-4</c:v>
                </c:pt>
                <c:pt idx="410">
                  <c:v>-4.3613590514000004E-4</c:v>
                </c:pt>
                <c:pt idx="411">
                  <c:v>-1.9466213693999999E-4</c:v>
                </c:pt>
                <c:pt idx="412">
                  <c:v>6.8369721490999999E-4</c:v>
                </c:pt>
                <c:pt idx="413">
                  <c:v>6.8369721490999999E-4</c:v>
                </c:pt>
                <c:pt idx="414">
                  <c:v>6.8369721490999999E-4</c:v>
                </c:pt>
                <c:pt idx="415">
                  <c:v>8.4115579949000003E-4</c:v>
                </c:pt>
                <c:pt idx="416">
                  <c:v>4.7219552387000002E-4</c:v>
                </c:pt>
                <c:pt idx="417">
                  <c:v>3.2620759105000003E-4</c:v>
                </c:pt>
                <c:pt idx="418">
                  <c:v>5.6294886942000004E-4</c:v>
                </c:pt>
                <c:pt idx="419">
                  <c:v>8.5346174594E-4</c:v>
                </c:pt>
                <c:pt idx="420">
                  <c:v>8.5346174594E-4</c:v>
                </c:pt>
                <c:pt idx="421">
                  <c:v>8.5346174594E-4</c:v>
                </c:pt>
                <c:pt idx="422">
                  <c:v>1.0042098117999999E-3</c:v>
                </c:pt>
                <c:pt idx="423">
                  <c:v>5.9926803874999998E-4</c:v>
                </c:pt>
                <c:pt idx="424">
                  <c:v>4.4277717522000001E-4</c:v>
                </c:pt>
                <c:pt idx="425">
                  <c:v>3.7714527740000001E-5</c:v>
                </c:pt>
                <c:pt idx="426">
                  <c:v>-2.3743665393999999E-4</c:v>
                </c:pt>
                <c:pt idx="427">
                  <c:v>-2.3743665393999999E-4</c:v>
                </c:pt>
                <c:pt idx="428">
                  <c:v>-2.3743665393999999E-4</c:v>
                </c:pt>
                <c:pt idx="429">
                  <c:v>-9.6253901060999996E-4</c:v>
                </c:pt>
                <c:pt idx="430">
                  <c:v>-1.3969654822499999E-3</c:v>
                </c:pt>
                <c:pt idx="431">
                  <c:v>-1.7246095117299999E-3</c:v>
                </c:pt>
                <c:pt idx="432">
                  <c:v>-1.88938072898E-3</c:v>
                </c:pt>
                <c:pt idx="433">
                  <c:v>-1.21960997644E-3</c:v>
                </c:pt>
                <c:pt idx="434">
                  <c:v>-1.21960997644E-3</c:v>
                </c:pt>
                <c:pt idx="435">
                  <c:v>-1.21960997644E-3</c:v>
                </c:pt>
                <c:pt idx="436">
                  <c:v>-1.21960997644E-3</c:v>
                </c:pt>
                <c:pt idx="437">
                  <c:v>-2.2491382882100001E-3</c:v>
                </c:pt>
                <c:pt idx="438">
                  <c:v>-2.8387061736099999E-3</c:v>
                </c:pt>
                <c:pt idx="439">
                  <c:v>-2.7474222487200001E-3</c:v>
                </c:pt>
                <c:pt idx="440">
                  <c:v>-1.79130230924E-3</c:v>
                </c:pt>
                <c:pt idx="441">
                  <c:v>-1.79130230924E-3</c:v>
                </c:pt>
                <c:pt idx="442">
                  <c:v>-1.79130230924E-3</c:v>
                </c:pt>
                <c:pt idx="443">
                  <c:v>-9.2546877560999998E-4</c:v>
                </c:pt>
                <c:pt idx="444">
                  <c:v>-8.3356110710000001E-4</c:v>
                </c:pt>
                <c:pt idx="445">
                  <c:v>-1.05353825908E-3</c:v>
                </c:pt>
                <c:pt idx="446">
                  <c:v>-1.3597769209900002E-3</c:v>
                </c:pt>
                <c:pt idx="447">
                  <c:v>-1.1213819578299998E-3</c:v>
                </c:pt>
                <c:pt idx="448">
                  <c:v>-1.1213819578299998E-3</c:v>
                </c:pt>
                <c:pt idx="449">
                  <c:v>-1.1213819578299998E-3</c:v>
                </c:pt>
                <c:pt idx="450">
                  <c:v>-4.5387199878000001E-4</c:v>
                </c:pt>
                <c:pt idx="451">
                  <c:v>-9.7545302106000003E-4</c:v>
                </c:pt>
                <c:pt idx="452">
                  <c:v>-1.0235748125400001E-3</c:v>
                </c:pt>
                <c:pt idx="453">
                  <c:v>-9.3724016532000009E-4</c:v>
                </c:pt>
                <c:pt idx="454">
                  <c:v>-7.1506909458999993E-4</c:v>
                </c:pt>
                <c:pt idx="455">
                  <c:v>-7.1506909458999993E-4</c:v>
                </c:pt>
                <c:pt idx="456">
                  <c:v>-7.1506909458999993E-4</c:v>
                </c:pt>
                <c:pt idx="457">
                  <c:v>-5.0383663685999998E-4</c:v>
                </c:pt>
                <c:pt idx="458">
                  <c:v>-5.2195368386000001E-4</c:v>
                </c:pt>
                <c:pt idx="459">
                  <c:v>-5.3611914861000001E-4</c:v>
                </c:pt>
                <c:pt idx="460">
                  <c:v>3.3927386174999999E-4</c:v>
                </c:pt>
                <c:pt idx="461">
                  <c:v>4.7507348462000001E-4</c:v>
                </c:pt>
                <c:pt idx="462">
                  <c:v>4.7507348462000001E-4</c:v>
                </c:pt>
                <c:pt idx="463">
                  <c:v>4.7507348462000001E-4</c:v>
                </c:pt>
                <c:pt idx="464">
                  <c:v>1.0996234439300001E-3</c:v>
                </c:pt>
                <c:pt idx="465">
                  <c:v>1.0996234439300001E-3</c:v>
                </c:pt>
                <c:pt idx="466">
                  <c:v>1.0996234439300001E-3</c:v>
                </c:pt>
                <c:pt idx="467">
                  <c:v>1.2525133211200002E-3</c:v>
                </c:pt>
                <c:pt idx="468">
                  <c:v>1.6328705433499998E-3</c:v>
                </c:pt>
                <c:pt idx="469">
                  <c:v>1.6328705433499998E-3</c:v>
                </c:pt>
                <c:pt idx="470">
                  <c:v>1.6328705433499998E-3</c:v>
                </c:pt>
                <c:pt idx="471">
                  <c:v>1.6328705433499998E-3</c:v>
                </c:pt>
                <c:pt idx="472">
                  <c:v>1.6328705433499998E-3</c:v>
                </c:pt>
                <c:pt idx="473">
                  <c:v>3.4044069512699998E-3</c:v>
                </c:pt>
                <c:pt idx="474">
                  <c:v>4.1379887376899998E-3</c:v>
                </c:pt>
                <c:pt idx="475">
                  <c:v>4.3011295945400005E-3</c:v>
                </c:pt>
                <c:pt idx="476">
                  <c:v>4.3011295945400005E-3</c:v>
                </c:pt>
                <c:pt idx="477">
                  <c:v>4.3011295945400005E-3</c:v>
                </c:pt>
                <c:pt idx="478">
                  <c:v>4.5560594835999998E-3</c:v>
                </c:pt>
                <c:pt idx="479">
                  <c:v>4.9137950819599999E-3</c:v>
                </c:pt>
                <c:pt idx="480">
                  <c:v>4.5863848641999995E-3</c:v>
                </c:pt>
                <c:pt idx="481">
                  <c:v>4.7469184525800005E-3</c:v>
                </c:pt>
                <c:pt idx="482">
                  <c:v>4.6315081473700002E-3</c:v>
                </c:pt>
                <c:pt idx="483">
                  <c:v>4.6315081473700002E-3</c:v>
                </c:pt>
                <c:pt idx="484">
                  <c:v>4.6315081473700002E-3</c:v>
                </c:pt>
                <c:pt idx="485">
                  <c:v>4.8299318681800001E-3</c:v>
                </c:pt>
                <c:pt idx="486">
                  <c:v>4.8299318681800001E-3</c:v>
                </c:pt>
                <c:pt idx="487">
                  <c:v>4.8299318681800001E-3</c:v>
                </c:pt>
                <c:pt idx="488">
                  <c:v>4.3287956404000003E-3</c:v>
                </c:pt>
                <c:pt idx="489">
                  <c:v>4.2724108770699999E-3</c:v>
                </c:pt>
                <c:pt idx="490">
                  <c:v>4.2724108770699999E-3</c:v>
                </c:pt>
                <c:pt idx="491">
                  <c:v>4.2724108770699999E-3</c:v>
                </c:pt>
                <c:pt idx="492">
                  <c:v>4.0829489739900001E-3</c:v>
                </c:pt>
                <c:pt idx="493">
                  <c:v>4.2503807071300002E-3</c:v>
                </c:pt>
                <c:pt idx="494">
                  <c:v>5.0619728698099997E-3</c:v>
                </c:pt>
                <c:pt idx="495">
                  <c:v>5.4001447148500003E-3</c:v>
                </c:pt>
                <c:pt idx="496">
                  <c:v>5.4256046756599998E-3</c:v>
                </c:pt>
                <c:pt idx="497">
                  <c:v>5.4256046756599998E-3</c:v>
                </c:pt>
                <c:pt idx="498">
                  <c:v>5.4256046756599998E-3</c:v>
                </c:pt>
                <c:pt idx="499">
                  <c:v>5.5236857121199997E-3</c:v>
                </c:pt>
                <c:pt idx="500">
                  <c:v>5.2591870208999998E-3</c:v>
                </c:pt>
                <c:pt idx="501">
                  <c:v>3.4190083838800001E-3</c:v>
                </c:pt>
                <c:pt idx="502">
                  <c:v>3.8466232089199998E-3</c:v>
                </c:pt>
                <c:pt idx="503">
                  <c:v>4.0124868955200002E-3</c:v>
                </c:pt>
                <c:pt idx="504">
                  <c:v>4.0124868955200002E-3</c:v>
                </c:pt>
                <c:pt idx="505">
                  <c:v>4.0124868955200002E-3</c:v>
                </c:pt>
                <c:pt idx="506">
                  <c:v>4.8433469845300002E-3</c:v>
                </c:pt>
                <c:pt idx="507">
                  <c:v>4.6461113310200001E-3</c:v>
                </c:pt>
                <c:pt idx="508">
                  <c:v>4.7654433246200004E-3</c:v>
                </c:pt>
                <c:pt idx="509">
                  <c:v>4.47959293985E-3</c:v>
                </c:pt>
                <c:pt idx="510">
                  <c:v>4.6454485060700001E-3</c:v>
                </c:pt>
                <c:pt idx="511">
                  <c:v>4.6454485060700001E-3</c:v>
                </c:pt>
                <c:pt idx="512">
                  <c:v>4.6454485060700001E-3</c:v>
                </c:pt>
                <c:pt idx="513">
                  <c:v>4.5834998818599995E-3</c:v>
                </c:pt>
                <c:pt idx="514">
                  <c:v>4.6486155511300002E-3</c:v>
                </c:pt>
                <c:pt idx="515">
                  <c:v>4.6486155511300002E-3</c:v>
                </c:pt>
                <c:pt idx="516">
                  <c:v>4.6486155511300002E-3</c:v>
                </c:pt>
                <c:pt idx="517">
                  <c:v>4.81000699455E-3</c:v>
                </c:pt>
                <c:pt idx="518">
                  <c:v>4.81000699455E-3</c:v>
                </c:pt>
                <c:pt idx="519">
                  <c:v>4.81000699455E-3</c:v>
                </c:pt>
                <c:pt idx="520">
                  <c:v>5.5896297578599992E-3</c:v>
                </c:pt>
                <c:pt idx="521">
                  <c:v>5.2905707861999997E-3</c:v>
                </c:pt>
                <c:pt idx="522">
                  <c:v>5.7474545762400001E-3</c:v>
                </c:pt>
                <c:pt idx="523">
                  <c:v>5.3859749167600003E-3</c:v>
                </c:pt>
                <c:pt idx="524">
                  <c:v>5.0024947439699999E-3</c:v>
                </c:pt>
                <c:pt idx="525">
                  <c:v>5.0024947439699999E-3</c:v>
                </c:pt>
                <c:pt idx="526">
                  <c:v>5.0024947439699999E-3</c:v>
                </c:pt>
                <c:pt idx="527">
                  <c:v>5.3618867769699994E-3</c:v>
                </c:pt>
                <c:pt idx="528">
                  <c:v>5.3295370029500001E-3</c:v>
                </c:pt>
                <c:pt idx="529">
                  <c:v>5.0656920271299997E-3</c:v>
                </c:pt>
                <c:pt idx="530">
                  <c:v>5.2726077416700001E-3</c:v>
                </c:pt>
                <c:pt idx="531">
                  <c:v>4.7535443596000001E-3</c:v>
                </c:pt>
                <c:pt idx="532">
                  <c:v>4.7535443596000001E-3</c:v>
                </c:pt>
                <c:pt idx="533">
                  <c:v>4.7535443596000001E-3</c:v>
                </c:pt>
                <c:pt idx="534">
                  <c:v>6.2196518773999995E-3</c:v>
                </c:pt>
                <c:pt idx="535">
                  <c:v>5.6880014903099999E-3</c:v>
                </c:pt>
                <c:pt idx="536">
                  <c:v>5.6011992388599998E-3</c:v>
                </c:pt>
                <c:pt idx="537">
                  <c:v>5.6022293736899993E-3</c:v>
                </c:pt>
                <c:pt idx="538">
                  <c:v>5.5025371042000002E-3</c:v>
                </c:pt>
                <c:pt idx="539">
                  <c:v>5.5025371042000002E-3</c:v>
                </c:pt>
                <c:pt idx="540">
                  <c:v>5.5025371042000002E-3</c:v>
                </c:pt>
                <c:pt idx="541">
                  <c:v>5.8194185322099998E-3</c:v>
                </c:pt>
                <c:pt idx="542">
                  <c:v>5.1367819493499996E-3</c:v>
                </c:pt>
                <c:pt idx="543">
                  <c:v>5.6082062120000001E-3</c:v>
                </c:pt>
                <c:pt idx="544">
                  <c:v>5.40102952658E-3</c:v>
                </c:pt>
                <c:pt idx="545">
                  <c:v>5.1344588240599997E-3</c:v>
                </c:pt>
                <c:pt idx="546">
                  <c:v>5.1344588240599997E-3</c:v>
                </c:pt>
                <c:pt idx="547">
                  <c:v>5.1344588240599997E-3</c:v>
                </c:pt>
                <c:pt idx="548">
                  <c:v>5.9347957334099999E-3</c:v>
                </c:pt>
                <c:pt idx="549">
                  <c:v>5.5331595925899998E-3</c:v>
                </c:pt>
                <c:pt idx="550">
                  <c:v>6.0626941314899999E-3</c:v>
                </c:pt>
                <c:pt idx="551">
                  <c:v>5.6811592115599994E-3</c:v>
                </c:pt>
                <c:pt idx="552">
                  <c:v>6.0189213140200001E-3</c:v>
                </c:pt>
                <c:pt idx="553">
                  <c:v>6.0189213140200001E-3</c:v>
                </c:pt>
                <c:pt idx="554">
                  <c:v>6.0189213140200001E-3</c:v>
                </c:pt>
                <c:pt idx="555">
                  <c:v>6.3209521525699995E-3</c:v>
                </c:pt>
                <c:pt idx="556">
                  <c:v>6.1947751517500002E-3</c:v>
                </c:pt>
                <c:pt idx="557">
                  <c:v>6.9150610523600001E-3</c:v>
                </c:pt>
                <c:pt idx="558">
                  <c:v>6.8578850170700001E-3</c:v>
                </c:pt>
                <c:pt idx="559">
                  <c:v>6.45275253351E-3</c:v>
                </c:pt>
                <c:pt idx="560">
                  <c:v>6.45275253351E-3</c:v>
                </c:pt>
                <c:pt idx="561">
                  <c:v>6.45275253351E-3</c:v>
                </c:pt>
                <c:pt idx="562">
                  <c:v>7.6778285035700002E-3</c:v>
                </c:pt>
                <c:pt idx="563">
                  <c:v>7.0244892985200005E-3</c:v>
                </c:pt>
                <c:pt idx="564">
                  <c:v>6.5412180364700003E-3</c:v>
                </c:pt>
                <c:pt idx="565">
                  <c:v>6.0514009014299994E-3</c:v>
                </c:pt>
                <c:pt idx="566">
                  <c:v>5.2349961349100003E-3</c:v>
                </c:pt>
                <c:pt idx="567">
                  <c:v>5.2349961349100003E-3</c:v>
                </c:pt>
                <c:pt idx="568">
                  <c:v>5.2349961349100003E-3</c:v>
                </c:pt>
                <c:pt idx="569">
                  <c:v>4.2617043461300004E-3</c:v>
                </c:pt>
                <c:pt idx="570">
                  <c:v>3.73987326375E-3</c:v>
                </c:pt>
                <c:pt idx="571">
                  <c:v>4.4097554380399997E-3</c:v>
                </c:pt>
                <c:pt idx="572">
                  <c:v>4.1350041437300004E-3</c:v>
                </c:pt>
                <c:pt idx="573">
                  <c:v>3.7277658247899998E-3</c:v>
                </c:pt>
                <c:pt idx="574">
                  <c:v>3.7277658247899998E-3</c:v>
                </c:pt>
                <c:pt idx="575">
                  <c:v>3.7277658247899998E-3</c:v>
                </c:pt>
                <c:pt idx="576">
                  <c:v>3.6691459479199998E-3</c:v>
                </c:pt>
                <c:pt idx="577">
                  <c:v>2.7588584317300002E-3</c:v>
                </c:pt>
                <c:pt idx="578">
                  <c:v>2.7588584317300002E-3</c:v>
                </c:pt>
                <c:pt idx="579">
                  <c:v>2.5980102534100004E-3</c:v>
                </c:pt>
                <c:pt idx="580">
                  <c:v>3.0761287070299997E-3</c:v>
                </c:pt>
                <c:pt idx="581">
                  <c:v>3.0761287070299997E-3</c:v>
                </c:pt>
                <c:pt idx="582">
                  <c:v>3.0761287070299997E-3</c:v>
                </c:pt>
                <c:pt idx="583">
                  <c:v>3.1168767722000003E-3</c:v>
                </c:pt>
                <c:pt idx="584">
                  <c:v>2.8998453695800001E-3</c:v>
                </c:pt>
                <c:pt idx="585">
                  <c:v>3.1226061812499998E-3</c:v>
                </c:pt>
                <c:pt idx="586">
                  <c:v>2.7578892566699998E-3</c:v>
                </c:pt>
                <c:pt idx="587">
                  <c:v>2.10380123331E-3</c:v>
                </c:pt>
                <c:pt idx="588">
                  <c:v>2.10380123331E-3</c:v>
                </c:pt>
                <c:pt idx="589">
                  <c:v>2.10380123331E-3</c:v>
                </c:pt>
                <c:pt idx="590">
                  <c:v>1.8587009344200002E-3</c:v>
                </c:pt>
                <c:pt idx="591">
                  <c:v>1.4185917652899999E-3</c:v>
                </c:pt>
                <c:pt idx="592">
                  <c:v>1.75957774599E-3</c:v>
                </c:pt>
                <c:pt idx="593">
                  <c:v>1.7728112143899999E-3</c:v>
                </c:pt>
                <c:pt idx="594">
                  <c:v>1.7392664762400001E-3</c:v>
                </c:pt>
                <c:pt idx="595">
                  <c:v>1.7392664762400001E-3</c:v>
                </c:pt>
                <c:pt idx="596">
                  <c:v>1.7392664762400001E-3</c:v>
                </c:pt>
                <c:pt idx="597">
                  <c:v>1.43721437378E-3</c:v>
                </c:pt>
                <c:pt idx="598">
                  <c:v>1.16214905052E-3</c:v>
                </c:pt>
                <c:pt idx="599">
                  <c:v>9.3186855878E-4</c:v>
                </c:pt>
                <c:pt idx="600">
                  <c:v>3.8610772052000001E-4</c:v>
                </c:pt>
                <c:pt idx="601">
                  <c:v>-2.1199621E-4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465-4C26-8784-19634A0F7E57}"/>
            </c:ext>
          </c:extLst>
        </c:ser>
        <c:ser>
          <c:idx val="4"/>
          <c:order val="2"/>
          <c:tx>
            <c:strRef>
              <c:f>'איור 4 נתונים'!$J$2</c:f>
              <c:strCache>
                <c:ptCount val="1"/>
                <c:pt idx="0">
                  <c:v>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4 נתונים'!$J$3:$J$3999</c:f>
              <c:numCache>
                <c:formatCode>0.000%</c:formatCode>
                <c:ptCount val="3997"/>
                <c:pt idx="0">
                  <c:v>5.0998571428571412E-3</c:v>
                </c:pt>
                <c:pt idx="1">
                  <c:v>4.9290000000000002E-3</c:v>
                </c:pt>
                <c:pt idx="2">
                  <c:v>4.9290000000000002E-3</c:v>
                </c:pt>
                <c:pt idx="3">
                  <c:v>4.9290000000000002E-3</c:v>
                </c:pt>
                <c:pt idx="4">
                  <c:v>4.9290000000000002E-3</c:v>
                </c:pt>
                <c:pt idx="5">
                  <c:v>4.9290000000000002E-3</c:v>
                </c:pt>
                <c:pt idx="6">
                  <c:v>4.9290000000000002E-3</c:v>
                </c:pt>
                <c:pt idx="7">
                  <c:v>4.9290000000000002E-3</c:v>
                </c:pt>
                <c:pt idx="8">
                  <c:v>4.9290000000000002E-3</c:v>
                </c:pt>
                <c:pt idx="9">
                  <c:v>4.5710000000000004E-3</c:v>
                </c:pt>
                <c:pt idx="10">
                  <c:v>4.5710000000000004E-3</c:v>
                </c:pt>
                <c:pt idx="11">
                  <c:v>4.5710000000000004E-3</c:v>
                </c:pt>
                <c:pt idx="12">
                  <c:v>4.5000000000000005E-3</c:v>
                </c:pt>
                <c:pt idx="13">
                  <c:v>4.5000000000000005E-3</c:v>
                </c:pt>
                <c:pt idx="14">
                  <c:v>4.5000000000000005E-3</c:v>
                </c:pt>
                <c:pt idx="15">
                  <c:v>4.5000000000000005E-3</c:v>
                </c:pt>
                <c:pt idx="16">
                  <c:v>3.0000000000000001E-3</c:v>
                </c:pt>
                <c:pt idx="17">
                  <c:v>3.2309999999999999E-3</c:v>
                </c:pt>
                <c:pt idx="18">
                  <c:v>3.0000000000000001E-3</c:v>
                </c:pt>
                <c:pt idx="19">
                  <c:v>3.0000000000000001E-3</c:v>
                </c:pt>
                <c:pt idx="20">
                  <c:v>3.0000000000000001E-3</c:v>
                </c:pt>
                <c:pt idx="21">
                  <c:v>3.0000000000000001E-3</c:v>
                </c:pt>
                <c:pt idx="22">
                  <c:v>3.0000000000000001E-3</c:v>
                </c:pt>
                <c:pt idx="23">
                  <c:v>3.0000000000000001E-3</c:v>
                </c:pt>
                <c:pt idx="24">
                  <c:v>3.0000000000000001E-3</c:v>
                </c:pt>
                <c:pt idx="25">
                  <c:v>3.0000000000000001E-3</c:v>
                </c:pt>
                <c:pt idx="26">
                  <c:v>3.0000000000000001E-3</c:v>
                </c:pt>
                <c:pt idx="27">
                  <c:v>3.0000000000000001E-3</c:v>
                </c:pt>
                <c:pt idx="28">
                  <c:v>3.0000000000000001E-3</c:v>
                </c:pt>
                <c:pt idx="29">
                  <c:v>3.0000000000000001E-3</c:v>
                </c:pt>
                <c:pt idx="30">
                  <c:v>3.0000000000000001E-3</c:v>
                </c:pt>
                <c:pt idx="31">
                  <c:v>3.0709999999999999E-3</c:v>
                </c:pt>
                <c:pt idx="32">
                  <c:v>3.0709999999999999E-3</c:v>
                </c:pt>
                <c:pt idx="33">
                  <c:v>3.0709999999999999E-3</c:v>
                </c:pt>
                <c:pt idx="34">
                  <c:v>3.0709999999999999E-3</c:v>
                </c:pt>
                <c:pt idx="35">
                  <c:v>3.0709999999999999E-3</c:v>
                </c:pt>
                <c:pt idx="36">
                  <c:v>3.0709999999999999E-3</c:v>
                </c:pt>
                <c:pt idx="37">
                  <c:v>3.0709999999999999E-3</c:v>
                </c:pt>
                <c:pt idx="38">
                  <c:v>3.0709999999999999E-3</c:v>
                </c:pt>
                <c:pt idx="39">
                  <c:v>3.0709999999999999E-3</c:v>
                </c:pt>
                <c:pt idx="40">
                  <c:v>3.0709999999999999E-3</c:v>
                </c:pt>
                <c:pt idx="41">
                  <c:v>3.0709999999999999E-3</c:v>
                </c:pt>
                <c:pt idx="42">
                  <c:v>3.0709999999999999E-3</c:v>
                </c:pt>
                <c:pt idx="43">
                  <c:v>3.0709999999999999E-3</c:v>
                </c:pt>
                <c:pt idx="44">
                  <c:v>3.0709999999999999E-3</c:v>
                </c:pt>
                <c:pt idx="45">
                  <c:v>3.0709999999999999E-3</c:v>
                </c:pt>
                <c:pt idx="46">
                  <c:v>3.8E-3</c:v>
                </c:pt>
                <c:pt idx="47">
                  <c:v>4.2309999999999995E-3</c:v>
                </c:pt>
                <c:pt idx="48">
                  <c:v>4.2309999999999995E-3</c:v>
                </c:pt>
                <c:pt idx="49">
                  <c:v>4.2309999999999995E-3</c:v>
                </c:pt>
                <c:pt idx="50">
                  <c:v>4.2309999999999995E-3</c:v>
                </c:pt>
                <c:pt idx="51">
                  <c:v>4.2309999999999995E-3</c:v>
                </c:pt>
                <c:pt idx="52">
                  <c:v>4.2309999999999995E-3</c:v>
                </c:pt>
                <c:pt idx="53">
                  <c:v>4.2309999999999995E-3</c:v>
                </c:pt>
                <c:pt idx="54">
                  <c:v>4.2309999999999995E-3</c:v>
                </c:pt>
                <c:pt idx="55">
                  <c:v>4.2309999999999995E-3</c:v>
                </c:pt>
                <c:pt idx="56">
                  <c:v>4.2309999999999995E-3</c:v>
                </c:pt>
                <c:pt idx="57">
                  <c:v>4.2309999999999995E-3</c:v>
                </c:pt>
                <c:pt idx="58">
                  <c:v>4.1539999999999997E-3</c:v>
                </c:pt>
                <c:pt idx="59">
                  <c:v>4.0769999999999999E-3</c:v>
                </c:pt>
                <c:pt idx="60">
                  <c:v>4.0769999999999999E-3</c:v>
                </c:pt>
                <c:pt idx="61">
                  <c:v>4.0769999999999999E-3</c:v>
                </c:pt>
                <c:pt idx="62">
                  <c:v>4.0769999999999999E-3</c:v>
                </c:pt>
                <c:pt idx="63">
                  <c:v>4.0769999999999999E-3</c:v>
                </c:pt>
                <c:pt idx="64">
                  <c:v>4.0769999999999999E-3</c:v>
                </c:pt>
                <c:pt idx="65">
                  <c:v>4.0769999999999999E-3</c:v>
                </c:pt>
                <c:pt idx="66">
                  <c:v>4.0769999999999999E-3</c:v>
                </c:pt>
                <c:pt idx="67">
                  <c:v>4.0769999999999999E-3</c:v>
                </c:pt>
                <c:pt idx="68">
                  <c:v>4.0769999999999999E-3</c:v>
                </c:pt>
                <c:pt idx="69">
                  <c:v>4.0769999999999999E-3</c:v>
                </c:pt>
                <c:pt idx="70">
                  <c:v>4.0769999999999999E-3</c:v>
                </c:pt>
                <c:pt idx="71">
                  <c:v>4.0769999999999999E-3</c:v>
                </c:pt>
                <c:pt idx="72">
                  <c:v>4.0000000000000001E-3</c:v>
                </c:pt>
                <c:pt idx="73">
                  <c:v>4.0000000000000001E-3</c:v>
                </c:pt>
                <c:pt idx="74">
                  <c:v>4.0000000000000001E-3</c:v>
                </c:pt>
                <c:pt idx="75">
                  <c:v>6.2500000000000003E-3</c:v>
                </c:pt>
                <c:pt idx="76">
                  <c:v>6.2860000000000008E-3</c:v>
                </c:pt>
                <c:pt idx="77">
                  <c:v>6.2860000000000008E-3</c:v>
                </c:pt>
                <c:pt idx="78">
                  <c:v>6.2860000000000008E-3</c:v>
                </c:pt>
                <c:pt idx="79">
                  <c:v>6.2860000000000008E-3</c:v>
                </c:pt>
                <c:pt idx="80">
                  <c:v>6.2860000000000008E-3</c:v>
                </c:pt>
                <c:pt idx="81">
                  <c:v>6.2860000000000008E-3</c:v>
                </c:pt>
                <c:pt idx="82">
                  <c:v>6.2860000000000008E-3</c:v>
                </c:pt>
                <c:pt idx="83">
                  <c:v>6.2860000000000008E-3</c:v>
                </c:pt>
                <c:pt idx="84">
                  <c:v>6.2860000000000008E-3</c:v>
                </c:pt>
                <c:pt idx="85">
                  <c:v>6.2860000000000008E-3</c:v>
                </c:pt>
                <c:pt idx="86">
                  <c:v>6.2860000000000008E-3</c:v>
                </c:pt>
                <c:pt idx="87">
                  <c:v>6.2860000000000008E-3</c:v>
                </c:pt>
                <c:pt idx="88">
                  <c:v>6.2860000000000008E-3</c:v>
                </c:pt>
                <c:pt idx="89">
                  <c:v>6.2860000000000008E-3</c:v>
                </c:pt>
                <c:pt idx="90">
                  <c:v>6.2860000000000008E-3</c:v>
                </c:pt>
                <c:pt idx="91">
                  <c:v>6.2860000000000008E-3</c:v>
                </c:pt>
                <c:pt idx="92">
                  <c:v>6.2860000000000008E-3</c:v>
                </c:pt>
                <c:pt idx="93">
                  <c:v>6.2139999999999999E-3</c:v>
                </c:pt>
                <c:pt idx="94">
                  <c:v>6.2139999999999999E-3</c:v>
                </c:pt>
                <c:pt idx="95">
                  <c:v>6.2139999999999999E-3</c:v>
                </c:pt>
                <c:pt idx="96">
                  <c:v>6.2139999999999999E-3</c:v>
                </c:pt>
                <c:pt idx="97">
                  <c:v>6.2139999999999999E-3</c:v>
                </c:pt>
                <c:pt idx="98">
                  <c:v>6.2139999999999999E-3</c:v>
                </c:pt>
                <c:pt idx="99">
                  <c:v>6.2139999999999999E-3</c:v>
                </c:pt>
                <c:pt idx="100">
                  <c:v>6.2139999999999999E-3</c:v>
                </c:pt>
                <c:pt idx="101">
                  <c:v>6.2139999999999999E-3</c:v>
                </c:pt>
                <c:pt idx="102">
                  <c:v>6.2139999999999999E-3</c:v>
                </c:pt>
                <c:pt idx="103">
                  <c:v>6.2139999999999999E-3</c:v>
                </c:pt>
                <c:pt idx="104">
                  <c:v>6.2139999999999999E-3</c:v>
                </c:pt>
                <c:pt idx="105">
                  <c:v>6.2139999999999999E-3</c:v>
                </c:pt>
                <c:pt idx="106">
                  <c:v>6.2139999999999999E-3</c:v>
                </c:pt>
                <c:pt idx="107">
                  <c:v>7.8890000000000002E-3</c:v>
                </c:pt>
                <c:pt idx="108">
                  <c:v>7.8569999999999994E-3</c:v>
                </c:pt>
                <c:pt idx="109">
                  <c:v>7.5329999999999998E-3</c:v>
                </c:pt>
                <c:pt idx="110">
                  <c:v>7.5329999999999998E-3</c:v>
                </c:pt>
                <c:pt idx="111">
                  <c:v>7.5329999999999998E-3</c:v>
                </c:pt>
                <c:pt idx="112">
                  <c:v>7.5329999999999998E-3</c:v>
                </c:pt>
                <c:pt idx="113">
                  <c:v>7.5329999999999998E-3</c:v>
                </c:pt>
                <c:pt idx="114">
                  <c:v>7.6E-3</c:v>
                </c:pt>
                <c:pt idx="115">
                  <c:v>7.6E-3</c:v>
                </c:pt>
                <c:pt idx="116">
                  <c:v>7.6E-3</c:v>
                </c:pt>
                <c:pt idx="117">
                  <c:v>7.6E-3</c:v>
                </c:pt>
                <c:pt idx="118">
                  <c:v>7.6E-3</c:v>
                </c:pt>
                <c:pt idx="119">
                  <c:v>7.6E-3</c:v>
                </c:pt>
                <c:pt idx="120">
                  <c:v>7.6E-3</c:v>
                </c:pt>
                <c:pt idx="121">
                  <c:v>7.6E-3</c:v>
                </c:pt>
                <c:pt idx="122">
                  <c:v>7.5329999999999998E-3</c:v>
                </c:pt>
                <c:pt idx="123">
                  <c:v>7.5329999999999998E-3</c:v>
                </c:pt>
                <c:pt idx="124">
                  <c:v>7.5329999999999998E-3</c:v>
                </c:pt>
                <c:pt idx="125">
                  <c:v>7.5329999999999998E-3</c:v>
                </c:pt>
                <c:pt idx="126">
                  <c:v>7.5329999999999998E-3</c:v>
                </c:pt>
                <c:pt idx="127">
                  <c:v>7.5329999999999998E-3</c:v>
                </c:pt>
                <c:pt idx="128">
                  <c:v>7.4670000000000005E-3</c:v>
                </c:pt>
                <c:pt idx="129">
                  <c:v>7.4670000000000005E-3</c:v>
                </c:pt>
                <c:pt idx="130">
                  <c:v>7.4670000000000005E-3</c:v>
                </c:pt>
                <c:pt idx="131">
                  <c:v>7.4670000000000005E-3</c:v>
                </c:pt>
                <c:pt idx="132">
                  <c:v>7.4670000000000005E-3</c:v>
                </c:pt>
                <c:pt idx="133">
                  <c:v>7.4670000000000005E-3</c:v>
                </c:pt>
                <c:pt idx="134">
                  <c:v>7.4670000000000005E-3</c:v>
                </c:pt>
                <c:pt idx="135">
                  <c:v>7.4670000000000005E-3</c:v>
                </c:pt>
                <c:pt idx="136">
                  <c:v>6.9089999999999993E-3</c:v>
                </c:pt>
                <c:pt idx="137">
                  <c:v>7.0830000000000008E-3</c:v>
                </c:pt>
                <c:pt idx="138">
                  <c:v>7.0830000000000008E-3</c:v>
                </c:pt>
                <c:pt idx="139">
                  <c:v>7.0830000000000008E-3</c:v>
                </c:pt>
                <c:pt idx="140">
                  <c:v>7.0830000000000008E-3</c:v>
                </c:pt>
                <c:pt idx="141">
                  <c:v>7.0830000000000008E-3</c:v>
                </c:pt>
                <c:pt idx="142">
                  <c:v>7.1669999999999998E-3</c:v>
                </c:pt>
                <c:pt idx="143">
                  <c:v>7.1669999999999998E-3</c:v>
                </c:pt>
                <c:pt idx="144">
                  <c:v>7.0830000000000008E-3</c:v>
                </c:pt>
                <c:pt idx="145">
                  <c:v>7.0830000000000008E-3</c:v>
                </c:pt>
                <c:pt idx="146">
                  <c:v>7.0830000000000008E-3</c:v>
                </c:pt>
                <c:pt idx="147">
                  <c:v>7.0830000000000008E-3</c:v>
                </c:pt>
                <c:pt idx="148">
                  <c:v>7.0830000000000008E-3</c:v>
                </c:pt>
                <c:pt idx="149">
                  <c:v>7.3080000000000003E-3</c:v>
                </c:pt>
                <c:pt idx="150">
                  <c:v>7.267E-3</c:v>
                </c:pt>
                <c:pt idx="151">
                  <c:v>7.1999999999999998E-3</c:v>
                </c:pt>
                <c:pt idx="152">
                  <c:v>7.1999999999999998E-3</c:v>
                </c:pt>
                <c:pt idx="153">
                  <c:v>7.1999999999999998E-3</c:v>
                </c:pt>
                <c:pt idx="154">
                  <c:v>7.1999999999999998E-3</c:v>
                </c:pt>
                <c:pt idx="155">
                  <c:v>7.1999999999999998E-3</c:v>
                </c:pt>
                <c:pt idx="156">
                  <c:v>7.1999999999999998E-3</c:v>
                </c:pt>
                <c:pt idx="157">
                  <c:v>7.1999999999999998E-3</c:v>
                </c:pt>
                <c:pt idx="158">
                  <c:v>7.1999999999999998E-3</c:v>
                </c:pt>
                <c:pt idx="159">
                  <c:v>7.1999999999999998E-3</c:v>
                </c:pt>
                <c:pt idx="160">
                  <c:v>7.1999999999999998E-3</c:v>
                </c:pt>
                <c:pt idx="161">
                  <c:v>7.1999999999999998E-3</c:v>
                </c:pt>
                <c:pt idx="162">
                  <c:v>7.1999999999999998E-3</c:v>
                </c:pt>
                <c:pt idx="163">
                  <c:v>7.1999999999999998E-3</c:v>
                </c:pt>
                <c:pt idx="164">
                  <c:v>7.1999999999999998E-3</c:v>
                </c:pt>
                <c:pt idx="165">
                  <c:v>7.267E-3</c:v>
                </c:pt>
                <c:pt idx="166">
                  <c:v>7.267E-3</c:v>
                </c:pt>
                <c:pt idx="167">
                  <c:v>8.9090000000000003E-3</c:v>
                </c:pt>
                <c:pt idx="168">
                  <c:v>8.9090000000000003E-3</c:v>
                </c:pt>
                <c:pt idx="169">
                  <c:v>8.9090000000000003E-3</c:v>
                </c:pt>
                <c:pt idx="170">
                  <c:v>8.2500000000000004E-3</c:v>
                </c:pt>
                <c:pt idx="171">
                  <c:v>8.1539999999999998E-3</c:v>
                </c:pt>
                <c:pt idx="172">
                  <c:v>8.1539999999999998E-3</c:v>
                </c:pt>
                <c:pt idx="173">
                  <c:v>8.1539999999999998E-3</c:v>
                </c:pt>
                <c:pt idx="174">
                  <c:v>7.7330000000000003E-3</c:v>
                </c:pt>
                <c:pt idx="175">
                  <c:v>7.7330000000000003E-3</c:v>
                </c:pt>
                <c:pt idx="176">
                  <c:v>7.7330000000000003E-3</c:v>
                </c:pt>
                <c:pt idx="177">
                  <c:v>7.7330000000000003E-3</c:v>
                </c:pt>
                <c:pt idx="178">
                  <c:v>7.7330000000000003E-3</c:v>
                </c:pt>
                <c:pt idx="179">
                  <c:v>7.7330000000000003E-3</c:v>
                </c:pt>
                <c:pt idx="180">
                  <c:v>7.7330000000000003E-3</c:v>
                </c:pt>
                <c:pt idx="181">
                  <c:v>7.8000000000000005E-3</c:v>
                </c:pt>
                <c:pt idx="182">
                  <c:v>7.8000000000000005E-3</c:v>
                </c:pt>
                <c:pt idx="183">
                  <c:v>7.8000000000000005E-3</c:v>
                </c:pt>
                <c:pt idx="184">
                  <c:v>7.7330000000000003E-3</c:v>
                </c:pt>
                <c:pt idx="185">
                  <c:v>7.7330000000000003E-3</c:v>
                </c:pt>
                <c:pt idx="186">
                  <c:v>7.8000000000000005E-3</c:v>
                </c:pt>
                <c:pt idx="187">
                  <c:v>7.8000000000000005E-3</c:v>
                </c:pt>
                <c:pt idx="188">
                  <c:v>7.8000000000000005E-3</c:v>
                </c:pt>
                <c:pt idx="189">
                  <c:v>7.8000000000000005E-3</c:v>
                </c:pt>
                <c:pt idx="190">
                  <c:v>7.8000000000000005E-3</c:v>
                </c:pt>
                <c:pt idx="191">
                  <c:v>7.8000000000000005E-3</c:v>
                </c:pt>
                <c:pt idx="192">
                  <c:v>7.8000000000000005E-3</c:v>
                </c:pt>
                <c:pt idx="193">
                  <c:v>7.8000000000000005E-3</c:v>
                </c:pt>
                <c:pt idx="194">
                  <c:v>7.8000000000000005E-3</c:v>
                </c:pt>
                <c:pt idx="195">
                  <c:v>7.8000000000000005E-3</c:v>
                </c:pt>
                <c:pt idx="196">
                  <c:v>7.8000000000000005E-3</c:v>
                </c:pt>
                <c:pt idx="197">
                  <c:v>7.8000000000000005E-3</c:v>
                </c:pt>
                <c:pt idx="198">
                  <c:v>7.9090000000000011E-3</c:v>
                </c:pt>
                <c:pt idx="199">
                  <c:v>7.6920000000000001E-3</c:v>
                </c:pt>
                <c:pt idx="200">
                  <c:v>7.6920000000000001E-3</c:v>
                </c:pt>
                <c:pt idx="201">
                  <c:v>7.6920000000000001E-3</c:v>
                </c:pt>
                <c:pt idx="202">
                  <c:v>7.6920000000000001E-3</c:v>
                </c:pt>
                <c:pt idx="203">
                  <c:v>7.6920000000000001E-3</c:v>
                </c:pt>
                <c:pt idx="204">
                  <c:v>7.6920000000000001E-3</c:v>
                </c:pt>
                <c:pt idx="205">
                  <c:v>7.6920000000000001E-3</c:v>
                </c:pt>
                <c:pt idx="206">
                  <c:v>7.4619999999999999E-3</c:v>
                </c:pt>
                <c:pt idx="207">
                  <c:v>7.4619999999999999E-3</c:v>
                </c:pt>
                <c:pt idx="208">
                  <c:v>7.4619999999999999E-3</c:v>
                </c:pt>
                <c:pt idx="209">
                  <c:v>7.0709999999999992E-3</c:v>
                </c:pt>
                <c:pt idx="210">
                  <c:v>7.0709999999999992E-3</c:v>
                </c:pt>
                <c:pt idx="211">
                  <c:v>7.0709999999999992E-3</c:v>
                </c:pt>
                <c:pt idx="212">
                  <c:v>7.0709999999999992E-3</c:v>
                </c:pt>
                <c:pt idx="213">
                  <c:v>6.6669999999999993E-3</c:v>
                </c:pt>
                <c:pt idx="214">
                  <c:v>6.6E-3</c:v>
                </c:pt>
                <c:pt idx="215">
                  <c:v>6.6E-3</c:v>
                </c:pt>
                <c:pt idx="216">
                  <c:v>6.6E-3</c:v>
                </c:pt>
                <c:pt idx="217">
                  <c:v>6.6E-3</c:v>
                </c:pt>
                <c:pt idx="218">
                  <c:v>6.6E-3</c:v>
                </c:pt>
                <c:pt idx="219">
                  <c:v>6.6E-3</c:v>
                </c:pt>
                <c:pt idx="220">
                  <c:v>6.6E-3</c:v>
                </c:pt>
                <c:pt idx="221">
                  <c:v>6.6E-3</c:v>
                </c:pt>
                <c:pt idx="222">
                  <c:v>6.6E-3</c:v>
                </c:pt>
                <c:pt idx="223">
                  <c:v>6.6E-3</c:v>
                </c:pt>
                <c:pt idx="224">
                  <c:v>6.6E-3</c:v>
                </c:pt>
                <c:pt idx="225">
                  <c:v>6.6E-3</c:v>
                </c:pt>
                <c:pt idx="226">
                  <c:v>6.6E-3</c:v>
                </c:pt>
                <c:pt idx="227">
                  <c:v>6.6E-3</c:v>
                </c:pt>
                <c:pt idx="228">
                  <c:v>5.8330000000000005E-3</c:v>
                </c:pt>
                <c:pt idx="229">
                  <c:v>5.6430000000000004E-3</c:v>
                </c:pt>
                <c:pt idx="230">
                  <c:v>5.6430000000000004E-3</c:v>
                </c:pt>
                <c:pt idx="231">
                  <c:v>5.6430000000000004E-3</c:v>
                </c:pt>
                <c:pt idx="232">
                  <c:v>5.6430000000000004E-3</c:v>
                </c:pt>
                <c:pt idx="233">
                  <c:v>5.6430000000000004E-3</c:v>
                </c:pt>
                <c:pt idx="234">
                  <c:v>5.6430000000000004E-3</c:v>
                </c:pt>
                <c:pt idx="235">
                  <c:v>5.6430000000000004E-3</c:v>
                </c:pt>
                <c:pt idx="236">
                  <c:v>5.6430000000000004E-3</c:v>
                </c:pt>
                <c:pt idx="237">
                  <c:v>5.6430000000000004E-3</c:v>
                </c:pt>
                <c:pt idx="238">
                  <c:v>5.6430000000000004E-3</c:v>
                </c:pt>
                <c:pt idx="239">
                  <c:v>5.6430000000000004E-3</c:v>
                </c:pt>
                <c:pt idx="240">
                  <c:v>5.6430000000000004E-3</c:v>
                </c:pt>
                <c:pt idx="241">
                  <c:v>5.6430000000000004E-3</c:v>
                </c:pt>
                <c:pt idx="242">
                  <c:v>5.6430000000000004E-3</c:v>
                </c:pt>
                <c:pt idx="243">
                  <c:v>5.6430000000000004E-3</c:v>
                </c:pt>
                <c:pt idx="244">
                  <c:v>5.6430000000000004E-3</c:v>
                </c:pt>
                <c:pt idx="245">
                  <c:v>5.6430000000000004E-3</c:v>
                </c:pt>
                <c:pt idx="246">
                  <c:v>5.6430000000000004E-3</c:v>
                </c:pt>
                <c:pt idx="247">
                  <c:v>5.7330000000000002E-3</c:v>
                </c:pt>
                <c:pt idx="248">
                  <c:v>5.7330000000000002E-3</c:v>
                </c:pt>
                <c:pt idx="249">
                  <c:v>5.7330000000000002E-3</c:v>
                </c:pt>
                <c:pt idx="250">
                  <c:v>5.7330000000000002E-3</c:v>
                </c:pt>
                <c:pt idx="251">
                  <c:v>5.7330000000000002E-3</c:v>
                </c:pt>
                <c:pt idx="252">
                  <c:v>5.7330000000000002E-3</c:v>
                </c:pt>
                <c:pt idx="253">
                  <c:v>5.7330000000000002E-3</c:v>
                </c:pt>
                <c:pt idx="254">
                  <c:v>5.7330000000000002E-3</c:v>
                </c:pt>
                <c:pt idx="255">
                  <c:v>5.7330000000000002E-3</c:v>
                </c:pt>
                <c:pt idx="256">
                  <c:v>5.7999999999999996E-3</c:v>
                </c:pt>
                <c:pt idx="257">
                  <c:v>5.7999999999999996E-3</c:v>
                </c:pt>
                <c:pt idx="258">
                  <c:v>5.7999999999999996E-3</c:v>
                </c:pt>
                <c:pt idx="259">
                  <c:v>5.7999999999999996E-3</c:v>
                </c:pt>
                <c:pt idx="260">
                  <c:v>5.7999999999999996E-3</c:v>
                </c:pt>
                <c:pt idx="261">
                  <c:v>7.7000000000000002E-3</c:v>
                </c:pt>
                <c:pt idx="262">
                  <c:v>7.0909999999999992E-3</c:v>
                </c:pt>
                <c:pt idx="263">
                  <c:v>6.5329999999999997E-3</c:v>
                </c:pt>
                <c:pt idx="264">
                  <c:v>6.5329999999999997E-3</c:v>
                </c:pt>
                <c:pt idx="265">
                  <c:v>6.5329999999999997E-3</c:v>
                </c:pt>
                <c:pt idx="266">
                  <c:v>6.5329999999999997E-3</c:v>
                </c:pt>
                <c:pt idx="267">
                  <c:v>6.5329999999999997E-3</c:v>
                </c:pt>
                <c:pt idx="268">
                  <c:v>6.5329999999999997E-3</c:v>
                </c:pt>
                <c:pt idx="269">
                  <c:v>6.4670000000000005E-3</c:v>
                </c:pt>
                <c:pt idx="270">
                  <c:v>6.4670000000000005E-3</c:v>
                </c:pt>
                <c:pt idx="271">
                  <c:v>6.4670000000000005E-3</c:v>
                </c:pt>
                <c:pt idx="272">
                  <c:v>6.4670000000000005E-3</c:v>
                </c:pt>
                <c:pt idx="273">
                  <c:v>6.4670000000000005E-3</c:v>
                </c:pt>
                <c:pt idx="274">
                  <c:v>6.4670000000000005E-3</c:v>
                </c:pt>
                <c:pt idx="275">
                  <c:v>6.4670000000000005E-3</c:v>
                </c:pt>
                <c:pt idx="276">
                  <c:v>6.4670000000000005E-3</c:v>
                </c:pt>
                <c:pt idx="277">
                  <c:v>6.4670000000000005E-3</c:v>
                </c:pt>
                <c:pt idx="278">
                  <c:v>6.4670000000000005E-3</c:v>
                </c:pt>
                <c:pt idx="279">
                  <c:v>6.6E-3</c:v>
                </c:pt>
                <c:pt idx="280">
                  <c:v>6.6E-3</c:v>
                </c:pt>
                <c:pt idx="281">
                  <c:v>6.6E-3</c:v>
                </c:pt>
                <c:pt idx="282">
                  <c:v>6.6E-3</c:v>
                </c:pt>
                <c:pt idx="283">
                  <c:v>6.6E-3</c:v>
                </c:pt>
                <c:pt idx="284">
                  <c:v>6.6E-3</c:v>
                </c:pt>
                <c:pt idx="285">
                  <c:v>6.6E-3</c:v>
                </c:pt>
                <c:pt idx="286">
                  <c:v>6.6E-3</c:v>
                </c:pt>
                <c:pt idx="287">
                  <c:v>6.6E-3</c:v>
                </c:pt>
                <c:pt idx="288">
                  <c:v>6.6E-3</c:v>
                </c:pt>
                <c:pt idx="289">
                  <c:v>6.6E-3</c:v>
                </c:pt>
                <c:pt idx="290">
                  <c:v>6.6E-3</c:v>
                </c:pt>
                <c:pt idx="291">
                  <c:v>6.5710000000000005E-3</c:v>
                </c:pt>
                <c:pt idx="292">
                  <c:v>6.5710000000000005E-3</c:v>
                </c:pt>
                <c:pt idx="293">
                  <c:v>6.5710000000000005E-3</c:v>
                </c:pt>
                <c:pt idx="294">
                  <c:v>6.5710000000000005E-3</c:v>
                </c:pt>
                <c:pt idx="295">
                  <c:v>6.5710000000000005E-3</c:v>
                </c:pt>
                <c:pt idx="296">
                  <c:v>6.5710000000000005E-3</c:v>
                </c:pt>
                <c:pt idx="297">
                  <c:v>6.5710000000000005E-3</c:v>
                </c:pt>
                <c:pt idx="298">
                  <c:v>6.3639999999999999E-3</c:v>
                </c:pt>
                <c:pt idx="299">
                  <c:v>6.2309999999999996E-3</c:v>
                </c:pt>
                <c:pt idx="300">
                  <c:v>6.2309999999999996E-3</c:v>
                </c:pt>
                <c:pt idx="301">
                  <c:v>6.2309999999999996E-3</c:v>
                </c:pt>
                <c:pt idx="302">
                  <c:v>6.2309999999999996E-3</c:v>
                </c:pt>
                <c:pt idx="303">
                  <c:v>6.2309999999999996E-3</c:v>
                </c:pt>
                <c:pt idx="304">
                  <c:v>6.2309999999999996E-3</c:v>
                </c:pt>
                <c:pt idx="305">
                  <c:v>6.3080000000000002E-3</c:v>
                </c:pt>
                <c:pt idx="306">
                  <c:v>6.3080000000000002E-3</c:v>
                </c:pt>
                <c:pt idx="307">
                  <c:v>6.3080000000000002E-3</c:v>
                </c:pt>
                <c:pt idx="308">
                  <c:v>6.3080000000000002E-3</c:v>
                </c:pt>
                <c:pt idx="309">
                  <c:v>6.3080000000000002E-3</c:v>
                </c:pt>
                <c:pt idx="310">
                  <c:v>6.3080000000000002E-3</c:v>
                </c:pt>
                <c:pt idx="311">
                  <c:v>6.3080000000000002E-3</c:v>
                </c:pt>
                <c:pt idx="312">
                  <c:v>6.2309999999999996E-3</c:v>
                </c:pt>
                <c:pt idx="313">
                  <c:v>6.2309999999999996E-3</c:v>
                </c:pt>
                <c:pt idx="314">
                  <c:v>6.2309999999999996E-3</c:v>
                </c:pt>
                <c:pt idx="315">
                  <c:v>6.2309999999999996E-3</c:v>
                </c:pt>
                <c:pt idx="316">
                  <c:v>6.2309999999999996E-3</c:v>
                </c:pt>
                <c:pt idx="317">
                  <c:v>6.1539999999999997E-3</c:v>
                </c:pt>
                <c:pt idx="318">
                  <c:v>6.2309999999999996E-3</c:v>
                </c:pt>
                <c:pt idx="319">
                  <c:v>6.2309999999999996E-3</c:v>
                </c:pt>
                <c:pt idx="320">
                  <c:v>8.0000000000000002E-3</c:v>
                </c:pt>
                <c:pt idx="321">
                  <c:v>6.9999999999999993E-3</c:v>
                </c:pt>
                <c:pt idx="322">
                  <c:v>6.9999999999999993E-3</c:v>
                </c:pt>
                <c:pt idx="323">
                  <c:v>6.9999999999999993E-3</c:v>
                </c:pt>
                <c:pt idx="324">
                  <c:v>6.9999999999999993E-3</c:v>
                </c:pt>
                <c:pt idx="325">
                  <c:v>6.9999999999999993E-3</c:v>
                </c:pt>
                <c:pt idx="326">
                  <c:v>6.9999999999999993E-3</c:v>
                </c:pt>
                <c:pt idx="327">
                  <c:v>6.9999999999999993E-3</c:v>
                </c:pt>
                <c:pt idx="328">
                  <c:v>6.9999999999999993E-3</c:v>
                </c:pt>
                <c:pt idx="329">
                  <c:v>6.9999999999999993E-3</c:v>
                </c:pt>
                <c:pt idx="330">
                  <c:v>6.9999999999999993E-3</c:v>
                </c:pt>
                <c:pt idx="331">
                  <c:v>6.9999999999999993E-3</c:v>
                </c:pt>
                <c:pt idx="332">
                  <c:v>6.9999999999999993E-3</c:v>
                </c:pt>
                <c:pt idx="333">
                  <c:v>6.9329999999999999E-3</c:v>
                </c:pt>
                <c:pt idx="334">
                  <c:v>6.9329999999999999E-3</c:v>
                </c:pt>
                <c:pt idx="335">
                  <c:v>6.8669999999999998E-3</c:v>
                </c:pt>
                <c:pt idx="336">
                  <c:v>6.8669999999999998E-3</c:v>
                </c:pt>
                <c:pt idx="337">
                  <c:v>6.8669999999999998E-3</c:v>
                </c:pt>
                <c:pt idx="338">
                  <c:v>6.8000000000000005E-3</c:v>
                </c:pt>
                <c:pt idx="339">
                  <c:v>6.8000000000000005E-3</c:v>
                </c:pt>
                <c:pt idx="340">
                  <c:v>6.8000000000000005E-3</c:v>
                </c:pt>
                <c:pt idx="341">
                  <c:v>6.8000000000000005E-3</c:v>
                </c:pt>
                <c:pt idx="342">
                  <c:v>6.8000000000000005E-3</c:v>
                </c:pt>
                <c:pt idx="343">
                  <c:v>6.8000000000000005E-3</c:v>
                </c:pt>
                <c:pt idx="344">
                  <c:v>6.8000000000000005E-3</c:v>
                </c:pt>
                <c:pt idx="345">
                  <c:v>6.7330000000000003E-3</c:v>
                </c:pt>
                <c:pt idx="346">
                  <c:v>6.7330000000000003E-3</c:v>
                </c:pt>
                <c:pt idx="347">
                  <c:v>6.7330000000000003E-3</c:v>
                </c:pt>
                <c:pt idx="348">
                  <c:v>6.7330000000000003E-3</c:v>
                </c:pt>
                <c:pt idx="349">
                  <c:v>6.7330000000000003E-3</c:v>
                </c:pt>
                <c:pt idx="350">
                  <c:v>6.7330000000000003E-3</c:v>
                </c:pt>
                <c:pt idx="351">
                  <c:v>6.7330000000000003E-3</c:v>
                </c:pt>
                <c:pt idx="352">
                  <c:v>6.3E-3</c:v>
                </c:pt>
                <c:pt idx="353">
                  <c:v>6.7689999999999998E-3</c:v>
                </c:pt>
                <c:pt idx="354">
                  <c:v>6.7689999999999998E-3</c:v>
                </c:pt>
                <c:pt idx="355">
                  <c:v>6.6429999999999996E-3</c:v>
                </c:pt>
                <c:pt idx="356">
                  <c:v>6.6429999999999996E-3</c:v>
                </c:pt>
                <c:pt idx="357">
                  <c:v>6.6429999999999996E-3</c:v>
                </c:pt>
                <c:pt idx="358">
                  <c:v>6.6429999999999996E-3</c:v>
                </c:pt>
                <c:pt idx="359">
                  <c:v>6.5710000000000005E-3</c:v>
                </c:pt>
                <c:pt idx="360">
                  <c:v>6.5710000000000005E-3</c:v>
                </c:pt>
                <c:pt idx="361">
                  <c:v>6.5000000000000006E-3</c:v>
                </c:pt>
                <c:pt idx="362">
                  <c:v>6.5000000000000006E-3</c:v>
                </c:pt>
                <c:pt idx="363">
                  <c:v>6.5000000000000006E-3</c:v>
                </c:pt>
                <c:pt idx="364">
                  <c:v>6.5000000000000006E-3</c:v>
                </c:pt>
                <c:pt idx="365">
                  <c:v>6.5000000000000006E-3</c:v>
                </c:pt>
                <c:pt idx="366">
                  <c:v>6.5710000000000005E-3</c:v>
                </c:pt>
                <c:pt idx="367">
                  <c:v>6.5710000000000005E-3</c:v>
                </c:pt>
                <c:pt idx="368">
                  <c:v>6.5710000000000005E-3</c:v>
                </c:pt>
                <c:pt idx="369">
                  <c:v>6.5710000000000005E-3</c:v>
                </c:pt>
                <c:pt idx="370">
                  <c:v>6.5710000000000005E-3</c:v>
                </c:pt>
                <c:pt idx="371">
                  <c:v>6.5710000000000005E-3</c:v>
                </c:pt>
                <c:pt idx="372">
                  <c:v>6.5710000000000005E-3</c:v>
                </c:pt>
                <c:pt idx="373">
                  <c:v>6.5710000000000005E-3</c:v>
                </c:pt>
                <c:pt idx="374">
                  <c:v>6.5710000000000005E-3</c:v>
                </c:pt>
                <c:pt idx="375">
                  <c:v>6.5710000000000005E-3</c:v>
                </c:pt>
                <c:pt idx="376">
                  <c:v>6.5710000000000005E-3</c:v>
                </c:pt>
                <c:pt idx="377">
                  <c:v>6.6429999999999996E-3</c:v>
                </c:pt>
                <c:pt idx="378">
                  <c:v>6.6429999999999996E-3</c:v>
                </c:pt>
                <c:pt idx="379">
                  <c:v>6.6429999999999996E-3</c:v>
                </c:pt>
                <c:pt idx="380">
                  <c:v>6.6429999999999996E-3</c:v>
                </c:pt>
                <c:pt idx="381">
                  <c:v>6.6149999999999994E-3</c:v>
                </c:pt>
                <c:pt idx="382">
                  <c:v>6.6149999999999994E-3</c:v>
                </c:pt>
                <c:pt idx="383">
                  <c:v>6.7140000000000003E-3</c:v>
                </c:pt>
                <c:pt idx="384">
                  <c:v>6.7140000000000003E-3</c:v>
                </c:pt>
                <c:pt idx="385">
                  <c:v>6.7140000000000003E-3</c:v>
                </c:pt>
                <c:pt idx="386">
                  <c:v>6.7140000000000003E-3</c:v>
                </c:pt>
                <c:pt idx="387">
                  <c:v>6.6E-3</c:v>
                </c:pt>
                <c:pt idx="388">
                  <c:v>6.6E-3</c:v>
                </c:pt>
                <c:pt idx="389">
                  <c:v>6.6E-3</c:v>
                </c:pt>
                <c:pt idx="390">
                  <c:v>6.5329999999999997E-3</c:v>
                </c:pt>
                <c:pt idx="391">
                  <c:v>6.5329999999999997E-3</c:v>
                </c:pt>
                <c:pt idx="392">
                  <c:v>6.5329999999999997E-3</c:v>
                </c:pt>
                <c:pt idx="393">
                  <c:v>6.5329999999999997E-3</c:v>
                </c:pt>
                <c:pt idx="394">
                  <c:v>6.5329999999999997E-3</c:v>
                </c:pt>
                <c:pt idx="395">
                  <c:v>6.5329999999999997E-3</c:v>
                </c:pt>
                <c:pt idx="396">
                  <c:v>6.5329999999999997E-3</c:v>
                </c:pt>
                <c:pt idx="397">
                  <c:v>6.5329999999999997E-3</c:v>
                </c:pt>
                <c:pt idx="398">
                  <c:v>6.5329999999999997E-3</c:v>
                </c:pt>
                <c:pt idx="399">
                  <c:v>6.5329999999999997E-3</c:v>
                </c:pt>
                <c:pt idx="400">
                  <c:v>6.5329999999999997E-3</c:v>
                </c:pt>
                <c:pt idx="401">
                  <c:v>6.5329999999999997E-3</c:v>
                </c:pt>
                <c:pt idx="402">
                  <c:v>6.5329999999999997E-3</c:v>
                </c:pt>
                <c:pt idx="403">
                  <c:v>6.5329999999999997E-3</c:v>
                </c:pt>
                <c:pt idx="404">
                  <c:v>6.4670000000000005E-3</c:v>
                </c:pt>
                <c:pt idx="405">
                  <c:v>6.267E-3</c:v>
                </c:pt>
                <c:pt idx="406">
                  <c:v>6.267E-3</c:v>
                </c:pt>
                <c:pt idx="407">
                  <c:v>6.267E-3</c:v>
                </c:pt>
                <c:pt idx="408">
                  <c:v>6.1329999999999996E-3</c:v>
                </c:pt>
                <c:pt idx="409">
                  <c:v>6.1329999999999996E-3</c:v>
                </c:pt>
                <c:pt idx="410">
                  <c:v>6.1329999999999996E-3</c:v>
                </c:pt>
                <c:pt idx="411">
                  <c:v>6.1329999999999996E-3</c:v>
                </c:pt>
                <c:pt idx="412">
                  <c:v>5.7269999999999995E-3</c:v>
                </c:pt>
                <c:pt idx="413">
                  <c:v>5.7269999999999995E-3</c:v>
                </c:pt>
                <c:pt idx="414">
                  <c:v>5.7269999999999995E-3</c:v>
                </c:pt>
                <c:pt idx="415">
                  <c:v>5.5000000000000005E-3</c:v>
                </c:pt>
                <c:pt idx="416">
                  <c:v>5.5000000000000005E-3</c:v>
                </c:pt>
                <c:pt idx="417">
                  <c:v>5.5000000000000005E-3</c:v>
                </c:pt>
                <c:pt idx="418">
                  <c:v>5.5000000000000005E-3</c:v>
                </c:pt>
                <c:pt idx="419">
                  <c:v>5.5000000000000005E-3</c:v>
                </c:pt>
                <c:pt idx="420">
                  <c:v>5.5000000000000005E-3</c:v>
                </c:pt>
                <c:pt idx="421">
                  <c:v>5.5000000000000005E-3</c:v>
                </c:pt>
                <c:pt idx="422">
                  <c:v>5.5000000000000005E-3</c:v>
                </c:pt>
                <c:pt idx="423">
                  <c:v>5.2859999999999999E-3</c:v>
                </c:pt>
                <c:pt idx="424">
                  <c:v>4.9329999999999999E-3</c:v>
                </c:pt>
                <c:pt idx="425">
                  <c:v>4.9329999999999999E-3</c:v>
                </c:pt>
                <c:pt idx="426">
                  <c:v>4.9329999999999999E-3</c:v>
                </c:pt>
                <c:pt idx="427">
                  <c:v>4.9329999999999999E-3</c:v>
                </c:pt>
                <c:pt idx="428">
                  <c:v>4.9329999999999999E-3</c:v>
                </c:pt>
                <c:pt idx="429">
                  <c:v>4.8669999999999998E-3</c:v>
                </c:pt>
                <c:pt idx="430">
                  <c:v>4.8669999999999998E-3</c:v>
                </c:pt>
                <c:pt idx="431">
                  <c:v>4.7999999999999996E-3</c:v>
                </c:pt>
                <c:pt idx="432">
                  <c:v>4.7999999999999996E-3</c:v>
                </c:pt>
                <c:pt idx="433">
                  <c:v>4.7330000000000002E-3</c:v>
                </c:pt>
                <c:pt idx="434">
                  <c:v>4.7330000000000002E-3</c:v>
                </c:pt>
                <c:pt idx="435">
                  <c:v>4.7330000000000002E-3</c:v>
                </c:pt>
                <c:pt idx="436">
                  <c:v>4.7330000000000002E-3</c:v>
                </c:pt>
                <c:pt idx="437">
                  <c:v>4.6670000000000001E-3</c:v>
                </c:pt>
                <c:pt idx="438">
                  <c:v>4.4669999999999996E-3</c:v>
                </c:pt>
                <c:pt idx="439">
                  <c:v>4.4669999999999996E-3</c:v>
                </c:pt>
                <c:pt idx="440">
                  <c:v>3.2309999999999999E-3</c:v>
                </c:pt>
                <c:pt idx="441">
                  <c:v>3.2309999999999999E-3</c:v>
                </c:pt>
                <c:pt idx="442">
                  <c:v>3.2309999999999999E-3</c:v>
                </c:pt>
                <c:pt idx="443">
                  <c:v>3.1430000000000004E-3</c:v>
                </c:pt>
                <c:pt idx="444">
                  <c:v>3.1430000000000004E-3</c:v>
                </c:pt>
                <c:pt idx="445">
                  <c:v>3.1430000000000004E-3</c:v>
                </c:pt>
                <c:pt idx="446">
                  <c:v>3.3570000000000002E-3</c:v>
                </c:pt>
                <c:pt idx="447">
                  <c:v>3.3570000000000002E-3</c:v>
                </c:pt>
                <c:pt idx="448">
                  <c:v>3.3570000000000002E-3</c:v>
                </c:pt>
                <c:pt idx="449">
                  <c:v>3.3570000000000002E-3</c:v>
                </c:pt>
                <c:pt idx="450">
                  <c:v>3.3570000000000002E-3</c:v>
                </c:pt>
                <c:pt idx="451">
                  <c:v>3.4999999999999996E-3</c:v>
                </c:pt>
                <c:pt idx="452">
                  <c:v>3.4999999999999996E-3</c:v>
                </c:pt>
                <c:pt idx="453">
                  <c:v>3.4999999999999996E-3</c:v>
                </c:pt>
                <c:pt idx="454">
                  <c:v>3.4999999999999996E-3</c:v>
                </c:pt>
                <c:pt idx="455">
                  <c:v>3.4999999999999996E-3</c:v>
                </c:pt>
                <c:pt idx="456">
                  <c:v>3.4999999999999996E-3</c:v>
                </c:pt>
                <c:pt idx="457">
                  <c:v>3.4999999999999996E-3</c:v>
                </c:pt>
                <c:pt idx="458">
                  <c:v>3.4999999999999996E-3</c:v>
                </c:pt>
                <c:pt idx="459">
                  <c:v>3.4999999999999996E-3</c:v>
                </c:pt>
                <c:pt idx="460">
                  <c:v>3.4999999999999996E-3</c:v>
                </c:pt>
                <c:pt idx="461">
                  <c:v>3.643E-3</c:v>
                </c:pt>
                <c:pt idx="462">
                  <c:v>3.643E-3</c:v>
                </c:pt>
                <c:pt idx="463">
                  <c:v>3.643E-3</c:v>
                </c:pt>
                <c:pt idx="464">
                  <c:v>3.643E-3</c:v>
                </c:pt>
                <c:pt idx="465">
                  <c:v>3.643E-3</c:v>
                </c:pt>
                <c:pt idx="466">
                  <c:v>3.643E-3</c:v>
                </c:pt>
                <c:pt idx="467">
                  <c:v>3.643E-3</c:v>
                </c:pt>
                <c:pt idx="468">
                  <c:v>3.643E-3</c:v>
                </c:pt>
                <c:pt idx="469">
                  <c:v>3.643E-3</c:v>
                </c:pt>
                <c:pt idx="470">
                  <c:v>3.643E-3</c:v>
                </c:pt>
                <c:pt idx="471">
                  <c:v>3.643E-3</c:v>
                </c:pt>
                <c:pt idx="472">
                  <c:v>3.643E-3</c:v>
                </c:pt>
                <c:pt idx="473">
                  <c:v>6.1429999999999992E-3</c:v>
                </c:pt>
                <c:pt idx="474">
                  <c:v>5.8460000000000005E-3</c:v>
                </c:pt>
                <c:pt idx="475">
                  <c:v>5.8570000000000002E-3</c:v>
                </c:pt>
                <c:pt idx="476">
                  <c:v>5.8570000000000002E-3</c:v>
                </c:pt>
                <c:pt idx="477">
                  <c:v>5.8570000000000002E-3</c:v>
                </c:pt>
                <c:pt idx="478">
                  <c:v>5.8570000000000002E-3</c:v>
                </c:pt>
                <c:pt idx="479">
                  <c:v>5.8570000000000002E-3</c:v>
                </c:pt>
                <c:pt idx="480">
                  <c:v>5.8570000000000002E-3</c:v>
                </c:pt>
                <c:pt idx="481">
                  <c:v>5.9290000000000002E-3</c:v>
                </c:pt>
                <c:pt idx="482">
                  <c:v>5.8669999999999998E-3</c:v>
                </c:pt>
                <c:pt idx="483">
                  <c:v>5.8669999999999998E-3</c:v>
                </c:pt>
                <c:pt idx="484">
                  <c:v>5.8669999999999998E-3</c:v>
                </c:pt>
                <c:pt idx="485">
                  <c:v>5.8669999999999998E-3</c:v>
                </c:pt>
                <c:pt idx="486">
                  <c:v>5.7999999999999996E-3</c:v>
                </c:pt>
                <c:pt idx="487">
                  <c:v>5.7999999999999996E-3</c:v>
                </c:pt>
                <c:pt idx="488">
                  <c:v>5.7999999999999996E-3</c:v>
                </c:pt>
                <c:pt idx="489">
                  <c:v>5.7999999999999996E-3</c:v>
                </c:pt>
                <c:pt idx="490">
                  <c:v>5.7999999999999996E-3</c:v>
                </c:pt>
                <c:pt idx="491">
                  <c:v>5.7999999999999996E-3</c:v>
                </c:pt>
                <c:pt idx="492">
                  <c:v>5.7999999999999996E-3</c:v>
                </c:pt>
                <c:pt idx="493">
                  <c:v>5.7999999999999996E-3</c:v>
                </c:pt>
                <c:pt idx="494">
                  <c:v>5.7999999999999996E-3</c:v>
                </c:pt>
                <c:pt idx="495">
                  <c:v>5.7999999999999996E-3</c:v>
                </c:pt>
                <c:pt idx="496">
                  <c:v>5.7999999999999996E-3</c:v>
                </c:pt>
                <c:pt idx="497">
                  <c:v>5.7999999999999996E-3</c:v>
                </c:pt>
                <c:pt idx="498">
                  <c:v>5.7999999999999996E-3</c:v>
                </c:pt>
                <c:pt idx="499">
                  <c:v>5.7999999999999996E-3</c:v>
                </c:pt>
                <c:pt idx="500">
                  <c:v>5.9330000000000008E-3</c:v>
                </c:pt>
                <c:pt idx="501">
                  <c:v>7.7499999999999999E-3</c:v>
                </c:pt>
                <c:pt idx="502">
                  <c:v>6.9999999999999993E-3</c:v>
                </c:pt>
                <c:pt idx="503">
                  <c:v>6.8000000000000005E-3</c:v>
                </c:pt>
                <c:pt idx="504">
                  <c:v>6.8000000000000005E-3</c:v>
                </c:pt>
                <c:pt idx="505">
                  <c:v>6.8000000000000005E-3</c:v>
                </c:pt>
                <c:pt idx="506">
                  <c:v>6.8000000000000005E-3</c:v>
                </c:pt>
                <c:pt idx="507">
                  <c:v>6.9329999999999999E-3</c:v>
                </c:pt>
                <c:pt idx="508">
                  <c:v>6.9329999999999999E-3</c:v>
                </c:pt>
                <c:pt idx="509">
                  <c:v>6.9329999999999999E-3</c:v>
                </c:pt>
                <c:pt idx="510">
                  <c:v>6.9329999999999999E-3</c:v>
                </c:pt>
                <c:pt idx="511">
                  <c:v>6.9329999999999999E-3</c:v>
                </c:pt>
                <c:pt idx="512">
                  <c:v>6.9329999999999999E-3</c:v>
                </c:pt>
                <c:pt idx="513">
                  <c:v>6.9329999999999999E-3</c:v>
                </c:pt>
                <c:pt idx="514">
                  <c:v>6.8000000000000005E-3</c:v>
                </c:pt>
                <c:pt idx="515">
                  <c:v>6.8000000000000005E-3</c:v>
                </c:pt>
                <c:pt idx="516">
                  <c:v>6.8000000000000005E-3</c:v>
                </c:pt>
                <c:pt idx="517">
                  <c:v>6.8000000000000005E-3</c:v>
                </c:pt>
                <c:pt idx="518">
                  <c:v>6.8000000000000005E-3</c:v>
                </c:pt>
                <c:pt idx="519">
                  <c:v>6.8000000000000005E-3</c:v>
                </c:pt>
                <c:pt idx="520">
                  <c:v>6.8000000000000005E-3</c:v>
                </c:pt>
                <c:pt idx="521">
                  <c:v>6.8000000000000005E-3</c:v>
                </c:pt>
                <c:pt idx="522">
                  <c:v>6.6669999999999993E-3</c:v>
                </c:pt>
                <c:pt idx="523">
                  <c:v>6.6669999999999993E-3</c:v>
                </c:pt>
                <c:pt idx="524">
                  <c:v>6.6669999999999993E-3</c:v>
                </c:pt>
                <c:pt idx="525">
                  <c:v>6.6669999999999993E-3</c:v>
                </c:pt>
                <c:pt idx="526">
                  <c:v>6.6669999999999993E-3</c:v>
                </c:pt>
                <c:pt idx="527">
                  <c:v>6.7330000000000003E-3</c:v>
                </c:pt>
                <c:pt idx="528">
                  <c:v>6.7330000000000003E-3</c:v>
                </c:pt>
                <c:pt idx="529">
                  <c:v>6.7330000000000003E-3</c:v>
                </c:pt>
                <c:pt idx="530">
                  <c:v>6.7330000000000003E-3</c:v>
                </c:pt>
                <c:pt idx="531">
                  <c:v>6.7330000000000003E-3</c:v>
                </c:pt>
                <c:pt idx="532">
                  <c:v>6.7330000000000003E-3</c:v>
                </c:pt>
                <c:pt idx="533">
                  <c:v>6.7330000000000003E-3</c:v>
                </c:pt>
                <c:pt idx="534">
                  <c:v>5.1670000000000006E-3</c:v>
                </c:pt>
                <c:pt idx="535">
                  <c:v>5.385E-3</c:v>
                </c:pt>
                <c:pt idx="536">
                  <c:v>5.385E-3</c:v>
                </c:pt>
                <c:pt idx="537">
                  <c:v>5.0670000000000003E-3</c:v>
                </c:pt>
                <c:pt idx="538">
                  <c:v>5.0670000000000003E-3</c:v>
                </c:pt>
                <c:pt idx="539">
                  <c:v>5.0670000000000003E-3</c:v>
                </c:pt>
                <c:pt idx="540">
                  <c:v>5.0670000000000003E-3</c:v>
                </c:pt>
                <c:pt idx="541">
                  <c:v>5.0670000000000003E-3</c:v>
                </c:pt>
                <c:pt idx="542">
                  <c:v>5.0670000000000003E-3</c:v>
                </c:pt>
                <c:pt idx="543">
                  <c:v>5.0670000000000003E-3</c:v>
                </c:pt>
                <c:pt idx="544">
                  <c:v>5.0670000000000003E-3</c:v>
                </c:pt>
                <c:pt idx="545">
                  <c:v>5.0000000000000001E-3</c:v>
                </c:pt>
                <c:pt idx="546">
                  <c:v>5.0000000000000001E-3</c:v>
                </c:pt>
                <c:pt idx="547">
                  <c:v>5.0000000000000001E-3</c:v>
                </c:pt>
                <c:pt idx="548">
                  <c:v>4.7330000000000002E-3</c:v>
                </c:pt>
                <c:pt idx="549">
                  <c:v>4.7330000000000002E-3</c:v>
                </c:pt>
                <c:pt idx="550">
                  <c:v>4.7330000000000002E-3</c:v>
                </c:pt>
                <c:pt idx="551">
                  <c:v>4.7330000000000002E-3</c:v>
                </c:pt>
                <c:pt idx="552">
                  <c:v>4.7330000000000002E-3</c:v>
                </c:pt>
                <c:pt idx="553">
                  <c:v>4.7330000000000002E-3</c:v>
                </c:pt>
                <c:pt idx="554">
                  <c:v>4.7330000000000002E-3</c:v>
                </c:pt>
                <c:pt idx="555">
                  <c:v>4.7330000000000002E-3</c:v>
                </c:pt>
                <c:pt idx="556">
                  <c:v>4.6670000000000001E-3</c:v>
                </c:pt>
                <c:pt idx="557">
                  <c:v>4.6670000000000001E-3</c:v>
                </c:pt>
                <c:pt idx="558">
                  <c:v>4.7330000000000002E-3</c:v>
                </c:pt>
                <c:pt idx="559">
                  <c:v>4.7330000000000002E-3</c:v>
                </c:pt>
                <c:pt idx="560">
                  <c:v>4.7330000000000002E-3</c:v>
                </c:pt>
                <c:pt idx="561">
                  <c:v>4.7330000000000002E-3</c:v>
                </c:pt>
                <c:pt idx="562">
                  <c:v>4.5000000000000005E-3</c:v>
                </c:pt>
                <c:pt idx="563">
                  <c:v>4.5000000000000005E-3</c:v>
                </c:pt>
                <c:pt idx="564">
                  <c:v>5.385E-3</c:v>
                </c:pt>
                <c:pt idx="565">
                  <c:v>5.143E-3</c:v>
                </c:pt>
                <c:pt idx="566">
                  <c:v>5.143E-3</c:v>
                </c:pt>
                <c:pt idx="567">
                  <c:v>5.143E-3</c:v>
                </c:pt>
                <c:pt idx="568">
                  <c:v>5.143E-3</c:v>
                </c:pt>
                <c:pt idx="569">
                  <c:v>5.143E-3</c:v>
                </c:pt>
                <c:pt idx="570">
                  <c:v>5.143E-3</c:v>
                </c:pt>
                <c:pt idx="571">
                  <c:v>5.143E-3</c:v>
                </c:pt>
                <c:pt idx="572">
                  <c:v>5.2859999999999999E-3</c:v>
                </c:pt>
                <c:pt idx="573">
                  <c:v>5.2859999999999999E-3</c:v>
                </c:pt>
                <c:pt idx="574">
                  <c:v>5.2859999999999999E-3</c:v>
                </c:pt>
                <c:pt idx="575">
                  <c:v>5.2859999999999999E-3</c:v>
                </c:pt>
                <c:pt idx="576">
                  <c:v>5.2859999999999999E-3</c:v>
                </c:pt>
                <c:pt idx="577">
                  <c:v>5.1329999999999995E-3</c:v>
                </c:pt>
                <c:pt idx="578">
                  <c:v>5.1329999999999995E-3</c:v>
                </c:pt>
                <c:pt idx="579">
                  <c:v>5.2669999999999991E-3</c:v>
                </c:pt>
                <c:pt idx="580">
                  <c:v>5.2669999999999991E-3</c:v>
                </c:pt>
                <c:pt idx="581">
                  <c:v>5.2669999999999991E-3</c:v>
                </c:pt>
                <c:pt idx="582">
                  <c:v>5.2669999999999991E-3</c:v>
                </c:pt>
                <c:pt idx="583">
                  <c:v>5.2669999999999991E-3</c:v>
                </c:pt>
                <c:pt idx="584">
                  <c:v>5.2669999999999991E-3</c:v>
                </c:pt>
                <c:pt idx="585">
                  <c:v>5.2669999999999991E-3</c:v>
                </c:pt>
                <c:pt idx="586">
                  <c:v>5.2669999999999991E-3</c:v>
                </c:pt>
                <c:pt idx="587">
                  <c:v>5.2669999999999991E-3</c:v>
                </c:pt>
                <c:pt idx="588">
                  <c:v>5.2669999999999991E-3</c:v>
                </c:pt>
                <c:pt idx="589">
                  <c:v>5.2669999999999991E-3</c:v>
                </c:pt>
                <c:pt idx="590">
                  <c:v>5.3330000000000001E-3</c:v>
                </c:pt>
                <c:pt idx="591">
                  <c:v>5.3330000000000001E-3</c:v>
                </c:pt>
                <c:pt idx="592">
                  <c:v>5.3330000000000001E-3</c:v>
                </c:pt>
                <c:pt idx="593">
                  <c:v>5.1110000000000001E-3</c:v>
                </c:pt>
                <c:pt idx="594">
                  <c:v>6.2500000000000003E-3</c:v>
                </c:pt>
                <c:pt idx="595">
                  <c:v>6.2500000000000003E-3</c:v>
                </c:pt>
                <c:pt idx="596">
                  <c:v>6.2500000000000003E-3</c:v>
                </c:pt>
                <c:pt idx="597">
                  <c:v>6.5380000000000004E-3</c:v>
                </c:pt>
                <c:pt idx="598">
                  <c:v>6.5380000000000004E-3</c:v>
                </c:pt>
                <c:pt idx="599">
                  <c:v>6.5380000000000004E-3</c:v>
                </c:pt>
                <c:pt idx="600">
                  <c:v>6.2139999999999999E-3</c:v>
                </c:pt>
                <c:pt idx="601">
                  <c:v>6.2139999999999999E-3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465-4C26-8784-19634A0F7E57}"/>
            </c:ext>
          </c:extLst>
        </c:ser>
        <c:ser>
          <c:idx val="0"/>
          <c:order val="3"/>
          <c:tx>
            <c:strRef>
              <c:f>'איור 4 נתונים'!$K$2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4 נתונים'!$K$3:$K$3999</c:f>
              <c:numCache>
                <c:formatCode>0.000%</c:formatCode>
                <c:ptCount val="3997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  <c:pt idx="30">
                  <c:v>0.01</c:v>
                </c:pt>
                <c:pt idx="31">
                  <c:v>0.01</c:v>
                </c:pt>
                <c:pt idx="32">
                  <c:v>0.01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  <c:pt idx="41">
                  <c:v>0.01</c:v>
                </c:pt>
                <c:pt idx="42">
                  <c:v>0.01</c:v>
                </c:pt>
                <c:pt idx="43">
                  <c:v>0.01</c:v>
                </c:pt>
                <c:pt idx="44">
                  <c:v>0.01</c:v>
                </c:pt>
                <c:pt idx="45">
                  <c:v>0.01</c:v>
                </c:pt>
                <c:pt idx="46">
                  <c:v>0.01</c:v>
                </c:pt>
                <c:pt idx="47">
                  <c:v>0.01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0.01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0.01</c:v>
                </c:pt>
                <c:pt idx="59">
                  <c:v>0.01</c:v>
                </c:pt>
                <c:pt idx="60">
                  <c:v>0.01</c:v>
                </c:pt>
                <c:pt idx="61">
                  <c:v>0.01</c:v>
                </c:pt>
                <c:pt idx="62">
                  <c:v>0.01</c:v>
                </c:pt>
                <c:pt idx="63">
                  <c:v>0.01</c:v>
                </c:pt>
                <c:pt idx="64">
                  <c:v>0.01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0.01</c:v>
                </c:pt>
                <c:pt idx="76">
                  <c:v>0.01</c:v>
                </c:pt>
                <c:pt idx="77">
                  <c:v>0.01</c:v>
                </c:pt>
                <c:pt idx="78">
                  <c:v>0.01</c:v>
                </c:pt>
                <c:pt idx="79">
                  <c:v>0.01</c:v>
                </c:pt>
                <c:pt idx="80">
                  <c:v>0.01</c:v>
                </c:pt>
                <c:pt idx="81">
                  <c:v>0.01</c:v>
                </c:pt>
                <c:pt idx="82">
                  <c:v>0.01</c:v>
                </c:pt>
                <c:pt idx="83">
                  <c:v>0.01</c:v>
                </c:pt>
                <c:pt idx="84">
                  <c:v>0.01</c:v>
                </c:pt>
                <c:pt idx="85">
                  <c:v>0.01</c:v>
                </c:pt>
                <c:pt idx="86">
                  <c:v>0.01</c:v>
                </c:pt>
                <c:pt idx="87">
                  <c:v>0.01</c:v>
                </c:pt>
                <c:pt idx="88">
                  <c:v>0.01</c:v>
                </c:pt>
                <c:pt idx="89">
                  <c:v>0.01</c:v>
                </c:pt>
                <c:pt idx="90">
                  <c:v>0.01</c:v>
                </c:pt>
                <c:pt idx="91">
                  <c:v>0.01</c:v>
                </c:pt>
                <c:pt idx="92">
                  <c:v>0.01</c:v>
                </c:pt>
                <c:pt idx="93">
                  <c:v>0.01</c:v>
                </c:pt>
                <c:pt idx="94">
                  <c:v>0.01</c:v>
                </c:pt>
                <c:pt idx="95">
                  <c:v>0.01</c:v>
                </c:pt>
                <c:pt idx="96">
                  <c:v>0.01</c:v>
                </c:pt>
                <c:pt idx="97">
                  <c:v>0.01</c:v>
                </c:pt>
                <c:pt idx="98">
                  <c:v>0.01</c:v>
                </c:pt>
                <c:pt idx="99">
                  <c:v>0.01</c:v>
                </c:pt>
                <c:pt idx="100">
                  <c:v>0.01</c:v>
                </c:pt>
                <c:pt idx="101">
                  <c:v>0.01</c:v>
                </c:pt>
                <c:pt idx="102">
                  <c:v>0.01</c:v>
                </c:pt>
                <c:pt idx="103">
                  <c:v>0.01</c:v>
                </c:pt>
                <c:pt idx="104">
                  <c:v>0.01</c:v>
                </c:pt>
                <c:pt idx="105">
                  <c:v>0.01</c:v>
                </c:pt>
                <c:pt idx="106">
                  <c:v>0.01</c:v>
                </c:pt>
                <c:pt idx="107">
                  <c:v>0.01</c:v>
                </c:pt>
                <c:pt idx="108">
                  <c:v>0.01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0.01</c:v>
                </c:pt>
                <c:pt idx="113">
                  <c:v>0.01</c:v>
                </c:pt>
                <c:pt idx="114">
                  <c:v>0.01</c:v>
                </c:pt>
                <c:pt idx="115">
                  <c:v>0.01</c:v>
                </c:pt>
                <c:pt idx="116">
                  <c:v>0.01</c:v>
                </c:pt>
                <c:pt idx="117">
                  <c:v>0.01</c:v>
                </c:pt>
                <c:pt idx="118">
                  <c:v>0.01</c:v>
                </c:pt>
                <c:pt idx="119">
                  <c:v>0.01</c:v>
                </c:pt>
                <c:pt idx="120">
                  <c:v>0.01</c:v>
                </c:pt>
                <c:pt idx="121">
                  <c:v>0.01</c:v>
                </c:pt>
                <c:pt idx="122">
                  <c:v>0.01</c:v>
                </c:pt>
                <c:pt idx="123">
                  <c:v>0.01</c:v>
                </c:pt>
                <c:pt idx="124">
                  <c:v>0.01</c:v>
                </c:pt>
                <c:pt idx="125">
                  <c:v>0.01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0.01</c:v>
                </c:pt>
                <c:pt idx="131">
                  <c:v>0.01</c:v>
                </c:pt>
                <c:pt idx="132">
                  <c:v>0.01</c:v>
                </c:pt>
                <c:pt idx="133">
                  <c:v>0.01</c:v>
                </c:pt>
                <c:pt idx="134">
                  <c:v>0.01</c:v>
                </c:pt>
                <c:pt idx="135">
                  <c:v>0.01</c:v>
                </c:pt>
                <c:pt idx="136">
                  <c:v>0.01</c:v>
                </c:pt>
                <c:pt idx="137">
                  <c:v>0.01</c:v>
                </c:pt>
                <c:pt idx="138">
                  <c:v>0.01</c:v>
                </c:pt>
                <c:pt idx="139">
                  <c:v>0.01</c:v>
                </c:pt>
                <c:pt idx="140">
                  <c:v>0.01</c:v>
                </c:pt>
                <c:pt idx="141">
                  <c:v>0.01</c:v>
                </c:pt>
                <c:pt idx="142">
                  <c:v>0.01</c:v>
                </c:pt>
                <c:pt idx="143">
                  <c:v>0.01</c:v>
                </c:pt>
                <c:pt idx="144">
                  <c:v>0.01</c:v>
                </c:pt>
                <c:pt idx="145">
                  <c:v>0.01</c:v>
                </c:pt>
                <c:pt idx="146">
                  <c:v>0.01</c:v>
                </c:pt>
                <c:pt idx="147">
                  <c:v>0.01</c:v>
                </c:pt>
                <c:pt idx="148">
                  <c:v>0.01</c:v>
                </c:pt>
                <c:pt idx="149">
                  <c:v>0.01</c:v>
                </c:pt>
                <c:pt idx="150">
                  <c:v>0.01</c:v>
                </c:pt>
                <c:pt idx="151">
                  <c:v>0.01</c:v>
                </c:pt>
                <c:pt idx="152">
                  <c:v>0.01</c:v>
                </c:pt>
                <c:pt idx="153">
                  <c:v>0.01</c:v>
                </c:pt>
                <c:pt idx="154">
                  <c:v>0.01</c:v>
                </c:pt>
                <c:pt idx="155">
                  <c:v>0.01</c:v>
                </c:pt>
                <c:pt idx="156">
                  <c:v>0.01</c:v>
                </c:pt>
                <c:pt idx="157">
                  <c:v>0.01</c:v>
                </c:pt>
                <c:pt idx="158">
                  <c:v>0.01</c:v>
                </c:pt>
                <c:pt idx="159">
                  <c:v>0.01</c:v>
                </c:pt>
                <c:pt idx="160">
                  <c:v>0.01</c:v>
                </c:pt>
                <c:pt idx="161">
                  <c:v>0.01</c:v>
                </c:pt>
                <c:pt idx="162">
                  <c:v>0.01</c:v>
                </c:pt>
                <c:pt idx="163">
                  <c:v>0.01</c:v>
                </c:pt>
                <c:pt idx="164">
                  <c:v>0.01</c:v>
                </c:pt>
                <c:pt idx="165">
                  <c:v>0.01</c:v>
                </c:pt>
                <c:pt idx="166">
                  <c:v>0.01</c:v>
                </c:pt>
                <c:pt idx="167">
                  <c:v>0.01</c:v>
                </c:pt>
                <c:pt idx="168">
                  <c:v>0.01</c:v>
                </c:pt>
                <c:pt idx="169">
                  <c:v>0.01</c:v>
                </c:pt>
                <c:pt idx="170">
                  <c:v>0.01</c:v>
                </c:pt>
                <c:pt idx="171">
                  <c:v>0.01</c:v>
                </c:pt>
                <c:pt idx="172">
                  <c:v>0.01</c:v>
                </c:pt>
                <c:pt idx="173">
                  <c:v>0.01</c:v>
                </c:pt>
                <c:pt idx="174">
                  <c:v>0.01</c:v>
                </c:pt>
                <c:pt idx="175">
                  <c:v>0.01</c:v>
                </c:pt>
                <c:pt idx="176">
                  <c:v>0.01</c:v>
                </c:pt>
                <c:pt idx="177">
                  <c:v>0.01</c:v>
                </c:pt>
                <c:pt idx="178">
                  <c:v>0.01</c:v>
                </c:pt>
                <c:pt idx="179">
                  <c:v>0.01</c:v>
                </c:pt>
                <c:pt idx="180">
                  <c:v>0.01</c:v>
                </c:pt>
                <c:pt idx="181">
                  <c:v>0.01</c:v>
                </c:pt>
                <c:pt idx="182">
                  <c:v>0.01</c:v>
                </c:pt>
                <c:pt idx="183">
                  <c:v>0.01</c:v>
                </c:pt>
                <c:pt idx="184">
                  <c:v>0.01</c:v>
                </c:pt>
                <c:pt idx="185">
                  <c:v>0.01</c:v>
                </c:pt>
                <c:pt idx="186">
                  <c:v>0.01</c:v>
                </c:pt>
                <c:pt idx="187">
                  <c:v>0.01</c:v>
                </c:pt>
                <c:pt idx="188">
                  <c:v>0.01</c:v>
                </c:pt>
                <c:pt idx="189">
                  <c:v>0.01</c:v>
                </c:pt>
                <c:pt idx="190">
                  <c:v>0.01</c:v>
                </c:pt>
                <c:pt idx="191">
                  <c:v>0.01</c:v>
                </c:pt>
                <c:pt idx="192">
                  <c:v>0.01</c:v>
                </c:pt>
                <c:pt idx="193">
                  <c:v>0.01</c:v>
                </c:pt>
                <c:pt idx="194">
                  <c:v>0.01</c:v>
                </c:pt>
                <c:pt idx="195">
                  <c:v>0.01</c:v>
                </c:pt>
                <c:pt idx="196">
                  <c:v>0.01</c:v>
                </c:pt>
                <c:pt idx="197">
                  <c:v>0.01</c:v>
                </c:pt>
                <c:pt idx="198">
                  <c:v>0.01</c:v>
                </c:pt>
                <c:pt idx="199">
                  <c:v>0.01</c:v>
                </c:pt>
                <c:pt idx="200">
                  <c:v>0.01</c:v>
                </c:pt>
                <c:pt idx="201">
                  <c:v>0.01</c:v>
                </c:pt>
                <c:pt idx="202">
                  <c:v>0.01</c:v>
                </c:pt>
                <c:pt idx="203">
                  <c:v>0.01</c:v>
                </c:pt>
                <c:pt idx="204">
                  <c:v>0.01</c:v>
                </c:pt>
                <c:pt idx="205">
                  <c:v>0.01</c:v>
                </c:pt>
                <c:pt idx="206">
                  <c:v>0.01</c:v>
                </c:pt>
                <c:pt idx="207">
                  <c:v>0.01</c:v>
                </c:pt>
                <c:pt idx="208">
                  <c:v>0.01</c:v>
                </c:pt>
                <c:pt idx="209">
                  <c:v>0.01</c:v>
                </c:pt>
                <c:pt idx="210">
                  <c:v>0.01</c:v>
                </c:pt>
                <c:pt idx="211">
                  <c:v>0.01</c:v>
                </c:pt>
                <c:pt idx="212">
                  <c:v>0.01</c:v>
                </c:pt>
                <c:pt idx="213">
                  <c:v>0.01</c:v>
                </c:pt>
                <c:pt idx="214">
                  <c:v>0.01</c:v>
                </c:pt>
                <c:pt idx="215">
                  <c:v>0.01</c:v>
                </c:pt>
                <c:pt idx="216">
                  <c:v>0.01</c:v>
                </c:pt>
                <c:pt idx="217">
                  <c:v>0.01</c:v>
                </c:pt>
                <c:pt idx="218">
                  <c:v>0.01</c:v>
                </c:pt>
                <c:pt idx="219">
                  <c:v>0.01</c:v>
                </c:pt>
                <c:pt idx="220">
                  <c:v>0.01</c:v>
                </c:pt>
                <c:pt idx="221">
                  <c:v>0.01</c:v>
                </c:pt>
                <c:pt idx="222">
                  <c:v>0.01</c:v>
                </c:pt>
                <c:pt idx="223">
                  <c:v>0.01</c:v>
                </c:pt>
                <c:pt idx="224">
                  <c:v>0.01</c:v>
                </c:pt>
                <c:pt idx="225">
                  <c:v>0.01</c:v>
                </c:pt>
                <c:pt idx="226">
                  <c:v>0.01</c:v>
                </c:pt>
                <c:pt idx="227">
                  <c:v>0.01</c:v>
                </c:pt>
                <c:pt idx="228">
                  <c:v>0.01</c:v>
                </c:pt>
                <c:pt idx="229">
                  <c:v>0.01</c:v>
                </c:pt>
                <c:pt idx="230">
                  <c:v>0.01</c:v>
                </c:pt>
                <c:pt idx="231">
                  <c:v>0.01</c:v>
                </c:pt>
                <c:pt idx="232">
                  <c:v>0.01</c:v>
                </c:pt>
                <c:pt idx="233">
                  <c:v>0.01</c:v>
                </c:pt>
                <c:pt idx="234">
                  <c:v>0.01</c:v>
                </c:pt>
                <c:pt idx="235">
                  <c:v>0.01</c:v>
                </c:pt>
                <c:pt idx="236">
                  <c:v>0.01</c:v>
                </c:pt>
                <c:pt idx="237">
                  <c:v>0.01</c:v>
                </c:pt>
                <c:pt idx="238">
                  <c:v>0.01</c:v>
                </c:pt>
                <c:pt idx="239">
                  <c:v>0.01</c:v>
                </c:pt>
                <c:pt idx="240">
                  <c:v>0.01</c:v>
                </c:pt>
                <c:pt idx="241">
                  <c:v>0.01</c:v>
                </c:pt>
                <c:pt idx="242">
                  <c:v>0.01</c:v>
                </c:pt>
                <c:pt idx="243">
                  <c:v>0.01</c:v>
                </c:pt>
                <c:pt idx="244">
                  <c:v>0.01</c:v>
                </c:pt>
                <c:pt idx="245">
                  <c:v>0.01</c:v>
                </c:pt>
                <c:pt idx="246">
                  <c:v>0.01</c:v>
                </c:pt>
                <c:pt idx="247">
                  <c:v>0.01</c:v>
                </c:pt>
                <c:pt idx="248">
                  <c:v>0.01</c:v>
                </c:pt>
                <c:pt idx="249">
                  <c:v>0.01</c:v>
                </c:pt>
                <c:pt idx="250">
                  <c:v>0.01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0.01</c:v>
                </c:pt>
                <c:pt idx="257">
                  <c:v>0.01</c:v>
                </c:pt>
                <c:pt idx="258">
                  <c:v>0.01</c:v>
                </c:pt>
                <c:pt idx="259">
                  <c:v>0.01</c:v>
                </c:pt>
                <c:pt idx="260">
                  <c:v>0.01</c:v>
                </c:pt>
                <c:pt idx="261">
                  <c:v>0.01</c:v>
                </c:pt>
                <c:pt idx="262">
                  <c:v>0.01</c:v>
                </c:pt>
                <c:pt idx="263">
                  <c:v>0.01</c:v>
                </c:pt>
                <c:pt idx="264">
                  <c:v>0.01</c:v>
                </c:pt>
                <c:pt idx="265">
                  <c:v>0.01</c:v>
                </c:pt>
                <c:pt idx="266">
                  <c:v>0.01</c:v>
                </c:pt>
                <c:pt idx="267">
                  <c:v>0.01</c:v>
                </c:pt>
                <c:pt idx="268">
                  <c:v>0.01</c:v>
                </c:pt>
                <c:pt idx="269">
                  <c:v>0.01</c:v>
                </c:pt>
                <c:pt idx="270">
                  <c:v>0.01</c:v>
                </c:pt>
                <c:pt idx="271">
                  <c:v>0.01</c:v>
                </c:pt>
                <c:pt idx="272">
                  <c:v>0.01</c:v>
                </c:pt>
                <c:pt idx="273">
                  <c:v>0.01</c:v>
                </c:pt>
                <c:pt idx="274">
                  <c:v>0.01</c:v>
                </c:pt>
                <c:pt idx="275">
                  <c:v>0.01</c:v>
                </c:pt>
                <c:pt idx="276">
                  <c:v>0.01</c:v>
                </c:pt>
                <c:pt idx="277">
                  <c:v>0.01</c:v>
                </c:pt>
                <c:pt idx="278">
                  <c:v>0.01</c:v>
                </c:pt>
                <c:pt idx="279">
                  <c:v>0.01</c:v>
                </c:pt>
                <c:pt idx="280">
                  <c:v>0.01</c:v>
                </c:pt>
                <c:pt idx="281">
                  <c:v>0.01</c:v>
                </c:pt>
                <c:pt idx="282">
                  <c:v>0.01</c:v>
                </c:pt>
                <c:pt idx="283">
                  <c:v>0.01</c:v>
                </c:pt>
                <c:pt idx="284">
                  <c:v>0.01</c:v>
                </c:pt>
                <c:pt idx="285">
                  <c:v>0.01</c:v>
                </c:pt>
                <c:pt idx="286">
                  <c:v>0.01</c:v>
                </c:pt>
                <c:pt idx="287">
                  <c:v>0.01</c:v>
                </c:pt>
                <c:pt idx="288">
                  <c:v>0.01</c:v>
                </c:pt>
                <c:pt idx="289">
                  <c:v>0.01</c:v>
                </c:pt>
                <c:pt idx="290">
                  <c:v>0.01</c:v>
                </c:pt>
                <c:pt idx="291">
                  <c:v>0.01</c:v>
                </c:pt>
                <c:pt idx="292">
                  <c:v>0.01</c:v>
                </c:pt>
                <c:pt idx="293">
                  <c:v>0.01</c:v>
                </c:pt>
                <c:pt idx="294">
                  <c:v>0.01</c:v>
                </c:pt>
                <c:pt idx="295">
                  <c:v>0.01</c:v>
                </c:pt>
                <c:pt idx="296">
                  <c:v>0.01</c:v>
                </c:pt>
                <c:pt idx="297">
                  <c:v>0.01</c:v>
                </c:pt>
                <c:pt idx="298">
                  <c:v>0.01</c:v>
                </c:pt>
                <c:pt idx="299">
                  <c:v>0.01</c:v>
                </c:pt>
                <c:pt idx="300">
                  <c:v>0.01</c:v>
                </c:pt>
                <c:pt idx="301">
                  <c:v>0.01</c:v>
                </c:pt>
                <c:pt idx="302">
                  <c:v>0.01</c:v>
                </c:pt>
                <c:pt idx="303">
                  <c:v>0.01</c:v>
                </c:pt>
                <c:pt idx="304">
                  <c:v>0.01</c:v>
                </c:pt>
                <c:pt idx="305">
                  <c:v>0.01</c:v>
                </c:pt>
                <c:pt idx="306">
                  <c:v>0.01</c:v>
                </c:pt>
                <c:pt idx="307">
                  <c:v>0.01</c:v>
                </c:pt>
                <c:pt idx="308">
                  <c:v>0.01</c:v>
                </c:pt>
                <c:pt idx="309">
                  <c:v>0.01</c:v>
                </c:pt>
                <c:pt idx="310">
                  <c:v>0.01</c:v>
                </c:pt>
                <c:pt idx="311">
                  <c:v>0.01</c:v>
                </c:pt>
                <c:pt idx="312">
                  <c:v>0.01</c:v>
                </c:pt>
                <c:pt idx="313">
                  <c:v>0.01</c:v>
                </c:pt>
                <c:pt idx="314">
                  <c:v>0.01</c:v>
                </c:pt>
                <c:pt idx="315">
                  <c:v>0.01</c:v>
                </c:pt>
                <c:pt idx="316">
                  <c:v>0.01</c:v>
                </c:pt>
                <c:pt idx="317">
                  <c:v>0.01</c:v>
                </c:pt>
                <c:pt idx="318">
                  <c:v>0.01</c:v>
                </c:pt>
                <c:pt idx="319">
                  <c:v>0.01</c:v>
                </c:pt>
                <c:pt idx="320">
                  <c:v>0.01</c:v>
                </c:pt>
                <c:pt idx="321">
                  <c:v>0.01</c:v>
                </c:pt>
                <c:pt idx="322">
                  <c:v>0.01</c:v>
                </c:pt>
                <c:pt idx="323">
                  <c:v>0.01</c:v>
                </c:pt>
                <c:pt idx="324">
                  <c:v>0.01</c:v>
                </c:pt>
                <c:pt idx="325">
                  <c:v>0.01</c:v>
                </c:pt>
                <c:pt idx="326">
                  <c:v>0.01</c:v>
                </c:pt>
                <c:pt idx="327">
                  <c:v>0.01</c:v>
                </c:pt>
                <c:pt idx="328">
                  <c:v>0.01</c:v>
                </c:pt>
                <c:pt idx="329">
                  <c:v>0.01</c:v>
                </c:pt>
                <c:pt idx="330">
                  <c:v>0.01</c:v>
                </c:pt>
                <c:pt idx="331">
                  <c:v>0.01</c:v>
                </c:pt>
                <c:pt idx="332">
                  <c:v>0.01</c:v>
                </c:pt>
                <c:pt idx="333">
                  <c:v>0.01</c:v>
                </c:pt>
                <c:pt idx="334">
                  <c:v>0.01</c:v>
                </c:pt>
                <c:pt idx="335">
                  <c:v>0.01</c:v>
                </c:pt>
                <c:pt idx="336">
                  <c:v>0.01</c:v>
                </c:pt>
                <c:pt idx="337">
                  <c:v>0.01</c:v>
                </c:pt>
                <c:pt idx="338">
                  <c:v>0.01</c:v>
                </c:pt>
                <c:pt idx="339">
                  <c:v>0.01</c:v>
                </c:pt>
                <c:pt idx="340">
                  <c:v>0.01</c:v>
                </c:pt>
                <c:pt idx="341">
                  <c:v>0.01</c:v>
                </c:pt>
                <c:pt idx="342">
                  <c:v>0.01</c:v>
                </c:pt>
                <c:pt idx="343">
                  <c:v>0.01</c:v>
                </c:pt>
                <c:pt idx="344">
                  <c:v>0.01</c:v>
                </c:pt>
                <c:pt idx="345">
                  <c:v>0.01</c:v>
                </c:pt>
                <c:pt idx="346">
                  <c:v>0.01</c:v>
                </c:pt>
                <c:pt idx="347">
                  <c:v>0.01</c:v>
                </c:pt>
                <c:pt idx="348">
                  <c:v>0.01</c:v>
                </c:pt>
                <c:pt idx="349">
                  <c:v>0.01</c:v>
                </c:pt>
                <c:pt idx="350">
                  <c:v>0.01</c:v>
                </c:pt>
                <c:pt idx="351">
                  <c:v>0.01</c:v>
                </c:pt>
                <c:pt idx="352">
                  <c:v>0.01</c:v>
                </c:pt>
                <c:pt idx="353">
                  <c:v>0.01</c:v>
                </c:pt>
                <c:pt idx="354">
                  <c:v>0.01</c:v>
                </c:pt>
                <c:pt idx="355">
                  <c:v>0.01</c:v>
                </c:pt>
                <c:pt idx="356">
                  <c:v>0.01</c:v>
                </c:pt>
                <c:pt idx="357">
                  <c:v>0.01</c:v>
                </c:pt>
                <c:pt idx="358">
                  <c:v>0.01</c:v>
                </c:pt>
                <c:pt idx="359">
                  <c:v>0.01</c:v>
                </c:pt>
                <c:pt idx="360">
                  <c:v>0.01</c:v>
                </c:pt>
                <c:pt idx="361">
                  <c:v>0.01</c:v>
                </c:pt>
                <c:pt idx="362">
                  <c:v>0.01</c:v>
                </c:pt>
                <c:pt idx="363">
                  <c:v>0.01</c:v>
                </c:pt>
                <c:pt idx="364">
                  <c:v>0.01</c:v>
                </c:pt>
                <c:pt idx="365">
                  <c:v>0.01</c:v>
                </c:pt>
                <c:pt idx="366">
                  <c:v>0.01</c:v>
                </c:pt>
                <c:pt idx="367">
                  <c:v>0.01</c:v>
                </c:pt>
                <c:pt idx="368">
                  <c:v>0.01</c:v>
                </c:pt>
                <c:pt idx="369">
                  <c:v>0.01</c:v>
                </c:pt>
                <c:pt idx="370">
                  <c:v>0.01</c:v>
                </c:pt>
                <c:pt idx="371">
                  <c:v>0.01</c:v>
                </c:pt>
                <c:pt idx="372">
                  <c:v>0.01</c:v>
                </c:pt>
                <c:pt idx="373">
                  <c:v>0.01</c:v>
                </c:pt>
                <c:pt idx="374">
                  <c:v>0.01</c:v>
                </c:pt>
                <c:pt idx="375">
                  <c:v>0.01</c:v>
                </c:pt>
                <c:pt idx="376">
                  <c:v>0.01</c:v>
                </c:pt>
                <c:pt idx="377">
                  <c:v>0.01</c:v>
                </c:pt>
                <c:pt idx="378">
                  <c:v>0.01</c:v>
                </c:pt>
                <c:pt idx="379">
                  <c:v>0.01</c:v>
                </c:pt>
                <c:pt idx="380">
                  <c:v>0.01</c:v>
                </c:pt>
                <c:pt idx="381">
                  <c:v>0.01</c:v>
                </c:pt>
                <c:pt idx="382">
                  <c:v>0.01</c:v>
                </c:pt>
                <c:pt idx="383">
                  <c:v>0.01</c:v>
                </c:pt>
                <c:pt idx="384">
                  <c:v>0.01</c:v>
                </c:pt>
                <c:pt idx="385">
                  <c:v>0.01</c:v>
                </c:pt>
                <c:pt idx="386">
                  <c:v>0.01</c:v>
                </c:pt>
                <c:pt idx="387">
                  <c:v>0.01</c:v>
                </c:pt>
                <c:pt idx="388">
                  <c:v>0.01</c:v>
                </c:pt>
                <c:pt idx="389">
                  <c:v>0.01</c:v>
                </c:pt>
                <c:pt idx="390">
                  <c:v>0.01</c:v>
                </c:pt>
                <c:pt idx="391">
                  <c:v>0.01</c:v>
                </c:pt>
                <c:pt idx="392">
                  <c:v>0.01</c:v>
                </c:pt>
                <c:pt idx="393">
                  <c:v>0.01</c:v>
                </c:pt>
                <c:pt idx="394">
                  <c:v>0.01</c:v>
                </c:pt>
                <c:pt idx="395">
                  <c:v>0.01</c:v>
                </c:pt>
                <c:pt idx="396">
                  <c:v>0.01</c:v>
                </c:pt>
                <c:pt idx="397">
                  <c:v>0.01</c:v>
                </c:pt>
                <c:pt idx="398">
                  <c:v>0.01</c:v>
                </c:pt>
                <c:pt idx="399">
                  <c:v>0.01</c:v>
                </c:pt>
                <c:pt idx="400">
                  <c:v>0.01</c:v>
                </c:pt>
                <c:pt idx="401">
                  <c:v>0.01</c:v>
                </c:pt>
                <c:pt idx="402">
                  <c:v>0.01</c:v>
                </c:pt>
                <c:pt idx="403">
                  <c:v>0.01</c:v>
                </c:pt>
                <c:pt idx="404">
                  <c:v>0.01</c:v>
                </c:pt>
                <c:pt idx="405">
                  <c:v>0.01</c:v>
                </c:pt>
                <c:pt idx="406">
                  <c:v>0.01</c:v>
                </c:pt>
                <c:pt idx="407">
                  <c:v>0.01</c:v>
                </c:pt>
                <c:pt idx="408">
                  <c:v>0.01</c:v>
                </c:pt>
                <c:pt idx="409">
                  <c:v>0.01</c:v>
                </c:pt>
                <c:pt idx="410">
                  <c:v>0.01</c:v>
                </c:pt>
                <c:pt idx="411">
                  <c:v>0.01</c:v>
                </c:pt>
                <c:pt idx="412">
                  <c:v>0.01</c:v>
                </c:pt>
                <c:pt idx="413">
                  <c:v>0.01</c:v>
                </c:pt>
                <c:pt idx="414">
                  <c:v>0.01</c:v>
                </c:pt>
                <c:pt idx="415">
                  <c:v>0.01</c:v>
                </c:pt>
                <c:pt idx="416">
                  <c:v>0.01</c:v>
                </c:pt>
                <c:pt idx="417">
                  <c:v>0.01</c:v>
                </c:pt>
                <c:pt idx="418">
                  <c:v>0.01</c:v>
                </c:pt>
                <c:pt idx="419">
                  <c:v>0.01</c:v>
                </c:pt>
                <c:pt idx="420">
                  <c:v>0.01</c:v>
                </c:pt>
                <c:pt idx="421">
                  <c:v>0.01</c:v>
                </c:pt>
                <c:pt idx="422">
                  <c:v>0.01</c:v>
                </c:pt>
                <c:pt idx="423">
                  <c:v>0.01</c:v>
                </c:pt>
                <c:pt idx="424">
                  <c:v>0.01</c:v>
                </c:pt>
                <c:pt idx="425">
                  <c:v>0.01</c:v>
                </c:pt>
                <c:pt idx="426">
                  <c:v>0.01</c:v>
                </c:pt>
                <c:pt idx="427">
                  <c:v>0.01</c:v>
                </c:pt>
                <c:pt idx="428">
                  <c:v>0.01</c:v>
                </c:pt>
                <c:pt idx="429">
                  <c:v>0.01</c:v>
                </c:pt>
                <c:pt idx="430">
                  <c:v>0.01</c:v>
                </c:pt>
                <c:pt idx="431">
                  <c:v>0.01</c:v>
                </c:pt>
                <c:pt idx="432">
                  <c:v>0.01</c:v>
                </c:pt>
                <c:pt idx="433">
                  <c:v>0.01</c:v>
                </c:pt>
                <c:pt idx="434">
                  <c:v>0.01</c:v>
                </c:pt>
                <c:pt idx="435">
                  <c:v>0.01</c:v>
                </c:pt>
                <c:pt idx="436">
                  <c:v>0.01</c:v>
                </c:pt>
                <c:pt idx="437">
                  <c:v>0.01</c:v>
                </c:pt>
                <c:pt idx="438">
                  <c:v>0.01</c:v>
                </c:pt>
                <c:pt idx="439">
                  <c:v>0.01</c:v>
                </c:pt>
                <c:pt idx="440">
                  <c:v>0.01</c:v>
                </c:pt>
                <c:pt idx="441">
                  <c:v>0.01</c:v>
                </c:pt>
                <c:pt idx="442">
                  <c:v>0.01</c:v>
                </c:pt>
                <c:pt idx="443">
                  <c:v>0.01</c:v>
                </c:pt>
                <c:pt idx="444">
                  <c:v>0.01</c:v>
                </c:pt>
                <c:pt idx="445">
                  <c:v>0.01</c:v>
                </c:pt>
                <c:pt idx="446">
                  <c:v>0.01</c:v>
                </c:pt>
                <c:pt idx="447">
                  <c:v>0.01</c:v>
                </c:pt>
                <c:pt idx="448">
                  <c:v>0.01</c:v>
                </c:pt>
                <c:pt idx="449">
                  <c:v>0.01</c:v>
                </c:pt>
                <c:pt idx="450">
                  <c:v>0.01</c:v>
                </c:pt>
                <c:pt idx="451">
                  <c:v>0.01</c:v>
                </c:pt>
                <c:pt idx="452">
                  <c:v>0.01</c:v>
                </c:pt>
                <c:pt idx="453">
                  <c:v>0.01</c:v>
                </c:pt>
                <c:pt idx="454">
                  <c:v>0.01</c:v>
                </c:pt>
                <c:pt idx="455">
                  <c:v>0.01</c:v>
                </c:pt>
                <c:pt idx="456">
                  <c:v>0.01</c:v>
                </c:pt>
                <c:pt idx="457">
                  <c:v>0.01</c:v>
                </c:pt>
                <c:pt idx="458">
                  <c:v>0.01</c:v>
                </c:pt>
                <c:pt idx="459">
                  <c:v>0.01</c:v>
                </c:pt>
                <c:pt idx="460">
                  <c:v>0.01</c:v>
                </c:pt>
                <c:pt idx="461">
                  <c:v>0.01</c:v>
                </c:pt>
                <c:pt idx="462">
                  <c:v>0.01</c:v>
                </c:pt>
                <c:pt idx="463">
                  <c:v>0.01</c:v>
                </c:pt>
                <c:pt idx="464">
                  <c:v>0.01</c:v>
                </c:pt>
                <c:pt idx="465">
                  <c:v>0.01</c:v>
                </c:pt>
                <c:pt idx="466">
                  <c:v>0.01</c:v>
                </c:pt>
                <c:pt idx="467">
                  <c:v>0.01</c:v>
                </c:pt>
                <c:pt idx="468">
                  <c:v>0.01</c:v>
                </c:pt>
                <c:pt idx="469">
                  <c:v>0.01</c:v>
                </c:pt>
                <c:pt idx="470">
                  <c:v>0.01</c:v>
                </c:pt>
                <c:pt idx="471">
                  <c:v>0.01</c:v>
                </c:pt>
                <c:pt idx="472">
                  <c:v>0.01</c:v>
                </c:pt>
                <c:pt idx="473">
                  <c:v>0.01</c:v>
                </c:pt>
                <c:pt idx="474">
                  <c:v>0.01</c:v>
                </c:pt>
                <c:pt idx="475">
                  <c:v>0.01</c:v>
                </c:pt>
                <c:pt idx="476">
                  <c:v>0.01</c:v>
                </c:pt>
                <c:pt idx="477">
                  <c:v>0.01</c:v>
                </c:pt>
                <c:pt idx="478">
                  <c:v>0.01</c:v>
                </c:pt>
                <c:pt idx="479">
                  <c:v>0.01</c:v>
                </c:pt>
                <c:pt idx="480">
                  <c:v>0.01</c:v>
                </c:pt>
                <c:pt idx="481">
                  <c:v>0.01</c:v>
                </c:pt>
                <c:pt idx="482">
                  <c:v>0.01</c:v>
                </c:pt>
                <c:pt idx="483">
                  <c:v>0.01</c:v>
                </c:pt>
                <c:pt idx="484">
                  <c:v>0.01</c:v>
                </c:pt>
                <c:pt idx="485">
                  <c:v>0.01</c:v>
                </c:pt>
                <c:pt idx="486">
                  <c:v>0.01</c:v>
                </c:pt>
                <c:pt idx="487">
                  <c:v>0.01</c:v>
                </c:pt>
                <c:pt idx="488">
                  <c:v>0.01</c:v>
                </c:pt>
                <c:pt idx="489">
                  <c:v>0.01</c:v>
                </c:pt>
                <c:pt idx="490">
                  <c:v>0.01</c:v>
                </c:pt>
                <c:pt idx="491">
                  <c:v>0.01</c:v>
                </c:pt>
                <c:pt idx="492">
                  <c:v>0.01</c:v>
                </c:pt>
                <c:pt idx="493">
                  <c:v>0.01</c:v>
                </c:pt>
                <c:pt idx="494">
                  <c:v>0.01</c:v>
                </c:pt>
                <c:pt idx="495">
                  <c:v>0.01</c:v>
                </c:pt>
                <c:pt idx="496">
                  <c:v>0.01</c:v>
                </c:pt>
                <c:pt idx="497">
                  <c:v>0.01</c:v>
                </c:pt>
                <c:pt idx="498">
                  <c:v>0.01</c:v>
                </c:pt>
                <c:pt idx="499">
                  <c:v>0.01</c:v>
                </c:pt>
                <c:pt idx="500">
                  <c:v>0.01</c:v>
                </c:pt>
                <c:pt idx="501">
                  <c:v>0.01</c:v>
                </c:pt>
                <c:pt idx="502">
                  <c:v>0.01</c:v>
                </c:pt>
                <c:pt idx="503">
                  <c:v>0.01</c:v>
                </c:pt>
                <c:pt idx="504">
                  <c:v>0.01</c:v>
                </c:pt>
                <c:pt idx="505">
                  <c:v>0.01</c:v>
                </c:pt>
                <c:pt idx="506">
                  <c:v>0.01</c:v>
                </c:pt>
                <c:pt idx="507">
                  <c:v>0.01</c:v>
                </c:pt>
                <c:pt idx="508">
                  <c:v>0.01</c:v>
                </c:pt>
                <c:pt idx="509">
                  <c:v>0.01</c:v>
                </c:pt>
                <c:pt idx="510">
                  <c:v>0.01</c:v>
                </c:pt>
                <c:pt idx="511">
                  <c:v>0.01</c:v>
                </c:pt>
                <c:pt idx="512">
                  <c:v>0.01</c:v>
                </c:pt>
                <c:pt idx="513">
                  <c:v>0.01</c:v>
                </c:pt>
                <c:pt idx="514">
                  <c:v>0.01</c:v>
                </c:pt>
                <c:pt idx="515">
                  <c:v>0.01</c:v>
                </c:pt>
                <c:pt idx="516">
                  <c:v>0.01</c:v>
                </c:pt>
                <c:pt idx="517">
                  <c:v>0.01</c:v>
                </c:pt>
                <c:pt idx="518">
                  <c:v>0.01</c:v>
                </c:pt>
                <c:pt idx="519">
                  <c:v>0.01</c:v>
                </c:pt>
                <c:pt idx="520">
                  <c:v>0.01</c:v>
                </c:pt>
                <c:pt idx="521">
                  <c:v>0.01</c:v>
                </c:pt>
                <c:pt idx="522">
                  <c:v>0.01</c:v>
                </c:pt>
                <c:pt idx="523">
                  <c:v>0.01</c:v>
                </c:pt>
                <c:pt idx="524">
                  <c:v>0.01</c:v>
                </c:pt>
                <c:pt idx="525">
                  <c:v>0.01</c:v>
                </c:pt>
                <c:pt idx="526">
                  <c:v>0.01</c:v>
                </c:pt>
                <c:pt idx="527">
                  <c:v>0.01</c:v>
                </c:pt>
                <c:pt idx="528">
                  <c:v>0.01</c:v>
                </c:pt>
                <c:pt idx="529">
                  <c:v>0.01</c:v>
                </c:pt>
                <c:pt idx="530">
                  <c:v>0.01</c:v>
                </c:pt>
                <c:pt idx="531">
                  <c:v>0.01</c:v>
                </c:pt>
                <c:pt idx="532">
                  <c:v>0.01</c:v>
                </c:pt>
                <c:pt idx="533">
                  <c:v>0.01</c:v>
                </c:pt>
                <c:pt idx="534">
                  <c:v>0.01</c:v>
                </c:pt>
                <c:pt idx="535">
                  <c:v>0.01</c:v>
                </c:pt>
                <c:pt idx="536">
                  <c:v>0.01</c:v>
                </c:pt>
                <c:pt idx="537">
                  <c:v>0.01</c:v>
                </c:pt>
                <c:pt idx="538">
                  <c:v>0.01</c:v>
                </c:pt>
                <c:pt idx="539">
                  <c:v>0.01</c:v>
                </c:pt>
                <c:pt idx="540">
                  <c:v>0.01</c:v>
                </c:pt>
                <c:pt idx="541">
                  <c:v>0.01</c:v>
                </c:pt>
                <c:pt idx="542">
                  <c:v>0.01</c:v>
                </c:pt>
                <c:pt idx="543">
                  <c:v>0.01</c:v>
                </c:pt>
                <c:pt idx="544">
                  <c:v>0.01</c:v>
                </c:pt>
                <c:pt idx="545">
                  <c:v>0.01</c:v>
                </c:pt>
                <c:pt idx="546">
                  <c:v>0.01</c:v>
                </c:pt>
                <c:pt idx="547">
                  <c:v>0.01</c:v>
                </c:pt>
                <c:pt idx="548">
                  <c:v>0.01</c:v>
                </c:pt>
                <c:pt idx="549">
                  <c:v>0.01</c:v>
                </c:pt>
                <c:pt idx="550">
                  <c:v>0.01</c:v>
                </c:pt>
                <c:pt idx="551">
                  <c:v>0.01</c:v>
                </c:pt>
                <c:pt idx="552">
                  <c:v>0.01</c:v>
                </c:pt>
                <c:pt idx="553">
                  <c:v>0.01</c:v>
                </c:pt>
                <c:pt idx="554">
                  <c:v>0.01</c:v>
                </c:pt>
                <c:pt idx="555">
                  <c:v>0.01</c:v>
                </c:pt>
                <c:pt idx="556">
                  <c:v>0.01</c:v>
                </c:pt>
                <c:pt idx="557">
                  <c:v>0.01</c:v>
                </c:pt>
                <c:pt idx="558">
                  <c:v>0.01</c:v>
                </c:pt>
                <c:pt idx="559">
                  <c:v>0.01</c:v>
                </c:pt>
                <c:pt idx="560">
                  <c:v>0.01</c:v>
                </c:pt>
                <c:pt idx="561">
                  <c:v>0.01</c:v>
                </c:pt>
                <c:pt idx="562">
                  <c:v>0.01</c:v>
                </c:pt>
                <c:pt idx="563">
                  <c:v>0.01</c:v>
                </c:pt>
                <c:pt idx="564">
                  <c:v>0.01</c:v>
                </c:pt>
                <c:pt idx="565">
                  <c:v>0.01</c:v>
                </c:pt>
                <c:pt idx="566">
                  <c:v>0.01</c:v>
                </c:pt>
                <c:pt idx="567">
                  <c:v>0.01</c:v>
                </c:pt>
                <c:pt idx="568">
                  <c:v>0.01</c:v>
                </c:pt>
                <c:pt idx="569">
                  <c:v>0.01</c:v>
                </c:pt>
                <c:pt idx="570">
                  <c:v>0.01</c:v>
                </c:pt>
                <c:pt idx="571">
                  <c:v>0.01</c:v>
                </c:pt>
                <c:pt idx="572">
                  <c:v>0.01</c:v>
                </c:pt>
                <c:pt idx="573">
                  <c:v>0.01</c:v>
                </c:pt>
                <c:pt idx="574">
                  <c:v>0.01</c:v>
                </c:pt>
                <c:pt idx="575">
                  <c:v>0.01</c:v>
                </c:pt>
                <c:pt idx="576">
                  <c:v>0.01</c:v>
                </c:pt>
                <c:pt idx="577">
                  <c:v>0.01</c:v>
                </c:pt>
                <c:pt idx="578">
                  <c:v>0.01</c:v>
                </c:pt>
                <c:pt idx="579">
                  <c:v>0.01</c:v>
                </c:pt>
                <c:pt idx="580">
                  <c:v>0.01</c:v>
                </c:pt>
                <c:pt idx="581">
                  <c:v>0.01</c:v>
                </c:pt>
                <c:pt idx="582">
                  <c:v>0.01</c:v>
                </c:pt>
                <c:pt idx="583">
                  <c:v>0.01</c:v>
                </c:pt>
                <c:pt idx="584">
                  <c:v>0.01</c:v>
                </c:pt>
                <c:pt idx="585">
                  <c:v>0.01</c:v>
                </c:pt>
                <c:pt idx="586">
                  <c:v>0.01</c:v>
                </c:pt>
                <c:pt idx="587">
                  <c:v>0.01</c:v>
                </c:pt>
                <c:pt idx="588">
                  <c:v>0.01</c:v>
                </c:pt>
                <c:pt idx="589">
                  <c:v>0.01</c:v>
                </c:pt>
                <c:pt idx="590">
                  <c:v>0.01</c:v>
                </c:pt>
                <c:pt idx="591">
                  <c:v>0.01</c:v>
                </c:pt>
                <c:pt idx="592">
                  <c:v>0.01</c:v>
                </c:pt>
                <c:pt idx="593">
                  <c:v>0.01</c:v>
                </c:pt>
                <c:pt idx="594">
                  <c:v>0.01</c:v>
                </c:pt>
                <c:pt idx="595">
                  <c:v>0.01</c:v>
                </c:pt>
                <c:pt idx="596">
                  <c:v>0.01</c:v>
                </c:pt>
                <c:pt idx="597">
                  <c:v>0.01</c:v>
                </c:pt>
                <c:pt idx="598">
                  <c:v>0.01</c:v>
                </c:pt>
                <c:pt idx="599">
                  <c:v>0.01</c:v>
                </c:pt>
                <c:pt idx="600">
                  <c:v>0.01</c:v>
                </c:pt>
                <c:pt idx="601">
                  <c:v>0.01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65-4C26-8784-19634A0F7E57}"/>
            </c:ext>
          </c:extLst>
        </c:ser>
        <c:ser>
          <c:idx val="3"/>
          <c:order val="4"/>
          <c:tx>
            <c:strRef>
              <c:f>'איור 4 נתונים'!$L$2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4 נתונים'!$L$3:$L$3999</c:f>
              <c:numCache>
                <c:formatCode>0.000%</c:formatCode>
                <c:ptCount val="3997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0.03</c:v>
                </c:pt>
                <c:pt idx="14">
                  <c:v>0.03</c:v>
                </c:pt>
                <c:pt idx="15">
                  <c:v>0.03</c:v>
                </c:pt>
                <c:pt idx="16">
                  <c:v>0.03</c:v>
                </c:pt>
                <c:pt idx="17">
                  <c:v>0.03</c:v>
                </c:pt>
                <c:pt idx="18">
                  <c:v>0.03</c:v>
                </c:pt>
                <c:pt idx="19">
                  <c:v>0.03</c:v>
                </c:pt>
                <c:pt idx="20">
                  <c:v>0.03</c:v>
                </c:pt>
                <c:pt idx="21">
                  <c:v>0.03</c:v>
                </c:pt>
                <c:pt idx="22">
                  <c:v>0.03</c:v>
                </c:pt>
                <c:pt idx="23">
                  <c:v>0.03</c:v>
                </c:pt>
                <c:pt idx="24">
                  <c:v>0.03</c:v>
                </c:pt>
                <c:pt idx="25">
                  <c:v>0.03</c:v>
                </c:pt>
                <c:pt idx="26">
                  <c:v>0.03</c:v>
                </c:pt>
                <c:pt idx="27">
                  <c:v>0.03</c:v>
                </c:pt>
                <c:pt idx="28">
                  <c:v>0.03</c:v>
                </c:pt>
                <c:pt idx="29">
                  <c:v>0.03</c:v>
                </c:pt>
                <c:pt idx="30">
                  <c:v>0.03</c:v>
                </c:pt>
                <c:pt idx="31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0.03</c:v>
                </c:pt>
                <c:pt idx="35">
                  <c:v>0.03</c:v>
                </c:pt>
                <c:pt idx="36">
                  <c:v>0.03</c:v>
                </c:pt>
                <c:pt idx="37">
                  <c:v>0.03</c:v>
                </c:pt>
                <c:pt idx="38">
                  <c:v>0.03</c:v>
                </c:pt>
                <c:pt idx="39">
                  <c:v>0.03</c:v>
                </c:pt>
                <c:pt idx="40">
                  <c:v>0.03</c:v>
                </c:pt>
                <c:pt idx="41">
                  <c:v>0.03</c:v>
                </c:pt>
                <c:pt idx="42">
                  <c:v>0.03</c:v>
                </c:pt>
                <c:pt idx="43">
                  <c:v>0.03</c:v>
                </c:pt>
                <c:pt idx="44">
                  <c:v>0.03</c:v>
                </c:pt>
                <c:pt idx="45">
                  <c:v>0.03</c:v>
                </c:pt>
                <c:pt idx="46">
                  <c:v>0.03</c:v>
                </c:pt>
                <c:pt idx="47">
                  <c:v>0.03</c:v>
                </c:pt>
                <c:pt idx="48">
                  <c:v>0.03</c:v>
                </c:pt>
                <c:pt idx="49">
                  <c:v>0.03</c:v>
                </c:pt>
                <c:pt idx="50">
                  <c:v>0.03</c:v>
                </c:pt>
                <c:pt idx="51">
                  <c:v>0.03</c:v>
                </c:pt>
                <c:pt idx="52">
                  <c:v>0.03</c:v>
                </c:pt>
                <c:pt idx="53">
                  <c:v>0.03</c:v>
                </c:pt>
                <c:pt idx="54">
                  <c:v>0.03</c:v>
                </c:pt>
                <c:pt idx="55">
                  <c:v>0.03</c:v>
                </c:pt>
                <c:pt idx="56">
                  <c:v>0.03</c:v>
                </c:pt>
                <c:pt idx="57">
                  <c:v>0.03</c:v>
                </c:pt>
                <c:pt idx="58">
                  <c:v>0.03</c:v>
                </c:pt>
                <c:pt idx="59">
                  <c:v>0.03</c:v>
                </c:pt>
                <c:pt idx="60">
                  <c:v>0.03</c:v>
                </c:pt>
                <c:pt idx="61">
                  <c:v>0.03</c:v>
                </c:pt>
                <c:pt idx="62">
                  <c:v>0.03</c:v>
                </c:pt>
                <c:pt idx="63">
                  <c:v>0.03</c:v>
                </c:pt>
                <c:pt idx="64">
                  <c:v>0.03</c:v>
                </c:pt>
                <c:pt idx="65">
                  <c:v>0.03</c:v>
                </c:pt>
                <c:pt idx="66">
                  <c:v>0.03</c:v>
                </c:pt>
                <c:pt idx="67">
                  <c:v>0.03</c:v>
                </c:pt>
                <c:pt idx="68">
                  <c:v>0.03</c:v>
                </c:pt>
                <c:pt idx="69">
                  <c:v>0.03</c:v>
                </c:pt>
                <c:pt idx="70">
                  <c:v>0.03</c:v>
                </c:pt>
                <c:pt idx="71">
                  <c:v>0.03</c:v>
                </c:pt>
                <c:pt idx="72">
                  <c:v>0.03</c:v>
                </c:pt>
                <c:pt idx="73">
                  <c:v>0.03</c:v>
                </c:pt>
                <c:pt idx="74">
                  <c:v>0.03</c:v>
                </c:pt>
                <c:pt idx="75">
                  <c:v>0.03</c:v>
                </c:pt>
                <c:pt idx="76">
                  <c:v>0.03</c:v>
                </c:pt>
                <c:pt idx="77">
                  <c:v>0.03</c:v>
                </c:pt>
                <c:pt idx="78">
                  <c:v>0.03</c:v>
                </c:pt>
                <c:pt idx="79">
                  <c:v>0.03</c:v>
                </c:pt>
                <c:pt idx="80">
                  <c:v>0.03</c:v>
                </c:pt>
                <c:pt idx="81">
                  <c:v>0.03</c:v>
                </c:pt>
                <c:pt idx="82">
                  <c:v>0.03</c:v>
                </c:pt>
                <c:pt idx="83">
                  <c:v>0.03</c:v>
                </c:pt>
                <c:pt idx="84">
                  <c:v>0.03</c:v>
                </c:pt>
                <c:pt idx="85">
                  <c:v>0.03</c:v>
                </c:pt>
                <c:pt idx="86">
                  <c:v>0.03</c:v>
                </c:pt>
                <c:pt idx="87">
                  <c:v>0.03</c:v>
                </c:pt>
                <c:pt idx="88">
                  <c:v>0.03</c:v>
                </c:pt>
                <c:pt idx="89">
                  <c:v>0.03</c:v>
                </c:pt>
                <c:pt idx="90">
                  <c:v>0.03</c:v>
                </c:pt>
                <c:pt idx="91">
                  <c:v>0.03</c:v>
                </c:pt>
                <c:pt idx="92">
                  <c:v>0.03</c:v>
                </c:pt>
                <c:pt idx="93">
                  <c:v>0.03</c:v>
                </c:pt>
                <c:pt idx="94">
                  <c:v>0.03</c:v>
                </c:pt>
                <c:pt idx="95">
                  <c:v>0.03</c:v>
                </c:pt>
                <c:pt idx="96">
                  <c:v>0.03</c:v>
                </c:pt>
                <c:pt idx="97">
                  <c:v>0.03</c:v>
                </c:pt>
                <c:pt idx="98">
                  <c:v>0.03</c:v>
                </c:pt>
                <c:pt idx="99">
                  <c:v>0.03</c:v>
                </c:pt>
                <c:pt idx="100">
                  <c:v>0.03</c:v>
                </c:pt>
                <c:pt idx="101">
                  <c:v>0.03</c:v>
                </c:pt>
                <c:pt idx="102">
                  <c:v>0.03</c:v>
                </c:pt>
                <c:pt idx="103">
                  <c:v>0.03</c:v>
                </c:pt>
                <c:pt idx="104">
                  <c:v>0.03</c:v>
                </c:pt>
                <c:pt idx="105">
                  <c:v>0.03</c:v>
                </c:pt>
                <c:pt idx="106">
                  <c:v>0.03</c:v>
                </c:pt>
                <c:pt idx="107">
                  <c:v>0.03</c:v>
                </c:pt>
                <c:pt idx="108">
                  <c:v>0.03</c:v>
                </c:pt>
                <c:pt idx="109">
                  <c:v>0.03</c:v>
                </c:pt>
                <c:pt idx="110">
                  <c:v>0.03</c:v>
                </c:pt>
                <c:pt idx="111">
                  <c:v>0.03</c:v>
                </c:pt>
                <c:pt idx="112">
                  <c:v>0.03</c:v>
                </c:pt>
                <c:pt idx="113">
                  <c:v>0.03</c:v>
                </c:pt>
                <c:pt idx="114">
                  <c:v>0.03</c:v>
                </c:pt>
                <c:pt idx="115">
                  <c:v>0.03</c:v>
                </c:pt>
                <c:pt idx="116">
                  <c:v>0.03</c:v>
                </c:pt>
                <c:pt idx="117">
                  <c:v>0.03</c:v>
                </c:pt>
                <c:pt idx="118">
                  <c:v>0.03</c:v>
                </c:pt>
                <c:pt idx="119">
                  <c:v>0.03</c:v>
                </c:pt>
                <c:pt idx="120">
                  <c:v>0.03</c:v>
                </c:pt>
                <c:pt idx="121">
                  <c:v>0.03</c:v>
                </c:pt>
                <c:pt idx="122">
                  <c:v>0.03</c:v>
                </c:pt>
                <c:pt idx="123">
                  <c:v>0.03</c:v>
                </c:pt>
                <c:pt idx="124">
                  <c:v>0.03</c:v>
                </c:pt>
                <c:pt idx="125">
                  <c:v>0.03</c:v>
                </c:pt>
                <c:pt idx="126">
                  <c:v>0.03</c:v>
                </c:pt>
                <c:pt idx="127">
                  <c:v>0.03</c:v>
                </c:pt>
                <c:pt idx="128">
                  <c:v>0.03</c:v>
                </c:pt>
                <c:pt idx="129">
                  <c:v>0.03</c:v>
                </c:pt>
                <c:pt idx="130">
                  <c:v>0.03</c:v>
                </c:pt>
                <c:pt idx="131">
                  <c:v>0.03</c:v>
                </c:pt>
                <c:pt idx="132">
                  <c:v>0.03</c:v>
                </c:pt>
                <c:pt idx="133">
                  <c:v>0.03</c:v>
                </c:pt>
                <c:pt idx="134">
                  <c:v>0.03</c:v>
                </c:pt>
                <c:pt idx="135">
                  <c:v>0.03</c:v>
                </c:pt>
                <c:pt idx="136">
                  <c:v>0.03</c:v>
                </c:pt>
                <c:pt idx="137">
                  <c:v>0.03</c:v>
                </c:pt>
                <c:pt idx="138">
                  <c:v>0.03</c:v>
                </c:pt>
                <c:pt idx="139">
                  <c:v>0.03</c:v>
                </c:pt>
                <c:pt idx="140">
                  <c:v>0.03</c:v>
                </c:pt>
                <c:pt idx="141">
                  <c:v>0.03</c:v>
                </c:pt>
                <c:pt idx="142">
                  <c:v>0.03</c:v>
                </c:pt>
                <c:pt idx="143">
                  <c:v>0.03</c:v>
                </c:pt>
                <c:pt idx="144">
                  <c:v>0.03</c:v>
                </c:pt>
                <c:pt idx="145">
                  <c:v>0.03</c:v>
                </c:pt>
                <c:pt idx="146">
                  <c:v>0.03</c:v>
                </c:pt>
                <c:pt idx="147">
                  <c:v>0.03</c:v>
                </c:pt>
                <c:pt idx="148">
                  <c:v>0.03</c:v>
                </c:pt>
                <c:pt idx="149">
                  <c:v>0.03</c:v>
                </c:pt>
                <c:pt idx="150">
                  <c:v>0.03</c:v>
                </c:pt>
                <c:pt idx="151">
                  <c:v>0.03</c:v>
                </c:pt>
                <c:pt idx="152">
                  <c:v>0.03</c:v>
                </c:pt>
                <c:pt idx="153">
                  <c:v>0.03</c:v>
                </c:pt>
                <c:pt idx="154">
                  <c:v>0.03</c:v>
                </c:pt>
                <c:pt idx="155">
                  <c:v>0.03</c:v>
                </c:pt>
                <c:pt idx="156">
                  <c:v>0.03</c:v>
                </c:pt>
                <c:pt idx="157">
                  <c:v>0.03</c:v>
                </c:pt>
                <c:pt idx="158">
                  <c:v>0.03</c:v>
                </c:pt>
                <c:pt idx="159">
                  <c:v>0.03</c:v>
                </c:pt>
                <c:pt idx="160">
                  <c:v>0.03</c:v>
                </c:pt>
                <c:pt idx="161">
                  <c:v>0.03</c:v>
                </c:pt>
                <c:pt idx="162">
                  <c:v>0.03</c:v>
                </c:pt>
                <c:pt idx="163">
                  <c:v>0.03</c:v>
                </c:pt>
                <c:pt idx="164">
                  <c:v>0.03</c:v>
                </c:pt>
                <c:pt idx="165">
                  <c:v>0.03</c:v>
                </c:pt>
                <c:pt idx="166">
                  <c:v>0.03</c:v>
                </c:pt>
                <c:pt idx="167">
                  <c:v>0.03</c:v>
                </c:pt>
                <c:pt idx="168">
                  <c:v>0.03</c:v>
                </c:pt>
                <c:pt idx="169">
                  <c:v>0.03</c:v>
                </c:pt>
                <c:pt idx="170">
                  <c:v>0.03</c:v>
                </c:pt>
                <c:pt idx="171">
                  <c:v>0.03</c:v>
                </c:pt>
                <c:pt idx="172">
                  <c:v>0.03</c:v>
                </c:pt>
                <c:pt idx="173">
                  <c:v>0.03</c:v>
                </c:pt>
                <c:pt idx="174">
                  <c:v>0.03</c:v>
                </c:pt>
                <c:pt idx="175">
                  <c:v>0.03</c:v>
                </c:pt>
                <c:pt idx="176">
                  <c:v>0.03</c:v>
                </c:pt>
                <c:pt idx="177">
                  <c:v>0.03</c:v>
                </c:pt>
                <c:pt idx="178">
                  <c:v>0.03</c:v>
                </c:pt>
                <c:pt idx="179">
                  <c:v>0.03</c:v>
                </c:pt>
                <c:pt idx="180">
                  <c:v>0.03</c:v>
                </c:pt>
                <c:pt idx="181">
                  <c:v>0.03</c:v>
                </c:pt>
                <c:pt idx="182">
                  <c:v>0.03</c:v>
                </c:pt>
                <c:pt idx="183">
                  <c:v>0.03</c:v>
                </c:pt>
                <c:pt idx="184">
                  <c:v>0.03</c:v>
                </c:pt>
                <c:pt idx="185">
                  <c:v>0.03</c:v>
                </c:pt>
                <c:pt idx="186">
                  <c:v>0.03</c:v>
                </c:pt>
                <c:pt idx="187">
                  <c:v>0.03</c:v>
                </c:pt>
                <c:pt idx="188">
                  <c:v>0.03</c:v>
                </c:pt>
                <c:pt idx="189">
                  <c:v>0.03</c:v>
                </c:pt>
                <c:pt idx="190">
                  <c:v>0.03</c:v>
                </c:pt>
                <c:pt idx="191">
                  <c:v>0.03</c:v>
                </c:pt>
                <c:pt idx="192">
                  <c:v>0.03</c:v>
                </c:pt>
                <c:pt idx="193">
                  <c:v>0.03</c:v>
                </c:pt>
                <c:pt idx="194">
                  <c:v>0.03</c:v>
                </c:pt>
                <c:pt idx="195">
                  <c:v>0.03</c:v>
                </c:pt>
                <c:pt idx="196">
                  <c:v>0.03</c:v>
                </c:pt>
                <c:pt idx="197">
                  <c:v>0.03</c:v>
                </c:pt>
                <c:pt idx="198">
                  <c:v>0.03</c:v>
                </c:pt>
                <c:pt idx="199">
                  <c:v>0.03</c:v>
                </c:pt>
                <c:pt idx="200">
                  <c:v>0.03</c:v>
                </c:pt>
                <c:pt idx="201">
                  <c:v>0.03</c:v>
                </c:pt>
                <c:pt idx="202">
                  <c:v>0.03</c:v>
                </c:pt>
                <c:pt idx="203">
                  <c:v>0.03</c:v>
                </c:pt>
                <c:pt idx="204">
                  <c:v>0.03</c:v>
                </c:pt>
                <c:pt idx="205">
                  <c:v>0.03</c:v>
                </c:pt>
                <c:pt idx="206">
                  <c:v>0.03</c:v>
                </c:pt>
                <c:pt idx="207">
                  <c:v>0.03</c:v>
                </c:pt>
                <c:pt idx="208">
                  <c:v>0.03</c:v>
                </c:pt>
                <c:pt idx="209">
                  <c:v>0.03</c:v>
                </c:pt>
                <c:pt idx="210">
                  <c:v>0.03</c:v>
                </c:pt>
                <c:pt idx="211">
                  <c:v>0.03</c:v>
                </c:pt>
                <c:pt idx="212">
                  <c:v>0.03</c:v>
                </c:pt>
                <c:pt idx="213">
                  <c:v>0.03</c:v>
                </c:pt>
                <c:pt idx="214">
                  <c:v>0.03</c:v>
                </c:pt>
                <c:pt idx="215">
                  <c:v>0.03</c:v>
                </c:pt>
                <c:pt idx="216">
                  <c:v>0.03</c:v>
                </c:pt>
                <c:pt idx="217">
                  <c:v>0.03</c:v>
                </c:pt>
                <c:pt idx="218">
                  <c:v>0.03</c:v>
                </c:pt>
                <c:pt idx="219">
                  <c:v>0.03</c:v>
                </c:pt>
                <c:pt idx="220">
                  <c:v>0.03</c:v>
                </c:pt>
                <c:pt idx="221">
                  <c:v>0.03</c:v>
                </c:pt>
                <c:pt idx="222">
                  <c:v>0.03</c:v>
                </c:pt>
                <c:pt idx="223">
                  <c:v>0.03</c:v>
                </c:pt>
                <c:pt idx="224">
                  <c:v>0.03</c:v>
                </c:pt>
                <c:pt idx="225">
                  <c:v>0.03</c:v>
                </c:pt>
                <c:pt idx="226">
                  <c:v>0.03</c:v>
                </c:pt>
                <c:pt idx="227">
                  <c:v>0.03</c:v>
                </c:pt>
                <c:pt idx="228">
                  <c:v>0.03</c:v>
                </c:pt>
                <c:pt idx="229">
                  <c:v>0.03</c:v>
                </c:pt>
                <c:pt idx="230">
                  <c:v>0.03</c:v>
                </c:pt>
                <c:pt idx="231">
                  <c:v>0.03</c:v>
                </c:pt>
                <c:pt idx="232">
                  <c:v>0.03</c:v>
                </c:pt>
                <c:pt idx="233">
                  <c:v>0.03</c:v>
                </c:pt>
                <c:pt idx="234">
                  <c:v>0.03</c:v>
                </c:pt>
                <c:pt idx="235">
                  <c:v>0.03</c:v>
                </c:pt>
                <c:pt idx="236">
                  <c:v>0.03</c:v>
                </c:pt>
                <c:pt idx="237">
                  <c:v>0.03</c:v>
                </c:pt>
                <c:pt idx="238">
                  <c:v>0.03</c:v>
                </c:pt>
                <c:pt idx="239">
                  <c:v>0.03</c:v>
                </c:pt>
                <c:pt idx="240">
                  <c:v>0.03</c:v>
                </c:pt>
                <c:pt idx="241">
                  <c:v>0.03</c:v>
                </c:pt>
                <c:pt idx="242">
                  <c:v>0.03</c:v>
                </c:pt>
                <c:pt idx="243">
                  <c:v>0.03</c:v>
                </c:pt>
                <c:pt idx="244">
                  <c:v>0.03</c:v>
                </c:pt>
                <c:pt idx="245">
                  <c:v>0.03</c:v>
                </c:pt>
                <c:pt idx="246">
                  <c:v>0.03</c:v>
                </c:pt>
                <c:pt idx="247">
                  <c:v>0.03</c:v>
                </c:pt>
                <c:pt idx="248">
                  <c:v>0.03</c:v>
                </c:pt>
                <c:pt idx="249">
                  <c:v>0.03</c:v>
                </c:pt>
                <c:pt idx="250">
                  <c:v>0.03</c:v>
                </c:pt>
                <c:pt idx="251">
                  <c:v>0.03</c:v>
                </c:pt>
                <c:pt idx="252">
                  <c:v>0.03</c:v>
                </c:pt>
                <c:pt idx="253">
                  <c:v>0.03</c:v>
                </c:pt>
                <c:pt idx="254">
                  <c:v>0.03</c:v>
                </c:pt>
                <c:pt idx="255">
                  <c:v>0.03</c:v>
                </c:pt>
                <c:pt idx="256">
                  <c:v>0.03</c:v>
                </c:pt>
                <c:pt idx="257">
                  <c:v>0.03</c:v>
                </c:pt>
                <c:pt idx="258">
                  <c:v>0.03</c:v>
                </c:pt>
                <c:pt idx="259">
                  <c:v>0.03</c:v>
                </c:pt>
                <c:pt idx="260">
                  <c:v>0.03</c:v>
                </c:pt>
                <c:pt idx="261">
                  <c:v>0.03</c:v>
                </c:pt>
                <c:pt idx="262">
                  <c:v>0.03</c:v>
                </c:pt>
                <c:pt idx="263">
                  <c:v>0.03</c:v>
                </c:pt>
                <c:pt idx="264">
                  <c:v>0.03</c:v>
                </c:pt>
                <c:pt idx="265">
                  <c:v>0.03</c:v>
                </c:pt>
                <c:pt idx="266">
                  <c:v>0.03</c:v>
                </c:pt>
                <c:pt idx="267">
                  <c:v>0.03</c:v>
                </c:pt>
                <c:pt idx="268">
                  <c:v>0.03</c:v>
                </c:pt>
                <c:pt idx="269">
                  <c:v>0.03</c:v>
                </c:pt>
                <c:pt idx="270">
                  <c:v>0.03</c:v>
                </c:pt>
                <c:pt idx="271">
                  <c:v>0.03</c:v>
                </c:pt>
                <c:pt idx="272">
                  <c:v>0.03</c:v>
                </c:pt>
                <c:pt idx="273">
                  <c:v>0.03</c:v>
                </c:pt>
                <c:pt idx="274">
                  <c:v>0.03</c:v>
                </c:pt>
                <c:pt idx="275">
                  <c:v>0.03</c:v>
                </c:pt>
                <c:pt idx="276">
                  <c:v>0.03</c:v>
                </c:pt>
                <c:pt idx="277">
                  <c:v>0.03</c:v>
                </c:pt>
                <c:pt idx="278">
                  <c:v>0.03</c:v>
                </c:pt>
                <c:pt idx="279">
                  <c:v>0.03</c:v>
                </c:pt>
                <c:pt idx="280">
                  <c:v>0.03</c:v>
                </c:pt>
                <c:pt idx="281">
                  <c:v>0.03</c:v>
                </c:pt>
                <c:pt idx="282">
                  <c:v>0.03</c:v>
                </c:pt>
                <c:pt idx="283">
                  <c:v>0.03</c:v>
                </c:pt>
                <c:pt idx="284">
                  <c:v>0.03</c:v>
                </c:pt>
                <c:pt idx="285">
                  <c:v>0.03</c:v>
                </c:pt>
                <c:pt idx="286">
                  <c:v>0.03</c:v>
                </c:pt>
                <c:pt idx="287">
                  <c:v>0.03</c:v>
                </c:pt>
                <c:pt idx="288">
                  <c:v>0.03</c:v>
                </c:pt>
                <c:pt idx="289">
                  <c:v>0.03</c:v>
                </c:pt>
                <c:pt idx="290">
                  <c:v>0.03</c:v>
                </c:pt>
                <c:pt idx="291">
                  <c:v>0.03</c:v>
                </c:pt>
                <c:pt idx="292">
                  <c:v>0.03</c:v>
                </c:pt>
                <c:pt idx="293">
                  <c:v>0.03</c:v>
                </c:pt>
                <c:pt idx="294">
                  <c:v>0.03</c:v>
                </c:pt>
                <c:pt idx="295">
                  <c:v>0.03</c:v>
                </c:pt>
                <c:pt idx="296">
                  <c:v>0.03</c:v>
                </c:pt>
                <c:pt idx="297">
                  <c:v>0.03</c:v>
                </c:pt>
                <c:pt idx="298">
                  <c:v>0.03</c:v>
                </c:pt>
                <c:pt idx="299">
                  <c:v>0.03</c:v>
                </c:pt>
                <c:pt idx="300">
                  <c:v>0.03</c:v>
                </c:pt>
                <c:pt idx="301">
                  <c:v>0.03</c:v>
                </c:pt>
                <c:pt idx="302">
                  <c:v>0.03</c:v>
                </c:pt>
                <c:pt idx="303">
                  <c:v>0.03</c:v>
                </c:pt>
                <c:pt idx="304">
                  <c:v>0.03</c:v>
                </c:pt>
                <c:pt idx="305">
                  <c:v>0.03</c:v>
                </c:pt>
                <c:pt idx="306">
                  <c:v>0.03</c:v>
                </c:pt>
                <c:pt idx="307">
                  <c:v>0.03</c:v>
                </c:pt>
                <c:pt idx="308">
                  <c:v>0.03</c:v>
                </c:pt>
                <c:pt idx="309">
                  <c:v>0.03</c:v>
                </c:pt>
                <c:pt idx="310">
                  <c:v>0.03</c:v>
                </c:pt>
                <c:pt idx="311">
                  <c:v>0.03</c:v>
                </c:pt>
                <c:pt idx="312">
                  <c:v>0.03</c:v>
                </c:pt>
                <c:pt idx="313">
                  <c:v>0.03</c:v>
                </c:pt>
                <c:pt idx="314">
                  <c:v>0.03</c:v>
                </c:pt>
                <c:pt idx="315">
                  <c:v>0.03</c:v>
                </c:pt>
                <c:pt idx="316">
                  <c:v>0.03</c:v>
                </c:pt>
                <c:pt idx="317">
                  <c:v>0.03</c:v>
                </c:pt>
                <c:pt idx="318">
                  <c:v>0.03</c:v>
                </c:pt>
                <c:pt idx="319">
                  <c:v>0.03</c:v>
                </c:pt>
                <c:pt idx="320">
                  <c:v>0.03</c:v>
                </c:pt>
                <c:pt idx="321">
                  <c:v>0.03</c:v>
                </c:pt>
                <c:pt idx="322">
                  <c:v>0.03</c:v>
                </c:pt>
                <c:pt idx="323">
                  <c:v>0.03</c:v>
                </c:pt>
                <c:pt idx="324">
                  <c:v>0.03</c:v>
                </c:pt>
                <c:pt idx="325">
                  <c:v>0.03</c:v>
                </c:pt>
                <c:pt idx="326">
                  <c:v>0.03</c:v>
                </c:pt>
                <c:pt idx="327">
                  <c:v>0.03</c:v>
                </c:pt>
                <c:pt idx="328">
                  <c:v>0.03</c:v>
                </c:pt>
                <c:pt idx="329">
                  <c:v>0.03</c:v>
                </c:pt>
                <c:pt idx="330">
                  <c:v>0.03</c:v>
                </c:pt>
                <c:pt idx="331">
                  <c:v>0.03</c:v>
                </c:pt>
                <c:pt idx="332">
                  <c:v>0.03</c:v>
                </c:pt>
                <c:pt idx="333">
                  <c:v>0.03</c:v>
                </c:pt>
                <c:pt idx="334">
                  <c:v>0.03</c:v>
                </c:pt>
                <c:pt idx="335">
                  <c:v>0.03</c:v>
                </c:pt>
                <c:pt idx="336">
                  <c:v>0.03</c:v>
                </c:pt>
                <c:pt idx="337">
                  <c:v>0.03</c:v>
                </c:pt>
                <c:pt idx="338">
                  <c:v>0.03</c:v>
                </c:pt>
                <c:pt idx="339">
                  <c:v>0.03</c:v>
                </c:pt>
                <c:pt idx="340">
                  <c:v>0.03</c:v>
                </c:pt>
                <c:pt idx="341">
                  <c:v>0.03</c:v>
                </c:pt>
                <c:pt idx="342">
                  <c:v>0.03</c:v>
                </c:pt>
                <c:pt idx="343">
                  <c:v>0.03</c:v>
                </c:pt>
                <c:pt idx="344">
                  <c:v>0.03</c:v>
                </c:pt>
                <c:pt idx="345">
                  <c:v>0.03</c:v>
                </c:pt>
                <c:pt idx="346">
                  <c:v>0.03</c:v>
                </c:pt>
                <c:pt idx="347">
                  <c:v>0.03</c:v>
                </c:pt>
                <c:pt idx="348">
                  <c:v>0.03</c:v>
                </c:pt>
                <c:pt idx="349">
                  <c:v>0.03</c:v>
                </c:pt>
                <c:pt idx="350">
                  <c:v>0.03</c:v>
                </c:pt>
                <c:pt idx="351">
                  <c:v>0.03</c:v>
                </c:pt>
                <c:pt idx="352">
                  <c:v>0.03</c:v>
                </c:pt>
                <c:pt idx="353">
                  <c:v>0.03</c:v>
                </c:pt>
                <c:pt idx="354">
                  <c:v>0.03</c:v>
                </c:pt>
                <c:pt idx="355">
                  <c:v>0.03</c:v>
                </c:pt>
                <c:pt idx="356">
                  <c:v>0.03</c:v>
                </c:pt>
                <c:pt idx="357">
                  <c:v>0.03</c:v>
                </c:pt>
                <c:pt idx="358">
                  <c:v>0.03</c:v>
                </c:pt>
                <c:pt idx="359">
                  <c:v>0.03</c:v>
                </c:pt>
                <c:pt idx="360">
                  <c:v>0.03</c:v>
                </c:pt>
                <c:pt idx="361">
                  <c:v>0.03</c:v>
                </c:pt>
                <c:pt idx="362">
                  <c:v>0.03</c:v>
                </c:pt>
                <c:pt idx="363">
                  <c:v>0.03</c:v>
                </c:pt>
                <c:pt idx="364">
                  <c:v>0.03</c:v>
                </c:pt>
                <c:pt idx="365">
                  <c:v>0.03</c:v>
                </c:pt>
                <c:pt idx="366">
                  <c:v>0.03</c:v>
                </c:pt>
                <c:pt idx="367">
                  <c:v>0.03</c:v>
                </c:pt>
                <c:pt idx="368">
                  <c:v>0.03</c:v>
                </c:pt>
                <c:pt idx="369">
                  <c:v>0.03</c:v>
                </c:pt>
                <c:pt idx="370">
                  <c:v>0.03</c:v>
                </c:pt>
                <c:pt idx="371">
                  <c:v>0.03</c:v>
                </c:pt>
                <c:pt idx="372">
                  <c:v>0.03</c:v>
                </c:pt>
                <c:pt idx="373">
                  <c:v>0.03</c:v>
                </c:pt>
                <c:pt idx="374">
                  <c:v>0.03</c:v>
                </c:pt>
                <c:pt idx="375">
                  <c:v>0.03</c:v>
                </c:pt>
                <c:pt idx="376">
                  <c:v>0.03</c:v>
                </c:pt>
                <c:pt idx="377">
                  <c:v>0.03</c:v>
                </c:pt>
                <c:pt idx="378">
                  <c:v>0.03</c:v>
                </c:pt>
                <c:pt idx="379">
                  <c:v>0.03</c:v>
                </c:pt>
                <c:pt idx="380">
                  <c:v>0.03</c:v>
                </c:pt>
                <c:pt idx="381">
                  <c:v>0.03</c:v>
                </c:pt>
                <c:pt idx="382">
                  <c:v>0.03</c:v>
                </c:pt>
                <c:pt idx="383">
                  <c:v>0.03</c:v>
                </c:pt>
                <c:pt idx="384">
                  <c:v>0.03</c:v>
                </c:pt>
                <c:pt idx="385">
                  <c:v>0.03</c:v>
                </c:pt>
                <c:pt idx="386">
                  <c:v>0.03</c:v>
                </c:pt>
                <c:pt idx="387">
                  <c:v>0.03</c:v>
                </c:pt>
                <c:pt idx="388">
                  <c:v>0.03</c:v>
                </c:pt>
                <c:pt idx="389">
                  <c:v>0.03</c:v>
                </c:pt>
                <c:pt idx="390">
                  <c:v>0.03</c:v>
                </c:pt>
                <c:pt idx="391">
                  <c:v>0.03</c:v>
                </c:pt>
                <c:pt idx="392">
                  <c:v>0.03</c:v>
                </c:pt>
                <c:pt idx="393">
                  <c:v>0.03</c:v>
                </c:pt>
                <c:pt idx="394">
                  <c:v>0.03</c:v>
                </c:pt>
                <c:pt idx="395">
                  <c:v>0.03</c:v>
                </c:pt>
                <c:pt idx="396">
                  <c:v>0.03</c:v>
                </c:pt>
                <c:pt idx="397">
                  <c:v>0.03</c:v>
                </c:pt>
                <c:pt idx="398">
                  <c:v>0.03</c:v>
                </c:pt>
                <c:pt idx="399">
                  <c:v>0.03</c:v>
                </c:pt>
                <c:pt idx="400">
                  <c:v>0.03</c:v>
                </c:pt>
                <c:pt idx="401">
                  <c:v>0.03</c:v>
                </c:pt>
                <c:pt idx="402">
                  <c:v>0.03</c:v>
                </c:pt>
                <c:pt idx="403">
                  <c:v>0.03</c:v>
                </c:pt>
                <c:pt idx="404">
                  <c:v>0.03</c:v>
                </c:pt>
                <c:pt idx="405">
                  <c:v>0.03</c:v>
                </c:pt>
                <c:pt idx="406">
                  <c:v>0.03</c:v>
                </c:pt>
                <c:pt idx="407">
                  <c:v>0.03</c:v>
                </c:pt>
                <c:pt idx="408">
                  <c:v>0.03</c:v>
                </c:pt>
                <c:pt idx="409">
                  <c:v>0.03</c:v>
                </c:pt>
                <c:pt idx="410">
                  <c:v>0.03</c:v>
                </c:pt>
                <c:pt idx="411">
                  <c:v>0.03</c:v>
                </c:pt>
                <c:pt idx="412">
                  <c:v>0.03</c:v>
                </c:pt>
                <c:pt idx="413">
                  <c:v>0.03</c:v>
                </c:pt>
                <c:pt idx="414">
                  <c:v>0.03</c:v>
                </c:pt>
                <c:pt idx="415">
                  <c:v>0.03</c:v>
                </c:pt>
                <c:pt idx="416">
                  <c:v>0.03</c:v>
                </c:pt>
                <c:pt idx="417">
                  <c:v>0.03</c:v>
                </c:pt>
                <c:pt idx="418">
                  <c:v>0.03</c:v>
                </c:pt>
                <c:pt idx="419">
                  <c:v>0.03</c:v>
                </c:pt>
                <c:pt idx="420">
                  <c:v>0.03</c:v>
                </c:pt>
                <c:pt idx="421">
                  <c:v>0.03</c:v>
                </c:pt>
                <c:pt idx="422">
                  <c:v>0.03</c:v>
                </c:pt>
                <c:pt idx="423">
                  <c:v>0.03</c:v>
                </c:pt>
                <c:pt idx="424">
                  <c:v>0.03</c:v>
                </c:pt>
                <c:pt idx="425">
                  <c:v>0.03</c:v>
                </c:pt>
                <c:pt idx="426">
                  <c:v>0.03</c:v>
                </c:pt>
                <c:pt idx="427">
                  <c:v>0.03</c:v>
                </c:pt>
                <c:pt idx="428">
                  <c:v>0.03</c:v>
                </c:pt>
                <c:pt idx="429">
                  <c:v>0.03</c:v>
                </c:pt>
                <c:pt idx="430">
                  <c:v>0.03</c:v>
                </c:pt>
                <c:pt idx="431">
                  <c:v>0.03</c:v>
                </c:pt>
                <c:pt idx="432">
                  <c:v>0.03</c:v>
                </c:pt>
                <c:pt idx="433">
                  <c:v>0.03</c:v>
                </c:pt>
                <c:pt idx="434">
                  <c:v>0.03</c:v>
                </c:pt>
                <c:pt idx="435">
                  <c:v>0.03</c:v>
                </c:pt>
                <c:pt idx="436">
                  <c:v>0.03</c:v>
                </c:pt>
                <c:pt idx="437">
                  <c:v>0.03</c:v>
                </c:pt>
                <c:pt idx="438">
                  <c:v>0.03</c:v>
                </c:pt>
                <c:pt idx="439">
                  <c:v>0.03</c:v>
                </c:pt>
                <c:pt idx="440">
                  <c:v>0.03</c:v>
                </c:pt>
                <c:pt idx="441">
                  <c:v>0.03</c:v>
                </c:pt>
                <c:pt idx="442">
                  <c:v>0.03</c:v>
                </c:pt>
                <c:pt idx="443">
                  <c:v>0.03</c:v>
                </c:pt>
                <c:pt idx="444">
                  <c:v>0.03</c:v>
                </c:pt>
                <c:pt idx="445">
                  <c:v>0.03</c:v>
                </c:pt>
                <c:pt idx="446">
                  <c:v>0.03</c:v>
                </c:pt>
                <c:pt idx="447">
                  <c:v>0.03</c:v>
                </c:pt>
                <c:pt idx="448">
                  <c:v>0.03</c:v>
                </c:pt>
                <c:pt idx="449">
                  <c:v>0.03</c:v>
                </c:pt>
                <c:pt idx="450">
                  <c:v>0.03</c:v>
                </c:pt>
                <c:pt idx="451">
                  <c:v>0.03</c:v>
                </c:pt>
                <c:pt idx="452">
                  <c:v>0.03</c:v>
                </c:pt>
                <c:pt idx="453">
                  <c:v>0.03</c:v>
                </c:pt>
                <c:pt idx="454">
                  <c:v>0.03</c:v>
                </c:pt>
                <c:pt idx="455">
                  <c:v>0.03</c:v>
                </c:pt>
                <c:pt idx="456">
                  <c:v>0.03</c:v>
                </c:pt>
                <c:pt idx="457">
                  <c:v>0.03</c:v>
                </c:pt>
                <c:pt idx="458">
                  <c:v>0.03</c:v>
                </c:pt>
                <c:pt idx="459">
                  <c:v>0.03</c:v>
                </c:pt>
                <c:pt idx="460">
                  <c:v>0.03</c:v>
                </c:pt>
                <c:pt idx="461">
                  <c:v>0.03</c:v>
                </c:pt>
                <c:pt idx="462">
                  <c:v>0.03</c:v>
                </c:pt>
                <c:pt idx="463">
                  <c:v>0.03</c:v>
                </c:pt>
                <c:pt idx="464">
                  <c:v>0.03</c:v>
                </c:pt>
                <c:pt idx="465">
                  <c:v>0.03</c:v>
                </c:pt>
                <c:pt idx="466">
                  <c:v>0.03</c:v>
                </c:pt>
                <c:pt idx="467">
                  <c:v>0.03</c:v>
                </c:pt>
                <c:pt idx="468">
                  <c:v>0.03</c:v>
                </c:pt>
                <c:pt idx="469">
                  <c:v>0.03</c:v>
                </c:pt>
                <c:pt idx="470">
                  <c:v>0.03</c:v>
                </c:pt>
                <c:pt idx="471">
                  <c:v>0.03</c:v>
                </c:pt>
                <c:pt idx="472">
                  <c:v>0.03</c:v>
                </c:pt>
                <c:pt idx="473">
                  <c:v>0.03</c:v>
                </c:pt>
                <c:pt idx="474">
                  <c:v>0.03</c:v>
                </c:pt>
                <c:pt idx="475">
                  <c:v>0.03</c:v>
                </c:pt>
                <c:pt idx="476">
                  <c:v>0.03</c:v>
                </c:pt>
                <c:pt idx="477">
                  <c:v>0.03</c:v>
                </c:pt>
                <c:pt idx="478">
                  <c:v>0.03</c:v>
                </c:pt>
                <c:pt idx="479">
                  <c:v>0.03</c:v>
                </c:pt>
                <c:pt idx="480">
                  <c:v>0.03</c:v>
                </c:pt>
                <c:pt idx="481">
                  <c:v>0.03</c:v>
                </c:pt>
                <c:pt idx="482">
                  <c:v>0.03</c:v>
                </c:pt>
                <c:pt idx="483">
                  <c:v>0.03</c:v>
                </c:pt>
                <c:pt idx="484">
                  <c:v>0.03</c:v>
                </c:pt>
                <c:pt idx="485">
                  <c:v>0.03</c:v>
                </c:pt>
                <c:pt idx="486">
                  <c:v>0.03</c:v>
                </c:pt>
                <c:pt idx="487">
                  <c:v>0.03</c:v>
                </c:pt>
                <c:pt idx="488">
                  <c:v>0.03</c:v>
                </c:pt>
                <c:pt idx="489">
                  <c:v>0.03</c:v>
                </c:pt>
                <c:pt idx="490">
                  <c:v>0.03</c:v>
                </c:pt>
                <c:pt idx="491">
                  <c:v>0.03</c:v>
                </c:pt>
                <c:pt idx="492">
                  <c:v>0.03</c:v>
                </c:pt>
                <c:pt idx="493">
                  <c:v>0.03</c:v>
                </c:pt>
                <c:pt idx="494">
                  <c:v>0.03</c:v>
                </c:pt>
                <c:pt idx="495">
                  <c:v>0.03</c:v>
                </c:pt>
                <c:pt idx="496">
                  <c:v>0.03</c:v>
                </c:pt>
                <c:pt idx="497">
                  <c:v>0.03</c:v>
                </c:pt>
                <c:pt idx="498">
                  <c:v>0.03</c:v>
                </c:pt>
                <c:pt idx="499">
                  <c:v>0.03</c:v>
                </c:pt>
                <c:pt idx="500">
                  <c:v>0.03</c:v>
                </c:pt>
                <c:pt idx="501">
                  <c:v>0.03</c:v>
                </c:pt>
                <c:pt idx="502">
                  <c:v>0.03</c:v>
                </c:pt>
                <c:pt idx="503">
                  <c:v>0.03</c:v>
                </c:pt>
                <c:pt idx="504">
                  <c:v>0.03</c:v>
                </c:pt>
                <c:pt idx="505">
                  <c:v>0.03</c:v>
                </c:pt>
                <c:pt idx="506">
                  <c:v>0.03</c:v>
                </c:pt>
                <c:pt idx="507">
                  <c:v>0.03</c:v>
                </c:pt>
                <c:pt idx="508">
                  <c:v>0.03</c:v>
                </c:pt>
                <c:pt idx="509">
                  <c:v>0.03</c:v>
                </c:pt>
                <c:pt idx="510">
                  <c:v>0.03</c:v>
                </c:pt>
                <c:pt idx="511">
                  <c:v>0.03</c:v>
                </c:pt>
                <c:pt idx="512">
                  <c:v>0.03</c:v>
                </c:pt>
                <c:pt idx="513">
                  <c:v>0.03</c:v>
                </c:pt>
                <c:pt idx="514">
                  <c:v>0.03</c:v>
                </c:pt>
                <c:pt idx="515">
                  <c:v>0.03</c:v>
                </c:pt>
                <c:pt idx="516">
                  <c:v>0.03</c:v>
                </c:pt>
                <c:pt idx="517">
                  <c:v>0.03</c:v>
                </c:pt>
                <c:pt idx="518">
                  <c:v>0.03</c:v>
                </c:pt>
                <c:pt idx="519">
                  <c:v>0.03</c:v>
                </c:pt>
                <c:pt idx="520">
                  <c:v>0.03</c:v>
                </c:pt>
                <c:pt idx="521">
                  <c:v>0.03</c:v>
                </c:pt>
                <c:pt idx="522">
                  <c:v>0.03</c:v>
                </c:pt>
                <c:pt idx="523">
                  <c:v>0.03</c:v>
                </c:pt>
                <c:pt idx="524">
                  <c:v>0.03</c:v>
                </c:pt>
                <c:pt idx="525">
                  <c:v>0.03</c:v>
                </c:pt>
                <c:pt idx="526">
                  <c:v>0.03</c:v>
                </c:pt>
                <c:pt idx="527">
                  <c:v>0.03</c:v>
                </c:pt>
                <c:pt idx="528">
                  <c:v>0.03</c:v>
                </c:pt>
                <c:pt idx="529">
                  <c:v>0.03</c:v>
                </c:pt>
                <c:pt idx="530">
                  <c:v>0.03</c:v>
                </c:pt>
                <c:pt idx="531">
                  <c:v>0.03</c:v>
                </c:pt>
                <c:pt idx="532">
                  <c:v>0.03</c:v>
                </c:pt>
                <c:pt idx="533">
                  <c:v>0.03</c:v>
                </c:pt>
                <c:pt idx="534">
                  <c:v>0.03</c:v>
                </c:pt>
                <c:pt idx="535">
                  <c:v>0.03</c:v>
                </c:pt>
                <c:pt idx="536">
                  <c:v>0.03</c:v>
                </c:pt>
                <c:pt idx="537">
                  <c:v>0.03</c:v>
                </c:pt>
                <c:pt idx="538">
                  <c:v>0.03</c:v>
                </c:pt>
                <c:pt idx="539">
                  <c:v>0.03</c:v>
                </c:pt>
                <c:pt idx="540">
                  <c:v>0.03</c:v>
                </c:pt>
                <c:pt idx="541">
                  <c:v>0.03</c:v>
                </c:pt>
                <c:pt idx="542">
                  <c:v>0.03</c:v>
                </c:pt>
                <c:pt idx="543">
                  <c:v>0.03</c:v>
                </c:pt>
                <c:pt idx="544">
                  <c:v>0.03</c:v>
                </c:pt>
                <c:pt idx="545">
                  <c:v>0.03</c:v>
                </c:pt>
                <c:pt idx="546">
                  <c:v>0.03</c:v>
                </c:pt>
                <c:pt idx="547">
                  <c:v>0.03</c:v>
                </c:pt>
                <c:pt idx="548">
                  <c:v>0.03</c:v>
                </c:pt>
                <c:pt idx="549">
                  <c:v>0.03</c:v>
                </c:pt>
                <c:pt idx="550">
                  <c:v>0.03</c:v>
                </c:pt>
                <c:pt idx="551">
                  <c:v>0.03</c:v>
                </c:pt>
                <c:pt idx="552">
                  <c:v>0.03</c:v>
                </c:pt>
                <c:pt idx="553">
                  <c:v>0.03</c:v>
                </c:pt>
                <c:pt idx="554">
                  <c:v>0.03</c:v>
                </c:pt>
                <c:pt idx="555">
                  <c:v>0.03</c:v>
                </c:pt>
                <c:pt idx="556">
                  <c:v>0.03</c:v>
                </c:pt>
                <c:pt idx="557">
                  <c:v>0.03</c:v>
                </c:pt>
                <c:pt idx="558">
                  <c:v>0.03</c:v>
                </c:pt>
                <c:pt idx="559">
                  <c:v>0.03</c:v>
                </c:pt>
                <c:pt idx="560">
                  <c:v>0.03</c:v>
                </c:pt>
                <c:pt idx="561">
                  <c:v>0.03</c:v>
                </c:pt>
                <c:pt idx="562">
                  <c:v>0.03</c:v>
                </c:pt>
                <c:pt idx="563">
                  <c:v>0.03</c:v>
                </c:pt>
                <c:pt idx="564">
                  <c:v>0.03</c:v>
                </c:pt>
                <c:pt idx="565">
                  <c:v>0.03</c:v>
                </c:pt>
                <c:pt idx="566">
                  <c:v>0.03</c:v>
                </c:pt>
                <c:pt idx="567">
                  <c:v>0.03</c:v>
                </c:pt>
                <c:pt idx="568">
                  <c:v>0.03</c:v>
                </c:pt>
                <c:pt idx="569">
                  <c:v>0.03</c:v>
                </c:pt>
                <c:pt idx="570">
                  <c:v>0.03</c:v>
                </c:pt>
                <c:pt idx="571">
                  <c:v>0.03</c:v>
                </c:pt>
                <c:pt idx="572">
                  <c:v>0.03</c:v>
                </c:pt>
                <c:pt idx="573">
                  <c:v>0.03</c:v>
                </c:pt>
                <c:pt idx="574">
                  <c:v>0.03</c:v>
                </c:pt>
                <c:pt idx="575">
                  <c:v>0.03</c:v>
                </c:pt>
                <c:pt idx="576">
                  <c:v>0.03</c:v>
                </c:pt>
                <c:pt idx="577">
                  <c:v>0.03</c:v>
                </c:pt>
                <c:pt idx="578">
                  <c:v>0.03</c:v>
                </c:pt>
                <c:pt idx="579">
                  <c:v>0.03</c:v>
                </c:pt>
                <c:pt idx="580">
                  <c:v>0.03</c:v>
                </c:pt>
                <c:pt idx="581">
                  <c:v>0.03</c:v>
                </c:pt>
                <c:pt idx="582">
                  <c:v>0.03</c:v>
                </c:pt>
                <c:pt idx="583">
                  <c:v>0.03</c:v>
                </c:pt>
                <c:pt idx="584">
                  <c:v>0.03</c:v>
                </c:pt>
                <c:pt idx="585">
                  <c:v>0.03</c:v>
                </c:pt>
                <c:pt idx="586">
                  <c:v>0.03</c:v>
                </c:pt>
                <c:pt idx="587">
                  <c:v>0.03</c:v>
                </c:pt>
                <c:pt idx="588">
                  <c:v>0.03</c:v>
                </c:pt>
                <c:pt idx="589">
                  <c:v>0.03</c:v>
                </c:pt>
                <c:pt idx="590">
                  <c:v>0.03</c:v>
                </c:pt>
                <c:pt idx="591">
                  <c:v>0.03</c:v>
                </c:pt>
                <c:pt idx="592">
                  <c:v>0.03</c:v>
                </c:pt>
                <c:pt idx="593">
                  <c:v>0.03</c:v>
                </c:pt>
                <c:pt idx="594">
                  <c:v>0.03</c:v>
                </c:pt>
                <c:pt idx="595">
                  <c:v>0.03</c:v>
                </c:pt>
                <c:pt idx="596">
                  <c:v>0.03</c:v>
                </c:pt>
                <c:pt idx="597">
                  <c:v>0.03</c:v>
                </c:pt>
                <c:pt idx="598">
                  <c:v>0.03</c:v>
                </c:pt>
                <c:pt idx="599">
                  <c:v>0.03</c:v>
                </c:pt>
                <c:pt idx="600">
                  <c:v>0.03</c:v>
                </c:pt>
                <c:pt idx="601">
                  <c:v>0.03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465-4C26-8784-19634A0F7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795264"/>
        <c:axId val="134796800"/>
      </c:lineChart>
      <c:dateAx>
        <c:axId val="134795264"/>
        <c:scaling>
          <c:orientation val="minMax"/>
          <c:max val="42971"/>
          <c:min val="42583"/>
        </c:scaling>
        <c:delete val="0"/>
        <c:axPos val="b"/>
        <c:numFmt formatCode="mm/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4796800"/>
        <c:crossesAt val="0"/>
        <c:auto val="0"/>
        <c:lblOffset val="100"/>
        <c:baseTimeUnit val="days"/>
      </c:dateAx>
      <c:valAx>
        <c:axId val="134796800"/>
        <c:scaling>
          <c:orientation val="minMax"/>
          <c:max val="3.500000000000001E-2"/>
          <c:min val="-1.0000000000000002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4795264"/>
        <c:crosses val="autoZero"/>
        <c:crossBetween val="between"/>
        <c:majorUnit val="1.0000000000000002E-2"/>
      </c:valAx>
      <c:spPr>
        <a:noFill/>
        <a:ln w="12700">
          <a:noFill/>
          <a:prstDash val="solid"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3.9442857142857141E-2"/>
          <c:y val="0.8737354330708661"/>
          <c:w val="0.93912857142857142"/>
          <c:h val="5.7503937007874026E-2"/>
        </c:manualLayout>
      </c:layout>
      <c:overlay val="0"/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מנוכה עונתיות, אוגוסט 2016 עד אוגוסט 2017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נתונים'!$B$2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נתונים'!$B$3:$B$3999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B0-4C89-8E00-B3F104EF0A5C}"/>
            </c:ext>
          </c:extLst>
        </c:ser>
        <c:ser>
          <c:idx val="2"/>
          <c:order val="1"/>
          <c:tx>
            <c:strRef>
              <c:f>'איור 5 נתונים'!$C$2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נתונים'!$C$3:$C$3999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B0-4C89-8E00-B3F104EF0A5C}"/>
            </c:ext>
          </c:extLst>
        </c:ser>
        <c:ser>
          <c:idx val="3"/>
          <c:order val="2"/>
          <c:tx>
            <c:strRef>
              <c:f>'איור 5 נתונים'!$D$2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נתונים'!$D$3:$D$3999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B0-4C89-8E00-B3F104EF0A5C}"/>
            </c:ext>
          </c:extLst>
        </c:ser>
        <c:ser>
          <c:idx val="0"/>
          <c:order val="3"/>
          <c:tx>
            <c:strRef>
              <c:f>'איור 5 נתונים'!$E$2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נתונים'!$E$3:$E$3999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B0-4C89-8E00-B3F104EF0A5C}"/>
            </c:ext>
          </c:extLst>
        </c:ser>
        <c:ser>
          <c:idx val="4"/>
          <c:order val="4"/>
          <c:tx>
            <c:strRef>
              <c:f>'איור 5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נתונים'!$F$3:$F$3999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6B0-4C89-8E00-B3F104EF0A5C}"/>
            </c:ext>
          </c:extLst>
        </c:ser>
        <c:ser>
          <c:idx val="5"/>
          <c:order val="5"/>
          <c:tx>
            <c:strRef>
              <c:f>'איור 5 נתונים'!$G$2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</c:numCache>
            </c:numRef>
          </c:cat>
          <c:val>
            <c:numRef>
              <c:f>'איור 5 נתונים'!$G$3:$G$3999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6B0-4C89-8E00-B3F104EF0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61568"/>
        <c:axId val="136863104"/>
      </c:lineChart>
      <c:dateAx>
        <c:axId val="136861568"/>
        <c:scaling>
          <c:orientation val="minMax"/>
          <c:max val="42971"/>
          <c:min val="42583"/>
        </c:scaling>
        <c:delete val="0"/>
        <c:axPos val="b"/>
        <c:numFmt formatCode="mm/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6863104"/>
        <c:crosses val="autoZero"/>
        <c:auto val="1"/>
        <c:lblOffset val="100"/>
        <c:baseTimeUnit val="days"/>
      </c:dateAx>
      <c:valAx>
        <c:axId val="136863104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6861568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6.9357142857142853E-2"/>
          <c:y val="0.87416811023622043"/>
          <c:w val="0.8392142857142858"/>
          <c:h val="6.9138582677165342E-2"/>
        </c:manualLayout>
      </c:layout>
      <c:overlay val="0"/>
      <c:txPr>
        <a:bodyPr/>
        <a:lstStyle/>
        <a:p>
          <a:pPr>
            <a:defRPr sz="140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ונומינלי אפקטיבי
</a:t>
            </a:r>
            <a:r>
              <a:rPr lang="he-IL" sz="2000" b="0"/>
              <a:t>1/1/2010 = 100, אוגוסט 2016 עד אוגוסט 2017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נתונים'!$D$2</c:f>
              <c:strCache>
                <c:ptCount val="1"/>
                <c:pt idx="0">
                  <c:v>נומינלי 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42473</c:v>
                </c:pt>
                <c:pt idx="1">
                  <c:v>42474</c:v>
                </c:pt>
                <c:pt idx="2">
                  <c:v>42475</c:v>
                </c:pt>
                <c:pt idx="3">
                  <c:v>42476</c:v>
                </c:pt>
                <c:pt idx="4">
                  <c:v>42477</c:v>
                </c:pt>
                <c:pt idx="5">
                  <c:v>42478</c:v>
                </c:pt>
                <c:pt idx="6">
                  <c:v>42479</c:v>
                </c:pt>
                <c:pt idx="7">
                  <c:v>42480</c:v>
                </c:pt>
                <c:pt idx="8">
                  <c:v>42481</c:v>
                </c:pt>
                <c:pt idx="9">
                  <c:v>42482</c:v>
                </c:pt>
                <c:pt idx="10">
                  <c:v>42483</c:v>
                </c:pt>
                <c:pt idx="11">
                  <c:v>42484</c:v>
                </c:pt>
                <c:pt idx="12">
                  <c:v>42485</c:v>
                </c:pt>
                <c:pt idx="13">
                  <c:v>42486</c:v>
                </c:pt>
                <c:pt idx="14">
                  <c:v>42487</c:v>
                </c:pt>
                <c:pt idx="15">
                  <c:v>42488</c:v>
                </c:pt>
                <c:pt idx="16">
                  <c:v>42489</c:v>
                </c:pt>
                <c:pt idx="17">
                  <c:v>42490</c:v>
                </c:pt>
                <c:pt idx="18">
                  <c:v>42491</c:v>
                </c:pt>
                <c:pt idx="19">
                  <c:v>42492</c:v>
                </c:pt>
                <c:pt idx="20">
                  <c:v>42493</c:v>
                </c:pt>
                <c:pt idx="21">
                  <c:v>42494</c:v>
                </c:pt>
                <c:pt idx="22">
                  <c:v>42495</c:v>
                </c:pt>
                <c:pt idx="23">
                  <c:v>42496</c:v>
                </c:pt>
                <c:pt idx="24">
                  <c:v>42497</c:v>
                </c:pt>
                <c:pt idx="25">
                  <c:v>42498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42504</c:v>
                </c:pt>
                <c:pt idx="32">
                  <c:v>42505</c:v>
                </c:pt>
                <c:pt idx="33">
                  <c:v>42506</c:v>
                </c:pt>
                <c:pt idx="34">
                  <c:v>42507</c:v>
                </c:pt>
                <c:pt idx="35">
                  <c:v>42508</c:v>
                </c:pt>
                <c:pt idx="36">
                  <c:v>42509</c:v>
                </c:pt>
                <c:pt idx="37">
                  <c:v>42510</c:v>
                </c:pt>
                <c:pt idx="38">
                  <c:v>42511</c:v>
                </c:pt>
                <c:pt idx="39">
                  <c:v>42512</c:v>
                </c:pt>
                <c:pt idx="40">
                  <c:v>42513</c:v>
                </c:pt>
                <c:pt idx="41">
                  <c:v>42514</c:v>
                </c:pt>
                <c:pt idx="42">
                  <c:v>42515</c:v>
                </c:pt>
                <c:pt idx="43">
                  <c:v>42516</c:v>
                </c:pt>
                <c:pt idx="44">
                  <c:v>42517</c:v>
                </c:pt>
                <c:pt idx="45">
                  <c:v>42518</c:v>
                </c:pt>
                <c:pt idx="46">
                  <c:v>42519</c:v>
                </c:pt>
                <c:pt idx="47">
                  <c:v>42520</c:v>
                </c:pt>
                <c:pt idx="48">
                  <c:v>42521</c:v>
                </c:pt>
                <c:pt idx="49">
                  <c:v>42522</c:v>
                </c:pt>
                <c:pt idx="50">
                  <c:v>42523</c:v>
                </c:pt>
                <c:pt idx="51">
                  <c:v>42524</c:v>
                </c:pt>
                <c:pt idx="52">
                  <c:v>42525</c:v>
                </c:pt>
                <c:pt idx="53">
                  <c:v>42526</c:v>
                </c:pt>
                <c:pt idx="54">
                  <c:v>42527</c:v>
                </c:pt>
                <c:pt idx="55">
                  <c:v>42528</c:v>
                </c:pt>
                <c:pt idx="56">
                  <c:v>42529</c:v>
                </c:pt>
                <c:pt idx="57">
                  <c:v>42530</c:v>
                </c:pt>
                <c:pt idx="58">
                  <c:v>42531</c:v>
                </c:pt>
                <c:pt idx="59">
                  <c:v>42532</c:v>
                </c:pt>
                <c:pt idx="60">
                  <c:v>42533</c:v>
                </c:pt>
                <c:pt idx="61">
                  <c:v>42534</c:v>
                </c:pt>
                <c:pt idx="62">
                  <c:v>42535</c:v>
                </c:pt>
                <c:pt idx="63">
                  <c:v>42536</c:v>
                </c:pt>
                <c:pt idx="64">
                  <c:v>42537</c:v>
                </c:pt>
                <c:pt idx="65">
                  <c:v>42538</c:v>
                </c:pt>
                <c:pt idx="66">
                  <c:v>42539</c:v>
                </c:pt>
                <c:pt idx="67">
                  <c:v>42540</c:v>
                </c:pt>
                <c:pt idx="68">
                  <c:v>42541</c:v>
                </c:pt>
                <c:pt idx="69">
                  <c:v>42542</c:v>
                </c:pt>
                <c:pt idx="70">
                  <c:v>42543</c:v>
                </c:pt>
                <c:pt idx="71">
                  <c:v>42544</c:v>
                </c:pt>
                <c:pt idx="72">
                  <c:v>42545</c:v>
                </c:pt>
                <c:pt idx="73">
                  <c:v>42546</c:v>
                </c:pt>
                <c:pt idx="74">
                  <c:v>42547</c:v>
                </c:pt>
                <c:pt idx="75">
                  <c:v>42548</c:v>
                </c:pt>
                <c:pt idx="76">
                  <c:v>42549</c:v>
                </c:pt>
                <c:pt idx="77">
                  <c:v>42550</c:v>
                </c:pt>
                <c:pt idx="78">
                  <c:v>42551</c:v>
                </c:pt>
                <c:pt idx="79">
                  <c:v>42552</c:v>
                </c:pt>
                <c:pt idx="80">
                  <c:v>42553</c:v>
                </c:pt>
                <c:pt idx="81">
                  <c:v>42554</c:v>
                </c:pt>
                <c:pt idx="82">
                  <c:v>42555</c:v>
                </c:pt>
                <c:pt idx="83">
                  <c:v>42556</c:v>
                </c:pt>
                <c:pt idx="84">
                  <c:v>42557</c:v>
                </c:pt>
                <c:pt idx="85">
                  <c:v>42558</c:v>
                </c:pt>
                <c:pt idx="86">
                  <c:v>42559</c:v>
                </c:pt>
                <c:pt idx="87">
                  <c:v>42560</c:v>
                </c:pt>
                <c:pt idx="88">
                  <c:v>42561</c:v>
                </c:pt>
                <c:pt idx="89">
                  <c:v>42562</c:v>
                </c:pt>
                <c:pt idx="90">
                  <c:v>42563</c:v>
                </c:pt>
                <c:pt idx="91">
                  <c:v>42564</c:v>
                </c:pt>
                <c:pt idx="92">
                  <c:v>42565</c:v>
                </c:pt>
                <c:pt idx="93">
                  <c:v>42566</c:v>
                </c:pt>
                <c:pt idx="94">
                  <c:v>42567</c:v>
                </c:pt>
                <c:pt idx="95">
                  <c:v>42568</c:v>
                </c:pt>
                <c:pt idx="96">
                  <c:v>42569</c:v>
                </c:pt>
                <c:pt idx="97">
                  <c:v>42570</c:v>
                </c:pt>
                <c:pt idx="98">
                  <c:v>42571</c:v>
                </c:pt>
                <c:pt idx="99">
                  <c:v>42572</c:v>
                </c:pt>
                <c:pt idx="100">
                  <c:v>42573</c:v>
                </c:pt>
                <c:pt idx="101">
                  <c:v>42574</c:v>
                </c:pt>
                <c:pt idx="102">
                  <c:v>42575</c:v>
                </c:pt>
                <c:pt idx="103">
                  <c:v>42576</c:v>
                </c:pt>
                <c:pt idx="104">
                  <c:v>42577</c:v>
                </c:pt>
                <c:pt idx="105">
                  <c:v>42578</c:v>
                </c:pt>
                <c:pt idx="106">
                  <c:v>42579</c:v>
                </c:pt>
                <c:pt idx="107">
                  <c:v>42580</c:v>
                </c:pt>
                <c:pt idx="108">
                  <c:v>42581</c:v>
                </c:pt>
                <c:pt idx="109">
                  <c:v>42582</c:v>
                </c:pt>
                <c:pt idx="110">
                  <c:v>42583</c:v>
                </c:pt>
                <c:pt idx="111">
                  <c:v>42584</c:v>
                </c:pt>
                <c:pt idx="112">
                  <c:v>42585</c:v>
                </c:pt>
                <c:pt idx="113">
                  <c:v>42586</c:v>
                </c:pt>
                <c:pt idx="114">
                  <c:v>42587</c:v>
                </c:pt>
                <c:pt idx="115">
                  <c:v>42588</c:v>
                </c:pt>
                <c:pt idx="116">
                  <c:v>42589</c:v>
                </c:pt>
                <c:pt idx="117">
                  <c:v>42590</c:v>
                </c:pt>
                <c:pt idx="118">
                  <c:v>42591</c:v>
                </c:pt>
                <c:pt idx="119">
                  <c:v>42592</c:v>
                </c:pt>
                <c:pt idx="120">
                  <c:v>42593</c:v>
                </c:pt>
                <c:pt idx="121">
                  <c:v>42594</c:v>
                </c:pt>
                <c:pt idx="122">
                  <c:v>42595</c:v>
                </c:pt>
                <c:pt idx="123">
                  <c:v>42596</c:v>
                </c:pt>
                <c:pt idx="124">
                  <c:v>42597</c:v>
                </c:pt>
                <c:pt idx="125">
                  <c:v>42598</c:v>
                </c:pt>
                <c:pt idx="126">
                  <c:v>42599</c:v>
                </c:pt>
                <c:pt idx="127">
                  <c:v>42600</c:v>
                </c:pt>
                <c:pt idx="128">
                  <c:v>42601</c:v>
                </c:pt>
                <c:pt idx="129">
                  <c:v>42602</c:v>
                </c:pt>
                <c:pt idx="130">
                  <c:v>42603</c:v>
                </c:pt>
                <c:pt idx="131">
                  <c:v>42604</c:v>
                </c:pt>
                <c:pt idx="132">
                  <c:v>42605</c:v>
                </c:pt>
                <c:pt idx="133">
                  <c:v>42606</c:v>
                </c:pt>
                <c:pt idx="134">
                  <c:v>42607</c:v>
                </c:pt>
                <c:pt idx="135">
                  <c:v>42608</c:v>
                </c:pt>
                <c:pt idx="136">
                  <c:v>42609</c:v>
                </c:pt>
                <c:pt idx="137">
                  <c:v>42610</c:v>
                </c:pt>
                <c:pt idx="138">
                  <c:v>42611</c:v>
                </c:pt>
                <c:pt idx="139">
                  <c:v>42612</c:v>
                </c:pt>
                <c:pt idx="140">
                  <c:v>42613</c:v>
                </c:pt>
                <c:pt idx="141">
                  <c:v>42614</c:v>
                </c:pt>
                <c:pt idx="142">
                  <c:v>42615</c:v>
                </c:pt>
                <c:pt idx="143">
                  <c:v>42616</c:v>
                </c:pt>
                <c:pt idx="144">
                  <c:v>42617</c:v>
                </c:pt>
                <c:pt idx="145">
                  <c:v>42618</c:v>
                </c:pt>
                <c:pt idx="146">
                  <c:v>42619</c:v>
                </c:pt>
                <c:pt idx="147">
                  <c:v>42620</c:v>
                </c:pt>
                <c:pt idx="148">
                  <c:v>42621</c:v>
                </c:pt>
                <c:pt idx="149">
                  <c:v>42622</c:v>
                </c:pt>
                <c:pt idx="150">
                  <c:v>42623</c:v>
                </c:pt>
                <c:pt idx="151">
                  <c:v>42624</c:v>
                </c:pt>
                <c:pt idx="152">
                  <c:v>42625</c:v>
                </c:pt>
                <c:pt idx="153">
                  <c:v>42626</c:v>
                </c:pt>
                <c:pt idx="154">
                  <c:v>42627</c:v>
                </c:pt>
                <c:pt idx="155">
                  <c:v>42628</c:v>
                </c:pt>
                <c:pt idx="156">
                  <c:v>42629</c:v>
                </c:pt>
                <c:pt idx="157">
                  <c:v>42630</c:v>
                </c:pt>
                <c:pt idx="158">
                  <c:v>42631</c:v>
                </c:pt>
                <c:pt idx="159">
                  <c:v>42632</c:v>
                </c:pt>
                <c:pt idx="160">
                  <c:v>42633</c:v>
                </c:pt>
                <c:pt idx="161">
                  <c:v>42634</c:v>
                </c:pt>
                <c:pt idx="162">
                  <c:v>42635</c:v>
                </c:pt>
                <c:pt idx="163">
                  <c:v>42636</c:v>
                </c:pt>
                <c:pt idx="164">
                  <c:v>42637</c:v>
                </c:pt>
                <c:pt idx="165">
                  <c:v>42638</c:v>
                </c:pt>
                <c:pt idx="166">
                  <c:v>42639</c:v>
                </c:pt>
                <c:pt idx="167">
                  <c:v>42640</c:v>
                </c:pt>
                <c:pt idx="168">
                  <c:v>42641</c:v>
                </c:pt>
                <c:pt idx="169">
                  <c:v>42642</c:v>
                </c:pt>
                <c:pt idx="170">
                  <c:v>42643</c:v>
                </c:pt>
                <c:pt idx="171">
                  <c:v>42644</c:v>
                </c:pt>
                <c:pt idx="172">
                  <c:v>42645</c:v>
                </c:pt>
                <c:pt idx="173">
                  <c:v>42646</c:v>
                </c:pt>
                <c:pt idx="174">
                  <c:v>42647</c:v>
                </c:pt>
                <c:pt idx="175">
                  <c:v>42648</c:v>
                </c:pt>
                <c:pt idx="176">
                  <c:v>42649</c:v>
                </c:pt>
                <c:pt idx="177">
                  <c:v>42650</c:v>
                </c:pt>
                <c:pt idx="178">
                  <c:v>42651</c:v>
                </c:pt>
                <c:pt idx="179">
                  <c:v>42652</c:v>
                </c:pt>
                <c:pt idx="180">
                  <c:v>42653</c:v>
                </c:pt>
                <c:pt idx="181">
                  <c:v>42654</c:v>
                </c:pt>
                <c:pt idx="182">
                  <c:v>42655</c:v>
                </c:pt>
                <c:pt idx="183">
                  <c:v>42656</c:v>
                </c:pt>
                <c:pt idx="184">
                  <c:v>42657</c:v>
                </c:pt>
                <c:pt idx="185">
                  <c:v>42658</c:v>
                </c:pt>
                <c:pt idx="186">
                  <c:v>42659</c:v>
                </c:pt>
                <c:pt idx="187">
                  <c:v>42660</c:v>
                </c:pt>
                <c:pt idx="188">
                  <c:v>42661</c:v>
                </c:pt>
                <c:pt idx="189">
                  <c:v>42662</c:v>
                </c:pt>
                <c:pt idx="190">
                  <c:v>42663</c:v>
                </c:pt>
                <c:pt idx="191">
                  <c:v>42664</c:v>
                </c:pt>
                <c:pt idx="192">
                  <c:v>42665</c:v>
                </c:pt>
                <c:pt idx="193">
                  <c:v>42666</c:v>
                </c:pt>
                <c:pt idx="194">
                  <c:v>42667</c:v>
                </c:pt>
                <c:pt idx="195">
                  <c:v>42668</c:v>
                </c:pt>
                <c:pt idx="196">
                  <c:v>42669</c:v>
                </c:pt>
                <c:pt idx="197">
                  <c:v>42670</c:v>
                </c:pt>
                <c:pt idx="198">
                  <c:v>42671</c:v>
                </c:pt>
                <c:pt idx="199">
                  <c:v>42672</c:v>
                </c:pt>
                <c:pt idx="200">
                  <c:v>42673</c:v>
                </c:pt>
                <c:pt idx="201">
                  <c:v>42674</c:v>
                </c:pt>
                <c:pt idx="202">
                  <c:v>42675</c:v>
                </c:pt>
                <c:pt idx="203">
                  <c:v>42676</c:v>
                </c:pt>
                <c:pt idx="204">
                  <c:v>42677</c:v>
                </c:pt>
                <c:pt idx="205">
                  <c:v>42678</c:v>
                </c:pt>
                <c:pt idx="206">
                  <c:v>42679</c:v>
                </c:pt>
                <c:pt idx="207">
                  <c:v>42680</c:v>
                </c:pt>
                <c:pt idx="208">
                  <c:v>42681</c:v>
                </c:pt>
                <c:pt idx="209">
                  <c:v>42682</c:v>
                </c:pt>
                <c:pt idx="210">
                  <c:v>42683</c:v>
                </c:pt>
                <c:pt idx="211">
                  <c:v>42684</c:v>
                </c:pt>
                <c:pt idx="212">
                  <c:v>42685</c:v>
                </c:pt>
                <c:pt idx="213">
                  <c:v>42686</c:v>
                </c:pt>
                <c:pt idx="214">
                  <c:v>42687</c:v>
                </c:pt>
                <c:pt idx="215">
                  <c:v>42688</c:v>
                </c:pt>
                <c:pt idx="216">
                  <c:v>42689</c:v>
                </c:pt>
                <c:pt idx="217">
                  <c:v>42690</c:v>
                </c:pt>
                <c:pt idx="218">
                  <c:v>42691</c:v>
                </c:pt>
                <c:pt idx="219">
                  <c:v>42692</c:v>
                </c:pt>
                <c:pt idx="220">
                  <c:v>42693</c:v>
                </c:pt>
                <c:pt idx="221">
                  <c:v>42694</c:v>
                </c:pt>
                <c:pt idx="222">
                  <c:v>42695</c:v>
                </c:pt>
                <c:pt idx="223">
                  <c:v>42696</c:v>
                </c:pt>
                <c:pt idx="224">
                  <c:v>42697</c:v>
                </c:pt>
                <c:pt idx="225">
                  <c:v>42698</c:v>
                </c:pt>
                <c:pt idx="226">
                  <c:v>42699</c:v>
                </c:pt>
                <c:pt idx="227">
                  <c:v>42700</c:v>
                </c:pt>
                <c:pt idx="228">
                  <c:v>42701</c:v>
                </c:pt>
                <c:pt idx="229">
                  <c:v>42702</c:v>
                </c:pt>
                <c:pt idx="230">
                  <c:v>42703</c:v>
                </c:pt>
                <c:pt idx="231">
                  <c:v>42704</c:v>
                </c:pt>
                <c:pt idx="232">
                  <c:v>42705</c:v>
                </c:pt>
                <c:pt idx="233">
                  <c:v>42706</c:v>
                </c:pt>
                <c:pt idx="234">
                  <c:v>42707</c:v>
                </c:pt>
                <c:pt idx="235">
                  <c:v>42708</c:v>
                </c:pt>
                <c:pt idx="236">
                  <c:v>42709</c:v>
                </c:pt>
                <c:pt idx="237">
                  <c:v>42710</c:v>
                </c:pt>
                <c:pt idx="238">
                  <c:v>42711</c:v>
                </c:pt>
                <c:pt idx="239">
                  <c:v>42712</c:v>
                </c:pt>
                <c:pt idx="240">
                  <c:v>42713</c:v>
                </c:pt>
                <c:pt idx="241">
                  <c:v>42714</c:v>
                </c:pt>
                <c:pt idx="242">
                  <c:v>42715</c:v>
                </c:pt>
                <c:pt idx="243">
                  <c:v>42716</c:v>
                </c:pt>
                <c:pt idx="244">
                  <c:v>42717</c:v>
                </c:pt>
                <c:pt idx="245">
                  <c:v>42718</c:v>
                </c:pt>
                <c:pt idx="246">
                  <c:v>42719</c:v>
                </c:pt>
                <c:pt idx="247">
                  <c:v>42720</c:v>
                </c:pt>
                <c:pt idx="248">
                  <c:v>42721</c:v>
                </c:pt>
                <c:pt idx="249">
                  <c:v>42722</c:v>
                </c:pt>
                <c:pt idx="250">
                  <c:v>42723</c:v>
                </c:pt>
                <c:pt idx="251">
                  <c:v>42724</c:v>
                </c:pt>
                <c:pt idx="252">
                  <c:v>42725</c:v>
                </c:pt>
                <c:pt idx="253">
                  <c:v>42726</c:v>
                </c:pt>
                <c:pt idx="254">
                  <c:v>42727</c:v>
                </c:pt>
                <c:pt idx="255">
                  <c:v>42728</c:v>
                </c:pt>
                <c:pt idx="256">
                  <c:v>42729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42735</c:v>
                </c:pt>
                <c:pt idx="263">
                  <c:v>42736</c:v>
                </c:pt>
                <c:pt idx="264">
                  <c:v>42737</c:v>
                </c:pt>
                <c:pt idx="265">
                  <c:v>42738</c:v>
                </c:pt>
                <c:pt idx="266">
                  <c:v>42739</c:v>
                </c:pt>
                <c:pt idx="267">
                  <c:v>42740</c:v>
                </c:pt>
                <c:pt idx="268">
                  <c:v>42741</c:v>
                </c:pt>
                <c:pt idx="269">
                  <c:v>42742</c:v>
                </c:pt>
                <c:pt idx="270">
                  <c:v>42743</c:v>
                </c:pt>
                <c:pt idx="271">
                  <c:v>42744</c:v>
                </c:pt>
                <c:pt idx="272">
                  <c:v>42745</c:v>
                </c:pt>
                <c:pt idx="273">
                  <c:v>42746</c:v>
                </c:pt>
                <c:pt idx="274">
                  <c:v>42747</c:v>
                </c:pt>
                <c:pt idx="275">
                  <c:v>42748</c:v>
                </c:pt>
                <c:pt idx="276">
                  <c:v>42749</c:v>
                </c:pt>
                <c:pt idx="277">
                  <c:v>42750</c:v>
                </c:pt>
                <c:pt idx="278">
                  <c:v>42751</c:v>
                </c:pt>
                <c:pt idx="279">
                  <c:v>42752</c:v>
                </c:pt>
                <c:pt idx="280">
                  <c:v>42753</c:v>
                </c:pt>
                <c:pt idx="281">
                  <c:v>42754</c:v>
                </c:pt>
                <c:pt idx="282">
                  <c:v>42755</c:v>
                </c:pt>
                <c:pt idx="283">
                  <c:v>42756</c:v>
                </c:pt>
                <c:pt idx="284">
                  <c:v>42757</c:v>
                </c:pt>
                <c:pt idx="285">
                  <c:v>42758</c:v>
                </c:pt>
                <c:pt idx="286">
                  <c:v>42759</c:v>
                </c:pt>
                <c:pt idx="287">
                  <c:v>42760</c:v>
                </c:pt>
                <c:pt idx="288">
                  <c:v>42761</c:v>
                </c:pt>
                <c:pt idx="289">
                  <c:v>42762</c:v>
                </c:pt>
                <c:pt idx="290">
                  <c:v>42763</c:v>
                </c:pt>
                <c:pt idx="291">
                  <c:v>42764</c:v>
                </c:pt>
                <c:pt idx="292">
                  <c:v>42765</c:v>
                </c:pt>
                <c:pt idx="293">
                  <c:v>42766</c:v>
                </c:pt>
                <c:pt idx="294">
                  <c:v>42767</c:v>
                </c:pt>
                <c:pt idx="295">
                  <c:v>42768</c:v>
                </c:pt>
                <c:pt idx="296">
                  <c:v>42769</c:v>
                </c:pt>
                <c:pt idx="297">
                  <c:v>42770</c:v>
                </c:pt>
                <c:pt idx="298">
                  <c:v>42771</c:v>
                </c:pt>
                <c:pt idx="299">
                  <c:v>42772</c:v>
                </c:pt>
                <c:pt idx="300">
                  <c:v>42773</c:v>
                </c:pt>
                <c:pt idx="301">
                  <c:v>42774</c:v>
                </c:pt>
                <c:pt idx="302">
                  <c:v>42775</c:v>
                </c:pt>
                <c:pt idx="303">
                  <c:v>42776</c:v>
                </c:pt>
                <c:pt idx="304">
                  <c:v>42777</c:v>
                </c:pt>
                <c:pt idx="305">
                  <c:v>42778</c:v>
                </c:pt>
                <c:pt idx="306">
                  <c:v>42779</c:v>
                </c:pt>
                <c:pt idx="307">
                  <c:v>42780</c:v>
                </c:pt>
                <c:pt idx="308">
                  <c:v>42781</c:v>
                </c:pt>
                <c:pt idx="309">
                  <c:v>42782</c:v>
                </c:pt>
                <c:pt idx="310">
                  <c:v>42783</c:v>
                </c:pt>
                <c:pt idx="311">
                  <c:v>42784</c:v>
                </c:pt>
                <c:pt idx="312">
                  <c:v>42785</c:v>
                </c:pt>
                <c:pt idx="313">
                  <c:v>42786</c:v>
                </c:pt>
                <c:pt idx="314">
                  <c:v>42787</c:v>
                </c:pt>
                <c:pt idx="315">
                  <c:v>42788</c:v>
                </c:pt>
                <c:pt idx="316">
                  <c:v>42789</c:v>
                </c:pt>
                <c:pt idx="317">
                  <c:v>42790</c:v>
                </c:pt>
                <c:pt idx="318">
                  <c:v>42791</c:v>
                </c:pt>
                <c:pt idx="319">
                  <c:v>42792</c:v>
                </c:pt>
                <c:pt idx="320">
                  <c:v>42793</c:v>
                </c:pt>
                <c:pt idx="321">
                  <c:v>42794</c:v>
                </c:pt>
                <c:pt idx="322">
                  <c:v>42795</c:v>
                </c:pt>
                <c:pt idx="323">
                  <c:v>42796</c:v>
                </c:pt>
                <c:pt idx="324">
                  <c:v>42797</c:v>
                </c:pt>
                <c:pt idx="325">
                  <c:v>42798</c:v>
                </c:pt>
                <c:pt idx="326">
                  <c:v>42799</c:v>
                </c:pt>
                <c:pt idx="327">
                  <c:v>42800</c:v>
                </c:pt>
                <c:pt idx="328">
                  <c:v>42801</c:v>
                </c:pt>
                <c:pt idx="329">
                  <c:v>42802</c:v>
                </c:pt>
                <c:pt idx="330">
                  <c:v>42803</c:v>
                </c:pt>
                <c:pt idx="331">
                  <c:v>42804</c:v>
                </c:pt>
                <c:pt idx="332">
                  <c:v>42805</c:v>
                </c:pt>
                <c:pt idx="333">
                  <c:v>42806</c:v>
                </c:pt>
                <c:pt idx="334">
                  <c:v>42807</c:v>
                </c:pt>
                <c:pt idx="335">
                  <c:v>42808</c:v>
                </c:pt>
                <c:pt idx="336">
                  <c:v>42809</c:v>
                </c:pt>
                <c:pt idx="337">
                  <c:v>42810</c:v>
                </c:pt>
                <c:pt idx="338">
                  <c:v>42811</c:v>
                </c:pt>
                <c:pt idx="339">
                  <c:v>42812</c:v>
                </c:pt>
                <c:pt idx="340">
                  <c:v>42813</c:v>
                </c:pt>
                <c:pt idx="341">
                  <c:v>42814</c:v>
                </c:pt>
                <c:pt idx="342">
                  <c:v>42815</c:v>
                </c:pt>
                <c:pt idx="343">
                  <c:v>42816</c:v>
                </c:pt>
                <c:pt idx="344">
                  <c:v>42817</c:v>
                </c:pt>
                <c:pt idx="345">
                  <c:v>42818</c:v>
                </c:pt>
                <c:pt idx="346">
                  <c:v>42819</c:v>
                </c:pt>
                <c:pt idx="347">
                  <c:v>42820</c:v>
                </c:pt>
                <c:pt idx="348">
                  <c:v>42821</c:v>
                </c:pt>
                <c:pt idx="349">
                  <c:v>42822</c:v>
                </c:pt>
                <c:pt idx="350">
                  <c:v>42823</c:v>
                </c:pt>
                <c:pt idx="351">
                  <c:v>42824</c:v>
                </c:pt>
                <c:pt idx="352">
                  <c:v>42825</c:v>
                </c:pt>
                <c:pt idx="353">
                  <c:v>42826</c:v>
                </c:pt>
                <c:pt idx="354">
                  <c:v>42827</c:v>
                </c:pt>
                <c:pt idx="355">
                  <c:v>42828</c:v>
                </c:pt>
                <c:pt idx="356">
                  <c:v>42829</c:v>
                </c:pt>
                <c:pt idx="357">
                  <c:v>42830</c:v>
                </c:pt>
                <c:pt idx="358">
                  <c:v>42831</c:v>
                </c:pt>
                <c:pt idx="359">
                  <c:v>42832</c:v>
                </c:pt>
                <c:pt idx="360">
                  <c:v>42833</c:v>
                </c:pt>
                <c:pt idx="361">
                  <c:v>42834</c:v>
                </c:pt>
                <c:pt idx="362">
                  <c:v>42835</c:v>
                </c:pt>
                <c:pt idx="363">
                  <c:v>42836</c:v>
                </c:pt>
                <c:pt idx="364">
                  <c:v>42837</c:v>
                </c:pt>
                <c:pt idx="365">
                  <c:v>42838</c:v>
                </c:pt>
                <c:pt idx="366">
                  <c:v>42839</c:v>
                </c:pt>
                <c:pt idx="367">
                  <c:v>42840</c:v>
                </c:pt>
                <c:pt idx="368">
                  <c:v>42841</c:v>
                </c:pt>
                <c:pt idx="369">
                  <c:v>42842</c:v>
                </c:pt>
                <c:pt idx="370">
                  <c:v>42843</c:v>
                </c:pt>
                <c:pt idx="371">
                  <c:v>42844</c:v>
                </c:pt>
                <c:pt idx="372">
                  <c:v>42845</c:v>
                </c:pt>
                <c:pt idx="373">
                  <c:v>42846</c:v>
                </c:pt>
                <c:pt idx="374">
                  <c:v>42847</c:v>
                </c:pt>
                <c:pt idx="375">
                  <c:v>42848</c:v>
                </c:pt>
                <c:pt idx="376">
                  <c:v>42849</c:v>
                </c:pt>
                <c:pt idx="377">
                  <c:v>42850</c:v>
                </c:pt>
                <c:pt idx="378">
                  <c:v>42851</c:v>
                </c:pt>
                <c:pt idx="379">
                  <c:v>42852</c:v>
                </c:pt>
                <c:pt idx="380">
                  <c:v>42853</c:v>
                </c:pt>
                <c:pt idx="381">
                  <c:v>42854</c:v>
                </c:pt>
                <c:pt idx="382">
                  <c:v>42855</c:v>
                </c:pt>
                <c:pt idx="383">
                  <c:v>42856</c:v>
                </c:pt>
                <c:pt idx="384">
                  <c:v>42857</c:v>
                </c:pt>
                <c:pt idx="385">
                  <c:v>42858</c:v>
                </c:pt>
                <c:pt idx="386">
                  <c:v>42859</c:v>
                </c:pt>
                <c:pt idx="387">
                  <c:v>42860</c:v>
                </c:pt>
                <c:pt idx="388">
                  <c:v>42861</c:v>
                </c:pt>
                <c:pt idx="389">
                  <c:v>42862</c:v>
                </c:pt>
                <c:pt idx="390">
                  <c:v>42863</c:v>
                </c:pt>
                <c:pt idx="391">
                  <c:v>42864</c:v>
                </c:pt>
                <c:pt idx="392">
                  <c:v>42865</c:v>
                </c:pt>
                <c:pt idx="393">
                  <c:v>42866</c:v>
                </c:pt>
                <c:pt idx="394">
                  <c:v>42867</c:v>
                </c:pt>
                <c:pt idx="395">
                  <c:v>42868</c:v>
                </c:pt>
                <c:pt idx="396">
                  <c:v>42869</c:v>
                </c:pt>
                <c:pt idx="397">
                  <c:v>42870</c:v>
                </c:pt>
                <c:pt idx="398">
                  <c:v>42871</c:v>
                </c:pt>
                <c:pt idx="399">
                  <c:v>42872</c:v>
                </c:pt>
                <c:pt idx="400">
                  <c:v>42873</c:v>
                </c:pt>
                <c:pt idx="401">
                  <c:v>42874</c:v>
                </c:pt>
                <c:pt idx="402">
                  <c:v>42875</c:v>
                </c:pt>
                <c:pt idx="403">
                  <c:v>42876</c:v>
                </c:pt>
                <c:pt idx="404">
                  <c:v>42877</c:v>
                </c:pt>
                <c:pt idx="405">
                  <c:v>42878</c:v>
                </c:pt>
                <c:pt idx="406">
                  <c:v>42879</c:v>
                </c:pt>
                <c:pt idx="407">
                  <c:v>42880</c:v>
                </c:pt>
                <c:pt idx="408">
                  <c:v>42881</c:v>
                </c:pt>
                <c:pt idx="409">
                  <c:v>42882</c:v>
                </c:pt>
                <c:pt idx="410">
                  <c:v>42883</c:v>
                </c:pt>
                <c:pt idx="411">
                  <c:v>42884</c:v>
                </c:pt>
                <c:pt idx="412">
                  <c:v>42885</c:v>
                </c:pt>
                <c:pt idx="413">
                  <c:v>42886</c:v>
                </c:pt>
                <c:pt idx="414">
                  <c:v>42887</c:v>
                </c:pt>
                <c:pt idx="415">
                  <c:v>42888</c:v>
                </c:pt>
                <c:pt idx="416">
                  <c:v>42889</c:v>
                </c:pt>
                <c:pt idx="417">
                  <c:v>42890</c:v>
                </c:pt>
                <c:pt idx="418">
                  <c:v>42891</c:v>
                </c:pt>
                <c:pt idx="419">
                  <c:v>42892</c:v>
                </c:pt>
                <c:pt idx="420">
                  <c:v>42893</c:v>
                </c:pt>
                <c:pt idx="421">
                  <c:v>42894</c:v>
                </c:pt>
                <c:pt idx="422">
                  <c:v>42895</c:v>
                </c:pt>
                <c:pt idx="423">
                  <c:v>42896</c:v>
                </c:pt>
                <c:pt idx="424">
                  <c:v>42897</c:v>
                </c:pt>
                <c:pt idx="425">
                  <c:v>42898</c:v>
                </c:pt>
                <c:pt idx="426">
                  <c:v>42899</c:v>
                </c:pt>
                <c:pt idx="427">
                  <c:v>42900</c:v>
                </c:pt>
                <c:pt idx="428">
                  <c:v>42901</c:v>
                </c:pt>
                <c:pt idx="429">
                  <c:v>42902</c:v>
                </c:pt>
                <c:pt idx="430">
                  <c:v>42903</c:v>
                </c:pt>
                <c:pt idx="431">
                  <c:v>42904</c:v>
                </c:pt>
                <c:pt idx="432">
                  <c:v>42905</c:v>
                </c:pt>
                <c:pt idx="433">
                  <c:v>42906</c:v>
                </c:pt>
                <c:pt idx="434">
                  <c:v>42907</c:v>
                </c:pt>
                <c:pt idx="435">
                  <c:v>42908</c:v>
                </c:pt>
                <c:pt idx="436">
                  <c:v>42909</c:v>
                </c:pt>
                <c:pt idx="437">
                  <c:v>42910</c:v>
                </c:pt>
                <c:pt idx="438">
                  <c:v>42911</c:v>
                </c:pt>
                <c:pt idx="439">
                  <c:v>42912</c:v>
                </c:pt>
                <c:pt idx="440">
                  <c:v>42913</c:v>
                </c:pt>
                <c:pt idx="441">
                  <c:v>42914</c:v>
                </c:pt>
                <c:pt idx="442">
                  <c:v>42915</c:v>
                </c:pt>
                <c:pt idx="443">
                  <c:v>42916</c:v>
                </c:pt>
                <c:pt idx="444">
                  <c:v>42917</c:v>
                </c:pt>
                <c:pt idx="445">
                  <c:v>42918</c:v>
                </c:pt>
                <c:pt idx="446">
                  <c:v>42919</c:v>
                </c:pt>
                <c:pt idx="447">
                  <c:v>42920</c:v>
                </c:pt>
                <c:pt idx="448">
                  <c:v>42921</c:v>
                </c:pt>
                <c:pt idx="449">
                  <c:v>42922</c:v>
                </c:pt>
                <c:pt idx="450">
                  <c:v>42923</c:v>
                </c:pt>
                <c:pt idx="451">
                  <c:v>42924</c:v>
                </c:pt>
                <c:pt idx="452">
                  <c:v>42925</c:v>
                </c:pt>
                <c:pt idx="453">
                  <c:v>42926</c:v>
                </c:pt>
                <c:pt idx="454">
                  <c:v>42927</c:v>
                </c:pt>
                <c:pt idx="455">
                  <c:v>42928</c:v>
                </c:pt>
                <c:pt idx="456">
                  <c:v>42929</c:v>
                </c:pt>
                <c:pt idx="457">
                  <c:v>42930</c:v>
                </c:pt>
                <c:pt idx="458">
                  <c:v>42931</c:v>
                </c:pt>
                <c:pt idx="459">
                  <c:v>42932</c:v>
                </c:pt>
                <c:pt idx="460">
                  <c:v>42933</c:v>
                </c:pt>
                <c:pt idx="461">
                  <c:v>42934</c:v>
                </c:pt>
                <c:pt idx="462">
                  <c:v>42935</c:v>
                </c:pt>
                <c:pt idx="463">
                  <c:v>42936</c:v>
                </c:pt>
                <c:pt idx="464">
                  <c:v>42937</c:v>
                </c:pt>
                <c:pt idx="465">
                  <c:v>42938</c:v>
                </c:pt>
                <c:pt idx="466">
                  <c:v>42939</c:v>
                </c:pt>
                <c:pt idx="467">
                  <c:v>42940</c:v>
                </c:pt>
                <c:pt idx="468">
                  <c:v>42941</c:v>
                </c:pt>
                <c:pt idx="469">
                  <c:v>42942</c:v>
                </c:pt>
                <c:pt idx="470">
                  <c:v>42943</c:v>
                </c:pt>
                <c:pt idx="471">
                  <c:v>42944</c:v>
                </c:pt>
                <c:pt idx="472">
                  <c:v>42945</c:v>
                </c:pt>
                <c:pt idx="473">
                  <c:v>42946</c:v>
                </c:pt>
                <c:pt idx="474">
                  <c:v>42947</c:v>
                </c:pt>
                <c:pt idx="475">
                  <c:v>42948</c:v>
                </c:pt>
                <c:pt idx="476">
                  <c:v>42949</c:v>
                </c:pt>
                <c:pt idx="477">
                  <c:v>42950</c:v>
                </c:pt>
                <c:pt idx="478">
                  <c:v>42951</c:v>
                </c:pt>
                <c:pt idx="479">
                  <c:v>42952</c:v>
                </c:pt>
                <c:pt idx="480">
                  <c:v>42953</c:v>
                </c:pt>
                <c:pt idx="481">
                  <c:v>42954</c:v>
                </c:pt>
                <c:pt idx="482">
                  <c:v>42955</c:v>
                </c:pt>
                <c:pt idx="483">
                  <c:v>42956</c:v>
                </c:pt>
                <c:pt idx="484">
                  <c:v>42957</c:v>
                </c:pt>
                <c:pt idx="485">
                  <c:v>42958</c:v>
                </c:pt>
                <c:pt idx="486">
                  <c:v>42959</c:v>
                </c:pt>
                <c:pt idx="487">
                  <c:v>42960</c:v>
                </c:pt>
                <c:pt idx="488">
                  <c:v>42961</c:v>
                </c:pt>
                <c:pt idx="489">
                  <c:v>42962</c:v>
                </c:pt>
                <c:pt idx="490">
                  <c:v>42963</c:v>
                </c:pt>
                <c:pt idx="491">
                  <c:v>42964</c:v>
                </c:pt>
                <c:pt idx="492">
                  <c:v>42965</c:v>
                </c:pt>
                <c:pt idx="493">
                  <c:v>42966</c:v>
                </c:pt>
                <c:pt idx="494">
                  <c:v>42967</c:v>
                </c:pt>
                <c:pt idx="495">
                  <c:v>42968</c:v>
                </c:pt>
                <c:pt idx="496">
                  <c:v>42969</c:v>
                </c:pt>
                <c:pt idx="497">
                  <c:v>42970</c:v>
                </c:pt>
                <c:pt idx="498">
                  <c:v>42971</c:v>
                </c:pt>
                <c:pt idx="499">
                  <c:v>42972</c:v>
                </c:pt>
              </c:numCache>
            </c:numRef>
          </c:cat>
          <c:val>
            <c:numRef>
              <c:f>'איור 6 נתונים'!$D$3:$D$3999</c:f>
              <c:numCache>
                <c:formatCode>#,##0.00</c:formatCode>
                <c:ptCount val="3997"/>
                <c:pt idx="0">
                  <c:v>84.925941750800007</c:v>
                </c:pt>
                <c:pt idx="1">
                  <c:v>85.080698948199995</c:v>
                </c:pt>
                <c:pt idx="2">
                  <c:v>85.047435525699996</c:v>
                </c:pt>
                <c:pt idx="3">
                  <c:v>85.047435525699996</c:v>
                </c:pt>
                <c:pt idx="4">
                  <c:v>85.047435525699996</c:v>
                </c:pt>
                <c:pt idx="5">
                  <c:v>84.815182034000003</c:v>
                </c:pt>
                <c:pt idx="6">
                  <c:v>84.876323885900007</c:v>
                </c:pt>
                <c:pt idx="7">
                  <c:v>84.9098512586</c:v>
                </c:pt>
                <c:pt idx="8">
                  <c:v>84.888001198799998</c:v>
                </c:pt>
                <c:pt idx="9">
                  <c:v>84.888001198799998</c:v>
                </c:pt>
                <c:pt idx="10">
                  <c:v>84.888001198799998</c:v>
                </c:pt>
                <c:pt idx="11">
                  <c:v>84.888001198799998</c:v>
                </c:pt>
                <c:pt idx="12">
                  <c:v>84.781551851200007</c:v>
                </c:pt>
                <c:pt idx="13">
                  <c:v>84.707594983700005</c:v>
                </c:pt>
                <c:pt idx="14">
                  <c:v>84.9521408417</c:v>
                </c:pt>
                <c:pt idx="15">
                  <c:v>85.005134251499996</c:v>
                </c:pt>
                <c:pt idx="16">
                  <c:v>85.005134251499996</c:v>
                </c:pt>
                <c:pt idx="17">
                  <c:v>85.005134251499996</c:v>
                </c:pt>
                <c:pt idx="18">
                  <c:v>85.005134251499996</c:v>
                </c:pt>
                <c:pt idx="19">
                  <c:v>85.085949934400006</c:v>
                </c:pt>
                <c:pt idx="20">
                  <c:v>85.237676068100001</c:v>
                </c:pt>
                <c:pt idx="21">
                  <c:v>85.331173417399995</c:v>
                </c:pt>
                <c:pt idx="22">
                  <c:v>85.217090580700003</c:v>
                </c:pt>
                <c:pt idx="23">
                  <c:v>85.292451609799997</c:v>
                </c:pt>
                <c:pt idx="24">
                  <c:v>85.292451609799997</c:v>
                </c:pt>
                <c:pt idx="25">
                  <c:v>85.292451609799997</c:v>
                </c:pt>
                <c:pt idx="26">
                  <c:v>85.011989931200006</c:v>
                </c:pt>
                <c:pt idx="27">
                  <c:v>84.960026565099994</c:v>
                </c:pt>
                <c:pt idx="28">
                  <c:v>84.743937842299999</c:v>
                </c:pt>
                <c:pt idx="29">
                  <c:v>84.743937842299999</c:v>
                </c:pt>
                <c:pt idx="30">
                  <c:v>84.6676671102</c:v>
                </c:pt>
                <c:pt idx="31">
                  <c:v>84.6676671102</c:v>
                </c:pt>
                <c:pt idx="32">
                  <c:v>84.6676671102</c:v>
                </c:pt>
                <c:pt idx="33">
                  <c:v>85.437929068700001</c:v>
                </c:pt>
                <c:pt idx="34">
                  <c:v>85.552632445499995</c:v>
                </c:pt>
                <c:pt idx="35">
                  <c:v>85.8168471993</c:v>
                </c:pt>
                <c:pt idx="36">
                  <c:v>86.011217399399996</c:v>
                </c:pt>
                <c:pt idx="37">
                  <c:v>86.318817179500002</c:v>
                </c:pt>
                <c:pt idx="38">
                  <c:v>86.318817179500002</c:v>
                </c:pt>
                <c:pt idx="39">
                  <c:v>86.318817179500002</c:v>
                </c:pt>
                <c:pt idx="40">
                  <c:v>86.464507561900007</c:v>
                </c:pt>
                <c:pt idx="41">
                  <c:v>86.054646484499997</c:v>
                </c:pt>
                <c:pt idx="42">
                  <c:v>85.912305028700004</c:v>
                </c:pt>
                <c:pt idx="43">
                  <c:v>85.690027867500007</c:v>
                </c:pt>
                <c:pt idx="44">
                  <c:v>85.836442306600006</c:v>
                </c:pt>
                <c:pt idx="45">
                  <c:v>85.836442306600006</c:v>
                </c:pt>
                <c:pt idx="46">
                  <c:v>85.836442306600006</c:v>
                </c:pt>
                <c:pt idx="47">
                  <c:v>85.836442306600006</c:v>
                </c:pt>
                <c:pt idx="48">
                  <c:v>85.743942928199999</c:v>
                </c:pt>
                <c:pt idx="49">
                  <c:v>85.739632828400005</c:v>
                </c:pt>
                <c:pt idx="50">
                  <c:v>85.842099957299993</c:v>
                </c:pt>
                <c:pt idx="51">
                  <c:v>86.148846311400007</c:v>
                </c:pt>
                <c:pt idx="52">
                  <c:v>86.148846311400007</c:v>
                </c:pt>
                <c:pt idx="53">
                  <c:v>86.148846311400007</c:v>
                </c:pt>
                <c:pt idx="54">
                  <c:v>86.001561586899996</c:v>
                </c:pt>
                <c:pt idx="55">
                  <c:v>85.848599330499994</c:v>
                </c:pt>
                <c:pt idx="56">
                  <c:v>86.224132530899993</c:v>
                </c:pt>
                <c:pt idx="57">
                  <c:v>86.576667719100001</c:v>
                </c:pt>
                <c:pt idx="58">
                  <c:v>86.450852598300003</c:v>
                </c:pt>
                <c:pt idx="59">
                  <c:v>86.450852598300003</c:v>
                </c:pt>
                <c:pt idx="60">
                  <c:v>86.450852598300003</c:v>
                </c:pt>
                <c:pt idx="61">
                  <c:v>86.742335217000004</c:v>
                </c:pt>
                <c:pt idx="62">
                  <c:v>86.2956362794</c:v>
                </c:pt>
                <c:pt idx="63">
                  <c:v>86.618863246700002</c:v>
                </c:pt>
                <c:pt idx="64">
                  <c:v>86.386485403899997</c:v>
                </c:pt>
                <c:pt idx="65">
                  <c:v>86.403859961199998</c:v>
                </c:pt>
                <c:pt idx="66">
                  <c:v>86.403859961199998</c:v>
                </c:pt>
                <c:pt idx="67">
                  <c:v>86.403859961199998</c:v>
                </c:pt>
                <c:pt idx="68">
                  <c:v>86.6480742265</c:v>
                </c:pt>
                <c:pt idx="69">
                  <c:v>86.881970300800006</c:v>
                </c:pt>
                <c:pt idx="70">
                  <c:v>86.628880163100007</c:v>
                </c:pt>
                <c:pt idx="71">
                  <c:v>86.367441296400003</c:v>
                </c:pt>
                <c:pt idx="72">
                  <c:v>86.416113531299999</c:v>
                </c:pt>
                <c:pt idx="73">
                  <c:v>86.416113531299999</c:v>
                </c:pt>
                <c:pt idx="74">
                  <c:v>86.416113531299999</c:v>
                </c:pt>
                <c:pt idx="75">
                  <c:v>86.230484858899999</c:v>
                </c:pt>
                <c:pt idx="76">
                  <c:v>86.055965450599999</c:v>
                </c:pt>
                <c:pt idx="77">
                  <c:v>85.7569748871</c:v>
                </c:pt>
                <c:pt idx="78">
                  <c:v>85.667099419300001</c:v>
                </c:pt>
                <c:pt idx="79">
                  <c:v>85.597104924899995</c:v>
                </c:pt>
                <c:pt idx="80">
                  <c:v>85.597104924899995</c:v>
                </c:pt>
                <c:pt idx="81">
                  <c:v>85.597104924899995</c:v>
                </c:pt>
                <c:pt idx="82">
                  <c:v>85.881652220800007</c:v>
                </c:pt>
                <c:pt idx="83">
                  <c:v>85.9856579458</c:v>
                </c:pt>
                <c:pt idx="84">
                  <c:v>86.1993137316</c:v>
                </c:pt>
                <c:pt idx="85">
                  <c:v>86.026914372199997</c:v>
                </c:pt>
                <c:pt idx="86">
                  <c:v>86.019578639000002</c:v>
                </c:pt>
                <c:pt idx="87">
                  <c:v>86.019578639000002</c:v>
                </c:pt>
                <c:pt idx="88">
                  <c:v>86.019578639000002</c:v>
                </c:pt>
                <c:pt idx="89">
                  <c:v>86.047899491899997</c:v>
                </c:pt>
                <c:pt idx="90">
                  <c:v>86.104884688699997</c:v>
                </c:pt>
                <c:pt idx="91">
                  <c:v>85.961006168899999</c:v>
                </c:pt>
                <c:pt idx="92">
                  <c:v>85.692636464900005</c:v>
                </c:pt>
                <c:pt idx="93">
                  <c:v>85.682366322199996</c:v>
                </c:pt>
                <c:pt idx="94">
                  <c:v>85.682366322199996</c:v>
                </c:pt>
                <c:pt idx="95">
                  <c:v>85.682366322199996</c:v>
                </c:pt>
                <c:pt idx="96">
                  <c:v>85.591842436099995</c:v>
                </c:pt>
                <c:pt idx="97">
                  <c:v>85.466928194399998</c:v>
                </c:pt>
                <c:pt idx="98">
                  <c:v>85.332623342100007</c:v>
                </c:pt>
                <c:pt idx="99">
                  <c:v>85.238793420700006</c:v>
                </c:pt>
                <c:pt idx="100">
                  <c:v>84.910791272200001</c:v>
                </c:pt>
                <c:pt idx="101">
                  <c:v>84.910791272200001</c:v>
                </c:pt>
                <c:pt idx="102">
                  <c:v>84.910791272200001</c:v>
                </c:pt>
                <c:pt idx="103">
                  <c:v>84.901976436599995</c:v>
                </c:pt>
                <c:pt idx="104">
                  <c:v>84.873605464400001</c:v>
                </c:pt>
                <c:pt idx="105">
                  <c:v>84.730862439600003</c:v>
                </c:pt>
                <c:pt idx="106">
                  <c:v>84.812590920900007</c:v>
                </c:pt>
                <c:pt idx="107">
                  <c:v>84.821668894799998</c:v>
                </c:pt>
                <c:pt idx="108">
                  <c:v>84.821668894799998</c:v>
                </c:pt>
                <c:pt idx="109">
                  <c:v>84.821668894799998</c:v>
                </c:pt>
                <c:pt idx="110">
                  <c:v>84.715101867300007</c:v>
                </c:pt>
                <c:pt idx="111">
                  <c:v>84.985844079200007</c:v>
                </c:pt>
                <c:pt idx="112">
                  <c:v>85.181569638699997</c:v>
                </c:pt>
                <c:pt idx="113">
                  <c:v>85.019408293300003</c:v>
                </c:pt>
                <c:pt idx="114">
                  <c:v>84.995732422200007</c:v>
                </c:pt>
                <c:pt idx="115">
                  <c:v>84.995732422200007</c:v>
                </c:pt>
                <c:pt idx="116">
                  <c:v>84.995732422200007</c:v>
                </c:pt>
                <c:pt idx="117">
                  <c:v>85.065537604200003</c:v>
                </c:pt>
                <c:pt idx="118">
                  <c:v>84.867138346299996</c:v>
                </c:pt>
                <c:pt idx="119">
                  <c:v>85.106851233100002</c:v>
                </c:pt>
                <c:pt idx="120">
                  <c:v>84.942740977200003</c:v>
                </c:pt>
                <c:pt idx="121">
                  <c:v>84.936448775299993</c:v>
                </c:pt>
                <c:pt idx="122">
                  <c:v>84.936448775299993</c:v>
                </c:pt>
                <c:pt idx="123">
                  <c:v>84.936448775299993</c:v>
                </c:pt>
                <c:pt idx="124">
                  <c:v>84.912435937500007</c:v>
                </c:pt>
                <c:pt idx="125">
                  <c:v>84.574143023800005</c:v>
                </c:pt>
                <c:pt idx="126">
                  <c:v>84.795032045300005</c:v>
                </c:pt>
                <c:pt idx="127">
                  <c:v>84.721368332200001</c:v>
                </c:pt>
                <c:pt idx="128">
                  <c:v>84.515620151799993</c:v>
                </c:pt>
                <c:pt idx="129">
                  <c:v>84.515620151799993</c:v>
                </c:pt>
                <c:pt idx="130">
                  <c:v>84.515620151799993</c:v>
                </c:pt>
                <c:pt idx="131">
                  <c:v>84.568499748199997</c:v>
                </c:pt>
                <c:pt idx="132">
                  <c:v>84.437607157599999</c:v>
                </c:pt>
                <c:pt idx="133">
                  <c:v>84.354571438999997</c:v>
                </c:pt>
                <c:pt idx="134">
                  <c:v>84.296863981599998</c:v>
                </c:pt>
                <c:pt idx="135">
                  <c:v>83.997214566799997</c:v>
                </c:pt>
                <c:pt idx="136">
                  <c:v>83.997214566799997</c:v>
                </c:pt>
                <c:pt idx="137">
                  <c:v>83.997214566799997</c:v>
                </c:pt>
                <c:pt idx="138">
                  <c:v>84.284765382000003</c:v>
                </c:pt>
                <c:pt idx="139">
                  <c:v>84.131910625399996</c:v>
                </c:pt>
                <c:pt idx="140">
                  <c:v>84.101183305700005</c:v>
                </c:pt>
                <c:pt idx="141">
                  <c:v>83.870288908899994</c:v>
                </c:pt>
                <c:pt idx="142">
                  <c:v>83.806871700499997</c:v>
                </c:pt>
                <c:pt idx="143">
                  <c:v>83.806871700499997</c:v>
                </c:pt>
                <c:pt idx="144">
                  <c:v>83.806871700499997</c:v>
                </c:pt>
                <c:pt idx="145">
                  <c:v>83.862158433199994</c:v>
                </c:pt>
                <c:pt idx="146">
                  <c:v>83.848427688800001</c:v>
                </c:pt>
                <c:pt idx="147">
                  <c:v>84.243840269000003</c:v>
                </c:pt>
                <c:pt idx="148">
                  <c:v>83.971034130700005</c:v>
                </c:pt>
                <c:pt idx="149">
                  <c:v>83.854202519400005</c:v>
                </c:pt>
                <c:pt idx="150">
                  <c:v>83.854202519400005</c:v>
                </c:pt>
                <c:pt idx="151">
                  <c:v>83.854202519400005</c:v>
                </c:pt>
                <c:pt idx="152">
                  <c:v>83.949243503399998</c:v>
                </c:pt>
                <c:pt idx="153">
                  <c:v>84.020064272499994</c:v>
                </c:pt>
                <c:pt idx="154">
                  <c:v>84.218750017900007</c:v>
                </c:pt>
                <c:pt idx="155">
                  <c:v>84.099410630799994</c:v>
                </c:pt>
                <c:pt idx="156">
                  <c:v>83.768121173799997</c:v>
                </c:pt>
                <c:pt idx="157">
                  <c:v>83.768121173799997</c:v>
                </c:pt>
                <c:pt idx="158">
                  <c:v>83.768121173799997</c:v>
                </c:pt>
                <c:pt idx="159">
                  <c:v>83.870538185900003</c:v>
                </c:pt>
                <c:pt idx="160">
                  <c:v>83.882381601399999</c:v>
                </c:pt>
                <c:pt idx="161">
                  <c:v>83.887159596199993</c:v>
                </c:pt>
                <c:pt idx="162">
                  <c:v>83.8520086698</c:v>
                </c:pt>
                <c:pt idx="163">
                  <c:v>83.777620753199997</c:v>
                </c:pt>
                <c:pt idx="164">
                  <c:v>83.777620753199997</c:v>
                </c:pt>
                <c:pt idx="165">
                  <c:v>83.777620753199997</c:v>
                </c:pt>
                <c:pt idx="166">
                  <c:v>83.843187275700004</c:v>
                </c:pt>
                <c:pt idx="167">
                  <c:v>83.468771010200001</c:v>
                </c:pt>
                <c:pt idx="168">
                  <c:v>83.665780420399997</c:v>
                </c:pt>
                <c:pt idx="169">
                  <c:v>83.649426963400003</c:v>
                </c:pt>
                <c:pt idx="170">
                  <c:v>83.553000277699994</c:v>
                </c:pt>
                <c:pt idx="171">
                  <c:v>83.553000277699994</c:v>
                </c:pt>
                <c:pt idx="172">
                  <c:v>83.553000277699994</c:v>
                </c:pt>
                <c:pt idx="173">
                  <c:v>83.553000277699994</c:v>
                </c:pt>
                <c:pt idx="174">
                  <c:v>83.553000277699994</c:v>
                </c:pt>
                <c:pt idx="175">
                  <c:v>83.952515688600002</c:v>
                </c:pt>
                <c:pt idx="176">
                  <c:v>83.8088247405</c:v>
                </c:pt>
                <c:pt idx="177">
                  <c:v>83.853987440400005</c:v>
                </c:pt>
                <c:pt idx="178">
                  <c:v>83.853987440400005</c:v>
                </c:pt>
                <c:pt idx="179">
                  <c:v>83.853987440400005</c:v>
                </c:pt>
                <c:pt idx="180">
                  <c:v>83.869481050700003</c:v>
                </c:pt>
                <c:pt idx="181">
                  <c:v>83.869481050700003</c:v>
                </c:pt>
                <c:pt idx="182">
                  <c:v>83.869481050700003</c:v>
                </c:pt>
                <c:pt idx="183">
                  <c:v>83.823336419</c:v>
                </c:pt>
                <c:pt idx="184">
                  <c:v>83.851713337800007</c:v>
                </c:pt>
                <c:pt idx="185">
                  <c:v>83.851713337800007</c:v>
                </c:pt>
                <c:pt idx="186">
                  <c:v>83.851713337800007</c:v>
                </c:pt>
                <c:pt idx="187">
                  <c:v>83.851713337800007</c:v>
                </c:pt>
                <c:pt idx="188">
                  <c:v>83.873327920600005</c:v>
                </c:pt>
                <c:pt idx="189">
                  <c:v>83.981561278200004</c:v>
                </c:pt>
                <c:pt idx="190">
                  <c:v>84.275787623799999</c:v>
                </c:pt>
                <c:pt idx="191">
                  <c:v>84.281687111699995</c:v>
                </c:pt>
                <c:pt idx="192">
                  <c:v>84.281687111699995</c:v>
                </c:pt>
                <c:pt idx="193">
                  <c:v>84.281687111699995</c:v>
                </c:pt>
                <c:pt idx="194">
                  <c:v>84.281687111699995</c:v>
                </c:pt>
                <c:pt idx="195">
                  <c:v>84.278185779500006</c:v>
                </c:pt>
                <c:pt idx="196">
                  <c:v>84.213421504099998</c:v>
                </c:pt>
                <c:pt idx="197">
                  <c:v>84.137850709399999</c:v>
                </c:pt>
                <c:pt idx="198">
                  <c:v>84.357573212399998</c:v>
                </c:pt>
                <c:pt idx="199">
                  <c:v>84.357573212399998</c:v>
                </c:pt>
                <c:pt idx="200">
                  <c:v>84.357573212399998</c:v>
                </c:pt>
                <c:pt idx="201">
                  <c:v>84.279796005500003</c:v>
                </c:pt>
                <c:pt idx="202">
                  <c:v>84.019960795599999</c:v>
                </c:pt>
                <c:pt idx="203">
                  <c:v>83.8156848032</c:v>
                </c:pt>
                <c:pt idx="204">
                  <c:v>83.937957089400001</c:v>
                </c:pt>
                <c:pt idx="205">
                  <c:v>83.799668335500002</c:v>
                </c:pt>
                <c:pt idx="206">
                  <c:v>83.799668335500002</c:v>
                </c:pt>
                <c:pt idx="207">
                  <c:v>83.799668335500002</c:v>
                </c:pt>
                <c:pt idx="208">
                  <c:v>83.747001610500007</c:v>
                </c:pt>
                <c:pt idx="209">
                  <c:v>83.789419106500006</c:v>
                </c:pt>
                <c:pt idx="210">
                  <c:v>83.524041195799995</c:v>
                </c:pt>
                <c:pt idx="211">
                  <c:v>83.751309902399996</c:v>
                </c:pt>
                <c:pt idx="212">
                  <c:v>83.612484898700004</c:v>
                </c:pt>
                <c:pt idx="213">
                  <c:v>83.612484898700004</c:v>
                </c:pt>
                <c:pt idx="214">
                  <c:v>83.612484898700004</c:v>
                </c:pt>
                <c:pt idx="215">
                  <c:v>83.298334663700004</c:v>
                </c:pt>
                <c:pt idx="216">
                  <c:v>83.102095893400005</c:v>
                </c:pt>
                <c:pt idx="217">
                  <c:v>83.103047731999993</c:v>
                </c:pt>
                <c:pt idx="218">
                  <c:v>83.120602835599996</c:v>
                </c:pt>
                <c:pt idx="219">
                  <c:v>83.016479173799993</c:v>
                </c:pt>
                <c:pt idx="220">
                  <c:v>83.016479173799993</c:v>
                </c:pt>
                <c:pt idx="221">
                  <c:v>83.016479173799993</c:v>
                </c:pt>
                <c:pt idx="222">
                  <c:v>83.048487400499994</c:v>
                </c:pt>
                <c:pt idx="223">
                  <c:v>83.061522974499994</c:v>
                </c:pt>
                <c:pt idx="224">
                  <c:v>82.996939566199998</c:v>
                </c:pt>
                <c:pt idx="225">
                  <c:v>82.919627070100006</c:v>
                </c:pt>
                <c:pt idx="226">
                  <c:v>82.868839894100006</c:v>
                </c:pt>
                <c:pt idx="227">
                  <c:v>82.868839894100006</c:v>
                </c:pt>
                <c:pt idx="228">
                  <c:v>82.868839894100006</c:v>
                </c:pt>
                <c:pt idx="229">
                  <c:v>82.607763758600001</c:v>
                </c:pt>
                <c:pt idx="230">
                  <c:v>82.427853681499997</c:v>
                </c:pt>
                <c:pt idx="231">
                  <c:v>82.332213041599999</c:v>
                </c:pt>
                <c:pt idx="232">
                  <c:v>82.238973805499995</c:v>
                </c:pt>
                <c:pt idx="233">
                  <c:v>82.085069090199994</c:v>
                </c:pt>
                <c:pt idx="234">
                  <c:v>82.085069090199994</c:v>
                </c:pt>
                <c:pt idx="235">
                  <c:v>82.085069090199994</c:v>
                </c:pt>
                <c:pt idx="236">
                  <c:v>82.044240692100004</c:v>
                </c:pt>
                <c:pt idx="237">
                  <c:v>81.982872463000007</c:v>
                </c:pt>
                <c:pt idx="238">
                  <c:v>81.902380069000003</c:v>
                </c:pt>
                <c:pt idx="239">
                  <c:v>81.885239103499998</c:v>
                </c:pt>
                <c:pt idx="240">
                  <c:v>81.971927387400001</c:v>
                </c:pt>
                <c:pt idx="241">
                  <c:v>81.971927387400001</c:v>
                </c:pt>
                <c:pt idx="242">
                  <c:v>81.971927387400001</c:v>
                </c:pt>
                <c:pt idx="243">
                  <c:v>81.958111829900005</c:v>
                </c:pt>
                <c:pt idx="244">
                  <c:v>81.844511509399993</c:v>
                </c:pt>
                <c:pt idx="245">
                  <c:v>81.750909028199999</c:v>
                </c:pt>
                <c:pt idx="246">
                  <c:v>81.714978747999993</c:v>
                </c:pt>
                <c:pt idx="247">
                  <c:v>81.851132125500001</c:v>
                </c:pt>
                <c:pt idx="248">
                  <c:v>81.851132125500001</c:v>
                </c:pt>
                <c:pt idx="249">
                  <c:v>81.851132125500001</c:v>
                </c:pt>
                <c:pt idx="250">
                  <c:v>82.212527496299998</c:v>
                </c:pt>
                <c:pt idx="251">
                  <c:v>81.790177609500006</c:v>
                </c:pt>
                <c:pt idx="252">
                  <c:v>81.435206356500004</c:v>
                </c:pt>
                <c:pt idx="253">
                  <c:v>81.194509168500005</c:v>
                </c:pt>
                <c:pt idx="254">
                  <c:v>81.194102208000004</c:v>
                </c:pt>
                <c:pt idx="255">
                  <c:v>81.194102208000004</c:v>
                </c:pt>
                <c:pt idx="256">
                  <c:v>81.194102208000004</c:v>
                </c:pt>
                <c:pt idx="257">
                  <c:v>81.194102208000004</c:v>
                </c:pt>
                <c:pt idx="258">
                  <c:v>81.789595654099998</c:v>
                </c:pt>
                <c:pt idx="259">
                  <c:v>81.721872628</c:v>
                </c:pt>
                <c:pt idx="260">
                  <c:v>81.698866044400006</c:v>
                </c:pt>
                <c:pt idx="261">
                  <c:v>81.893955941800002</c:v>
                </c:pt>
                <c:pt idx="262">
                  <c:v>81.893955941800002</c:v>
                </c:pt>
                <c:pt idx="263">
                  <c:v>81.893955941800002</c:v>
                </c:pt>
                <c:pt idx="264">
                  <c:v>81.893955941800002</c:v>
                </c:pt>
                <c:pt idx="265">
                  <c:v>81.776195089300003</c:v>
                </c:pt>
                <c:pt idx="266">
                  <c:v>81.920690152500001</c:v>
                </c:pt>
                <c:pt idx="267">
                  <c:v>82.158719869400002</c:v>
                </c:pt>
                <c:pt idx="268">
                  <c:v>82.177199828400006</c:v>
                </c:pt>
                <c:pt idx="269">
                  <c:v>82.177199828400006</c:v>
                </c:pt>
                <c:pt idx="270">
                  <c:v>82.177199828400006</c:v>
                </c:pt>
                <c:pt idx="271">
                  <c:v>81.869740870200005</c:v>
                </c:pt>
                <c:pt idx="272">
                  <c:v>81.8846139833</c:v>
                </c:pt>
                <c:pt idx="273">
                  <c:v>81.720343912700002</c:v>
                </c:pt>
                <c:pt idx="274">
                  <c:v>81.813219587800006</c:v>
                </c:pt>
                <c:pt idx="275">
                  <c:v>81.617612338499995</c:v>
                </c:pt>
                <c:pt idx="276">
                  <c:v>81.617612338499995</c:v>
                </c:pt>
                <c:pt idx="277">
                  <c:v>81.617612338499995</c:v>
                </c:pt>
                <c:pt idx="278">
                  <c:v>81.562567952199998</c:v>
                </c:pt>
                <c:pt idx="279">
                  <c:v>81.869423015400002</c:v>
                </c:pt>
                <c:pt idx="280">
                  <c:v>81.7085428635</c:v>
                </c:pt>
                <c:pt idx="281">
                  <c:v>81.498587103000006</c:v>
                </c:pt>
                <c:pt idx="282">
                  <c:v>81.422183521500003</c:v>
                </c:pt>
                <c:pt idx="283">
                  <c:v>81.422183521500003</c:v>
                </c:pt>
                <c:pt idx="284">
                  <c:v>81.422183521500003</c:v>
                </c:pt>
                <c:pt idx="285">
                  <c:v>81.580985569500001</c:v>
                </c:pt>
                <c:pt idx="286">
                  <c:v>81.402271534999997</c:v>
                </c:pt>
                <c:pt idx="287">
                  <c:v>81.385811337899995</c:v>
                </c:pt>
                <c:pt idx="288">
                  <c:v>81.220540537999995</c:v>
                </c:pt>
                <c:pt idx="289">
                  <c:v>81.316002838900005</c:v>
                </c:pt>
                <c:pt idx="290">
                  <c:v>81.316002838900005</c:v>
                </c:pt>
                <c:pt idx="291">
                  <c:v>81.316002838900005</c:v>
                </c:pt>
                <c:pt idx="292">
                  <c:v>81.032255753699999</c:v>
                </c:pt>
                <c:pt idx="293">
                  <c:v>81.134725561099998</c:v>
                </c:pt>
                <c:pt idx="294">
                  <c:v>81.294411175299999</c:v>
                </c:pt>
                <c:pt idx="295">
                  <c:v>81.310205066500004</c:v>
                </c:pt>
                <c:pt idx="296">
                  <c:v>81.045718746000006</c:v>
                </c:pt>
                <c:pt idx="297">
                  <c:v>81.045718746000006</c:v>
                </c:pt>
                <c:pt idx="298">
                  <c:v>81.045718746000006</c:v>
                </c:pt>
                <c:pt idx="299">
                  <c:v>80.871213077099995</c:v>
                </c:pt>
                <c:pt idx="300">
                  <c:v>80.695253376899998</c:v>
                </c:pt>
                <c:pt idx="301">
                  <c:v>80.674548800099998</c:v>
                </c:pt>
                <c:pt idx="302">
                  <c:v>80.783168418200006</c:v>
                </c:pt>
                <c:pt idx="303">
                  <c:v>80.603236614099998</c:v>
                </c:pt>
                <c:pt idx="304">
                  <c:v>80.603236614099998</c:v>
                </c:pt>
                <c:pt idx="305">
                  <c:v>80.603236614099998</c:v>
                </c:pt>
                <c:pt idx="306">
                  <c:v>80.623368721000006</c:v>
                </c:pt>
                <c:pt idx="307">
                  <c:v>80.654103490300002</c:v>
                </c:pt>
                <c:pt idx="308">
                  <c:v>80.447015909499996</c:v>
                </c:pt>
                <c:pt idx="309">
                  <c:v>80.044733541900001</c:v>
                </c:pt>
                <c:pt idx="310">
                  <c:v>79.995698417300005</c:v>
                </c:pt>
                <c:pt idx="311">
                  <c:v>79.995698417300005</c:v>
                </c:pt>
                <c:pt idx="312">
                  <c:v>79.995698417300005</c:v>
                </c:pt>
                <c:pt idx="313">
                  <c:v>79.751242773100003</c:v>
                </c:pt>
                <c:pt idx="314">
                  <c:v>79.518941397099994</c:v>
                </c:pt>
                <c:pt idx="315">
                  <c:v>79.545915839000003</c:v>
                </c:pt>
                <c:pt idx="316">
                  <c:v>79.744082319300006</c:v>
                </c:pt>
                <c:pt idx="317">
                  <c:v>79.7161285249</c:v>
                </c:pt>
                <c:pt idx="318">
                  <c:v>79.7161285249</c:v>
                </c:pt>
                <c:pt idx="319">
                  <c:v>79.7161285249</c:v>
                </c:pt>
                <c:pt idx="320">
                  <c:v>79.138613960699999</c:v>
                </c:pt>
                <c:pt idx="321">
                  <c:v>78.781794068099998</c:v>
                </c:pt>
                <c:pt idx="322">
                  <c:v>77.853064662999998</c:v>
                </c:pt>
                <c:pt idx="323">
                  <c:v>78.933746989900001</c:v>
                </c:pt>
                <c:pt idx="324">
                  <c:v>78.890613078000001</c:v>
                </c:pt>
                <c:pt idx="325">
                  <c:v>78.890613078000001</c:v>
                </c:pt>
                <c:pt idx="326">
                  <c:v>78.890613078000001</c:v>
                </c:pt>
                <c:pt idx="327">
                  <c:v>78.87608496</c:v>
                </c:pt>
                <c:pt idx="328">
                  <c:v>78.761164063999999</c:v>
                </c:pt>
                <c:pt idx="329">
                  <c:v>78.799316473399998</c:v>
                </c:pt>
                <c:pt idx="330">
                  <c:v>78.778494544799997</c:v>
                </c:pt>
                <c:pt idx="331">
                  <c:v>78.648468470300003</c:v>
                </c:pt>
                <c:pt idx="332">
                  <c:v>78.648468470300003</c:v>
                </c:pt>
                <c:pt idx="333">
                  <c:v>78.648468470300003</c:v>
                </c:pt>
                <c:pt idx="334">
                  <c:v>78.648468470300003</c:v>
                </c:pt>
                <c:pt idx="335">
                  <c:v>78.419610543900006</c:v>
                </c:pt>
                <c:pt idx="336">
                  <c:v>78.404984134000003</c:v>
                </c:pt>
                <c:pt idx="337">
                  <c:v>78.326302424199994</c:v>
                </c:pt>
                <c:pt idx="338">
                  <c:v>78.481253584800001</c:v>
                </c:pt>
                <c:pt idx="339">
                  <c:v>78.481253584800001</c:v>
                </c:pt>
                <c:pt idx="340">
                  <c:v>78.481253584800001</c:v>
                </c:pt>
                <c:pt idx="341">
                  <c:v>78.234445533599995</c:v>
                </c:pt>
                <c:pt idx="342">
                  <c:v>78.367976213199995</c:v>
                </c:pt>
                <c:pt idx="343">
                  <c:v>79.199770865199994</c:v>
                </c:pt>
                <c:pt idx="344">
                  <c:v>79.011881880199994</c:v>
                </c:pt>
                <c:pt idx="345">
                  <c:v>78.973501673100003</c:v>
                </c:pt>
                <c:pt idx="346">
                  <c:v>78.973501673100003</c:v>
                </c:pt>
                <c:pt idx="347">
                  <c:v>78.973501673100003</c:v>
                </c:pt>
                <c:pt idx="348">
                  <c:v>78.761280896800002</c:v>
                </c:pt>
                <c:pt idx="349">
                  <c:v>78.564436783800005</c:v>
                </c:pt>
                <c:pt idx="350">
                  <c:v>78.569539332299996</c:v>
                </c:pt>
                <c:pt idx="351">
                  <c:v>78.233792360799995</c:v>
                </c:pt>
                <c:pt idx="352">
                  <c:v>78.479104716699993</c:v>
                </c:pt>
                <c:pt idx="353">
                  <c:v>78.479104716699993</c:v>
                </c:pt>
                <c:pt idx="354">
                  <c:v>78.479104716699993</c:v>
                </c:pt>
                <c:pt idx="355">
                  <c:v>78.349594171600003</c:v>
                </c:pt>
                <c:pt idx="356">
                  <c:v>78.652958094599995</c:v>
                </c:pt>
                <c:pt idx="357">
                  <c:v>78.867563689600004</c:v>
                </c:pt>
                <c:pt idx="358">
                  <c:v>78.668604396700005</c:v>
                </c:pt>
                <c:pt idx="359">
                  <c:v>78.617029588199998</c:v>
                </c:pt>
                <c:pt idx="360">
                  <c:v>78.617029588199998</c:v>
                </c:pt>
                <c:pt idx="361">
                  <c:v>78.617029588199998</c:v>
                </c:pt>
                <c:pt idx="362">
                  <c:v>78.617029588199998</c:v>
                </c:pt>
                <c:pt idx="363">
                  <c:v>78.617029588199998</c:v>
                </c:pt>
                <c:pt idx="364">
                  <c:v>78.716076589699995</c:v>
                </c:pt>
                <c:pt idx="365">
                  <c:v>78.818130368699997</c:v>
                </c:pt>
                <c:pt idx="366">
                  <c:v>78.818130368699997</c:v>
                </c:pt>
                <c:pt idx="367">
                  <c:v>78.818130368699997</c:v>
                </c:pt>
                <c:pt idx="368">
                  <c:v>78.818130368699997</c:v>
                </c:pt>
                <c:pt idx="369">
                  <c:v>78.818130368699997</c:v>
                </c:pt>
                <c:pt idx="370">
                  <c:v>79.298714275099996</c:v>
                </c:pt>
                <c:pt idx="371">
                  <c:v>79.481954228800006</c:v>
                </c:pt>
                <c:pt idx="372">
                  <c:v>79.430583024000001</c:v>
                </c:pt>
                <c:pt idx="373">
                  <c:v>79.762818800900007</c:v>
                </c:pt>
                <c:pt idx="374">
                  <c:v>79.762818800900007</c:v>
                </c:pt>
                <c:pt idx="375">
                  <c:v>79.762818800900007</c:v>
                </c:pt>
                <c:pt idx="376">
                  <c:v>79.458748807299997</c:v>
                </c:pt>
                <c:pt idx="377">
                  <c:v>79.475555075100004</c:v>
                </c:pt>
                <c:pt idx="378">
                  <c:v>79.184420267799993</c:v>
                </c:pt>
                <c:pt idx="379">
                  <c:v>79.391756149499997</c:v>
                </c:pt>
                <c:pt idx="380">
                  <c:v>78.845385037200003</c:v>
                </c:pt>
                <c:pt idx="381">
                  <c:v>78.845385037200003</c:v>
                </c:pt>
                <c:pt idx="382">
                  <c:v>78.845385037200003</c:v>
                </c:pt>
                <c:pt idx="383">
                  <c:v>78.845385037200003</c:v>
                </c:pt>
                <c:pt idx="384">
                  <c:v>78.845385037200003</c:v>
                </c:pt>
                <c:pt idx="385">
                  <c:v>78.806914073800002</c:v>
                </c:pt>
                <c:pt idx="386">
                  <c:v>78.8494961225</c:v>
                </c:pt>
                <c:pt idx="387">
                  <c:v>78.764181910399998</c:v>
                </c:pt>
                <c:pt idx="388">
                  <c:v>78.764181910399998</c:v>
                </c:pt>
                <c:pt idx="389">
                  <c:v>78.764181910399998</c:v>
                </c:pt>
                <c:pt idx="390">
                  <c:v>78.630448759299995</c:v>
                </c:pt>
                <c:pt idx="391">
                  <c:v>78.3282416829</c:v>
                </c:pt>
                <c:pt idx="392">
                  <c:v>78.329401259500003</c:v>
                </c:pt>
                <c:pt idx="393">
                  <c:v>78.514852312200006</c:v>
                </c:pt>
                <c:pt idx="394">
                  <c:v>78.488235462600002</c:v>
                </c:pt>
                <c:pt idx="395">
                  <c:v>78.488235462600002</c:v>
                </c:pt>
                <c:pt idx="396">
                  <c:v>78.488235462600002</c:v>
                </c:pt>
                <c:pt idx="397">
                  <c:v>78.587633188799998</c:v>
                </c:pt>
                <c:pt idx="398">
                  <c:v>78.960556822200004</c:v>
                </c:pt>
                <c:pt idx="399">
                  <c:v>79.072245820399999</c:v>
                </c:pt>
                <c:pt idx="400">
                  <c:v>79.077538283300001</c:v>
                </c:pt>
                <c:pt idx="401">
                  <c:v>78.749229682000006</c:v>
                </c:pt>
                <c:pt idx="402">
                  <c:v>78.749229682000006</c:v>
                </c:pt>
                <c:pt idx="403">
                  <c:v>78.749229682000006</c:v>
                </c:pt>
                <c:pt idx="404">
                  <c:v>78.874857104599997</c:v>
                </c:pt>
                <c:pt idx="405">
                  <c:v>79.027401091300007</c:v>
                </c:pt>
                <c:pt idx="406">
                  <c:v>78.974705954599997</c:v>
                </c:pt>
                <c:pt idx="407">
                  <c:v>78.736001170199998</c:v>
                </c:pt>
                <c:pt idx="408">
                  <c:v>78.635222253199998</c:v>
                </c:pt>
                <c:pt idx="409">
                  <c:v>78.635222253199998</c:v>
                </c:pt>
                <c:pt idx="410">
                  <c:v>78.635222253199998</c:v>
                </c:pt>
                <c:pt idx="411">
                  <c:v>78.635222253199998</c:v>
                </c:pt>
                <c:pt idx="412">
                  <c:v>78.213953309199994</c:v>
                </c:pt>
                <c:pt idx="413">
                  <c:v>78.213953309199994</c:v>
                </c:pt>
                <c:pt idx="414">
                  <c:v>78.230456657999994</c:v>
                </c:pt>
                <c:pt idx="415">
                  <c:v>78.419651497700002</c:v>
                </c:pt>
                <c:pt idx="416">
                  <c:v>78.419651497700002</c:v>
                </c:pt>
                <c:pt idx="417">
                  <c:v>78.419651497700002</c:v>
                </c:pt>
                <c:pt idx="418">
                  <c:v>78.345389167700006</c:v>
                </c:pt>
                <c:pt idx="419">
                  <c:v>78.278112361200002</c:v>
                </c:pt>
                <c:pt idx="420">
                  <c:v>78.259960123699997</c:v>
                </c:pt>
                <c:pt idx="421">
                  <c:v>78.0668348353</c:v>
                </c:pt>
                <c:pt idx="422">
                  <c:v>77.764278145299997</c:v>
                </c:pt>
                <c:pt idx="423">
                  <c:v>77.764278145299997</c:v>
                </c:pt>
                <c:pt idx="424">
                  <c:v>77.764278145299997</c:v>
                </c:pt>
                <c:pt idx="425">
                  <c:v>77.850005567699995</c:v>
                </c:pt>
                <c:pt idx="426">
                  <c:v>77.847107908500007</c:v>
                </c:pt>
                <c:pt idx="427">
                  <c:v>77.765544926199993</c:v>
                </c:pt>
                <c:pt idx="428">
                  <c:v>77.503774525699995</c:v>
                </c:pt>
                <c:pt idx="429">
                  <c:v>77.589766459299994</c:v>
                </c:pt>
                <c:pt idx="430">
                  <c:v>77.589766459299994</c:v>
                </c:pt>
                <c:pt idx="431">
                  <c:v>77.589766459299994</c:v>
                </c:pt>
                <c:pt idx="432">
                  <c:v>77.550048264099999</c:v>
                </c:pt>
                <c:pt idx="433">
                  <c:v>77.590545050399996</c:v>
                </c:pt>
                <c:pt idx="434">
                  <c:v>77.732778809799996</c:v>
                </c:pt>
                <c:pt idx="435">
                  <c:v>77.756384194099994</c:v>
                </c:pt>
                <c:pt idx="436">
                  <c:v>77.785103421399995</c:v>
                </c:pt>
                <c:pt idx="437">
                  <c:v>77.785103421399995</c:v>
                </c:pt>
                <c:pt idx="438">
                  <c:v>77.785103421399995</c:v>
                </c:pt>
                <c:pt idx="439">
                  <c:v>77.7035486093</c:v>
                </c:pt>
                <c:pt idx="440">
                  <c:v>77.547615423300002</c:v>
                </c:pt>
                <c:pt idx="441">
                  <c:v>77.8308008546</c:v>
                </c:pt>
                <c:pt idx="442">
                  <c:v>77.382073286500002</c:v>
                </c:pt>
                <c:pt idx="443">
                  <c:v>77.476630472099998</c:v>
                </c:pt>
                <c:pt idx="444">
                  <c:v>77.476630472099998</c:v>
                </c:pt>
                <c:pt idx="445">
                  <c:v>77.476630472099998</c:v>
                </c:pt>
                <c:pt idx="446">
                  <c:v>77.254294014999999</c:v>
                </c:pt>
                <c:pt idx="447">
                  <c:v>77.655589859700001</c:v>
                </c:pt>
                <c:pt idx="448">
                  <c:v>77.736611821400004</c:v>
                </c:pt>
                <c:pt idx="449">
                  <c:v>77.959108158099994</c:v>
                </c:pt>
                <c:pt idx="450">
                  <c:v>77.977835728599999</c:v>
                </c:pt>
                <c:pt idx="451">
                  <c:v>77.977835728599999</c:v>
                </c:pt>
                <c:pt idx="452">
                  <c:v>77.977835728599999</c:v>
                </c:pt>
                <c:pt idx="453">
                  <c:v>78.351326095600001</c:v>
                </c:pt>
                <c:pt idx="454">
                  <c:v>78.965190431699995</c:v>
                </c:pt>
                <c:pt idx="455">
                  <c:v>78.678638666599994</c:v>
                </c:pt>
                <c:pt idx="456">
                  <c:v>78.275302445500003</c:v>
                </c:pt>
                <c:pt idx="457">
                  <c:v>78.401344912499994</c:v>
                </c:pt>
                <c:pt idx="458">
                  <c:v>78.401344912499994</c:v>
                </c:pt>
                <c:pt idx="459">
                  <c:v>78.401344912499994</c:v>
                </c:pt>
                <c:pt idx="460">
                  <c:v>78.8376963316</c:v>
                </c:pt>
                <c:pt idx="461">
                  <c:v>79.549983216800001</c:v>
                </c:pt>
                <c:pt idx="462">
                  <c:v>80.031912476599999</c:v>
                </c:pt>
                <c:pt idx="463">
                  <c:v>79.539091251200006</c:v>
                </c:pt>
                <c:pt idx="464">
                  <c:v>79.563416972300004</c:v>
                </c:pt>
                <c:pt idx="465">
                  <c:v>79.563416972300004</c:v>
                </c:pt>
                <c:pt idx="466">
                  <c:v>79.563416972300004</c:v>
                </c:pt>
                <c:pt idx="467">
                  <c:v>80.316121497400005</c:v>
                </c:pt>
                <c:pt idx="468">
                  <c:v>79.828642137100005</c:v>
                </c:pt>
                <c:pt idx="469">
                  <c:v>79.802083265700006</c:v>
                </c:pt>
                <c:pt idx="470">
                  <c:v>79.811403718999998</c:v>
                </c:pt>
                <c:pt idx="471">
                  <c:v>79.766807636500005</c:v>
                </c:pt>
                <c:pt idx="472">
                  <c:v>79.766807636500005</c:v>
                </c:pt>
                <c:pt idx="473">
                  <c:v>79.766807636500005</c:v>
                </c:pt>
                <c:pt idx="474">
                  <c:v>79.847841597400006</c:v>
                </c:pt>
                <c:pt idx="475">
                  <c:v>79.847841597400006</c:v>
                </c:pt>
                <c:pt idx="476">
                  <c:v>80.517564895199996</c:v>
                </c:pt>
                <c:pt idx="477">
                  <c:v>80.735691874799997</c:v>
                </c:pt>
                <c:pt idx="478">
                  <c:v>81.265401135499999</c:v>
                </c:pt>
                <c:pt idx="479">
                  <c:v>81.265401135499999</c:v>
                </c:pt>
                <c:pt idx="480">
                  <c:v>81.265401135499999</c:v>
                </c:pt>
                <c:pt idx="481">
                  <c:v>81.314298015700004</c:v>
                </c:pt>
                <c:pt idx="482">
                  <c:v>81.0287006394</c:v>
                </c:pt>
                <c:pt idx="483">
                  <c:v>80.789810466800006</c:v>
                </c:pt>
                <c:pt idx="484">
                  <c:v>80.723171540799996</c:v>
                </c:pt>
                <c:pt idx="485">
                  <c:v>80.429197897600005</c:v>
                </c:pt>
                <c:pt idx="486">
                  <c:v>80.429197897600005</c:v>
                </c:pt>
                <c:pt idx="487">
                  <c:v>80.429197897600005</c:v>
                </c:pt>
                <c:pt idx="488">
                  <c:v>80.451923234600002</c:v>
                </c:pt>
                <c:pt idx="489">
                  <c:v>80.456980998099993</c:v>
                </c:pt>
                <c:pt idx="490">
                  <c:v>81.215415550499998</c:v>
                </c:pt>
                <c:pt idx="491">
                  <c:v>81.260038778199998</c:v>
                </c:pt>
                <c:pt idx="492">
                  <c:v>81.289585414499996</c:v>
                </c:pt>
                <c:pt idx="493">
                  <c:v>81.289585414499996</c:v>
                </c:pt>
                <c:pt idx="494">
                  <c:v>81.289585414499996</c:v>
                </c:pt>
                <c:pt idx="495">
                  <c:v>81.359140175999997</c:v>
                </c:pt>
                <c:pt idx="496">
                  <c:v>81.351471688700002</c:v>
                </c:pt>
                <c:pt idx="497">
                  <c:v>81.315865754399994</c:v>
                </c:pt>
                <c:pt idx="498">
                  <c:v>80.937558957999997</c:v>
                </c:pt>
                <c:pt idx="499">
                  <c:v>80.869035990699999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03-46A2-9A97-828DBF1C0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06784"/>
        <c:axId val="135208320"/>
      </c:lineChart>
      <c:lineChart>
        <c:grouping val="standard"/>
        <c:varyColors val="0"/>
        <c:ser>
          <c:idx val="0"/>
          <c:order val="0"/>
          <c:tx>
            <c:strRef>
              <c:f>'איור 6 נתונים'!$B$2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42473</c:v>
                </c:pt>
                <c:pt idx="1">
                  <c:v>42474</c:v>
                </c:pt>
                <c:pt idx="2">
                  <c:v>42475</c:v>
                </c:pt>
                <c:pt idx="3">
                  <c:v>42476</c:v>
                </c:pt>
                <c:pt idx="4">
                  <c:v>42477</c:v>
                </c:pt>
                <c:pt idx="5">
                  <c:v>42478</c:v>
                </c:pt>
                <c:pt idx="6">
                  <c:v>42479</c:v>
                </c:pt>
                <c:pt idx="7">
                  <c:v>42480</c:v>
                </c:pt>
                <c:pt idx="8">
                  <c:v>42481</c:v>
                </c:pt>
                <c:pt idx="9">
                  <c:v>42482</c:v>
                </c:pt>
                <c:pt idx="10">
                  <c:v>42483</c:v>
                </c:pt>
                <c:pt idx="11">
                  <c:v>42484</c:v>
                </c:pt>
                <c:pt idx="12">
                  <c:v>42485</c:v>
                </c:pt>
                <c:pt idx="13">
                  <c:v>42486</c:v>
                </c:pt>
                <c:pt idx="14">
                  <c:v>42487</c:v>
                </c:pt>
                <c:pt idx="15">
                  <c:v>42488</c:v>
                </c:pt>
                <c:pt idx="16">
                  <c:v>42489</c:v>
                </c:pt>
                <c:pt idx="17">
                  <c:v>42490</c:v>
                </c:pt>
                <c:pt idx="18">
                  <c:v>42491</c:v>
                </c:pt>
                <c:pt idx="19">
                  <c:v>42492</c:v>
                </c:pt>
                <c:pt idx="20">
                  <c:v>42493</c:v>
                </c:pt>
                <c:pt idx="21">
                  <c:v>42494</c:v>
                </c:pt>
                <c:pt idx="22">
                  <c:v>42495</c:v>
                </c:pt>
                <c:pt idx="23">
                  <c:v>42496</c:v>
                </c:pt>
                <c:pt idx="24">
                  <c:v>42497</c:v>
                </c:pt>
                <c:pt idx="25">
                  <c:v>42498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42504</c:v>
                </c:pt>
                <c:pt idx="32">
                  <c:v>42505</c:v>
                </c:pt>
                <c:pt idx="33">
                  <c:v>42506</c:v>
                </c:pt>
                <c:pt idx="34">
                  <c:v>42507</c:v>
                </c:pt>
                <c:pt idx="35">
                  <c:v>42508</c:v>
                </c:pt>
                <c:pt idx="36">
                  <c:v>42509</c:v>
                </c:pt>
                <c:pt idx="37">
                  <c:v>42510</c:v>
                </c:pt>
                <c:pt idx="38">
                  <c:v>42511</c:v>
                </c:pt>
                <c:pt idx="39">
                  <c:v>42512</c:v>
                </c:pt>
                <c:pt idx="40">
                  <c:v>42513</c:v>
                </c:pt>
                <c:pt idx="41">
                  <c:v>42514</c:v>
                </c:pt>
                <c:pt idx="42">
                  <c:v>42515</c:v>
                </c:pt>
                <c:pt idx="43">
                  <c:v>42516</c:v>
                </c:pt>
                <c:pt idx="44">
                  <c:v>42517</c:v>
                </c:pt>
                <c:pt idx="45">
                  <c:v>42518</c:v>
                </c:pt>
                <c:pt idx="46">
                  <c:v>42519</c:v>
                </c:pt>
                <c:pt idx="47">
                  <c:v>42520</c:v>
                </c:pt>
                <c:pt idx="48">
                  <c:v>42521</c:v>
                </c:pt>
                <c:pt idx="49">
                  <c:v>42522</c:v>
                </c:pt>
                <c:pt idx="50">
                  <c:v>42523</c:v>
                </c:pt>
                <c:pt idx="51">
                  <c:v>42524</c:v>
                </c:pt>
                <c:pt idx="52">
                  <c:v>42525</c:v>
                </c:pt>
                <c:pt idx="53">
                  <c:v>42526</c:v>
                </c:pt>
                <c:pt idx="54">
                  <c:v>42527</c:v>
                </c:pt>
                <c:pt idx="55">
                  <c:v>42528</c:v>
                </c:pt>
                <c:pt idx="56">
                  <c:v>42529</c:v>
                </c:pt>
                <c:pt idx="57">
                  <c:v>42530</c:v>
                </c:pt>
                <c:pt idx="58">
                  <c:v>42531</c:v>
                </c:pt>
                <c:pt idx="59">
                  <c:v>42532</c:v>
                </c:pt>
                <c:pt idx="60">
                  <c:v>42533</c:v>
                </c:pt>
                <c:pt idx="61">
                  <c:v>42534</c:v>
                </c:pt>
                <c:pt idx="62">
                  <c:v>42535</c:v>
                </c:pt>
                <c:pt idx="63">
                  <c:v>42536</c:v>
                </c:pt>
                <c:pt idx="64">
                  <c:v>42537</c:v>
                </c:pt>
                <c:pt idx="65">
                  <c:v>42538</c:v>
                </c:pt>
                <c:pt idx="66">
                  <c:v>42539</c:v>
                </c:pt>
                <c:pt idx="67">
                  <c:v>42540</c:v>
                </c:pt>
                <c:pt idx="68">
                  <c:v>42541</c:v>
                </c:pt>
                <c:pt idx="69">
                  <c:v>42542</c:v>
                </c:pt>
                <c:pt idx="70">
                  <c:v>42543</c:v>
                </c:pt>
                <c:pt idx="71">
                  <c:v>42544</c:v>
                </c:pt>
                <c:pt idx="72">
                  <c:v>42545</c:v>
                </c:pt>
                <c:pt idx="73">
                  <c:v>42546</c:v>
                </c:pt>
                <c:pt idx="74">
                  <c:v>42547</c:v>
                </c:pt>
                <c:pt idx="75">
                  <c:v>42548</c:v>
                </c:pt>
                <c:pt idx="76">
                  <c:v>42549</c:v>
                </c:pt>
                <c:pt idx="77">
                  <c:v>42550</c:v>
                </c:pt>
                <c:pt idx="78">
                  <c:v>42551</c:v>
                </c:pt>
                <c:pt idx="79">
                  <c:v>42552</c:v>
                </c:pt>
                <c:pt idx="80">
                  <c:v>42553</c:v>
                </c:pt>
                <c:pt idx="81">
                  <c:v>42554</c:v>
                </c:pt>
                <c:pt idx="82">
                  <c:v>42555</c:v>
                </c:pt>
                <c:pt idx="83">
                  <c:v>42556</c:v>
                </c:pt>
                <c:pt idx="84">
                  <c:v>42557</c:v>
                </c:pt>
                <c:pt idx="85">
                  <c:v>42558</c:v>
                </c:pt>
                <c:pt idx="86">
                  <c:v>42559</c:v>
                </c:pt>
                <c:pt idx="87">
                  <c:v>42560</c:v>
                </c:pt>
                <c:pt idx="88">
                  <c:v>42561</c:v>
                </c:pt>
                <c:pt idx="89">
                  <c:v>42562</c:v>
                </c:pt>
                <c:pt idx="90">
                  <c:v>42563</c:v>
                </c:pt>
                <c:pt idx="91">
                  <c:v>42564</c:v>
                </c:pt>
                <c:pt idx="92">
                  <c:v>42565</c:v>
                </c:pt>
                <c:pt idx="93">
                  <c:v>42566</c:v>
                </c:pt>
                <c:pt idx="94">
                  <c:v>42567</c:v>
                </c:pt>
                <c:pt idx="95">
                  <c:v>42568</c:v>
                </c:pt>
                <c:pt idx="96">
                  <c:v>42569</c:v>
                </c:pt>
                <c:pt idx="97">
                  <c:v>42570</c:v>
                </c:pt>
                <c:pt idx="98">
                  <c:v>42571</c:v>
                </c:pt>
                <c:pt idx="99">
                  <c:v>42572</c:v>
                </c:pt>
                <c:pt idx="100">
                  <c:v>42573</c:v>
                </c:pt>
                <c:pt idx="101">
                  <c:v>42574</c:v>
                </c:pt>
                <c:pt idx="102">
                  <c:v>42575</c:v>
                </c:pt>
                <c:pt idx="103">
                  <c:v>42576</c:v>
                </c:pt>
                <c:pt idx="104">
                  <c:v>42577</c:v>
                </c:pt>
                <c:pt idx="105">
                  <c:v>42578</c:v>
                </c:pt>
                <c:pt idx="106">
                  <c:v>42579</c:v>
                </c:pt>
                <c:pt idx="107">
                  <c:v>42580</c:v>
                </c:pt>
                <c:pt idx="108">
                  <c:v>42581</c:v>
                </c:pt>
                <c:pt idx="109">
                  <c:v>42582</c:v>
                </c:pt>
                <c:pt idx="110">
                  <c:v>42583</c:v>
                </c:pt>
                <c:pt idx="111">
                  <c:v>42584</c:v>
                </c:pt>
                <c:pt idx="112">
                  <c:v>42585</c:v>
                </c:pt>
                <c:pt idx="113">
                  <c:v>42586</c:v>
                </c:pt>
                <c:pt idx="114">
                  <c:v>42587</c:v>
                </c:pt>
                <c:pt idx="115">
                  <c:v>42588</c:v>
                </c:pt>
                <c:pt idx="116">
                  <c:v>42589</c:v>
                </c:pt>
                <c:pt idx="117">
                  <c:v>42590</c:v>
                </c:pt>
                <c:pt idx="118">
                  <c:v>42591</c:v>
                </c:pt>
                <c:pt idx="119">
                  <c:v>42592</c:v>
                </c:pt>
                <c:pt idx="120">
                  <c:v>42593</c:v>
                </c:pt>
                <c:pt idx="121">
                  <c:v>42594</c:v>
                </c:pt>
                <c:pt idx="122">
                  <c:v>42595</c:v>
                </c:pt>
                <c:pt idx="123">
                  <c:v>42596</c:v>
                </c:pt>
                <c:pt idx="124">
                  <c:v>42597</c:v>
                </c:pt>
                <c:pt idx="125">
                  <c:v>42598</c:v>
                </c:pt>
                <c:pt idx="126">
                  <c:v>42599</c:v>
                </c:pt>
                <c:pt idx="127">
                  <c:v>42600</c:v>
                </c:pt>
                <c:pt idx="128">
                  <c:v>42601</c:v>
                </c:pt>
                <c:pt idx="129">
                  <c:v>42602</c:v>
                </c:pt>
                <c:pt idx="130">
                  <c:v>42603</c:v>
                </c:pt>
                <c:pt idx="131">
                  <c:v>42604</c:v>
                </c:pt>
                <c:pt idx="132">
                  <c:v>42605</c:v>
                </c:pt>
                <c:pt idx="133">
                  <c:v>42606</c:v>
                </c:pt>
                <c:pt idx="134">
                  <c:v>42607</c:v>
                </c:pt>
                <c:pt idx="135">
                  <c:v>42608</c:v>
                </c:pt>
                <c:pt idx="136">
                  <c:v>42609</c:v>
                </c:pt>
                <c:pt idx="137">
                  <c:v>42610</c:v>
                </c:pt>
                <c:pt idx="138">
                  <c:v>42611</c:v>
                </c:pt>
                <c:pt idx="139">
                  <c:v>42612</c:v>
                </c:pt>
                <c:pt idx="140">
                  <c:v>42613</c:v>
                </c:pt>
                <c:pt idx="141">
                  <c:v>42614</c:v>
                </c:pt>
                <c:pt idx="142">
                  <c:v>42615</c:v>
                </c:pt>
                <c:pt idx="143">
                  <c:v>42616</c:v>
                </c:pt>
                <c:pt idx="144">
                  <c:v>42617</c:v>
                </c:pt>
                <c:pt idx="145">
                  <c:v>42618</c:v>
                </c:pt>
                <c:pt idx="146">
                  <c:v>42619</c:v>
                </c:pt>
                <c:pt idx="147">
                  <c:v>42620</c:v>
                </c:pt>
                <c:pt idx="148">
                  <c:v>42621</c:v>
                </c:pt>
                <c:pt idx="149">
                  <c:v>42622</c:v>
                </c:pt>
                <c:pt idx="150">
                  <c:v>42623</c:v>
                </c:pt>
                <c:pt idx="151">
                  <c:v>42624</c:v>
                </c:pt>
                <c:pt idx="152">
                  <c:v>42625</c:v>
                </c:pt>
                <c:pt idx="153">
                  <c:v>42626</c:v>
                </c:pt>
                <c:pt idx="154">
                  <c:v>42627</c:v>
                </c:pt>
                <c:pt idx="155">
                  <c:v>42628</c:v>
                </c:pt>
                <c:pt idx="156">
                  <c:v>42629</c:v>
                </c:pt>
                <c:pt idx="157">
                  <c:v>42630</c:v>
                </c:pt>
                <c:pt idx="158">
                  <c:v>42631</c:v>
                </c:pt>
                <c:pt idx="159">
                  <c:v>42632</c:v>
                </c:pt>
                <c:pt idx="160">
                  <c:v>42633</c:v>
                </c:pt>
                <c:pt idx="161">
                  <c:v>42634</c:v>
                </c:pt>
                <c:pt idx="162">
                  <c:v>42635</c:v>
                </c:pt>
                <c:pt idx="163">
                  <c:v>42636</c:v>
                </c:pt>
                <c:pt idx="164">
                  <c:v>42637</c:v>
                </c:pt>
                <c:pt idx="165">
                  <c:v>42638</c:v>
                </c:pt>
                <c:pt idx="166">
                  <c:v>42639</c:v>
                </c:pt>
                <c:pt idx="167">
                  <c:v>42640</c:v>
                </c:pt>
                <c:pt idx="168">
                  <c:v>42641</c:v>
                </c:pt>
                <c:pt idx="169">
                  <c:v>42642</c:v>
                </c:pt>
                <c:pt idx="170">
                  <c:v>42643</c:v>
                </c:pt>
                <c:pt idx="171">
                  <c:v>42644</c:v>
                </c:pt>
                <c:pt idx="172">
                  <c:v>42645</c:v>
                </c:pt>
                <c:pt idx="173">
                  <c:v>42646</c:v>
                </c:pt>
                <c:pt idx="174">
                  <c:v>42647</c:v>
                </c:pt>
                <c:pt idx="175">
                  <c:v>42648</c:v>
                </c:pt>
                <c:pt idx="176">
                  <c:v>42649</c:v>
                </c:pt>
                <c:pt idx="177">
                  <c:v>42650</c:v>
                </c:pt>
                <c:pt idx="178">
                  <c:v>42651</c:v>
                </c:pt>
                <c:pt idx="179">
                  <c:v>42652</c:v>
                </c:pt>
                <c:pt idx="180">
                  <c:v>42653</c:v>
                </c:pt>
                <c:pt idx="181">
                  <c:v>42654</c:v>
                </c:pt>
                <c:pt idx="182">
                  <c:v>42655</c:v>
                </c:pt>
                <c:pt idx="183">
                  <c:v>42656</c:v>
                </c:pt>
                <c:pt idx="184">
                  <c:v>42657</c:v>
                </c:pt>
                <c:pt idx="185">
                  <c:v>42658</c:v>
                </c:pt>
                <c:pt idx="186">
                  <c:v>42659</c:v>
                </c:pt>
                <c:pt idx="187">
                  <c:v>42660</c:v>
                </c:pt>
                <c:pt idx="188">
                  <c:v>42661</c:v>
                </c:pt>
                <c:pt idx="189">
                  <c:v>42662</c:v>
                </c:pt>
                <c:pt idx="190">
                  <c:v>42663</c:v>
                </c:pt>
                <c:pt idx="191">
                  <c:v>42664</c:v>
                </c:pt>
                <c:pt idx="192">
                  <c:v>42665</c:v>
                </c:pt>
                <c:pt idx="193">
                  <c:v>42666</c:v>
                </c:pt>
                <c:pt idx="194">
                  <c:v>42667</c:v>
                </c:pt>
                <c:pt idx="195">
                  <c:v>42668</c:v>
                </c:pt>
                <c:pt idx="196">
                  <c:v>42669</c:v>
                </c:pt>
                <c:pt idx="197">
                  <c:v>42670</c:v>
                </c:pt>
                <c:pt idx="198">
                  <c:v>42671</c:v>
                </c:pt>
                <c:pt idx="199">
                  <c:v>42672</c:v>
                </c:pt>
                <c:pt idx="200">
                  <c:v>42673</c:v>
                </c:pt>
                <c:pt idx="201">
                  <c:v>42674</c:v>
                </c:pt>
                <c:pt idx="202">
                  <c:v>42675</c:v>
                </c:pt>
                <c:pt idx="203">
                  <c:v>42676</c:v>
                </c:pt>
                <c:pt idx="204">
                  <c:v>42677</c:v>
                </c:pt>
                <c:pt idx="205">
                  <c:v>42678</c:v>
                </c:pt>
                <c:pt idx="206">
                  <c:v>42679</c:v>
                </c:pt>
                <c:pt idx="207">
                  <c:v>42680</c:v>
                </c:pt>
                <c:pt idx="208">
                  <c:v>42681</c:v>
                </c:pt>
                <c:pt idx="209">
                  <c:v>42682</c:v>
                </c:pt>
                <c:pt idx="210">
                  <c:v>42683</c:v>
                </c:pt>
                <c:pt idx="211">
                  <c:v>42684</c:v>
                </c:pt>
                <c:pt idx="212">
                  <c:v>42685</c:v>
                </c:pt>
                <c:pt idx="213">
                  <c:v>42686</c:v>
                </c:pt>
                <c:pt idx="214">
                  <c:v>42687</c:v>
                </c:pt>
                <c:pt idx="215">
                  <c:v>42688</c:v>
                </c:pt>
                <c:pt idx="216">
                  <c:v>42689</c:v>
                </c:pt>
                <c:pt idx="217">
                  <c:v>42690</c:v>
                </c:pt>
                <c:pt idx="218">
                  <c:v>42691</c:v>
                </c:pt>
                <c:pt idx="219">
                  <c:v>42692</c:v>
                </c:pt>
                <c:pt idx="220">
                  <c:v>42693</c:v>
                </c:pt>
                <c:pt idx="221">
                  <c:v>42694</c:v>
                </c:pt>
                <c:pt idx="222">
                  <c:v>42695</c:v>
                </c:pt>
                <c:pt idx="223">
                  <c:v>42696</c:v>
                </c:pt>
                <c:pt idx="224">
                  <c:v>42697</c:v>
                </c:pt>
                <c:pt idx="225">
                  <c:v>42698</c:v>
                </c:pt>
                <c:pt idx="226">
                  <c:v>42699</c:v>
                </c:pt>
                <c:pt idx="227">
                  <c:v>42700</c:v>
                </c:pt>
                <c:pt idx="228">
                  <c:v>42701</c:v>
                </c:pt>
                <c:pt idx="229">
                  <c:v>42702</c:v>
                </c:pt>
                <c:pt idx="230">
                  <c:v>42703</c:v>
                </c:pt>
                <c:pt idx="231">
                  <c:v>42704</c:v>
                </c:pt>
                <c:pt idx="232">
                  <c:v>42705</c:v>
                </c:pt>
                <c:pt idx="233">
                  <c:v>42706</c:v>
                </c:pt>
                <c:pt idx="234">
                  <c:v>42707</c:v>
                </c:pt>
                <c:pt idx="235">
                  <c:v>42708</c:v>
                </c:pt>
                <c:pt idx="236">
                  <c:v>42709</c:v>
                </c:pt>
                <c:pt idx="237">
                  <c:v>42710</c:v>
                </c:pt>
                <c:pt idx="238">
                  <c:v>42711</c:v>
                </c:pt>
                <c:pt idx="239">
                  <c:v>42712</c:v>
                </c:pt>
                <c:pt idx="240">
                  <c:v>42713</c:v>
                </c:pt>
                <c:pt idx="241">
                  <c:v>42714</c:v>
                </c:pt>
                <c:pt idx="242">
                  <c:v>42715</c:v>
                </c:pt>
                <c:pt idx="243">
                  <c:v>42716</c:v>
                </c:pt>
                <c:pt idx="244">
                  <c:v>42717</c:v>
                </c:pt>
                <c:pt idx="245">
                  <c:v>42718</c:v>
                </c:pt>
                <c:pt idx="246">
                  <c:v>42719</c:v>
                </c:pt>
                <c:pt idx="247">
                  <c:v>42720</c:v>
                </c:pt>
                <c:pt idx="248">
                  <c:v>42721</c:v>
                </c:pt>
                <c:pt idx="249">
                  <c:v>42722</c:v>
                </c:pt>
                <c:pt idx="250">
                  <c:v>42723</c:v>
                </c:pt>
                <c:pt idx="251">
                  <c:v>42724</c:v>
                </c:pt>
                <c:pt idx="252">
                  <c:v>42725</c:v>
                </c:pt>
                <c:pt idx="253">
                  <c:v>42726</c:v>
                </c:pt>
                <c:pt idx="254">
                  <c:v>42727</c:v>
                </c:pt>
                <c:pt idx="255">
                  <c:v>42728</c:v>
                </c:pt>
                <c:pt idx="256">
                  <c:v>42729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42735</c:v>
                </c:pt>
                <c:pt idx="263">
                  <c:v>42736</c:v>
                </c:pt>
                <c:pt idx="264">
                  <c:v>42737</c:v>
                </c:pt>
                <c:pt idx="265">
                  <c:v>42738</c:v>
                </c:pt>
                <c:pt idx="266">
                  <c:v>42739</c:v>
                </c:pt>
                <c:pt idx="267">
                  <c:v>42740</c:v>
                </c:pt>
                <c:pt idx="268">
                  <c:v>42741</c:v>
                </c:pt>
                <c:pt idx="269">
                  <c:v>42742</c:v>
                </c:pt>
                <c:pt idx="270">
                  <c:v>42743</c:v>
                </c:pt>
                <c:pt idx="271">
                  <c:v>42744</c:v>
                </c:pt>
                <c:pt idx="272">
                  <c:v>42745</c:v>
                </c:pt>
                <c:pt idx="273">
                  <c:v>42746</c:v>
                </c:pt>
                <c:pt idx="274">
                  <c:v>42747</c:v>
                </c:pt>
                <c:pt idx="275">
                  <c:v>42748</c:v>
                </c:pt>
                <c:pt idx="276">
                  <c:v>42749</c:v>
                </c:pt>
                <c:pt idx="277">
                  <c:v>42750</c:v>
                </c:pt>
                <c:pt idx="278">
                  <c:v>42751</c:v>
                </c:pt>
                <c:pt idx="279">
                  <c:v>42752</c:v>
                </c:pt>
                <c:pt idx="280">
                  <c:v>42753</c:v>
                </c:pt>
                <c:pt idx="281">
                  <c:v>42754</c:v>
                </c:pt>
                <c:pt idx="282">
                  <c:v>42755</c:v>
                </c:pt>
                <c:pt idx="283">
                  <c:v>42756</c:v>
                </c:pt>
                <c:pt idx="284">
                  <c:v>42757</c:v>
                </c:pt>
                <c:pt idx="285">
                  <c:v>42758</c:v>
                </c:pt>
                <c:pt idx="286">
                  <c:v>42759</c:v>
                </c:pt>
                <c:pt idx="287">
                  <c:v>42760</c:v>
                </c:pt>
                <c:pt idx="288">
                  <c:v>42761</c:v>
                </c:pt>
                <c:pt idx="289">
                  <c:v>42762</c:v>
                </c:pt>
                <c:pt idx="290">
                  <c:v>42763</c:v>
                </c:pt>
                <c:pt idx="291">
                  <c:v>42764</c:v>
                </c:pt>
                <c:pt idx="292">
                  <c:v>42765</c:v>
                </c:pt>
                <c:pt idx="293">
                  <c:v>42766</c:v>
                </c:pt>
                <c:pt idx="294">
                  <c:v>42767</c:v>
                </c:pt>
                <c:pt idx="295">
                  <c:v>42768</c:v>
                </c:pt>
                <c:pt idx="296">
                  <c:v>42769</c:v>
                </c:pt>
                <c:pt idx="297">
                  <c:v>42770</c:v>
                </c:pt>
                <c:pt idx="298">
                  <c:v>42771</c:v>
                </c:pt>
                <c:pt idx="299">
                  <c:v>42772</c:v>
                </c:pt>
                <c:pt idx="300">
                  <c:v>42773</c:v>
                </c:pt>
                <c:pt idx="301">
                  <c:v>42774</c:v>
                </c:pt>
                <c:pt idx="302">
                  <c:v>42775</c:v>
                </c:pt>
                <c:pt idx="303">
                  <c:v>42776</c:v>
                </c:pt>
                <c:pt idx="304">
                  <c:v>42777</c:v>
                </c:pt>
                <c:pt idx="305">
                  <c:v>42778</c:v>
                </c:pt>
                <c:pt idx="306">
                  <c:v>42779</c:v>
                </c:pt>
                <c:pt idx="307">
                  <c:v>42780</c:v>
                </c:pt>
                <c:pt idx="308">
                  <c:v>42781</c:v>
                </c:pt>
                <c:pt idx="309">
                  <c:v>42782</c:v>
                </c:pt>
                <c:pt idx="310">
                  <c:v>42783</c:v>
                </c:pt>
                <c:pt idx="311">
                  <c:v>42784</c:v>
                </c:pt>
                <c:pt idx="312">
                  <c:v>42785</c:v>
                </c:pt>
                <c:pt idx="313">
                  <c:v>42786</c:v>
                </c:pt>
                <c:pt idx="314">
                  <c:v>42787</c:v>
                </c:pt>
                <c:pt idx="315">
                  <c:v>42788</c:v>
                </c:pt>
                <c:pt idx="316">
                  <c:v>42789</c:v>
                </c:pt>
                <c:pt idx="317">
                  <c:v>42790</c:v>
                </c:pt>
                <c:pt idx="318">
                  <c:v>42791</c:v>
                </c:pt>
                <c:pt idx="319">
                  <c:v>42792</c:v>
                </c:pt>
                <c:pt idx="320">
                  <c:v>42793</c:v>
                </c:pt>
                <c:pt idx="321">
                  <c:v>42794</c:v>
                </c:pt>
                <c:pt idx="322">
                  <c:v>42795</c:v>
                </c:pt>
                <c:pt idx="323">
                  <c:v>42796</c:v>
                </c:pt>
                <c:pt idx="324">
                  <c:v>42797</c:v>
                </c:pt>
                <c:pt idx="325">
                  <c:v>42798</c:v>
                </c:pt>
                <c:pt idx="326">
                  <c:v>42799</c:v>
                </c:pt>
                <c:pt idx="327">
                  <c:v>42800</c:v>
                </c:pt>
                <c:pt idx="328">
                  <c:v>42801</c:v>
                </c:pt>
                <c:pt idx="329">
                  <c:v>42802</c:v>
                </c:pt>
                <c:pt idx="330">
                  <c:v>42803</c:v>
                </c:pt>
                <c:pt idx="331">
                  <c:v>42804</c:v>
                </c:pt>
                <c:pt idx="332">
                  <c:v>42805</c:v>
                </c:pt>
                <c:pt idx="333">
                  <c:v>42806</c:v>
                </c:pt>
                <c:pt idx="334">
                  <c:v>42807</c:v>
                </c:pt>
                <c:pt idx="335">
                  <c:v>42808</c:v>
                </c:pt>
                <c:pt idx="336">
                  <c:v>42809</c:v>
                </c:pt>
                <c:pt idx="337">
                  <c:v>42810</c:v>
                </c:pt>
                <c:pt idx="338">
                  <c:v>42811</c:v>
                </c:pt>
                <c:pt idx="339">
                  <c:v>42812</c:v>
                </c:pt>
                <c:pt idx="340">
                  <c:v>42813</c:v>
                </c:pt>
                <c:pt idx="341">
                  <c:v>42814</c:v>
                </c:pt>
                <c:pt idx="342">
                  <c:v>42815</c:v>
                </c:pt>
                <c:pt idx="343">
                  <c:v>42816</c:v>
                </c:pt>
                <c:pt idx="344">
                  <c:v>42817</c:v>
                </c:pt>
                <c:pt idx="345">
                  <c:v>42818</c:v>
                </c:pt>
                <c:pt idx="346">
                  <c:v>42819</c:v>
                </c:pt>
                <c:pt idx="347">
                  <c:v>42820</c:v>
                </c:pt>
                <c:pt idx="348">
                  <c:v>42821</c:v>
                </c:pt>
                <c:pt idx="349">
                  <c:v>42822</c:v>
                </c:pt>
                <c:pt idx="350">
                  <c:v>42823</c:v>
                </c:pt>
                <c:pt idx="351">
                  <c:v>42824</c:v>
                </c:pt>
                <c:pt idx="352">
                  <c:v>42825</c:v>
                </c:pt>
                <c:pt idx="353">
                  <c:v>42826</c:v>
                </c:pt>
                <c:pt idx="354">
                  <c:v>42827</c:v>
                </c:pt>
                <c:pt idx="355">
                  <c:v>42828</c:v>
                </c:pt>
                <c:pt idx="356">
                  <c:v>42829</c:v>
                </c:pt>
                <c:pt idx="357">
                  <c:v>42830</c:v>
                </c:pt>
                <c:pt idx="358">
                  <c:v>42831</c:v>
                </c:pt>
                <c:pt idx="359">
                  <c:v>42832</c:v>
                </c:pt>
                <c:pt idx="360">
                  <c:v>42833</c:v>
                </c:pt>
                <c:pt idx="361">
                  <c:v>42834</c:v>
                </c:pt>
                <c:pt idx="362">
                  <c:v>42835</c:v>
                </c:pt>
                <c:pt idx="363">
                  <c:v>42836</c:v>
                </c:pt>
                <c:pt idx="364">
                  <c:v>42837</c:v>
                </c:pt>
                <c:pt idx="365">
                  <c:v>42838</c:v>
                </c:pt>
                <c:pt idx="366">
                  <c:v>42839</c:v>
                </c:pt>
                <c:pt idx="367">
                  <c:v>42840</c:v>
                </c:pt>
                <c:pt idx="368">
                  <c:v>42841</c:v>
                </c:pt>
                <c:pt idx="369">
                  <c:v>42842</c:v>
                </c:pt>
                <c:pt idx="370">
                  <c:v>42843</c:v>
                </c:pt>
                <c:pt idx="371">
                  <c:v>42844</c:v>
                </c:pt>
                <c:pt idx="372">
                  <c:v>42845</c:v>
                </c:pt>
                <c:pt idx="373">
                  <c:v>42846</c:v>
                </c:pt>
                <c:pt idx="374">
                  <c:v>42847</c:v>
                </c:pt>
                <c:pt idx="375">
                  <c:v>42848</c:v>
                </c:pt>
                <c:pt idx="376">
                  <c:v>42849</c:v>
                </c:pt>
                <c:pt idx="377">
                  <c:v>42850</c:v>
                </c:pt>
                <c:pt idx="378">
                  <c:v>42851</c:v>
                </c:pt>
                <c:pt idx="379">
                  <c:v>42852</c:v>
                </c:pt>
                <c:pt idx="380">
                  <c:v>42853</c:v>
                </c:pt>
                <c:pt idx="381">
                  <c:v>42854</c:v>
                </c:pt>
                <c:pt idx="382">
                  <c:v>42855</c:v>
                </c:pt>
                <c:pt idx="383">
                  <c:v>42856</c:v>
                </c:pt>
                <c:pt idx="384">
                  <c:v>42857</c:v>
                </c:pt>
                <c:pt idx="385">
                  <c:v>42858</c:v>
                </c:pt>
                <c:pt idx="386">
                  <c:v>42859</c:v>
                </c:pt>
                <c:pt idx="387">
                  <c:v>42860</c:v>
                </c:pt>
                <c:pt idx="388">
                  <c:v>42861</c:v>
                </c:pt>
                <c:pt idx="389">
                  <c:v>42862</c:v>
                </c:pt>
                <c:pt idx="390">
                  <c:v>42863</c:v>
                </c:pt>
                <c:pt idx="391">
                  <c:v>42864</c:v>
                </c:pt>
                <c:pt idx="392">
                  <c:v>42865</c:v>
                </c:pt>
                <c:pt idx="393">
                  <c:v>42866</c:v>
                </c:pt>
                <c:pt idx="394">
                  <c:v>42867</c:v>
                </c:pt>
                <c:pt idx="395">
                  <c:v>42868</c:v>
                </c:pt>
                <c:pt idx="396">
                  <c:v>42869</c:v>
                </c:pt>
                <c:pt idx="397">
                  <c:v>42870</c:v>
                </c:pt>
                <c:pt idx="398">
                  <c:v>42871</c:v>
                </c:pt>
                <c:pt idx="399">
                  <c:v>42872</c:v>
                </c:pt>
                <c:pt idx="400">
                  <c:v>42873</c:v>
                </c:pt>
                <c:pt idx="401">
                  <c:v>42874</c:v>
                </c:pt>
                <c:pt idx="402">
                  <c:v>42875</c:v>
                </c:pt>
                <c:pt idx="403">
                  <c:v>42876</c:v>
                </c:pt>
                <c:pt idx="404">
                  <c:v>42877</c:v>
                </c:pt>
                <c:pt idx="405">
                  <c:v>42878</c:v>
                </c:pt>
                <c:pt idx="406">
                  <c:v>42879</c:v>
                </c:pt>
                <c:pt idx="407">
                  <c:v>42880</c:v>
                </c:pt>
                <c:pt idx="408">
                  <c:v>42881</c:v>
                </c:pt>
                <c:pt idx="409">
                  <c:v>42882</c:v>
                </c:pt>
                <c:pt idx="410">
                  <c:v>42883</c:v>
                </c:pt>
                <c:pt idx="411">
                  <c:v>42884</c:v>
                </c:pt>
                <c:pt idx="412">
                  <c:v>42885</c:v>
                </c:pt>
                <c:pt idx="413">
                  <c:v>42886</c:v>
                </c:pt>
                <c:pt idx="414">
                  <c:v>42887</c:v>
                </c:pt>
                <c:pt idx="415">
                  <c:v>42888</c:v>
                </c:pt>
                <c:pt idx="416">
                  <c:v>42889</c:v>
                </c:pt>
                <c:pt idx="417">
                  <c:v>42890</c:v>
                </c:pt>
                <c:pt idx="418">
                  <c:v>42891</c:v>
                </c:pt>
                <c:pt idx="419">
                  <c:v>42892</c:v>
                </c:pt>
                <c:pt idx="420">
                  <c:v>42893</c:v>
                </c:pt>
                <c:pt idx="421">
                  <c:v>42894</c:v>
                </c:pt>
                <c:pt idx="422">
                  <c:v>42895</c:v>
                </c:pt>
                <c:pt idx="423">
                  <c:v>42896</c:v>
                </c:pt>
                <c:pt idx="424">
                  <c:v>42897</c:v>
                </c:pt>
                <c:pt idx="425">
                  <c:v>42898</c:v>
                </c:pt>
                <c:pt idx="426">
                  <c:v>42899</c:v>
                </c:pt>
                <c:pt idx="427">
                  <c:v>42900</c:v>
                </c:pt>
                <c:pt idx="428">
                  <c:v>42901</c:v>
                </c:pt>
                <c:pt idx="429">
                  <c:v>42902</c:v>
                </c:pt>
                <c:pt idx="430">
                  <c:v>42903</c:v>
                </c:pt>
                <c:pt idx="431">
                  <c:v>42904</c:v>
                </c:pt>
                <c:pt idx="432">
                  <c:v>42905</c:v>
                </c:pt>
                <c:pt idx="433">
                  <c:v>42906</c:v>
                </c:pt>
                <c:pt idx="434">
                  <c:v>42907</c:v>
                </c:pt>
                <c:pt idx="435">
                  <c:v>42908</c:v>
                </c:pt>
                <c:pt idx="436">
                  <c:v>42909</c:v>
                </c:pt>
                <c:pt idx="437">
                  <c:v>42910</c:v>
                </c:pt>
                <c:pt idx="438">
                  <c:v>42911</c:v>
                </c:pt>
                <c:pt idx="439">
                  <c:v>42912</c:v>
                </c:pt>
                <c:pt idx="440">
                  <c:v>42913</c:v>
                </c:pt>
                <c:pt idx="441">
                  <c:v>42914</c:v>
                </c:pt>
                <c:pt idx="442">
                  <c:v>42915</c:v>
                </c:pt>
                <c:pt idx="443">
                  <c:v>42916</c:v>
                </c:pt>
                <c:pt idx="444">
                  <c:v>42917</c:v>
                </c:pt>
                <c:pt idx="445">
                  <c:v>42918</c:v>
                </c:pt>
                <c:pt idx="446">
                  <c:v>42919</c:v>
                </c:pt>
                <c:pt idx="447">
                  <c:v>42920</c:v>
                </c:pt>
                <c:pt idx="448">
                  <c:v>42921</c:v>
                </c:pt>
                <c:pt idx="449">
                  <c:v>42922</c:v>
                </c:pt>
                <c:pt idx="450">
                  <c:v>42923</c:v>
                </c:pt>
                <c:pt idx="451">
                  <c:v>42924</c:v>
                </c:pt>
                <c:pt idx="452">
                  <c:v>42925</c:v>
                </c:pt>
                <c:pt idx="453">
                  <c:v>42926</c:v>
                </c:pt>
                <c:pt idx="454">
                  <c:v>42927</c:v>
                </c:pt>
                <c:pt idx="455">
                  <c:v>42928</c:v>
                </c:pt>
                <c:pt idx="456">
                  <c:v>42929</c:v>
                </c:pt>
                <c:pt idx="457">
                  <c:v>42930</c:v>
                </c:pt>
                <c:pt idx="458">
                  <c:v>42931</c:v>
                </c:pt>
                <c:pt idx="459">
                  <c:v>42932</c:v>
                </c:pt>
                <c:pt idx="460">
                  <c:v>42933</c:v>
                </c:pt>
                <c:pt idx="461">
                  <c:v>42934</c:v>
                </c:pt>
                <c:pt idx="462">
                  <c:v>42935</c:v>
                </c:pt>
                <c:pt idx="463">
                  <c:v>42936</c:v>
                </c:pt>
                <c:pt idx="464">
                  <c:v>42937</c:v>
                </c:pt>
                <c:pt idx="465">
                  <c:v>42938</c:v>
                </c:pt>
                <c:pt idx="466">
                  <c:v>42939</c:v>
                </c:pt>
                <c:pt idx="467">
                  <c:v>42940</c:v>
                </c:pt>
                <c:pt idx="468">
                  <c:v>42941</c:v>
                </c:pt>
                <c:pt idx="469">
                  <c:v>42942</c:v>
                </c:pt>
                <c:pt idx="470">
                  <c:v>42943</c:v>
                </c:pt>
                <c:pt idx="471">
                  <c:v>42944</c:v>
                </c:pt>
                <c:pt idx="472">
                  <c:v>42945</c:v>
                </c:pt>
                <c:pt idx="473">
                  <c:v>42946</c:v>
                </c:pt>
                <c:pt idx="474">
                  <c:v>42947</c:v>
                </c:pt>
                <c:pt idx="475">
                  <c:v>42948</c:v>
                </c:pt>
                <c:pt idx="476">
                  <c:v>42949</c:v>
                </c:pt>
                <c:pt idx="477">
                  <c:v>42950</c:v>
                </c:pt>
                <c:pt idx="478">
                  <c:v>42951</c:v>
                </c:pt>
                <c:pt idx="479">
                  <c:v>42952</c:v>
                </c:pt>
                <c:pt idx="480">
                  <c:v>42953</c:v>
                </c:pt>
                <c:pt idx="481">
                  <c:v>42954</c:v>
                </c:pt>
                <c:pt idx="482">
                  <c:v>42955</c:v>
                </c:pt>
                <c:pt idx="483">
                  <c:v>42956</c:v>
                </c:pt>
                <c:pt idx="484">
                  <c:v>42957</c:v>
                </c:pt>
                <c:pt idx="485">
                  <c:v>42958</c:v>
                </c:pt>
                <c:pt idx="486">
                  <c:v>42959</c:v>
                </c:pt>
                <c:pt idx="487">
                  <c:v>42960</c:v>
                </c:pt>
                <c:pt idx="488">
                  <c:v>42961</c:v>
                </c:pt>
                <c:pt idx="489">
                  <c:v>42962</c:v>
                </c:pt>
                <c:pt idx="490">
                  <c:v>42963</c:v>
                </c:pt>
                <c:pt idx="491">
                  <c:v>42964</c:v>
                </c:pt>
                <c:pt idx="492">
                  <c:v>42965</c:v>
                </c:pt>
                <c:pt idx="493">
                  <c:v>42966</c:v>
                </c:pt>
                <c:pt idx="494">
                  <c:v>42967</c:v>
                </c:pt>
                <c:pt idx="495">
                  <c:v>42968</c:v>
                </c:pt>
                <c:pt idx="496">
                  <c:v>42969</c:v>
                </c:pt>
                <c:pt idx="497">
                  <c:v>42970</c:v>
                </c:pt>
                <c:pt idx="498">
                  <c:v>42971</c:v>
                </c:pt>
                <c:pt idx="499">
                  <c:v>42972</c:v>
                </c:pt>
              </c:numCache>
            </c:numRef>
          </c:cat>
          <c:val>
            <c:numRef>
              <c:f>'איור 6 נתונים'!$B$3:$B$3999</c:f>
              <c:numCache>
                <c:formatCode>#,##0.00</c:formatCode>
                <c:ptCount val="3997"/>
                <c:pt idx="0">
                  <c:v>4.2631000000000006</c:v>
                </c:pt>
                <c:pt idx="1">
                  <c:v>4.266</c:v>
                </c:pt>
                <c:pt idx="2">
                  <c:v>4.2650000000000006</c:v>
                </c:pt>
                <c:pt idx="3">
                  <c:v>4.2650000000000006</c:v>
                </c:pt>
                <c:pt idx="4">
                  <c:v>4.2650000000000006</c:v>
                </c:pt>
                <c:pt idx="5">
                  <c:v>4.2643000000000004</c:v>
                </c:pt>
                <c:pt idx="6">
                  <c:v>4.2675999999999998</c:v>
                </c:pt>
                <c:pt idx="7">
                  <c:v>4.2751000000000001</c:v>
                </c:pt>
                <c:pt idx="8">
                  <c:v>4.2618999999999998</c:v>
                </c:pt>
                <c:pt idx="9">
                  <c:v>4.2618999999999998</c:v>
                </c:pt>
                <c:pt idx="10">
                  <c:v>4.2618999999999998</c:v>
                </c:pt>
                <c:pt idx="11">
                  <c:v>4.2618999999999998</c:v>
                </c:pt>
                <c:pt idx="12">
                  <c:v>4.2492000000000001</c:v>
                </c:pt>
                <c:pt idx="13">
                  <c:v>4.2498000000000005</c:v>
                </c:pt>
                <c:pt idx="14">
                  <c:v>4.2670000000000003</c:v>
                </c:pt>
                <c:pt idx="15">
                  <c:v>4.2717000000000001</c:v>
                </c:pt>
                <c:pt idx="16">
                  <c:v>4.2717000000000001</c:v>
                </c:pt>
                <c:pt idx="17">
                  <c:v>4.2717000000000001</c:v>
                </c:pt>
                <c:pt idx="18">
                  <c:v>4.2717000000000001</c:v>
                </c:pt>
                <c:pt idx="19">
                  <c:v>4.3018000000000001</c:v>
                </c:pt>
                <c:pt idx="20">
                  <c:v>4.3356000000000003</c:v>
                </c:pt>
                <c:pt idx="21">
                  <c:v>4.3360000000000003</c:v>
                </c:pt>
                <c:pt idx="22">
                  <c:v>4.3212999999999999</c:v>
                </c:pt>
                <c:pt idx="23">
                  <c:v>4.3249000000000004</c:v>
                </c:pt>
                <c:pt idx="24">
                  <c:v>4.3249000000000004</c:v>
                </c:pt>
                <c:pt idx="25">
                  <c:v>4.3249000000000004</c:v>
                </c:pt>
                <c:pt idx="26">
                  <c:v>4.3037999999999998</c:v>
                </c:pt>
                <c:pt idx="27">
                  <c:v>4.3033999999999999</c:v>
                </c:pt>
                <c:pt idx="28">
                  <c:v>4.2963000000000005</c:v>
                </c:pt>
                <c:pt idx="29">
                  <c:v>4.2963000000000005</c:v>
                </c:pt>
                <c:pt idx="30">
                  <c:v>4.2788000000000004</c:v>
                </c:pt>
                <c:pt idx="31">
                  <c:v>4.2788000000000004</c:v>
                </c:pt>
                <c:pt idx="32">
                  <c:v>4.2788000000000004</c:v>
                </c:pt>
                <c:pt idx="33">
                  <c:v>4.3144999999999998</c:v>
                </c:pt>
                <c:pt idx="34">
                  <c:v>4.3219000000000003</c:v>
                </c:pt>
                <c:pt idx="35">
                  <c:v>4.3234000000000004</c:v>
                </c:pt>
                <c:pt idx="36">
                  <c:v>4.3228</c:v>
                </c:pt>
                <c:pt idx="37">
                  <c:v>4.3432000000000004</c:v>
                </c:pt>
                <c:pt idx="38">
                  <c:v>4.3432000000000004</c:v>
                </c:pt>
                <c:pt idx="39">
                  <c:v>4.3432000000000004</c:v>
                </c:pt>
                <c:pt idx="40">
                  <c:v>4.3455000000000004</c:v>
                </c:pt>
                <c:pt idx="41">
                  <c:v>4.3215000000000003</c:v>
                </c:pt>
                <c:pt idx="42">
                  <c:v>4.2951000000000006</c:v>
                </c:pt>
                <c:pt idx="43">
                  <c:v>4.2890000000000006</c:v>
                </c:pt>
                <c:pt idx="44">
                  <c:v>4.2994000000000003</c:v>
                </c:pt>
                <c:pt idx="45">
                  <c:v>4.2994000000000003</c:v>
                </c:pt>
                <c:pt idx="46">
                  <c:v>4.2994000000000003</c:v>
                </c:pt>
                <c:pt idx="47">
                  <c:v>4.2994000000000003</c:v>
                </c:pt>
                <c:pt idx="48">
                  <c:v>4.2951000000000006</c:v>
                </c:pt>
                <c:pt idx="49">
                  <c:v>4.3</c:v>
                </c:pt>
                <c:pt idx="50">
                  <c:v>4.3117000000000001</c:v>
                </c:pt>
                <c:pt idx="51">
                  <c:v>4.3149000000000006</c:v>
                </c:pt>
                <c:pt idx="52">
                  <c:v>4.3149000000000006</c:v>
                </c:pt>
                <c:pt idx="53">
                  <c:v>4.3149000000000006</c:v>
                </c:pt>
                <c:pt idx="54">
                  <c:v>4.3467000000000002</c:v>
                </c:pt>
                <c:pt idx="55">
                  <c:v>4.3302000000000005</c:v>
                </c:pt>
                <c:pt idx="56">
                  <c:v>4.3532999999999999</c:v>
                </c:pt>
                <c:pt idx="57">
                  <c:v>4.3603000000000005</c:v>
                </c:pt>
                <c:pt idx="58">
                  <c:v>4.3479000000000001</c:v>
                </c:pt>
                <c:pt idx="59">
                  <c:v>4.3479000000000001</c:v>
                </c:pt>
                <c:pt idx="60">
                  <c:v>4.3479000000000001</c:v>
                </c:pt>
                <c:pt idx="61">
                  <c:v>4.3669000000000002</c:v>
                </c:pt>
                <c:pt idx="62">
                  <c:v>4.335</c:v>
                </c:pt>
                <c:pt idx="63">
                  <c:v>4.3509000000000002</c:v>
                </c:pt>
                <c:pt idx="64">
                  <c:v>4.3311000000000002</c:v>
                </c:pt>
                <c:pt idx="65">
                  <c:v>4.3382000000000005</c:v>
                </c:pt>
                <c:pt idx="66">
                  <c:v>4.3382000000000005</c:v>
                </c:pt>
                <c:pt idx="67">
                  <c:v>4.3382000000000005</c:v>
                </c:pt>
                <c:pt idx="68">
                  <c:v>4.3627000000000002</c:v>
                </c:pt>
                <c:pt idx="69">
                  <c:v>4.3700999999999999</c:v>
                </c:pt>
                <c:pt idx="70">
                  <c:v>4.3472</c:v>
                </c:pt>
                <c:pt idx="71">
                  <c:v>4.3532999999999999</c:v>
                </c:pt>
                <c:pt idx="72">
                  <c:v>4.3187000000000006</c:v>
                </c:pt>
                <c:pt idx="73">
                  <c:v>4.3187000000000006</c:v>
                </c:pt>
                <c:pt idx="74">
                  <c:v>4.3187000000000006</c:v>
                </c:pt>
                <c:pt idx="75">
                  <c:v>4.2911999999999999</c:v>
                </c:pt>
                <c:pt idx="76">
                  <c:v>4.3010999999999999</c:v>
                </c:pt>
                <c:pt idx="77">
                  <c:v>4.2811000000000003</c:v>
                </c:pt>
                <c:pt idx="78">
                  <c:v>4.2839</c:v>
                </c:pt>
                <c:pt idx="79">
                  <c:v>4.2702999999999998</c:v>
                </c:pt>
                <c:pt idx="80">
                  <c:v>4.2702999999999998</c:v>
                </c:pt>
                <c:pt idx="81">
                  <c:v>4.2702999999999998</c:v>
                </c:pt>
                <c:pt idx="82">
                  <c:v>4.2907999999999999</c:v>
                </c:pt>
                <c:pt idx="83">
                  <c:v>4.3109000000000002</c:v>
                </c:pt>
                <c:pt idx="84">
                  <c:v>4.3064999999999998</c:v>
                </c:pt>
                <c:pt idx="85">
                  <c:v>4.2971000000000004</c:v>
                </c:pt>
                <c:pt idx="86">
                  <c:v>4.2990000000000004</c:v>
                </c:pt>
                <c:pt idx="87">
                  <c:v>4.2990000000000004</c:v>
                </c:pt>
                <c:pt idx="88">
                  <c:v>4.2990000000000004</c:v>
                </c:pt>
                <c:pt idx="89">
                  <c:v>4.2894000000000005</c:v>
                </c:pt>
                <c:pt idx="90">
                  <c:v>4.3040000000000003</c:v>
                </c:pt>
                <c:pt idx="91">
                  <c:v>4.2868000000000004</c:v>
                </c:pt>
                <c:pt idx="92">
                  <c:v>4.2789999999999999</c:v>
                </c:pt>
                <c:pt idx="93">
                  <c:v>4.2842000000000002</c:v>
                </c:pt>
                <c:pt idx="94">
                  <c:v>4.2842000000000002</c:v>
                </c:pt>
                <c:pt idx="95">
                  <c:v>4.2842000000000002</c:v>
                </c:pt>
                <c:pt idx="96">
                  <c:v>4.2652000000000001</c:v>
                </c:pt>
                <c:pt idx="97">
                  <c:v>4.2648000000000001</c:v>
                </c:pt>
                <c:pt idx="98">
                  <c:v>4.2496</c:v>
                </c:pt>
                <c:pt idx="99">
                  <c:v>4.2486000000000006</c:v>
                </c:pt>
                <c:pt idx="100">
                  <c:v>4.2353000000000005</c:v>
                </c:pt>
                <c:pt idx="101">
                  <c:v>4.2353000000000005</c:v>
                </c:pt>
                <c:pt idx="102">
                  <c:v>4.2353000000000005</c:v>
                </c:pt>
                <c:pt idx="103">
                  <c:v>4.2263000000000002</c:v>
                </c:pt>
                <c:pt idx="104">
                  <c:v>4.2290000000000001</c:v>
                </c:pt>
                <c:pt idx="105">
                  <c:v>4.2218999999999998</c:v>
                </c:pt>
                <c:pt idx="106">
                  <c:v>4.2442000000000002</c:v>
                </c:pt>
                <c:pt idx="107">
                  <c:v>4.2460000000000004</c:v>
                </c:pt>
                <c:pt idx="108">
                  <c:v>4.2460000000000004</c:v>
                </c:pt>
                <c:pt idx="109">
                  <c:v>4.2460000000000004</c:v>
                </c:pt>
                <c:pt idx="110">
                  <c:v>4.2488999999999999</c:v>
                </c:pt>
                <c:pt idx="111">
                  <c:v>4.2712000000000003</c:v>
                </c:pt>
                <c:pt idx="112">
                  <c:v>4.2819000000000003</c:v>
                </c:pt>
                <c:pt idx="113">
                  <c:v>4.258</c:v>
                </c:pt>
                <c:pt idx="114">
                  <c:v>4.2551000000000005</c:v>
                </c:pt>
                <c:pt idx="115">
                  <c:v>4.2551000000000005</c:v>
                </c:pt>
                <c:pt idx="116">
                  <c:v>4.2551000000000005</c:v>
                </c:pt>
                <c:pt idx="117">
                  <c:v>4.2464000000000004</c:v>
                </c:pt>
                <c:pt idx="118">
                  <c:v>4.2355</c:v>
                </c:pt>
                <c:pt idx="119">
                  <c:v>4.2632000000000003</c:v>
                </c:pt>
                <c:pt idx="120">
                  <c:v>4.2494000000000005</c:v>
                </c:pt>
                <c:pt idx="121">
                  <c:v>4.2511999999999999</c:v>
                </c:pt>
                <c:pt idx="122">
                  <c:v>4.2511999999999999</c:v>
                </c:pt>
                <c:pt idx="123">
                  <c:v>4.2511999999999999</c:v>
                </c:pt>
                <c:pt idx="124">
                  <c:v>4.2553000000000001</c:v>
                </c:pt>
                <c:pt idx="125">
                  <c:v>4.2536000000000005</c:v>
                </c:pt>
                <c:pt idx="126">
                  <c:v>4.2723000000000004</c:v>
                </c:pt>
                <c:pt idx="127">
                  <c:v>4.2781000000000002</c:v>
                </c:pt>
                <c:pt idx="128">
                  <c:v>4.2725</c:v>
                </c:pt>
                <c:pt idx="129">
                  <c:v>4.2725</c:v>
                </c:pt>
                <c:pt idx="130">
                  <c:v>4.2725</c:v>
                </c:pt>
                <c:pt idx="131">
                  <c:v>4.2715000000000005</c:v>
                </c:pt>
                <c:pt idx="132">
                  <c:v>4.2702</c:v>
                </c:pt>
                <c:pt idx="133">
                  <c:v>4.2507999999999999</c:v>
                </c:pt>
                <c:pt idx="134">
                  <c:v>4.2549000000000001</c:v>
                </c:pt>
                <c:pt idx="135">
                  <c:v>4.2385999999999999</c:v>
                </c:pt>
                <c:pt idx="136">
                  <c:v>4.2385999999999999</c:v>
                </c:pt>
                <c:pt idx="137">
                  <c:v>4.2385999999999999</c:v>
                </c:pt>
                <c:pt idx="138">
                  <c:v>4.2373000000000003</c:v>
                </c:pt>
                <c:pt idx="139">
                  <c:v>4.2237</c:v>
                </c:pt>
                <c:pt idx="140">
                  <c:v>4.2197000000000005</c:v>
                </c:pt>
                <c:pt idx="141">
                  <c:v>4.2090000000000005</c:v>
                </c:pt>
                <c:pt idx="142">
                  <c:v>4.2172000000000001</c:v>
                </c:pt>
                <c:pt idx="143">
                  <c:v>4.2172000000000001</c:v>
                </c:pt>
                <c:pt idx="144">
                  <c:v>4.2172000000000001</c:v>
                </c:pt>
                <c:pt idx="145">
                  <c:v>4.2042000000000002</c:v>
                </c:pt>
                <c:pt idx="146">
                  <c:v>4.2057000000000002</c:v>
                </c:pt>
                <c:pt idx="147">
                  <c:v>4.2339000000000002</c:v>
                </c:pt>
                <c:pt idx="148">
                  <c:v>4.2361000000000004</c:v>
                </c:pt>
                <c:pt idx="149">
                  <c:v>4.2327000000000004</c:v>
                </c:pt>
                <c:pt idx="150">
                  <c:v>4.2327000000000004</c:v>
                </c:pt>
                <c:pt idx="151">
                  <c:v>4.2327000000000004</c:v>
                </c:pt>
                <c:pt idx="152">
                  <c:v>4.2320000000000002</c:v>
                </c:pt>
                <c:pt idx="153">
                  <c:v>4.2373000000000003</c:v>
                </c:pt>
                <c:pt idx="154">
                  <c:v>4.2495000000000003</c:v>
                </c:pt>
                <c:pt idx="155">
                  <c:v>4.2477999999999998</c:v>
                </c:pt>
                <c:pt idx="156">
                  <c:v>4.2251000000000003</c:v>
                </c:pt>
                <c:pt idx="157">
                  <c:v>4.2251000000000003</c:v>
                </c:pt>
                <c:pt idx="158">
                  <c:v>4.2251000000000003</c:v>
                </c:pt>
                <c:pt idx="159">
                  <c:v>4.2148000000000003</c:v>
                </c:pt>
                <c:pt idx="160">
                  <c:v>4.2233000000000001</c:v>
                </c:pt>
                <c:pt idx="161">
                  <c:v>4.2106000000000003</c:v>
                </c:pt>
                <c:pt idx="162">
                  <c:v>4.2236000000000002</c:v>
                </c:pt>
                <c:pt idx="163">
                  <c:v>4.2155000000000005</c:v>
                </c:pt>
                <c:pt idx="164">
                  <c:v>4.2155000000000005</c:v>
                </c:pt>
                <c:pt idx="165">
                  <c:v>4.2155000000000005</c:v>
                </c:pt>
                <c:pt idx="166">
                  <c:v>4.2335000000000003</c:v>
                </c:pt>
                <c:pt idx="167">
                  <c:v>4.2083000000000004</c:v>
                </c:pt>
                <c:pt idx="168">
                  <c:v>4.2117000000000004</c:v>
                </c:pt>
                <c:pt idx="169">
                  <c:v>4.2144000000000004</c:v>
                </c:pt>
                <c:pt idx="170">
                  <c:v>4.2030000000000003</c:v>
                </c:pt>
                <c:pt idx="171">
                  <c:v>4.2030000000000003</c:v>
                </c:pt>
                <c:pt idx="172">
                  <c:v>4.2030000000000003</c:v>
                </c:pt>
                <c:pt idx="173">
                  <c:v>4.2030000000000003</c:v>
                </c:pt>
                <c:pt idx="174">
                  <c:v>4.2030000000000003</c:v>
                </c:pt>
                <c:pt idx="175">
                  <c:v>4.2404999999999999</c:v>
                </c:pt>
                <c:pt idx="176">
                  <c:v>4.2263000000000002</c:v>
                </c:pt>
                <c:pt idx="177">
                  <c:v>4.2149999999999999</c:v>
                </c:pt>
                <c:pt idx="178">
                  <c:v>4.2149999999999999</c:v>
                </c:pt>
                <c:pt idx="179">
                  <c:v>4.2149999999999999</c:v>
                </c:pt>
                <c:pt idx="180">
                  <c:v>4.2315000000000005</c:v>
                </c:pt>
                <c:pt idx="181">
                  <c:v>4.2315000000000005</c:v>
                </c:pt>
                <c:pt idx="182">
                  <c:v>4.2315000000000005</c:v>
                </c:pt>
                <c:pt idx="183">
                  <c:v>4.2027999999999999</c:v>
                </c:pt>
                <c:pt idx="184">
                  <c:v>4.2025000000000006</c:v>
                </c:pt>
                <c:pt idx="185">
                  <c:v>4.2025000000000006</c:v>
                </c:pt>
                <c:pt idx="186">
                  <c:v>4.2025000000000006</c:v>
                </c:pt>
                <c:pt idx="187">
                  <c:v>4.2025000000000006</c:v>
                </c:pt>
                <c:pt idx="188">
                  <c:v>4.2040000000000006</c:v>
                </c:pt>
                <c:pt idx="189">
                  <c:v>4.1993</c:v>
                </c:pt>
                <c:pt idx="190">
                  <c:v>4.2068000000000003</c:v>
                </c:pt>
                <c:pt idx="191">
                  <c:v>4.1875</c:v>
                </c:pt>
                <c:pt idx="192">
                  <c:v>4.1875</c:v>
                </c:pt>
                <c:pt idx="193">
                  <c:v>4.1875</c:v>
                </c:pt>
                <c:pt idx="194">
                  <c:v>4.1875</c:v>
                </c:pt>
                <c:pt idx="195">
                  <c:v>4.1878000000000002</c:v>
                </c:pt>
                <c:pt idx="196">
                  <c:v>4.1943999999999999</c:v>
                </c:pt>
                <c:pt idx="197">
                  <c:v>4.1969000000000003</c:v>
                </c:pt>
                <c:pt idx="198">
                  <c:v>4.2115999999999998</c:v>
                </c:pt>
                <c:pt idx="199">
                  <c:v>4.2115999999999998</c:v>
                </c:pt>
                <c:pt idx="200">
                  <c:v>4.2115999999999998</c:v>
                </c:pt>
                <c:pt idx="201">
                  <c:v>4.2130999999999998</c:v>
                </c:pt>
                <c:pt idx="202">
                  <c:v>4.2145000000000001</c:v>
                </c:pt>
                <c:pt idx="203">
                  <c:v>4.2244999999999999</c:v>
                </c:pt>
                <c:pt idx="204">
                  <c:v>4.2262000000000004</c:v>
                </c:pt>
                <c:pt idx="205">
                  <c:v>4.2246000000000006</c:v>
                </c:pt>
                <c:pt idx="206">
                  <c:v>4.2246000000000006</c:v>
                </c:pt>
                <c:pt idx="207">
                  <c:v>4.2246000000000006</c:v>
                </c:pt>
                <c:pt idx="208">
                  <c:v>4.2164999999999999</c:v>
                </c:pt>
                <c:pt idx="209">
                  <c:v>4.2126000000000001</c:v>
                </c:pt>
                <c:pt idx="210">
                  <c:v>4.2185000000000006</c:v>
                </c:pt>
                <c:pt idx="211">
                  <c:v>4.1828000000000003</c:v>
                </c:pt>
                <c:pt idx="212">
                  <c:v>4.1794000000000002</c:v>
                </c:pt>
                <c:pt idx="213">
                  <c:v>4.1794000000000002</c:v>
                </c:pt>
                <c:pt idx="214">
                  <c:v>4.1794000000000002</c:v>
                </c:pt>
                <c:pt idx="215">
                  <c:v>4.1478000000000002</c:v>
                </c:pt>
                <c:pt idx="216">
                  <c:v>4.1404000000000005</c:v>
                </c:pt>
                <c:pt idx="217">
                  <c:v>4.1274000000000006</c:v>
                </c:pt>
                <c:pt idx="218">
                  <c:v>4.1320000000000006</c:v>
                </c:pt>
                <c:pt idx="219">
                  <c:v>4.1050000000000004</c:v>
                </c:pt>
                <c:pt idx="220">
                  <c:v>4.1050000000000004</c:v>
                </c:pt>
                <c:pt idx="221">
                  <c:v>4.1050000000000004</c:v>
                </c:pt>
                <c:pt idx="222">
                  <c:v>4.1127000000000002</c:v>
                </c:pt>
                <c:pt idx="223">
                  <c:v>4.1059000000000001</c:v>
                </c:pt>
                <c:pt idx="224">
                  <c:v>4.1082999999999998</c:v>
                </c:pt>
                <c:pt idx="225">
                  <c:v>4.0941999999999998</c:v>
                </c:pt>
                <c:pt idx="226">
                  <c:v>4.1002999999999998</c:v>
                </c:pt>
                <c:pt idx="227">
                  <c:v>4.1002999999999998</c:v>
                </c:pt>
                <c:pt idx="228">
                  <c:v>4.1002999999999998</c:v>
                </c:pt>
                <c:pt idx="229">
                  <c:v>4.0890000000000004</c:v>
                </c:pt>
                <c:pt idx="230">
                  <c:v>4.0762</c:v>
                </c:pt>
                <c:pt idx="231">
                  <c:v>4.0807000000000002</c:v>
                </c:pt>
                <c:pt idx="232">
                  <c:v>4.0754999999999999</c:v>
                </c:pt>
                <c:pt idx="233">
                  <c:v>4.0822000000000003</c:v>
                </c:pt>
                <c:pt idx="234">
                  <c:v>4.0822000000000003</c:v>
                </c:pt>
                <c:pt idx="235">
                  <c:v>4.0822000000000003</c:v>
                </c:pt>
                <c:pt idx="236">
                  <c:v>4.0933999999999999</c:v>
                </c:pt>
                <c:pt idx="237">
                  <c:v>4.0876999999999999</c:v>
                </c:pt>
                <c:pt idx="238">
                  <c:v>4.0804999999999998</c:v>
                </c:pt>
                <c:pt idx="239">
                  <c:v>4.0878000000000005</c:v>
                </c:pt>
                <c:pt idx="240">
                  <c:v>4.0521000000000003</c:v>
                </c:pt>
                <c:pt idx="241">
                  <c:v>4.0521000000000003</c:v>
                </c:pt>
                <c:pt idx="242">
                  <c:v>4.0521000000000003</c:v>
                </c:pt>
                <c:pt idx="243">
                  <c:v>4.0554000000000006</c:v>
                </c:pt>
                <c:pt idx="244">
                  <c:v>4.0415000000000001</c:v>
                </c:pt>
                <c:pt idx="245">
                  <c:v>4.0480999999999998</c:v>
                </c:pt>
                <c:pt idx="246">
                  <c:v>4.0084</c:v>
                </c:pt>
                <c:pt idx="247">
                  <c:v>4.0186000000000002</c:v>
                </c:pt>
                <c:pt idx="248">
                  <c:v>4.0186000000000002</c:v>
                </c:pt>
                <c:pt idx="249">
                  <c:v>4.0186000000000002</c:v>
                </c:pt>
                <c:pt idx="250">
                  <c:v>4.0307000000000004</c:v>
                </c:pt>
                <c:pt idx="251">
                  <c:v>4.0023</c:v>
                </c:pt>
                <c:pt idx="252">
                  <c:v>3.9941</c:v>
                </c:pt>
                <c:pt idx="253">
                  <c:v>3.9894000000000003</c:v>
                </c:pt>
                <c:pt idx="254">
                  <c:v>3.9874000000000001</c:v>
                </c:pt>
                <c:pt idx="255">
                  <c:v>3.9874000000000001</c:v>
                </c:pt>
                <c:pt idx="256">
                  <c:v>3.9874000000000001</c:v>
                </c:pt>
                <c:pt idx="257">
                  <c:v>3.9874000000000001</c:v>
                </c:pt>
                <c:pt idx="258">
                  <c:v>4.0202</c:v>
                </c:pt>
                <c:pt idx="259">
                  <c:v>4.0068999999999999</c:v>
                </c:pt>
                <c:pt idx="260">
                  <c:v>4.0201000000000002</c:v>
                </c:pt>
                <c:pt idx="261">
                  <c:v>4.0438000000000001</c:v>
                </c:pt>
                <c:pt idx="262">
                  <c:v>4.0438000000000001</c:v>
                </c:pt>
                <c:pt idx="263">
                  <c:v>4.0438000000000001</c:v>
                </c:pt>
                <c:pt idx="264">
                  <c:v>4.0438000000000001</c:v>
                </c:pt>
                <c:pt idx="265">
                  <c:v>4.0085000000000006</c:v>
                </c:pt>
                <c:pt idx="266">
                  <c:v>4.024</c:v>
                </c:pt>
                <c:pt idx="267">
                  <c:v>4.0484</c:v>
                </c:pt>
                <c:pt idx="268">
                  <c:v>4.0742000000000003</c:v>
                </c:pt>
                <c:pt idx="269">
                  <c:v>4.0742000000000003</c:v>
                </c:pt>
                <c:pt idx="270">
                  <c:v>4.0742000000000003</c:v>
                </c:pt>
                <c:pt idx="271">
                  <c:v>4.0521000000000003</c:v>
                </c:pt>
                <c:pt idx="272">
                  <c:v>4.0677000000000003</c:v>
                </c:pt>
                <c:pt idx="273">
                  <c:v>4.0482000000000005</c:v>
                </c:pt>
                <c:pt idx="274">
                  <c:v>4.0733000000000006</c:v>
                </c:pt>
                <c:pt idx="275">
                  <c:v>4.0640999999999998</c:v>
                </c:pt>
                <c:pt idx="276">
                  <c:v>4.0640999999999998</c:v>
                </c:pt>
                <c:pt idx="277">
                  <c:v>4.0640999999999998</c:v>
                </c:pt>
                <c:pt idx="278">
                  <c:v>4.0533000000000001</c:v>
                </c:pt>
                <c:pt idx="279">
                  <c:v>4.0893000000000006</c:v>
                </c:pt>
                <c:pt idx="280">
                  <c:v>4.0701999999999998</c:v>
                </c:pt>
                <c:pt idx="281">
                  <c:v>4.0623000000000005</c:v>
                </c:pt>
                <c:pt idx="282">
                  <c:v>4.0563000000000002</c:v>
                </c:pt>
                <c:pt idx="283">
                  <c:v>4.0563000000000002</c:v>
                </c:pt>
                <c:pt idx="284">
                  <c:v>4.0563000000000002</c:v>
                </c:pt>
                <c:pt idx="285">
                  <c:v>4.0762999999999998</c:v>
                </c:pt>
                <c:pt idx="286">
                  <c:v>4.0688000000000004</c:v>
                </c:pt>
                <c:pt idx="287">
                  <c:v>4.0701999999999998</c:v>
                </c:pt>
                <c:pt idx="288">
                  <c:v>4.0577000000000005</c:v>
                </c:pt>
                <c:pt idx="289">
                  <c:v>4.0544000000000002</c:v>
                </c:pt>
                <c:pt idx="290">
                  <c:v>4.0544000000000002</c:v>
                </c:pt>
                <c:pt idx="291">
                  <c:v>4.0544000000000002</c:v>
                </c:pt>
                <c:pt idx="292">
                  <c:v>4.0242000000000004</c:v>
                </c:pt>
                <c:pt idx="293">
                  <c:v>4.0545999999999998</c:v>
                </c:pt>
                <c:pt idx="294">
                  <c:v>4.0676000000000005</c:v>
                </c:pt>
                <c:pt idx="295">
                  <c:v>4.0658000000000003</c:v>
                </c:pt>
                <c:pt idx="296">
                  <c:v>4.0399000000000003</c:v>
                </c:pt>
                <c:pt idx="297">
                  <c:v>4.0399000000000003</c:v>
                </c:pt>
                <c:pt idx="298">
                  <c:v>4.0399000000000003</c:v>
                </c:pt>
                <c:pt idx="299">
                  <c:v>4.0225</c:v>
                </c:pt>
                <c:pt idx="300">
                  <c:v>4.0072000000000001</c:v>
                </c:pt>
                <c:pt idx="301">
                  <c:v>3.9947000000000004</c:v>
                </c:pt>
                <c:pt idx="302">
                  <c:v>4.0063000000000004</c:v>
                </c:pt>
                <c:pt idx="303">
                  <c:v>3.9882000000000004</c:v>
                </c:pt>
                <c:pt idx="304">
                  <c:v>3.9882000000000004</c:v>
                </c:pt>
                <c:pt idx="305">
                  <c:v>3.9882000000000004</c:v>
                </c:pt>
                <c:pt idx="306">
                  <c:v>3.9868000000000001</c:v>
                </c:pt>
                <c:pt idx="307">
                  <c:v>3.9817</c:v>
                </c:pt>
                <c:pt idx="308">
                  <c:v>3.9542000000000002</c:v>
                </c:pt>
                <c:pt idx="309">
                  <c:v>3.9509000000000003</c:v>
                </c:pt>
                <c:pt idx="310">
                  <c:v>3.9570000000000003</c:v>
                </c:pt>
                <c:pt idx="311">
                  <c:v>3.9570000000000003</c:v>
                </c:pt>
                <c:pt idx="312">
                  <c:v>3.9570000000000003</c:v>
                </c:pt>
                <c:pt idx="313">
                  <c:v>3.9397000000000002</c:v>
                </c:pt>
                <c:pt idx="314">
                  <c:v>3.9066000000000001</c:v>
                </c:pt>
                <c:pt idx="315">
                  <c:v>3.8954</c:v>
                </c:pt>
                <c:pt idx="316">
                  <c:v>3.9131</c:v>
                </c:pt>
                <c:pt idx="317">
                  <c:v>3.9183000000000003</c:v>
                </c:pt>
                <c:pt idx="318">
                  <c:v>3.9183000000000003</c:v>
                </c:pt>
                <c:pt idx="319">
                  <c:v>3.9183000000000003</c:v>
                </c:pt>
                <c:pt idx="320">
                  <c:v>3.8942000000000001</c:v>
                </c:pt>
                <c:pt idx="321">
                  <c:v>3.8782000000000001</c:v>
                </c:pt>
                <c:pt idx="322">
                  <c:v>3.8246000000000002</c:v>
                </c:pt>
                <c:pt idx="323">
                  <c:v>3.8809</c:v>
                </c:pt>
                <c:pt idx="324">
                  <c:v>3.8836000000000004</c:v>
                </c:pt>
                <c:pt idx="325">
                  <c:v>3.8836000000000004</c:v>
                </c:pt>
                <c:pt idx="326">
                  <c:v>3.8836000000000004</c:v>
                </c:pt>
                <c:pt idx="327">
                  <c:v>3.8970000000000002</c:v>
                </c:pt>
                <c:pt idx="328">
                  <c:v>3.8866000000000001</c:v>
                </c:pt>
                <c:pt idx="329">
                  <c:v>3.8883000000000001</c:v>
                </c:pt>
                <c:pt idx="330">
                  <c:v>3.8929</c:v>
                </c:pt>
                <c:pt idx="331">
                  <c:v>3.9012000000000002</c:v>
                </c:pt>
                <c:pt idx="332">
                  <c:v>3.9012000000000002</c:v>
                </c:pt>
                <c:pt idx="333">
                  <c:v>3.9012000000000002</c:v>
                </c:pt>
                <c:pt idx="334">
                  <c:v>3.9012000000000002</c:v>
                </c:pt>
                <c:pt idx="335">
                  <c:v>3.8930000000000002</c:v>
                </c:pt>
                <c:pt idx="336">
                  <c:v>3.8874</c:v>
                </c:pt>
                <c:pt idx="337">
                  <c:v>3.8916000000000004</c:v>
                </c:pt>
                <c:pt idx="338">
                  <c:v>3.9095</c:v>
                </c:pt>
                <c:pt idx="339">
                  <c:v>3.9095</c:v>
                </c:pt>
                <c:pt idx="340">
                  <c:v>3.9095</c:v>
                </c:pt>
                <c:pt idx="341">
                  <c:v>3.8905000000000003</c:v>
                </c:pt>
                <c:pt idx="342">
                  <c:v>3.9068000000000001</c:v>
                </c:pt>
                <c:pt idx="343">
                  <c:v>3.9438</c:v>
                </c:pt>
                <c:pt idx="344">
                  <c:v>3.9316</c:v>
                </c:pt>
                <c:pt idx="345">
                  <c:v>3.9366000000000003</c:v>
                </c:pt>
                <c:pt idx="346">
                  <c:v>3.9366000000000003</c:v>
                </c:pt>
                <c:pt idx="347">
                  <c:v>3.9366000000000003</c:v>
                </c:pt>
                <c:pt idx="348">
                  <c:v>3.9327000000000001</c:v>
                </c:pt>
                <c:pt idx="349">
                  <c:v>3.9243000000000001</c:v>
                </c:pt>
                <c:pt idx="350">
                  <c:v>3.9115000000000002</c:v>
                </c:pt>
                <c:pt idx="351">
                  <c:v>3.8820000000000001</c:v>
                </c:pt>
                <c:pt idx="352">
                  <c:v>3.8822000000000001</c:v>
                </c:pt>
                <c:pt idx="353">
                  <c:v>3.8822000000000001</c:v>
                </c:pt>
                <c:pt idx="354">
                  <c:v>3.8822000000000001</c:v>
                </c:pt>
                <c:pt idx="355">
                  <c:v>3.867</c:v>
                </c:pt>
                <c:pt idx="356">
                  <c:v>3.8820000000000001</c:v>
                </c:pt>
                <c:pt idx="357">
                  <c:v>3.9007000000000001</c:v>
                </c:pt>
                <c:pt idx="358">
                  <c:v>3.8912</c:v>
                </c:pt>
                <c:pt idx="359">
                  <c:v>3.8828</c:v>
                </c:pt>
                <c:pt idx="360">
                  <c:v>3.8828</c:v>
                </c:pt>
                <c:pt idx="361">
                  <c:v>3.8828</c:v>
                </c:pt>
                <c:pt idx="362">
                  <c:v>3.8828</c:v>
                </c:pt>
                <c:pt idx="363">
                  <c:v>3.8828</c:v>
                </c:pt>
                <c:pt idx="364">
                  <c:v>3.8807</c:v>
                </c:pt>
                <c:pt idx="365">
                  <c:v>3.8840000000000003</c:v>
                </c:pt>
                <c:pt idx="366">
                  <c:v>3.8840000000000003</c:v>
                </c:pt>
                <c:pt idx="367">
                  <c:v>3.8840000000000003</c:v>
                </c:pt>
                <c:pt idx="368">
                  <c:v>3.8840000000000003</c:v>
                </c:pt>
                <c:pt idx="369">
                  <c:v>3.8840000000000003</c:v>
                </c:pt>
                <c:pt idx="370">
                  <c:v>3.9148000000000001</c:v>
                </c:pt>
                <c:pt idx="371">
                  <c:v>3.9329000000000001</c:v>
                </c:pt>
                <c:pt idx="372">
                  <c:v>3.9363000000000001</c:v>
                </c:pt>
                <c:pt idx="373">
                  <c:v>3.9469000000000003</c:v>
                </c:pt>
                <c:pt idx="374">
                  <c:v>3.9469000000000003</c:v>
                </c:pt>
                <c:pt idx="375">
                  <c:v>3.9469000000000003</c:v>
                </c:pt>
                <c:pt idx="376">
                  <c:v>3.9622000000000002</c:v>
                </c:pt>
                <c:pt idx="377">
                  <c:v>3.9683000000000002</c:v>
                </c:pt>
                <c:pt idx="378">
                  <c:v>3.9598</c:v>
                </c:pt>
                <c:pt idx="379">
                  <c:v>3.97</c:v>
                </c:pt>
                <c:pt idx="380">
                  <c:v>3.9395000000000002</c:v>
                </c:pt>
                <c:pt idx="381">
                  <c:v>3.9395000000000002</c:v>
                </c:pt>
                <c:pt idx="382">
                  <c:v>3.9395000000000002</c:v>
                </c:pt>
                <c:pt idx="383">
                  <c:v>3.9395000000000002</c:v>
                </c:pt>
                <c:pt idx="384">
                  <c:v>3.9395000000000002</c:v>
                </c:pt>
                <c:pt idx="385">
                  <c:v>3.9415</c:v>
                </c:pt>
                <c:pt idx="386">
                  <c:v>3.9538000000000002</c:v>
                </c:pt>
                <c:pt idx="387">
                  <c:v>3.9635000000000002</c:v>
                </c:pt>
                <c:pt idx="388">
                  <c:v>3.9635000000000002</c:v>
                </c:pt>
                <c:pt idx="389">
                  <c:v>3.9635000000000002</c:v>
                </c:pt>
                <c:pt idx="390">
                  <c:v>3.9478</c:v>
                </c:pt>
                <c:pt idx="391">
                  <c:v>3.9250000000000003</c:v>
                </c:pt>
                <c:pt idx="392">
                  <c:v>3.9167000000000001</c:v>
                </c:pt>
                <c:pt idx="393">
                  <c:v>3.9252000000000002</c:v>
                </c:pt>
                <c:pt idx="394">
                  <c:v>3.9216000000000002</c:v>
                </c:pt>
                <c:pt idx="395">
                  <c:v>3.9216000000000002</c:v>
                </c:pt>
                <c:pt idx="396">
                  <c:v>3.9216000000000002</c:v>
                </c:pt>
                <c:pt idx="397">
                  <c:v>3.9447000000000001</c:v>
                </c:pt>
                <c:pt idx="398">
                  <c:v>3.9853000000000001</c:v>
                </c:pt>
                <c:pt idx="399">
                  <c:v>4.0024000000000006</c:v>
                </c:pt>
                <c:pt idx="400">
                  <c:v>4.0114000000000001</c:v>
                </c:pt>
                <c:pt idx="401">
                  <c:v>4.0015000000000001</c:v>
                </c:pt>
                <c:pt idx="402">
                  <c:v>4.0015000000000001</c:v>
                </c:pt>
                <c:pt idx="403">
                  <c:v>4.0015000000000001</c:v>
                </c:pt>
                <c:pt idx="404">
                  <c:v>4.0251999999999999</c:v>
                </c:pt>
                <c:pt idx="405">
                  <c:v>4.0357000000000003</c:v>
                </c:pt>
                <c:pt idx="406">
                  <c:v>4.0192000000000005</c:v>
                </c:pt>
                <c:pt idx="407">
                  <c:v>4.0099</c:v>
                </c:pt>
                <c:pt idx="408">
                  <c:v>4.0065</c:v>
                </c:pt>
                <c:pt idx="409">
                  <c:v>4.0065</c:v>
                </c:pt>
                <c:pt idx="410">
                  <c:v>4.0065</c:v>
                </c:pt>
                <c:pt idx="411">
                  <c:v>4.0065</c:v>
                </c:pt>
                <c:pt idx="412">
                  <c:v>3.9684000000000004</c:v>
                </c:pt>
                <c:pt idx="413">
                  <c:v>3.9684000000000004</c:v>
                </c:pt>
                <c:pt idx="414">
                  <c:v>3.9814000000000003</c:v>
                </c:pt>
                <c:pt idx="415">
                  <c:v>3.9940000000000002</c:v>
                </c:pt>
                <c:pt idx="416">
                  <c:v>3.9940000000000002</c:v>
                </c:pt>
                <c:pt idx="417">
                  <c:v>3.9940000000000002</c:v>
                </c:pt>
                <c:pt idx="418">
                  <c:v>3.9877000000000002</c:v>
                </c:pt>
                <c:pt idx="419">
                  <c:v>3.9864000000000002</c:v>
                </c:pt>
                <c:pt idx="420">
                  <c:v>3.9767000000000001</c:v>
                </c:pt>
                <c:pt idx="421">
                  <c:v>3.9750000000000001</c:v>
                </c:pt>
                <c:pt idx="422">
                  <c:v>3.9541000000000004</c:v>
                </c:pt>
                <c:pt idx="423">
                  <c:v>3.9541000000000004</c:v>
                </c:pt>
                <c:pt idx="424">
                  <c:v>3.9541000000000004</c:v>
                </c:pt>
                <c:pt idx="425">
                  <c:v>3.9656000000000002</c:v>
                </c:pt>
                <c:pt idx="426">
                  <c:v>3.9594</c:v>
                </c:pt>
                <c:pt idx="427">
                  <c:v>3.9536000000000002</c:v>
                </c:pt>
                <c:pt idx="428">
                  <c:v>3.9305000000000003</c:v>
                </c:pt>
                <c:pt idx="429">
                  <c:v>3.9393000000000002</c:v>
                </c:pt>
                <c:pt idx="430">
                  <c:v>3.9393000000000002</c:v>
                </c:pt>
                <c:pt idx="431">
                  <c:v>3.9393000000000002</c:v>
                </c:pt>
                <c:pt idx="432">
                  <c:v>3.9462000000000002</c:v>
                </c:pt>
                <c:pt idx="433">
                  <c:v>3.9408000000000003</c:v>
                </c:pt>
                <c:pt idx="434">
                  <c:v>3.9502000000000002</c:v>
                </c:pt>
                <c:pt idx="435">
                  <c:v>3.9553000000000003</c:v>
                </c:pt>
                <c:pt idx="436">
                  <c:v>3.9565000000000001</c:v>
                </c:pt>
                <c:pt idx="437">
                  <c:v>3.9565000000000001</c:v>
                </c:pt>
                <c:pt idx="438">
                  <c:v>3.9565000000000001</c:v>
                </c:pt>
                <c:pt idx="439">
                  <c:v>3.9521000000000002</c:v>
                </c:pt>
                <c:pt idx="440">
                  <c:v>3.9593000000000003</c:v>
                </c:pt>
                <c:pt idx="441">
                  <c:v>4.0022000000000002</c:v>
                </c:pt>
                <c:pt idx="442">
                  <c:v>3.9825000000000004</c:v>
                </c:pt>
                <c:pt idx="443">
                  <c:v>3.9859</c:v>
                </c:pt>
                <c:pt idx="444">
                  <c:v>3.9859</c:v>
                </c:pt>
                <c:pt idx="445">
                  <c:v>3.9859</c:v>
                </c:pt>
                <c:pt idx="446">
                  <c:v>3.9740000000000002</c:v>
                </c:pt>
                <c:pt idx="447">
                  <c:v>3.9889000000000001</c:v>
                </c:pt>
                <c:pt idx="448">
                  <c:v>3.9919000000000002</c:v>
                </c:pt>
                <c:pt idx="449">
                  <c:v>4.0165000000000006</c:v>
                </c:pt>
                <c:pt idx="450">
                  <c:v>4.0282</c:v>
                </c:pt>
                <c:pt idx="451">
                  <c:v>4.0282</c:v>
                </c:pt>
                <c:pt idx="452">
                  <c:v>4.0282</c:v>
                </c:pt>
                <c:pt idx="453">
                  <c:v>4.0418000000000003</c:v>
                </c:pt>
                <c:pt idx="454">
                  <c:v>4.0753000000000004</c:v>
                </c:pt>
                <c:pt idx="455">
                  <c:v>4.0697999999999999</c:v>
                </c:pt>
                <c:pt idx="456">
                  <c:v>4.0277000000000003</c:v>
                </c:pt>
                <c:pt idx="457">
                  <c:v>4.0368000000000004</c:v>
                </c:pt>
                <c:pt idx="458">
                  <c:v>4.0368000000000004</c:v>
                </c:pt>
                <c:pt idx="459">
                  <c:v>4.0368000000000004</c:v>
                </c:pt>
                <c:pt idx="460">
                  <c:v>4.0638000000000005</c:v>
                </c:pt>
                <c:pt idx="461">
                  <c:v>4.1177999999999999</c:v>
                </c:pt>
                <c:pt idx="462">
                  <c:v>4.1385000000000005</c:v>
                </c:pt>
                <c:pt idx="463">
                  <c:v>4.1052</c:v>
                </c:pt>
                <c:pt idx="464">
                  <c:v>4.1399999999999997</c:v>
                </c:pt>
                <c:pt idx="465">
                  <c:v>4.1399999999999997</c:v>
                </c:pt>
                <c:pt idx="466">
                  <c:v>4.1399999999999997</c:v>
                </c:pt>
                <c:pt idx="467">
                  <c:v>4.1801000000000004</c:v>
                </c:pt>
                <c:pt idx="468">
                  <c:v>4.1579000000000006</c:v>
                </c:pt>
                <c:pt idx="469">
                  <c:v>4.1572000000000005</c:v>
                </c:pt>
                <c:pt idx="470">
                  <c:v>4.1675000000000004</c:v>
                </c:pt>
                <c:pt idx="471">
                  <c:v>4.1636000000000006</c:v>
                </c:pt>
                <c:pt idx="472">
                  <c:v>4.1636000000000006</c:v>
                </c:pt>
                <c:pt idx="473">
                  <c:v>4.1636000000000006</c:v>
                </c:pt>
                <c:pt idx="474">
                  <c:v>4.1745000000000001</c:v>
                </c:pt>
                <c:pt idx="475">
                  <c:v>4.1745000000000001</c:v>
                </c:pt>
                <c:pt idx="476">
                  <c:v>4.2346000000000004</c:v>
                </c:pt>
                <c:pt idx="477">
                  <c:v>4.25</c:v>
                </c:pt>
                <c:pt idx="478">
                  <c:v>4.2869000000000002</c:v>
                </c:pt>
                <c:pt idx="479">
                  <c:v>4.2869000000000002</c:v>
                </c:pt>
                <c:pt idx="480">
                  <c:v>4.2869000000000002</c:v>
                </c:pt>
                <c:pt idx="481">
                  <c:v>4.2734000000000005</c:v>
                </c:pt>
                <c:pt idx="482">
                  <c:v>4.2597000000000005</c:v>
                </c:pt>
                <c:pt idx="483">
                  <c:v>4.2252999999999998</c:v>
                </c:pt>
                <c:pt idx="484">
                  <c:v>4.2157</c:v>
                </c:pt>
                <c:pt idx="485">
                  <c:v>4.2170000000000005</c:v>
                </c:pt>
                <c:pt idx="486">
                  <c:v>4.2170000000000005</c:v>
                </c:pt>
                <c:pt idx="487">
                  <c:v>4.2170000000000005</c:v>
                </c:pt>
                <c:pt idx="488">
                  <c:v>4.2266000000000004</c:v>
                </c:pt>
                <c:pt idx="489">
                  <c:v>4.2152000000000003</c:v>
                </c:pt>
                <c:pt idx="490">
                  <c:v>4.2465000000000002</c:v>
                </c:pt>
                <c:pt idx="491">
                  <c:v>4.2403000000000004</c:v>
                </c:pt>
                <c:pt idx="492">
                  <c:v>4.2514000000000003</c:v>
                </c:pt>
                <c:pt idx="493">
                  <c:v>4.2514000000000003</c:v>
                </c:pt>
                <c:pt idx="494">
                  <c:v>4.2514000000000003</c:v>
                </c:pt>
                <c:pt idx="495">
                  <c:v>4.2610000000000001</c:v>
                </c:pt>
                <c:pt idx="496">
                  <c:v>4.2575000000000003</c:v>
                </c:pt>
                <c:pt idx="497">
                  <c:v>4.2677000000000005</c:v>
                </c:pt>
                <c:pt idx="498">
                  <c:v>4.2443</c:v>
                </c:pt>
                <c:pt idx="499">
                  <c:v>4.2415000000000003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03-46A2-9A97-828DBF1C0420}"/>
            </c:ext>
          </c:extLst>
        </c:ser>
        <c:ser>
          <c:idx val="1"/>
          <c:order val="1"/>
          <c:tx>
            <c:strRef>
              <c:f>'איור 6 נתונים'!$C$2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42473</c:v>
                </c:pt>
                <c:pt idx="1">
                  <c:v>42474</c:v>
                </c:pt>
                <c:pt idx="2">
                  <c:v>42475</c:v>
                </c:pt>
                <c:pt idx="3">
                  <c:v>42476</c:v>
                </c:pt>
                <c:pt idx="4">
                  <c:v>42477</c:v>
                </c:pt>
                <c:pt idx="5">
                  <c:v>42478</c:v>
                </c:pt>
                <c:pt idx="6">
                  <c:v>42479</c:v>
                </c:pt>
                <c:pt idx="7">
                  <c:v>42480</c:v>
                </c:pt>
                <c:pt idx="8">
                  <c:v>42481</c:v>
                </c:pt>
                <c:pt idx="9">
                  <c:v>42482</c:v>
                </c:pt>
                <c:pt idx="10">
                  <c:v>42483</c:v>
                </c:pt>
                <c:pt idx="11">
                  <c:v>42484</c:v>
                </c:pt>
                <c:pt idx="12">
                  <c:v>42485</c:v>
                </c:pt>
                <c:pt idx="13">
                  <c:v>42486</c:v>
                </c:pt>
                <c:pt idx="14">
                  <c:v>42487</c:v>
                </c:pt>
                <c:pt idx="15">
                  <c:v>42488</c:v>
                </c:pt>
                <c:pt idx="16">
                  <c:v>42489</c:v>
                </c:pt>
                <c:pt idx="17">
                  <c:v>42490</c:v>
                </c:pt>
                <c:pt idx="18">
                  <c:v>42491</c:v>
                </c:pt>
                <c:pt idx="19">
                  <c:v>42492</c:v>
                </c:pt>
                <c:pt idx="20">
                  <c:v>42493</c:v>
                </c:pt>
                <c:pt idx="21">
                  <c:v>42494</c:v>
                </c:pt>
                <c:pt idx="22">
                  <c:v>42495</c:v>
                </c:pt>
                <c:pt idx="23">
                  <c:v>42496</c:v>
                </c:pt>
                <c:pt idx="24">
                  <c:v>42497</c:v>
                </c:pt>
                <c:pt idx="25">
                  <c:v>42498</c:v>
                </c:pt>
                <c:pt idx="26">
                  <c:v>42499</c:v>
                </c:pt>
                <c:pt idx="27">
                  <c:v>42500</c:v>
                </c:pt>
                <c:pt idx="28">
                  <c:v>42501</c:v>
                </c:pt>
                <c:pt idx="29">
                  <c:v>42502</c:v>
                </c:pt>
                <c:pt idx="30">
                  <c:v>42503</c:v>
                </c:pt>
                <c:pt idx="31">
                  <c:v>42504</c:v>
                </c:pt>
                <c:pt idx="32">
                  <c:v>42505</c:v>
                </c:pt>
                <c:pt idx="33">
                  <c:v>42506</c:v>
                </c:pt>
                <c:pt idx="34">
                  <c:v>42507</c:v>
                </c:pt>
                <c:pt idx="35">
                  <c:v>42508</c:v>
                </c:pt>
                <c:pt idx="36">
                  <c:v>42509</c:v>
                </c:pt>
                <c:pt idx="37">
                  <c:v>42510</c:v>
                </c:pt>
                <c:pt idx="38">
                  <c:v>42511</c:v>
                </c:pt>
                <c:pt idx="39">
                  <c:v>42512</c:v>
                </c:pt>
                <c:pt idx="40">
                  <c:v>42513</c:v>
                </c:pt>
                <c:pt idx="41">
                  <c:v>42514</c:v>
                </c:pt>
                <c:pt idx="42">
                  <c:v>42515</c:v>
                </c:pt>
                <c:pt idx="43">
                  <c:v>42516</c:v>
                </c:pt>
                <c:pt idx="44">
                  <c:v>42517</c:v>
                </c:pt>
                <c:pt idx="45">
                  <c:v>42518</c:v>
                </c:pt>
                <c:pt idx="46">
                  <c:v>42519</c:v>
                </c:pt>
                <c:pt idx="47">
                  <c:v>42520</c:v>
                </c:pt>
                <c:pt idx="48">
                  <c:v>42521</c:v>
                </c:pt>
                <c:pt idx="49">
                  <c:v>42522</c:v>
                </c:pt>
                <c:pt idx="50">
                  <c:v>42523</c:v>
                </c:pt>
                <c:pt idx="51">
                  <c:v>42524</c:v>
                </c:pt>
                <c:pt idx="52">
                  <c:v>42525</c:v>
                </c:pt>
                <c:pt idx="53">
                  <c:v>42526</c:v>
                </c:pt>
                <c:pt idx="54">
                  <c:v>42527</c:v>
                </c:pt>
                <c:pt idx="55">
                  <c:v>42528</c:v>
                </c:pt>
                <c:pt idx="56">
                  <c:v>42529</c:v>
                </c:pt>
                <c:pt idx="57">
                  <c:v>42530</c:v>
                </c:pt>
                <c:pt idx="58">
                  <c:v>42531</c:v>
                </c:pt>
                <c:pt idx="59">
                  <c:v>42532</c:v>
                </c:pt>
                <c:pt idx="60">
                  <c:v>42533</c:v>
                </c:pt>
                <c:pt idx="61">
                  <c:v>42534</c:v>
                </c:pt>
                <c:pt idx="62">
                  <c:v>42535</c:v>
                </c:pt>
                <c:pt idx="63">
                  <c:v>42536</c:v>
                </c:pt>
                <c:pt idx="64">
                  <c:v>42537</c:v>
                </c:pt>
                <c:pt idx="65">
                  <c:v>42538</c:v>
                </c:pt>
                <c:pt idx="66">
                  <c:v>42539</c:v>
                </c:pt>
                <c:pt idx="67">
                  <c:v>42540</c:v>
                </c:pt>
                <c:pt idx="68">
                  <c:v>42541</c:v>
                </c:pt>
                <c:pt idx="69">
                  <c:v>42542</c:v>
                </c:pt>
                <c:pt idx="70">
                  <c:v>42543</c:v>
                </c:pt>
                <c:pt idx="71">
                  <c:v>42544</c:v>
                </c:pt>
                <c:pt idx="72">
                  <c:v>42545</c:v>
                </c:pt>
                <c:pt idx="73">
                  <c:v>42546</c:v>
                </c:pt>
                <c:pt idx="74">
                  <c:v>42547</c:v>
                </c:pt>
                <c:pt idx="75">
                  <c:v>42548</c:v>
                </c:pt>
                <c:pt idx="76">
                  <c:v>42549</c:v>
                </c:pt>
                <c:pt idx="77">
                  <c:v>42550</c:v>
                </c:pt>
                <c:pt idx="78">
                  <c:v>42551</c:v>
                </c:pt>
                <c:pt idx="79">
                  <c:v>42552</c:v>
                </c:pt>
                <c:pt idx="80">
                  <c:v>42553</c:v>
                </c:pt>
                <c:pt idx="81">
                  <c:v>42554</c:v>
                </c:pt>
                <c:pt idx="82">
                  <c:v>42555</c:v>
                </c:pt>
                <c:pt idx="83">
                  <c:v>42556</c:v>
                </c:pt>
                <c:pt idx="84">
                  <c:v>42557</c:v>
                </c:pt>
                <c:pt idx="85">
                  <c:v>42558</c:v>
                </c:pt>
                <c:pt idx="86">
                  <c:v>42559</c:v>
                </c:pt>
                <c:pt idx="87">
                  <c:v>42560</c:v>
                </c:pt>
                <c:pt idx="88">
                  <c:v>42561</c:v>
                </c:pt>
                <c:pt idx="89">
                  <c:v>42562</c:v>
                </c:pt>
                <c:pt idx="90">
                  <c:v>42563</c:v>
                </c:pt>
                <c:pt idx="91">
                  <c:v>42564</c:v>
                </c:pt>
                <c:pt idx="92">
                  <c:v>42565</c:v>
                </c:pt>
                <c:pt idx="93">
                  <c:v>42566</c:v>
                </c:pt>
                <c:pt idx="94">
                  <c:v>42567</c:v>
                </c:pt>
                <c:pt idx="95">
                  <c:v>42568</c:v>
                </c:pt>
                <c:pt idx="96">
                  <c:v>42569</c:v>
                </c:pt>
                <c:pt idx="97">
                  <c:v>42570</c:v>
                </c:pt>
                <c:pt idx="98">
                  <c:v>42571</c:v>
                </c:pt>
                <c:pt idx="99">
                  <c:v>42572</c:v>
                </c:pt>
                <c:pt idx="100">
                  <c:v>42573</c:v>
                </c:pt>
                <c:pt idx="101">
                  <c:v>42574</c:v>
                </c:pt>
                <c:pt idx="102">
                  <c:v>42575</c:v>
                </c:pt>
                <c:pt idx="103">
                  <c:v>42576</c:v>
                </c:pt>
                <c:pt idx="104">
                  <c:v>42577</c:v>
                </c:pt>
                <c:pt idx="105">
                  <c:v>42578</c:v>
                </c:pt>
                <c:pt idx="106">
                  <c:v>42579</c:v>
                </c:pt>
                <c:pt idx="107">
                  <c:v>42580</c:v>
                </c:pt>
                <c:pt idx="108">
                  <c:v>42581</c:v>
                </c:pt>
                <c:pt idx="109">
                  <c:v>42582</c:v>
                </c:pt>
                <c:pt idx="110">
                  <c:v>42583</c:v>
                </c:pt>
                <c:pt idx="111">
                  <c:v>42584</c:v>
                </c:pt>
                <c:pt idx="112">
                  <c:v>42585</c:v>
                </c:pt>
                <c:pt idx="113">
                  <c:v>42586</c:v>
                </c:pt>
                <c:pt idx="114">
                  <c:v>42587</c:v>
                </c:pt>
                <c:pt idx="115">
                  <c:v>42588</c:v>
                </c:pt>
                <c:pt idx="116">
                  <c:v>42589</c:v>
                </c:pt>
                <c:pt idx="117">
                  <c:v>42590</c:v>
                </c:pt>
                <c:pt idx="118">
                  <c:v>42591</c:v>
                </c:pt>
                <c:pt idx="119">
                  <c:v>42592</c:v>
                </c:pt>
                <c:pt idx="120">
                  <c:v>42593</c:v>
                </c:pt>
                <c:pt idx="121">
                  <c:v>42594</c:v>
                </c:pt>
                <c:pt idx="122">
                  <c:v>42595</c:v>
                </c:pt>
                <c:pt idx="123">
                  <c:v>42596</c:v>
                </c:pt>
                <c:pt idx="124">
                  <c:v>42597</c:v>
                </c:pt>
                <c:pt idx="125">
                  <c:v>42598</c:v>
                </c:pt>
                <c:pt idx="126">
                  <c:v>42599</c:v>
                </c:pt>
                <c:pt idx="127">
                  <c:v>42600</c:v>
                </c:pt>
                <c:pt idx="128">
                  <c:v>42601</c:v>
                </c:pt>
                <c:pt idx="129">
                  <c:v>42602</c:v>
                </c:pt>
                <c:pt idx="130">
                  <c:v>42603</c:v>
                </c:pt>
                <c:pt idx="131">
                  <c:v>42604</c:v>
                </c:pt>
                <c:pt idx="132">
                  <c:v>42605</c:v>
                </c:pt>
                <c:pt idx="133">
                  <c:v>42606</c:v>
                </c:pt>
                <c:pt idx="134">
                  <c:v>42607</c:v>
                </c:pt>
                <c:pt idx="135">
                  <c:v>42608</c:v>
                </c:pt>
                <c:pt idx="136">
                  <c:v>42609</c:v>
                </c:pt>
                <c:pt idx="137">
                  <c:v>42610</c:v>
                </c:pt>
                <c:pt idx="138">
                  <c:v>42611</c:v>
                </c:pt>
                <c:pt idx="139">
                  <c:v>42612</c:v>
                </c:pt>
                <c:pt idx="140">
                  <c:v>42613</c:v>
                </c:pt>
                <c:pt idx="141">
                  <c:v>42614</c:v>
                </c:pt>
                <c:pt idx="142">
                  <c:v>42615</c:v>
                </c:pt>
                <c:pt idx="143">
                  <c:v>42616</c:v>
                </c:pt>
                <c:pt idx="144">
                  <c:v>42617</c:v>
                </c:pt>
                <c:pt idx="145">
                  <c:v>42618</c:v>
                </c:pt>
                <c:pt idx="146">
                  <c:v>42619</c:v>
                </c:pt>
                <c:pt idx="147">
                  <c:v>42620</c:v>
                </c:pt>
                <c:pt idx="148">
                  <c:v>42621</c:v>
                </c:pt>
                <c:pt idx="149">
                  <c:v>42622</c:v>
                </c:pt>
                <c:pt idx="150">
                  <c:v>42623</c:v>
                </c:pt>
                <c:pt idx="151">
                  <c:v>42624</c:v>
                </c:pt>
                <c:pt idx="152">
                  <c:v>42625</c:v>
                </c:pt>
                <c:pt idx="153">
                  <c:v>42626</c:v>
                </c:pt>
                <c:pt idx="154">
                  <c:v>42627</c:v>
                </c:pt>
                <c:pt idx="155">
                  <c:v>42628</c:v>
                </c:pt>
                <c:pt idx="156">
                  <c:v>42629</c:v>
                </c:pt>
                <c:pt idx="157">
                  <c:v>42630</c:v>
                </c:pt>
                <c:pt idx="158">
                  <c:v>42631</c:v>
                </c:pt>
                <c:pt idx="159">
                  <c:v>42632</c:v>
                </c:pt>
                <c:pt idx="160">
                  <c:v>42633</c:v>
                </c:pt>
                <c:pt idx="161">
                  <c:v>42634</c:v>
                </c:pt>
                <c:pt idx="162">
                  <c:v>42635</c:v>
                </c:pt>
                <c:pt idx="163">
                  <c:v>42636</c:v>
                </c:pt>
                <c:pt idx="164">
                  <c:v>42637</c:v>
                </c:pt>
                <c:pt idx="165">
                  <c:v>42638</c:v>
                </c:pt>
                <c:pt idx="166">
                  <c:v>42639</c:v>
                </c:pt>
                <c:pt idx="167">
                  <c:v>42640</c:v>
                </c:pt>
                <c:pt idx="168">
                  <c:v>42641</c:v>
                </c:pt>
                <c:pt idx="169">
                  <c:v>42642</c:v>
                </c:pt>
                <c:pt idx="170">
                  <c:v>42643</c:v>
                </c:pt>
                <c:pt idx="171">
                  <c:v>42644</c:v>
                </c:pt>
                <c:pt idx="172">
                  <c:v>42645</c:v>
                </c:pt>
                <c:pt idx="173">
                  <c:v>42646</c:v>
                </c:pt>
                <c:pt idx="174">
                  <c:v>42647</c:v>
                </c:pt>
                <c:pt idx="175">
                  <c:v>42648</c:v>
                </c:pt>
                <c:pt idx="176">
                  <c:v>42649</c:v>
                </c:pt>
                <c:pt idx="177">
                  <c:v>42650</c:v>
                </c:pt>
                <c:pt idx="178">
                  <c:v>42651</c:v>
                </c:pt>
                <c:pt idx="179">
                  <c:v>42652</c:v>
                </c:pt>
                <c:pt idx="180">
                  <c:v>42653</c:v>
                </c:pt>
                <c:pt idx="181">
                  <c:v>42654</c:v>
                </c:pt>
                <c:pt idx="182">
                  <c:v>42655</c:v>
                </c:pt>
                <c:pt idx="183">
                  <c:v>42656</c:v>
                </c:pt>
                <c:pt idx="184">
                  <c:v>42657</c:v>
                </c:pt>
                <c:pt idx="185">
                  <c:v>42658</c:v>
                </c:pt>
                <c:pt idx="186">
                  <c:v>42659</c:v>
                </c:pt>
                <c:pt idx="187">
                  <c:v>42660</c:v>
                </c:pt>
                <c:pt idx="188">
                  <c:v>42661</c:v>
                </c:pt>
                <c:pt idx="189">
                  <c:v>42662</c:v>
                </c:pt>
                <c:pt idx="190">
                  <c:v>42663</c:v>
                </c:pt>
                <c:pt idx="191">
                  <c:v>42664</c:v>
                </c:pt>
                <c:pt idx="192">
                  <c:v>42665</c:v>
                </c:pt>
                <c:pt idx="193">
                  <c:v>42666</c:v>
                </c:pt>
                <c:pt idx="194">
                  <c:v>42667</c:v>
                </c:pt>
                <c:pt idx="195">
                  <c:v>42668</c:v>
                </c:pt>
                <c:pt idx="196">
                  <c:v>42669</c:v>
                </c:pt>
                <c:pt idx="197">
                  <c:v>42670</c:v>
                </c:pt>
                <c:pt idx="198">
                  <c:v>42671</c:v>
                </c:pt>
                <c:pt idx="199">
                  <c:v>42672</c:v>
                </c:pt>
                <c:pt idx="200">
                  <c:v>42673</c:v>
                </c:pt>
                <c:pt idx="201">
                  <c:v>42674</c:v>
                </c:pt>
                <c:pt idx="202">
                  <c:v>42675</c:v>
                </c:pt>
                <c:pt idx="203">
                  <c:v>42676</c:v>
                </c:pt>
                <c:pt idx="204">
                  <c:v>42677</c:v>
                </c:pt>
                <c:pt idx="205">
                  <c:v>42678</c:v>
                </c:pt>
                <c:pt idx="206">
                  <c:v>42679</c:v>
                </c:pt>
                <c:pt idx="207">
                  <c:v>42680</c:v>
                </c:pt>
                <c:pt idx="208">
                  <c:v>42681</c:v>
                </c:pt>
                <c:pt idx="209">
                  <c:v>42682</c:v>
                </c:pt>
                <c:pt idx="210">
                  <c:v>42683</c:v>
                </c:pt>
                <c:pt idx="211">
                  <c:v>42684</c:v>
                </c:pt>
                <c:pt idx="212">
                  <c:v>42685</c:v>
                </c:pt>
                <c:pt idx="213">
                  <c:v>42686</c:v>
                </c:pt>
                <c:pt idx="214">
                  <c:v>42687</c:v>
                </c:pt>
                <c:pt idx="215">
                  <c:v>42688</c:v>
                </c:pt>
                <c:pt idx="216">
                  <c:v>42689</c:v>
                </c:pt>
                <c:pt idx="217">
                  <c:v>42690</c:v>
                </c:pt>
                <c:pt idx="218">
                  <c:v>42691</c:v>
                </c:pt>
                <c:pt idx="219">
                  <c:v>42692</c:v>
                </c:pt>
                <c:pt idx="220">
                  <c:v>42693</c:v>
                </c:pt>
                <c:pt idx="221">
                  <c:v>42694</c:v>
                </c:pt>
                <c:pt idx="222">
                  <c:v>42695</c:v>
                </c:pt>
                <c:pt idx="223">
                  <c:v>42696</c:v>
                </c:pt>
                <c:pt idx="224">
                  <c:v>42697</c:v>
                </c:pt>
                <c:pt idx="225">
                  <c:v>42698</c:v>
                </c:pt>
                <c:pt idx="226">
                  <c:v>42699</c:v>
                </c:pt>
                <c:pt idx="227">
                  <c:v>42700</c:v>
                </c:pt>
                <c:pt idx="228">
                  <c:v>42701</c:v>
                </c:pt>
                <c:pt idx="229">
                  <c:v>42702</c:v>
                </c:pt>
                <c:pt idx="230">
                  <c:v>42703</c:v>
                </c:pt>
                <c:pt idx="231">
                  <c:v>42704</c:v>
                </c:pt>
                <c:pt idx="232">
                  <c:v>42705</c:v>
                </c:pt>
                <c:pt idx="233">
                  <c:v>42706</c:v>
                </c:pt>
                <c:pt idx="234">
                  <c:v>42707</c:v>
                </c:pt>
                <c:pt idx="235">
                  <c:v>42708</c:v>
                </c:pt>
                <c:pt idx="236">
                  <c:v>42709</c:v>
                </c:pt>
                <c:pt idx="237">
                  <c:v>42710</c:v>
                </c:pt>
                <c:pt idx="238">
                  <c:v>42711</c:v>
                </c:pt>
                <c:pt idx="239">
                  <c:v>42712</c:v>
                </c:pt>
                <c:pt idx="240">
                  <c:v>42713</c:v>
                </c:pt>
                <c:pt idx="241">
                  <c:v>42714</c:v>
                </c:pt>
                <c:pt idx="242">
                  <c:v>42715</c:v>
                </c:pt>
                <c:pt idx="243">
                  <c:v>42716</c:v>
                </c:pt>
                <c:pt idx="244">
                  <c:v>42717</c:v>
                </c:pt>
                <c:pt idx="245">
                  <c:v>42718</c:v>
                </c:pt>
                <c:pt idx="246">
                  <c:v>42719</c:v>
                </c:pt>
                <c:pt idx="247">
                  <c:v>42720</c:v>
                </c:pt>
                <c:pt idx="248">
                  <c:v>42721</c:v>
                </c:pt>
                <c:pt idx="249">
                  <c:v>42722</c:v>
                </c:pt>
                <c:pt idx="250">
                  <c:v>42723</c:v>
                </c:pt>
                <c:pt idx="251">
                  <c:v>42724</c:v>
                </c:pt>
                <c:pt idx="252">
                  <c:v>42725</c:v>
                </c:pt>
                <c:pt idx="253">
                  <c:v>42726</c:v>
                </c:pt>
                <c:pt idx="254">
                  <c:v>42727</c:v>
                </c:pt>
                <c:pt idx="255">
                  <c:v>42728</c:v>
                </c:pt>
                <c:pt idx="256">
                  <c:v>42729</c:v>
                </c:pt>
                <c:pt idx="257">
                  <c:v>42730</c:v>
                </c:pt>
                <c:pt idx="258">
                  <c:v>42731</c:v>
                </c:pt>
                <c:pt idx="259">
                  <c:v>42732</c:v>
                </c:pt>
                <c:pt idx="260">
                  <c:v>42733</c:v>
                </c:pt>
                <c:pt idx="261">
                  <c:v>42734</c:v>
                </c:pt>
                <c:pt idx="262">
                  <c:v>42735</c:v>
                </c:pt>
                <c:pt idx="263">
                  <c:v>42736</c:v>
                </c:pt>
                <c:pt idx="264">
                  <c:v>42737</c:v>
                </c:pt>
                <c:pt idx="265">
                  <c:v>42738</c:v>
                </c:pt>
                <c:pt idx="266">
                  <c:v>42739</c:v>
                </c:pt>
                <c:pt idx="267">
                  <c:v>42740</c:v>
                </c:pt>
                <c:pt idx="268">
                  <c:v>42741</c:v>
                </c:pt>
                <c:pt idx="269">
                  <c:v>42742</c:v>
                </c:pt>
                <c:pt idx="270">
                  <c:v>42743</c:v>
                </c:pt>
                <c:pt idx="271">
                  <c:v>42744</c:v>
                </c:pt>
                <c:pt idx="272">
                  <c:v>42745</c:v>
                </c:pt>
                <c:pt idx="273">
                  <c:v>42746</c:v>
                </c:pt>
                <c:pt idx="274">
                  <c:v>42747</c:v>
                </c:pt>
                <c:pt idx="275">
                  <c:v>42748</c:v>
                </c:pt>
                <c:pt idx="276">
                  <c:v>42749</c:v>
                </c:pt>
                <c:pt idx="277">
                  <c:v>42750</c:v>
                </c:pt>
                <c:pt idx="278">
                  <c:v>42751</c:v>
                </c:pt>
                <c:pt idx="279">
                  <c:v>42752</c:v>
                </c:pt>
                <c:pt idx="280">
                  <c:v>42753</c:v>
                </c:pt>
                <c:pt idx="281">
                  <c:v>42754</c:v>
                </c:pt>
                <c:pt idx="282">
                  <c:v>42755</c:v>
                </c:pt>
                <c:pt idx="283">
                  <c:v>42756</c:v>
                </c:pt>
                <c:pt idx="284">
                  <c:v>42757</c:v>
                </c:pt>
                <c:pt idx="285">
                  <c:v>42758</c:v>
                </c:pt>
                <c:pt idx="286">
                  <c:v>42759</c:v>
                </c:pt>
                <c:pt idx="287">
                  <c:v>42760</c:v>
                </c:pt>
                <c:pt idx="288">
                  <c:v>42761</c:v>
                </c:pt>
                <c:pt idx="289">
                  <c:v>42762</c:v>
                </c:pt>
                <c:pt idx="290">
                  <c:v>42763</c:v>
                </c:pt>
                <c:pt idx="291">
                  <c:v>42764</c:v>
                </c:pt>
                <c:pt idx="292">
                  <c:v>42765</c:v>
                </c:pt>
                <c:pt idx="293">
                  <c:v>42766</c:v>
                </c:pt>
                <c:pt idx="294">
                  <c:v>42767</c:v>
                </c:pt>
                <c:pt idx="295">
                  <c:v>42768</c:v>
                </c:pt>
                <c:pt idx="296">
                  <c:v>42769</c:v>
                </c:pt>
                <c:pt idx="297">
                  <c:v>42770</c:v>
                </c:pt>
                <c:pt idx="298">
                  <c:v>42771</c:v>
                </c:pt>
                <c:pt idx="299">
                  <c:v>42772</c:v>
                </c:pt>
                <c:pt idx="300">
                  <c:v>42773</c:v>
                </c:pt>
                <c:pt idx="301">
                  <c:v>42774</c:v>
                </c:pt>
                <c:pt idx="302">
                  <c:v>42775</c:v>
                </c:pt>
                <c:pt idx="303">
                  <c:v>42776</c:v>
                </c:pt>
                <c:pt idx="304">
                  <c:v>42777</c:v>
                </c:pt>
                <c:pt idx="305">
                  <c:v>42778</c:v>
                </c:pt>
                <c:pt idx="306">
                  <c:v>42779</c:v>
                </c:pt>
                <c:pt idx="307">
                  <c:v>42780</c:v>
                </c:pt>
                <c:pt idx="308">
                  <c:v>42781</c:v>
                </c:pt>
                <c:pt idx="309">
                  <c:v>42782</c:v>
                </c:pt>
                <c:pt idx="310">
                  <c:v>42783</c:v>
                </c:pt>
                <c:pt idx="311">
                  <c:v>42784</c:v>
                </c:pt>
                <c:pt idx="312">
                  <c:v>42785</c:v>
                </c:pt>
                <c:pt idx="313">
                  <c:v>42786</c:v>
                </c:pt>
                <c:pt idx="314">
                  <c:v>42787</c:v>
                </c:pt>
                <c:pt idx="315">
                  <c:v>42788</c:v>
                </c:pt>
                <c:pt idx="316">
                  <c:v>42789</c:v>
                </c:pt>
                <c:pt idx="317">
                  <c:v>42790</c:v>
                </c:pt>
                <c:pt idx="318">
                  <c:v>42791</c:v>
                </c:pt>
                <c:pt idx="319">
                  <c:v>42792</c:v>
                </c:pt>
                <c:pt idx="320">
                  <c:v>42793</c:v>
                </c:pt>
                <c:pt idx="321">
                  <c:v>42794</c:v>
                </c:pt>
                <c:pt idx="322">
                  <c:v>42795</c:v>
                </c:pt>
                <c:pt idx="323">
                  <c:v>42796</c:v>
                </c:pt>
                <c:pt idx="324">
                  <c:v>42797</c:v>
                </c:pt>
                <c:pt idx="325">
                  <c:v>42798</c:v>
                </c:pt>
                <c:pt idx="326">
                  <c:v>42799</c:v>
                </c:pt>
                <c:pt idx="327">
                  <c:v>42800</c:v>
                </c:pt>
                <c:pt idx="328">
                  <c:v>42801</c:v>
                </c:pt>
                <c:pt idx="329">
                  <c:v>42802</c:v>
                </c:pt>
                <c:pt idx="330">
                  <c:v>42803</c:v>
                </c:pt>
                <c:pt idx="331">
                  <c:v>42804</c:v>
                </c:pt>
                <c:pt idx="332">
                  <c:v>42805</c:v>
                </c:pt>
                <c:pt idx="333">
                  <c:v>42806</c:v>
                </c:pt>
                <c:pt idx="334">
                  <c:v>42807</c:v>
                </c:pt>
                <c:pt idx="335">
                  <c:v>42808</c:v>
                </c:pt>
                <c:pt idx="336">
                  <c:v>42809</c:v>
                </c:pt>
                <c:pt idx="337">
                  <c:v>42810</c:v>
                </c:pt>
                <c:pt idx="338">
                  <c:v>42811</c:v>
                </c:pt>
                <c:pt idx="339">
                  <c:v>42812</c:v>
                </c:pt>
                <c:pt idx="340">
                  <c:v>42813</c:v>
                </c:pt>
                <c:pt idx="341">
                  <c:v>42814</c:v>
                </c:pt>
                <c:pt idx="342">
                  <c:v>42815</c:v>
                </c:pt>
                <c:pt idx="343">
                  <c:v>42816</c:v>
                </c:pt>
                <c:pt idx="344">
                  <c:v>42817</c:v>
                </c:pt>
                <c:pt idx="345">
                  <c:v>42818</c:v>
                </c:pt>
                <c:pt idx="346">
                  <c:v>42819</c:v>
                </c:pt>
                <c:pt idx="347">
                  <c:v>42820</c:v>
                </c:pt>
                <c:pt idx="348">
                  <c:v>42821</c:v>
                </c:pt>
                <c:pt idx="349">
                  <c:v>42822</c:v>
                </c:pt>
                <c:pt idx="350">
                  <c:v>42823</c:v>
                </c:pt>
                <c:pt idx="351">
                  <c:v>42824</c:v>
                </c:pt>
                <c:pt idx="352">
                  <c:v>42825</c:v>
                </c:pt>
                <c:pt idx="353">
                  <c:v>42826</c:v>
                </c:pt>
                <c:pt idx="354">
                  <c:v>42827</c:v>
                </c:pt>
                <c:pt idx="355">
                  <c:v>42828</c:v>
                </c:pt>
                <c:pt idx="356">
                  <c:v>42829</c:v>
                </c:pt>
                <c:pt idx="357">
                  <c:v>42830</c:v>
                </c:pt>
                <c:pt idx="358">
                  <c:v>42831</c:v>
                </c:pt>
                <c:pt idx="359">
                  <c:v>42832</c:v>
                </c:pt>
                <c:pt idx="360">
                  <c:v>42833</c:v>
                </c:pt>
                <c:pt idx="361">
                  <c:v>42834</c:v>
                </c:pt>
                <c:pt idx="362">
                  <c:v>42835</c:v>
                </c:pt>
                <c:pt idx="363">
                  <c:v>42836</c:v>
                </c:pt>
                <c:pt idx="364">
                  <c:v>42837</c:v>
                </c:pt>
                <c:pt idx="365">
                  <c:v>42838</c:v>
                </c:pt>
                <c:pt idx="366">
                  <c:v>42839</c:v>
                </c:pt>
                <c:pt idx="367">
                  <c:v>42840</c:v>
                </c:pt>
                <c:pt idx="368">
                  <c:v>42841</c:v>
                </c:pt>
                <c:pt idx="369">
                  <c:v>42842</c:v>
                </c:pt>
                <c:pt idx="370">
                  <c:v>42843</c:v>
                </c:pt>
                <c:pt idx="371">
                  <c:v>42844</c:v>
                </c:pt>
                <c:pt idx="372">
                  <c:v>42845</c:v>
                </c:pt>
                <c:pt idx="373">
                  <c:v>42846</c:v>
                </c:pt>
                <c:pt idx="374">
                  <c:v>42847</c:v>
                </c:pt>
                <c:pt idx="375">
                  <c:v>42848</c:v>
                </c:pt>
                <c:pt idx="376">
                  <c:v>42849</c:v>
                </c:pt>
                <c:pt idx="377">
                  <c:v>42850</c:v>
                </c:pt>
                <c:pt idx="378">
                  <c:v>42851</c:v>
                </c:pt>
                <c:pt idx="379">
                  <c:v>42852</c:v>
                </c:pt>
                <c:pt idx="380">
                  <c:v>42853</c:v>
                </c:pt>
                <c:pt idx="381">
                  <c:v>42854</c:v>
                </c:pt>
                <c:pt idx="382">
                  <c:v>42855</c:v>
                </c:pt>
                <c:pt idx="383">
                  <c:v>42856</c:v>
                </c:pt>
                <c:pt idx="384">
                  <c:v>42857</c:v>
                </c:pt>
                <c:pt idx="385">
                  <c:v>42858</c:v>
                </c:pt>
                <c:pt idx="386">
                  <c:v>42859</c:v>
                </c:pt>
                <c:pt idx="387">
                  <c:v>42860</c:v>
                </c:pt>
                <c:pt idx="388">
                  <c:v>42861</c:v>
                </c:pt>
                <c:pt idx="389">
                  <c:v>42862</c:v>
                </c:pt>
                <c:pt idx="390">
                  <c:v>42863</c:v>
                </c:pt>
                <c:pt idx="391">
                  <c:v>42864</c:v>
                </c:pt>
                <c:pt idx="392">
                  <c:v>42865</c:v>
                </c:pt>
                <c:pt idx="393">
                  <c:v>42866</c:v>
                </c:pt>
                <c:pt idx="394">
                  <c:v>42867</c:v>
                </c:pt>
                <c:pt idx="395">
                  <c:v>42868</c:v>
                </c:pt>
                <c:pt idx="396">
                  <c:v>42869</c:v>
                </c:pt>
                <c:pt idx="397">
                  <c:v>42870</c:v>
                </c:pt>
                <c:pt idx="398">
                  <c:v>42871</c:v>
                </c:pt>
                <c:pt idx="399">
                  <c:v>42872</c:v>
                </c:pt>
                <c:pt idx="400">
                  <c:v>42873</c:v>
                </c:pt>
                <c:pt idx="401">
                  <c:v>42874</c:v>
                </c:pt>
                <c:pt idx="402">
                  <c:v>42875</c:v>
                </c:pt>
                <c:pt idx="403">
                  <c:v>42876</c:v>
                </c:pt>
                <c:pt idx="404">
                  <c:v>42877</c:v>
                </c:pt>
                <c:pt idx="405">
                  <c:v>42878</c:v>
                </c:pt>
                <c:pt idx="406">
                  <c:v>42879</c:v>
                </c:pt>
                <c:pt idx="407">
                  <c:v>42880</c:v>
                </c:pt>
                <c:pt idx="408">
                  <c:v>42881</c:v>
                </c:pt>
                <c:pt idx="409">
                  <c:v>42882</c:v>
                </c:pt>
                <c:pt idx="410">
                  <c:v>42883</c:v>
                </c:pt>
                <c:pt idx="411">
                  <c:v>42884</c:v>
                </c:pt>
                <c:pt idx="412">
                  <c:v>42885</c:v>
                </c:pt>
                <c:pt idx="413">
                  <c:v>42886</c:v>
                </c:pt>
                <c:pt idx="414">
                  <c:v>42887</c:v>
                </c:pt>
                <c:pt idx="415">
                  <c:v>42888</c:v>
                </c:pt>
                <c:pt idx="416">
                  <c:v>42889</c:v>
                </c:pt>
                <c:pt idx="417">
                  <c:v>42890</c:v>
                </c:pt>
                <c:pt idx="418">
                  <c:v>42891</c:v>
                </c:pt>
                <c:pt idx="419">
                  <c:v>42892</c:v>
                </c:pt>
                <c:pt idx="420">
                  <c:v>42893</c:v>
                </c:pt>
                <c:pt idx="421">
                  <c:v>42894</c:v>
                </c:pt>
                <c:pt idx="422">
                  <c:v>42895</c:v>
                </c:pt>
                <c:pt idx="423">
                  <c:v>42896</c:v>
                </c:pt>
                <c:pt idx="424">
                  <c:v>42897</c:v>
                </c:pt>
                <c:pt idx="425">
                  <c:v>42898</c:v>
                </c:pt>
                <c:pt idx="426">
                  <c:v>42899</c:v>
                </c:pt>
                <c:pt idx="427">
                  <c:v>42900</c:v>
                </c:pt>
                <c:pt idx="428">
                  <c:v>42901</c:v>
                </c:pt>
                <c:pt idx="429">
                  <c:v>42902</c:v>
                </c:pt>
                <c:pt idx="430">
                  <c:v>42903</c:v>
                </c:pt>
                <c:pt idx="431">
                  <c:v>42904</c:v>
                </c:pt>
                <c:pt idx="432">
                  <c:v>42905</c:v>
                </c:pt>
                <c:pt idx="433">
                  <c:v>42906</c:v>
                </c:pt>
                <c:pt idx="434">
                  <c:v>42907</c:v>
                </c:pt>
                <c:pt idx="435">
                  <c:v>42908</c:v>
                </c:pt>
                <c:pt idx="436">
                  <c:v>42909</c:v>
                </c:pt>
                <c:pt idx="437">
                  <c:v>42910</c:v>
                </c:pt>
                <c:pt idx="438">
                  <c:v>42911</c:v>
                </c:pt>
                <c:pt idx="439">
                  <c:v>42912</c:v>
                </c:pt>
                <c:pt idx="440">
                  <c:v>42913</c:v>
                </c:pt>
                <c:pt idx="441">
                  <c:v>42914</c:v>
                </c:pt>
                <c:pt idx="442">
                  <c:v>42915</c:v>
                </c:pt>
                <c:pt idx="443">
                  <c:v>42916</c:v>
                </c:pt>
                <c:pt idx="444">
                  <c:v>42917</c:v>
                </c:pt>
                <c:pt idx="445">
                  <c:v>42918</c:v>
                </c:pt>
                <c:pt idx="446">
                  <c:v>42919</c:v>
                </c:pt>
                <c:pt idx="447">
                  <c:v>42920</c:v>
                </c:pt>
                <c:pt idx="448">
                  <c:v>42921</c:v>
                </c:pt>
                <c:pt idx="449">
                  <c:v>42922</c:v>
                </c:pt>
                <c:pt idx="450">
                  <c:v>42923</c:v>
                </c:pt>
                <c:pt idx="451">
                  <c:v>42924</c:v>
                </c:pt>
                <c:pt idx="452">
                  <c:v>42925</c:v>
                </c:pt>
                <c:pt idx="453">
                  <c:v>42926</c:v>
                </c:pt>
                <c:pt idx="454">
                  <c:v>42927</c:v>
                </c:pt>
                <c:pt idx="455">
                  <c:v>42928</c:v>
                </c:pt>
                <c:pt idx="456">
                  <c:v>42929</c:v>
                </c:pt>
                <c:pt idx="457">
                  <c:v>42930</c:v>
                </c:pt>
                <c:pt idx="458">
                  <c:v>42931</c:v>
                </c:pt>
                <c:pt idx="459">
                  <c:v>42932</c:v>
                </c:pt>
                <c:pt idx="460">
                  <c:v>42933</c:v>
                </c:pt>
                <c:pt idx="461">
                  <c:v>42934</c:v>
                </c:pt>
                <c:pt idx="462">
                  <c:v>42935</c:v>
                </c:pt>
                <c:pt idx="463">
                  <c:v>42936</c:v>
                </c:pt>
                <c:pt idx="464">
                  <c:v>42937</c:v>
                </c:pt>
                <c:pt idx="465">
                  <c:v>42938</c:v>
                </c:pt>
                <c:pt idx="466">
                  <c:v>42939</c:v>
                </c:pt>
                <c:pt idx="467">
                  <c:v>42940</c:v>
                </c:pt>
                <c:pt idx="468">
                  <c:v>42941</c:v>
                </c:pt>
                <c:pt idx="469">
                  <c:v>42942</c:v>
                </c:pt>
                <c:pt idx="470">
                  <c:v>42943</c:v>
                </c:pt>
                <c:pt idx="471">
                  <c:v>42944</c:v>
                </c:pt>
                <c:pt idx="472">
                  <c:v>42945</c:v>
                </c:pt>
                <c:pt idx="473">
                  <c:v>42946</c:v>
                </c:pt>
                <c:pt idx="474">
                  <c:v>42947</c:v>
                </c:pt>
                <c:pt idx="475">
                  <c:v>42948</c:v>
                </c:pt>
                <c:pt idx="476">
                  <c:v>42949</c:v>
                </c:pt>
                <c:pt idx="477">
                  <c:v>42950</c:v>
                </c:pt>
                <c:pt idx="478">
                  <c:v>42951</c:v>
                </c:pt>
                <c:pt idx="479">
                  <c:v>42952</c:v>
                </c:pt>
                <c:pt idx="480">
                  <c:v>42953</c:v>
                </c:pt>
                <c:pt idx="481">
                  <c:v>42954</c:v>
                </c:pt>
                <c:pt idx="482">
                  <c:v>42955</c:v>
                </c:pt>
                <c:pt idx="483">
                  <c:v>42956</c:v>
                </c:pt>
                <c:pt idx="484">
                  <c:v>42957</c:v>
                </c:pt>
                <c:pt idx="485">
                  <c:v>42958</c:v>
                </c:pt>
                <c:pt idx="486">
                  <c:v>42959</c:v>
                </c:pt>
                <c:pt idx="487">
                  <c:v>42960</c:v>
                </c:pt>
                <c:pt idx="488">
                  <c:v>42961</c:v>
                </c:pt>
                <c:pt idx="489">
                  <c:v>42962</c:v>
                </c:pt>
                <c:pt idx="490">
                  <c:v>42963</c:v>
                </c:pt>
                <c:pt idx="491">
                  <c:v>42964</c:v>
                </c:pt>
                <c:pt idx="492">
                  <c:v>42965</c:v>
                </c:pt>
                <c:pt idx="493">
                  <c:v>42966</c:v>
                </c:pt>
                <c:pt idx="494">
                  <c:v>42967</c:v>
                </c:pt>
                <c:pt idx="495">
                  <c:v>42968</c:v>
                </c:pt>
                <c:pt idx="496">
                  <c:v>42969</c:v>
                </c:pt>
                <c:pt idx="497">
                  <c:v>42970</c:v>
                </c:pt>
                <c:pt idx="498">
                  <c:v>42971</c:v>
                </c:pt>
                <c:pt idx="499">
                  <c:v>42972</c:v>
                </c:pt>
              </c:numCache>
            </c:numRef>
          </c:cat>
          <c:val>
            <c:numRef>
              <c:f>'איור 6 נתונים'!$C$3:$C$3999</c:f>
              <c:numCache>
                <c:formatCode>#,##0.00</c:formatCode>
                <c:ptCount val="3997"/>
                <c:pt idx="0">
                  <c:v>3.7730000000000001</c:v>
                </c:pt>
                <c:pt idx="1">
                  <c:v>3.7890000000000001</c:v>
                </c:pt>
                <c:pt idx="2">
                  <c:v>3.7850000000000001</c:v>
                </c:pt>
                <c:pt idx="3">
                  <c:v>3.7850000000000001</c:v>
                </c:pt>
                <c:pt idx="4">
                  <c:v>3.7850000000000001</c:v>
                </c:pt>
                <c:pt idx="5">
                  <c:v>3.7730000000000001</c:v>
                </c:pt>
                <c:pt idx="6">
                  <c:v>3.7630000000000003</c:v>
                </c:pt>
                <c:pt idx="7">
                  <c:v>3.758</c:v>
                </c:pt>
                <c:pt idx="8">
                  <c:v>3.7640000000000002</c:v>
                </c:pt>
                <c:pt idx="9">
                  <c:v>3.7640000000000002</c:v>
                </c:pt>
                <c:pt idx="10">
                  <c:v>3.7640000000000002</c:v>
                </c:pt>
                <c:pt idx="11">
                  <c:v>3.7640000000000002</c:v>
                </c:pt>
                <c:pt idx="12">
                  <c:v>3.774</c:v>
                </c:pt>
                <c:pt idx="13">
                  <c:v>3.7630000000000003</c:v>
                </c:pt>
                <c:pt idx="14">
                  <c:v>3.7680000000000002</c:v>
                </c:pt>
                <c:pt idx="15">
                  <c:v>3.7610000000000001</c:v>
                </c:pt>
                <c:pt idx="16">
                  <c:v>3.7610000000000001</c:v>
                </c:pt>
                <c:pt idx="17">
                  <c:v>3.7610000000000001</c:v>
                </c:pt>
                <c:pt idx="18">
                  <c:v>3.7610000000000001</c:v>
                </c:pt>
                <c:pt idx="19">
                  <c:v>3.746</c:v>
                </c:pt>
                <c:pt idx="20">
                  <c:v>3.7470000000000003</c:v>
                </c:pt>
                <c:pt idx="21">
                  <c:v>3.7770000000000001</c:v>
                </c:pt>
                <c:pt idx="22">
                  <c:v>3.7810000000000001</c:v>
                </c:pt>
                <c:pt idx="23">
                  <c:v>3.7880000000000003</c:v>
                </c:pt>
                <c:pt idx="24">
                  <c:v>3.7880000000000003</c:v>
                </c:pt>
                <c:pt idx="25">
                  <c:v>3.7880000000000003</c:v>
                </c:pt>
                <c:pt idx="26">
                  <c:v>3.7790000000000004</c:v>
                </c:pt>
                <c:pt idx="27">
                  <c:v>3.7840000000000003</c:v>
                </c:pt>
                <c:pt idx="28">
                  <c:v>3.7720000000000002</c:v>
                </c:pt>
                <c:pt idx="29">
                  <c:v>3.7720000000000002</c:v>
                </c:pt>
                <c:pt idx="30">
                  <c:v>3.77</c:v>
                </c:pt>
                <c:pt idx="31">
                  <c:v>3.77</c:v>
                </c:pt>
                <c:pt idx="32">
                  <c:v>3.77</c:v>
                </c:pt>
                <c:pt idx="33">
                  <c:v>3.8120000000000003</c:v>
                </c:pt>
                <c:pt idx="34">
                  <c:v>3.8180000000000001</c:v>
                </c:pt>
                <c:pt idx="35">
                  <c:v>3.835</c:v>
                </c:pt>
                <c:pt idx="36">
                  <c:v>3.8580000000000001</c:v>
                </c:pt>
                <c:pt idx="37">
                  <c:v>3.871</c:v>
                </c:pt>
                <c:pt idx="38">
                  <c:v>3.871</c:v>
                </c:pt>
                <c:pt idx="39">
                  <c:v>3.871</c:v>
                </c:pt>
                <c:pt idx="40">
                  <c:v>3.879</c:v>
                </c:pt>
                <c:pt idx="41">
                  <c:v>3.8650000000000002</c:v>
                </c:pt>
                <c:pt idx="42">
                  <c:v>3.855</c:v>
                </c:pt>
                <c:pt idx="43">
                  <c:v>3.8370000000000002</c:v>
                </c:pt>
                <c:pt idx="44">
                  <c:v>3.8450000000000002</c:v>
                </c:pt>
                <c:pt idx="45">
                  <c:v>3.8450000000000002</c:v>
                </c:pt>
                <c:pt idx="46">
                  <c:v>3.8450000000000002</c:v>
                </c:pt>
                <c:pt idx="47">
                  <c:v>3.8450000000000002</c:v>
                </c:pt>
                <c:pt idx="48">
                  <c:v>3.85</c:v>
                </c:pt>
                <c:pt idx="49">
                  <c:v>3.8530000000000002</c:v>
                </c:pt>
                <c:pt idx="50">
                  <c:v>3.8540000000000001</c:v>
                </c:pt>
                <c:pt idx="51">
                  <c:v>3.87</c:v>
                </c:pt>
                <c:pt idx="52">
                  <c:v>3.87</c:v>
                </c:pt>
                <c:pt idx="53">
                  <c:v>3.87</c:v>
                </c:pt>
                <c:pt idx="54">
                  <c:v>3.8310000000000004</c:v>
                </c:pt>
                <c:pt idx="55">
                  <c:v>3.8180000000000001</c:v>
                </c:pt>
                <c:pt idx="56">
                  <c:v>3.8260000000000001</c:v>
                </c:pt>
                <c:pt idx="57">
                  <c:v>3.8460000000000001</c:v>
                </c:pt>
                <c:pt idx="58">
                  <c:v>3.8490000000000002</c:v>
                </c:pt>
                <c:pt idx="59">
                  <c:v>3.8490000000000002</c:v>
                </c:pt>
                <c:pt idx="60">
                  <c:v>3.8490000000000002</c:v>
                </c:pt>
                <c:pt idx="61">
                  <c:v>3.8740000000000001</c:v>
                </c:pt>
                <c:pt idx="62">
                  <c:v>3.8640000000000003</c:v>
                </c:pt>
                <c:pt idx="63">
                  <c:v>3.875</c:v>
                </c:pt>
                <c:pt idx="64">
                  <c:v>3.871</c:v>
                </c:pt>
                <c:pt idx="65">
                  <c:v>3.863</c:v>
                </c:pt>
                <c:pt idx="66">
                  <c:v>3.863</c:v>
                </c:pt>
                <c:pt idx="67">
                  <c:v>3.863</c:v>
                </c:pt>
                <c:pt idx="68">
                  <c:v>3.851</c:v>
                </c:pt>
                <c:pt idx="69">
                  <c:v>3.859</c:v>
                </c:pt>
                <c:pt idx="70">
                  <c:v>3.8520000000000003</c:v>
                </c:pt>
                <c:pt idx="71">
                  <c:v>3.8230000000000004</c:v>
                </c:pt>
                <c:pt idx="72">
                  <c:v>3.8850000000000002</c:v>
                </c:pt>
                <c:pt idx="73">
                  <c:v>3.8850000000000002</c:v>
                </c:pt>
                <c:pt idx="74">
                  <c:v>3.8850000000000002</c:v>
                </c:pt>
                <c:pt idx="75">
                  <c:v>3.9</c:v>
                </c:pt>
                <c:pt idx="76">
                  <c:v>3.8780000000000001</c:v>
                </c:pt>
                <c:pt idx="77">
                  <c:v>3.8580000000000001</c:v>
                </c:pt>
                <c:pt idx="78">
                  <c:v>3.8460000000000001</c:v>
                </c:pt>
                <c:pt idx="79">
                  <c:v>3.8440000000000003</c:v>
                </c:pt>
                <c:pt idx="80">
                  <c:v>3.8440000000000003</c:v>
                </c:pt>
                <c:pt idx="81">
                  <c:v>3.8440000000000003</c:v>
                </c:pt>
                <c:pt idx="82">
                  <c:v>3.8560000000000003</c:v>
                </c:pt>
                <c:pt idx="83">
                  <c:v>3.8690000000000002</c:v>
                </c:pt>
                <c:pt idx="84">
                  <c:v>3.895</c:v>
                </c:pt>
                <c:pt idx="85">
                  <c:v>3.8780000000000001</c:v>
                </c:pt>
                <c:pt idx="86">
                  <c:v>3.8820000000000001</c:v>
                </c:pt>
                <c:pt idx="87">
                  <c:v>3.8820000000000001</c:v>
                </c:pt>
                <c:pt idx="88">
                  <c:v>3.8820000000000001</c:v>
                </c:pt>
                <c:pt idx="89">
                  <c:v>3.883</c:v>
                </c:pt>
                <c:pt idx="90">
                  <c:v>3.8740000000000001</c:v>
                </c:pt>
                <c:pt idx="91">
                  <c:v>3.871</c:v>
                </c:pt>
                <c:pt idx="92">
                  <c:v>3.8520000000000003</c:v>
                </c:pt>
                <c:pt idx="93">
                  <c:v>3.8440000000000003</c:v>
                </c:pt>
                <c:pt idx="94">
                  <c:v>3.8440000000000003</c:v>
                </c:pt>
                <c:pt idx="95">
                  <c:v>3.8440000000000003</c:v>
                </c:pt>
                <c:pt idx="96">
                  <c:v>3.86</c:v>
                </c:pt>
                <c:pt idx="97">
                  <c:v>3.8560000000000003</c:v>
                </c:pt>
                <c:pt idx="98">
                  <c:v>3.859</c:v>
                </c:pt>
                <c:pt idx="99">
                  <c:v>3.8580000000000001</c:v>
                </c:pt>
                <c:pt idx="100">
                  <c:v>3.839</c:v>
                </c:pt>
                <c:pt idx="101">
                  <c:v>3.839</c:v>
                </c:pt>
                <c:pt idx="102">
                  <c:v>3.839</c:v>
                </c:pt>
                <c:pt idx="103">
                  <c:v>3.8460000000000001</c:v>
                </c:pt>
                <c:pt idx="104">
                  <c:v>3.8440000000000003</c:v>
                </c:pt>
                <c:pt idx="105">
                  <c:v>3.84</c:v>
                </c:pt>
                <c:pt idx="106">
                  <c:v>3.8280000000000003</c:v>
                </c:pt>
                <c:pt idx="107">
                  <c:v>3.8280000000000003</c:v>
                </c:pt>
                <c:pt idx="108">
                  <c:v>3.8280000000000003</c:v>
                </c:pt>
                <c:pt idx="109">
                  <c:v>3.8280000000000003</c:v>
                </c:pt>
                <c:pt idx="110">
                  <c:v>3.806</c:v>
                </c:pt>
                <c:pt idx="111">
                  <c:v>3.8150000000000004</c:v>
                </c:pt>
                <c:pt idx="112">
                  <c:v>3.8220000000000001</c:v>
                </c:pt>
                <c:pt idx="113">
                  <c:v>3.8260000000000001</c:v>
                </c:pt>
                <c:pt idx="114">
                  <c:v>3.8210000000000002</c:v>
                </c:pt>
                <c:pt idx="115">
                  <c:v>3.8210000000000002</c:v>
                </c:pt>
                <c:pt idx="116">
                  <c:v>3.8210000000000002</c:v>
                </c:pt>
                <c:pt idx="117">
                  <c:v>3.8290000000000002</c:v>
                </c:pt>
                <c:pt idx="118">
                  <c:v>3.8200000000000003</c:v>
                </c:pt>
                <c:pt idx="119">
                  <c:v>3.8110000000000004</c:v>
                </c:pt>
                <c:pt idx="120">
                  <c:v>3.8110000000000004</c:v>
                </c:pt>
                <c:pt idx="121">
                  <c:v>3.8110000000000004</c:v>
                </c:pt>
                <c:pt idx="122">
                  <c:v>3.8110000000000004</c:v>
                </c:pt>
                <c:pt idx="123">
                  <c:v>3.8110000000000004</c:v>
                </c:pt>
                <c:pt idx="124">
                  <c:v>3.8080000000000003</c:v>
                </c:pt>
                <c:pt idx="125">
                  <c:v>3.7750000000000004</c:v>
                </c:pt>
                <c:pt idx="126">
                  <c:v>3.7910000000000004</c:v>
                </c:pt>
                <c:pt idx="127">
                  <c:v>3.7760000000000002</c:v>
                </c:pt>
                <c:pt idx="128">
                  <c:v>3.7710000000000004</c:v>
                </c:pt>
                <c:pt idx="129">
                  <c:v>3.7710000000000004</c:v>
                </c:pt>
                <c:pt idx="130">
                  <c:v>3.7710000000000004</c:v>
                </c:pt>
                <c:pt idx="131">
                  <c:v>3.7810000000000001</c:v>
                </c:pt>
                <c:pt idx="132">
                  <c:v>3.7680000000000002</c:v>
                </c:pt>
                <c:pt idx="133">
                  <c:v>3.774</c:v>
                </c:pt>
                <c:pt idx="134">
                  <c:v>3.7680000000000002</c:v>
                </c:pt>
                <c:pt idx="135">
                  <c:v>3.754</c:v>
                </c:pt>
                <c:pt idx="136">
                  <c:v>3.754</c:v>
                </c:pt>
                <c:pt idx="137">
                  <c:v>3.754</c:v>
                </c:pt>
                <c:pt idx="138">
                  <c:v>3.7880000000000003</c:v>
                </c:pt>
                <c:pt idx="139">
                  <c:v>3.782</c:v>
                </c:pt>
                <c:pt idx="140">
                  <c:v>3.786</c:v>
                </c:pt>
                <c:pt idx="141">
                  <c:v>3.7750000000000004</c:v>
                </c:pt>
                <c:pt idx="142">
                  <c:v>3.7680000000000002</c:v>
                </c:pt>
                <c:pt idx="143">
                  <c:v>3.7680000000000002</c:v>
                </c:pt>
                <c:pt idx="144">
                  <c:v>3.7680000000000002</c:v>
                </c:pt>
                <c:pt idx="145">
                  <c:v>3.7680000000000002</c:v>
                </c:pt>
                <c:pt idx="146">
                  <c:v>3.766</c:v>
                </c:pt>
                <c:pt idx="147">
                  <c:v>3.766</c:v>
                </c:pt>
                <c:pt idx="148">
                  <c:v>3.7490000000000001</c:v>
                </c:pt>
                <c:pt idx="149">
                  <c:v>3.754</c:v>
                </c:pt>
                <c:pt idx="150">
                  <c:v>3.754</c:v>
                </c:pt>
                <c:pt idx="151">
                  <c:v>3.754</c:v>
                </c:pt>
                <c:pt idx="152">
                  <c:v>3.7710000000000004</c:v>
                </c:pt>
                <c:pt idx="153">
                  <c:v>3.7720000000000002</c:v>
                </c:pt>
                <c:pt idx="154">
                  <c:v>3.786</c:v>
                </c:pt>
                <c:pt idx="155">
                  <c:v>3.7790000000000004</c:v>
                </c:pt>
                <c:pt idx="156">
                  <c:v>3.762</c:v>
                </c:pt>
                <c:pt idx="157">
                  <c:v>3.762</c:v>
                </c:pt>
                <c:pt idx="158">
                  <c:v>3.762</c:v>
                </c:pt>
                <c:pt idx="159">
                  <c:v>3.7750000000000004</c:v>
                </c:pt>
                <c:pt idx="160">
                  <c:v>3.7760000000000002</c:v>
                </c:pt>
                <c:pt idx="161">
                  <c:v>3.778</c:v>
                </c:pt>
                <c:pt idx="162">
                  <c:v>3.7590000000000003</c:v>
                </c:pt>
                <c:pt idx="163">
                  <c:v>3.7600000000000002</c:v>
                </c:pt>
                <c:pt idx="164">
                  <c:v>3.7600000000000002</c:v>
                </c:pt>
                <c:pt idx="165">
                  <c:v>3.7600000000000002</c:v>
                </c:pt>
                <c:pt idx="166">
                  <c:v>3.7650000000000001</c:v>
                </c:pt>
                <c:pt idx="167">
                  <c:v>3.746</c:v>
                </c:pt>
                <c:pt idx="168">
                  <c:v>3.758</c:v>
                </c:pt>
                <c:pt idx="169">
                  <c:v>3.7550000000000003</c:v>
                </c:pt>
                <c:pt idx="170">
                  <c:v>3.758</c:v>
                </c:pt>
                <c:pt idx="171">
                  <c:v>3.758</c:v>
                </c:pt>
                <c:pt idx="172">
                  <c:v>3.758</c:v>
                </c:pt>
                <c:pt idx="173">
                  <c:v>3.758</c:v>
                </c:pt>
                <c:pt idx="174">
                  <c:v>3.758</c:v>
                </c:pt>
                <c:pt idx="175">
                  <c:v>3.778</c:v>
                </c:pt>
                <c:pt idx="176">
                  <c:v>3.778</c:v>
                </c:pt>
                <c:pt idx="177">
                  <c:v>3.794</c:v>
                </c:pt>
                <c:pt idx="178">
                  <c:v>3.794</c:v>
                </c:pt>
                <c:pt idx="179">
                  <c:v>3.794</c:v>
                </c:pt>
                <c:pt idx="180">
                  <c:v>3.7910000000000004</c:v>
                </c:pt>
                <c:pt idx="181">
                  <c:v>3.7910000000000004</c:v>
                </c:pt>
                <c:pt idx="182">
                  <c:v>3.7910000000000004</c:v>
                </c:pt>
                <c:pt idx="183">
                  <c:v>3.8140000000000001</c:v>
                </c:pt>
                <c:pt idx="184">
                  <c:v>3.8150000000000004</c:v>
                </c:pt>
                <c:pt idx="185">
                  <c:v>3.8150000000000004</c:v>
                </c:pt>
                <c:pt idx="186">
                  <c:v>3.8150000000000004</c:v>
                </c:pt>
                <c:pt idx="187">
                  <c:v>3.8150000000000004</c:v>
                </c:pt>
                <c:pt idx="188">
                  <c:v>3.8170000000000002</c:v>
                </c:pt>
                <c:pt idx="189">
                  <c:v>3.8190000000000004</c:v>
                </c:pt>
                <c:pt idx="190">
                  <c:v>3.835</c:v>
                </c:pt>
                <c:pt idx="191">
                  <c:v>3.8480000000000003</c:v>
                </c:pt>
                <c:pt idx="192">
                  <c:v>3.8480000000000003</c:v>
                </c:pt>
                <c:pt idx="193">
                  <c:v>3.8480000000000003</c:v>
                </c:pt>
                <c:pt idx="194">
                  <c:v>3.8480000000000003</c:v>
                </c:pt>
                <c:pt idx="195">
                  <c:v>3.85</c:v>
                </c:pt>
                <c:pt idx="196">
                  <c:v>3.8410000000000002</c:v>
                </c:pt>
                <c:pt idx="197">
                  <c:v>3.8410000000000002</c:v>
                </c:pt>
                <c:pt idx="198">
                  <c:v>3.8560000000000003</c:v>
                </c:pt>
                <c:pt idx="199">
                  <c:v>3.8560000000000003</c:v>
                </c:pt>
                <c:pt idx="200">
                  <c:v>3.8560000000000003</c:v>
                </c:pt>
                <c:pt idx="201">
                  <c:v>3.8490000000000002</c:v>
                </c:pt>
                <c:pt idx="202">
                  <c:v>3.8270000000000004</c:v>
                </c:pt>
                <c:pt idx="203">
                  <c:v>3.8110000000000004</c:v>
                </c:pt>
                <c:pt idx="204">
                  <c:v>3.8150000000000004</c:v>
                </c:pt>
                <c:pt idx="205">
                  <c:v>3.8070000000000004</c:v>
                </c:pt>
                <c:pt idx="206">
                  <c:v>3.8070000000000004</c:v>
                </c:pt>
                <c:pt idx="207">
                  <c:v>3.8070000000000004</c:v>
                </c:pt>
                <c:pt idx="208">
                  <c:v>3.8120000000000003</c:v>
                </c:pt>
                <c:pt idx="209">
                  <c:v>3.8140000000000001</c:v>
                </c:pt>
                <c:pt idx="210">
                  <c:v>3.7990000000000004</c:v>
                </c:pt>
                <c:pt idx="211">
                  <c:v>3.8420000000000001</c:v>
                </c:pt>
                <c:pt idx="212">
                  <c:v>3.8440000000000003</c:v>
                </c:pt>
                <c:pt idx="213">
                  <c:v>3.8440000000000003</c:v>
                </c:pt>
                <c:pt idx="214">
                  <c:v>3.8440000000000003</c:v>
                </c:pt>
                <c:pt idx="215">
                  <c:v>3.8520000000000003</c:v>
                </c:pt>
                <c:pt idx="216">
                  <c:v>3.8440000000000003</c:v>
                </c:pt>
                <c:pt idx="217">
                  <c:v>3.8580000000000001</c:v>
                </c:pt>
                <c:pt idx="218">
                  <c:v>3.8530000000000002</c:v>
                </c:pt>
                <c:pt idx="219">
                  <c:v>3.8730000000000002</c:v>
                </c:pt>
                <c:pt idx="220">
                  <c:v>3.8730000000000002</c:v>
                </c:pt>
                <c:pt idx="221">
                  <c:v>3.8730000000000002</c:v>
                </c:pt>
                <c:pt idx="222">
                  <c:v>3.867</c:v>
                </c:pt>
                <c:pt idx="223">
                  <c:v>3.8660000000000001</c:v>
                </c:pt>
                <c:pt idx="224">
                  <c:v>3.8680000000000003</c:v>
                </c:pt>
                <c:pt idx="225">
                  <c:v>3.8760000000000003</c:v>
                </c:pt>
                <c:pt idx="226">
                  <c:v>3.871</c:v>
                </c:pt>
                <c:pt idx="227">
                  <c:v>3.871</c:v>
                </c:pt>
                <c:pt idx="228">
                  <c:v>3.871</c:v>
                </c:pt>
                <c:pt idx="229">
                  <c:v>3.8570000000000002</c:v>
                </c:pt>
                <c:pt idx="230">
                  <c:v>3.8480000000000003</c:v>
                </c:pt>
                <c:pt idx="231">
                  <c:v>3.839</c:v>
                </c:pt>
                <c:pt idx="232">
                  <c:v>3.8330000000000002</c:v>
                </c:pt>
                <c:pt idx="233">
                  <c:v>3.8270000000000004</c:v>
                </c:pt>
                <c:pt idx="234">
                  <c:v>3.8270000000000004</c:v>
                </c:pt>
                <c:pt idx="235">
                  <c:v>3.8270000000000004</c:v>
                </c:pt>
                <c:pt idx="236">
                  <c:v>3.8170000000000002</c:v>
                </c:pt>
                <c:pt idx="237">
                  <c:v>3.8090000000000002</c:v>
                </c:pt>
                <c:pt idx="238">
                  <c:v>3.802</c:v>
                </c:pt>
                <c:pt idx="239">
                  <c:v>3.7870000000000004</c:v>
                </c:pt>
                <c:pt idx="240">
                  <c:v>3.8180000000000001</c:v>
                </c:pt>
                <c:pt idx="241">
                  <c:v>3.8180000000000001</c:v>
                </c:pt>
                <c:pt idx="242">
                  <c:v>3.8180000000000001</c:v>
                </c:pt>
                <c:pt idx="243">
                  <c:v>3.8220000000000001</c:v>
                </c:pt>
                <c:pt idx="244">
                  <c:v>3.81</c:v>
                </c:pt>
                <c:pt idx="245">
                  <c:v>3.802</c:v>
                </c:pt>
                <c:pt idx="246">
                  <c:v>3.843</c:v>
                </c:pt>
                <c:pt idx="247">
                  <c:v>3.85</c:v>
                </c:pt>
                <c:pt idx="248">
                  <c:v>3.85</c:v>
                </c:pt>
                <c:pt idx="249">
                  <c:v>3.85</c:v>
                </c:pt>
                <c:pt idx="250">
                  <c:v>3.867</c:v>
                </c:pt>
                <c:pt idx="251">
                  <c:v>3.8560000000000003</c:v>
                </c:pt>
                <c:pt idx="252">
                  <c:v>3.83</c:v>
                </c:pt>
                <c:pt idx="253">
                  <c:v>3.8170000000000002</c:v>
                </c:pt>
                <c:pt idx="254">
                  <c:v>3.8190000000000004</c:v>
                </c:pt>
                <c:pt idx="255">
                  <c:v>3.8190000000000004</c:v>
                </c:pt>
                <c:pt idx="256">
                  <c:v>3.8190000000000004</c:v>
                </c:pt>
                <c:pt idx="257">
                  <c:v>3.8190000000000004</c:v>
                </c:pt>
                <c:pt idx="258">
                  <c:v>3.85</c:v>
                </c:pt>
                <c:pt idx="259">
                  <c:v>3.855</c:v>
                </c:pt>
                <c:pt idx="260">
                  <c:v>3.8440000000000003</c:v>
                </c:pt>
                <c:pt idx="261">
                  <c:v>3.8450000000000002</c:v>
                </c:pt>
                <c:pt idx="262">
                  <c:v>3.8450000000000002</c:v>
                </c:pt>
                <c:pt idx="263">
                  <c:v>3.8450000000000002</c:v>
                </c:pt>
                <c:pt idx="264">
                  <c:v>3.8450000000000002</c:v>
                </c:pt>
                <c:pt idx="265">
                  <c:v>3.86</c:v>
                </c:pt>
                <c:pt idx="266">
                  <c:v>3.8570000000000002</c:v>
                </c:pt>
                <c:pt idx="267">
                  <c:v>3.8530000000000002</c:v>
                </c:pt>
                <c:pt idx="268">
                  <c:v>3.843</c:v>
                </c:pt>
                <c:pt idx="269">
                  <c:v>3.843</c:v>
                </c:pt>
                <c:pt idx="270">
                  <c:v>3.843</c:v>
                </c:pt>
                <c:pt idx="271">
                  <c:v>3.8490000000000002</c:v>
                </c:pt>
                <c:pt idx="272">
                  <c:v>3.8450000000000002</c:v>
                </c:pt>
                <c:pt idx="273">
                  <c:v>3.8520000000000003</c:v>
                </c:pt>
                <c:pt idx="274">
                  <c:v>3.8250000000000002</c:v>
                </c:pt>
                <c:pt idx="275">
                  <c:v>3.8180000000000001</c:v>
                </c:pt>
                <c:pt idx="276">
                  <c:v>3.8180000000000001</c:v>
                </c:pt>
                <c:pt idx="277">
                  <c:v>3.8180000000000001</c:v>
                </c:pt>
                <c:pt idx="278">
                  <c:v>3.8260000000000001</c:v>
                </c:pt>
                <c:pt idx="279">
                  <c:v>3.8170000000000002</c:v>
                </c:pt>
                <c:pt idx="280">
                  <c:v>3.81</c:v>
                </c:pt>
                <c:pt idx="281">
                  <c:v>3.81</c:v>
                </c:pt>
                <c:pt idx="282">
                  <c:v>3.8110000000000004</c:v>
                </c:pt>
                <c:pt idx="283">
                  <c:v>3.8110000000000004</c:v>
                </c:pt>
                <c:pt idx="284">
                  <c:v>3.8110000000000004</c:v>
                </c:pt>
                <c:pt idx="285">
                  <c:v>3.798</c:v>
                </c:pt>
                <c:pt idx="286">
                  <c:v>3.7870000000000004</c:v>
                </c:pt>
                <c:pt idx="287">
                  <c:v>3.786</c:v>
                </c:pt>
                <c:pt idx="288">
                  <c:v>3.7830000000000004</c:v>
                </c:pt>
                <c:pt idx="289">
                  <c:v>3.798</c:v>
                </c:pt>
                <c:pt idx="290">
                  <c:v>3.798</c:v>
                </c:pt>
                <c:pt idx="291">
                  <c:v>3.798</c:v>
                </c:pt>
                <c:pt idx="292">
                  <c:v>3.7850000000000001</c:v>
                </c:pt>
                <c:pt idx="293">
                  <c:v>3.7690000000000001</c:v>
                </c:pt>
                <c:pt idx="294">
                  <c:v>3.7680000000000002</c:v>
                </c:pt>
                <c:pt idx="295">
                  <c:v>3.762</c:v>
                </c:pt>
                <c:pt idx="296">
                  <c:v>3.7600000000000002</c:v>
                </c:pt>
                <c:pt idx="297">
                  <c:v>3.7600000000000002</c:v>
                </c:pt>
                <c:pt idx="298">
                  <c:v>3.7600000000000002</c:v>
                </c:pt>
                <c:pt idx="299">
                  <c:v>3.7470000000000003</c:v>
                </c:pt>
                <c:pt idx="300">
                  <c:v>3.7530000000000001</c:v>
                </c:pt>
                <c:pt idx="301">
                  <c:v>3.754</c:v>
                </c:pt>
                <c:pt idx="302">
                  <c:v>3.7490000000000001</c:v>
                </c:pt>
                <c:pt idx="303">
                  <c:v>3.7470000000000003</c:v>
                </c:pt>
                <c:pt idx="304">
                  <c:v>3.7470000000000003</c:v>
                </c:pt>
                <c:pt idx="305">
                  <c:v>3.7470000000000003</c:v>
                </c:pt>
                <c:pt idx="306">
                  <c:v>3.7480000000000002</c:v>
                </c:pt>
                <c:pt idx="307">
                  <c:v>3.746</c:v>
                </c:pt>
                <c:pt idx="308">
                  <c:v>3.7470000000000003</c:v>
                </c:pt>
                <c:pt idx="309">
                  <c:v>3.7160000000000002</c:v>
                </c:pt>
                <c:pt idx="310">
                  <c:v>3.7160000000000002</c:v>
                </c:pt>
                <c:pt idx="311">
                  <c:v>3.7160000000000002</c:v>
                </c:pt>
                <c:pt idx="312">
                  <c:v>3.7160000000000002</c:v>
                </c:pt>
                <c:pt idx="313">
                  <c:v>3.7070000000000003</c:v>
                </c:pt>
                <c:pt idx="314">
                  <c:v>3.7070000000000003</c:v>
                </c:pt>
                <c:pt idx="315">
                  <c:v>3.71</c:v>
                </c:pt>
                <c:pt idx="316">
                  <c:v>3.7080000000000002</c:v>
                </c:pt>
                <c:pt idx="317">
                  <c:v>3.6980000000000004</c:v>
                </c:pt>
                <c:pt idx="318">
                  <c:v>3.6980000000000004</c:v>
                </c:pt>
                <c:pt idx="319">
                  <c:v>3.6980000000000004</c:v>
                </c:pt>
                <c:pt idx="320">
                  <c:v>3.6790000000000003</c:v>
                </c:pt>
                <c:pt idx="321">
                  <c:v>3.6590000000000003</c:v>
                </c:pt>
                <c:pt idx="322">
                  <c:v>3.6320000000000001</c:v>
                </c:pt>
                <c:pt idx="323">
                  <c:v>3.6880000000000002</c:v>
                </c:pt>
                <c:pt idx="324">
                  <c:v>3.6930000000000001</c:v>
                </c:pt>
                <c:pt idx="325">
                  <c:v>3.6930000000000001</c:v>
                </c:pt>
                <c:pt idx="326">
                  <c:v>3.6930000000000001</c:v>
                </c:pt>
                <c:pt idx="327">
                  <c:v>3.6790000000000003</c:v>
                </c:pt>
                <c:pt idx="328">
                  <c:v>3.677</c:v>
                </c:pt>
                <c:pt idx="329">
                  <c:v>3.6840000000000002</c:v>
                </c:pt>
                <c:pt idx="330">
                  <c:v>3.6880000000000002</c:v>
                </c:pt>
                <c:pt idx="331">
                  <c:v>3.6780000000000004</c:v>
                </c:pt>
                <c:pt idx="332">
                  <c:v>3.6780000000000004</c:v>
                </c:pt>
                <c:pt idx="333">
                  <c:v>3.6780000000000004</c:v>
                </c:pt>
                <c:pt idx="334">
                  <c:v>3.6780000000000004</c:v>
                </c:pt>
                <c:pt idx="335">
                  <c:v>3.661</c:v>
                </c:pt>
                <c:pt idx="336">
                  <c:v>3.6580000000000004</c:v>
                </c:pt>
                <c:pt idx="337">
                  <c:v>3.6310000000000002</c:v>
                </c:pt>
                <c:pt idx="338">
                  <c:v>3.63</c:v>
                </c:pt>
                <c:pt idx="339">
                  <c:v>3.63</c:v>
                </c:pt>
                <c:pt idx="340">
                  <c:v>3.63</c:v>
                </c:pt>
                <c:pt idx="341">
                  <c:v>3.6190000000000002</c:v>
                </c:pt>
                <c:pt idx="342">
                  <c:v>3.6140000000000003</c:v>
                </c:pt>
                <c:pt idx="343">
                  <c:v>3.6560000000000001</c:v>
                </c:pt>
                <c:pt idx="344">
                  <c:v>3.645</c:v>
                </c:pt>
                <c:pt idx="345">
                  <c:v>3.6460000000000004</c:v>
                </c:pt>
                <c:pt idx="346">
                  <c:v>3.6460000000000004</c:v>
                </c:pt>
                <c:pt idx="347">
                  <c:v>3.6460000000000004</c:v>
                </c:pt>
                <c:pt idx="348">
                  <c:v>3.6180000000000003</c:v>
                </c:pt>
                <c:pt idx="349">
                  <c:v>3.6160000000000001</c:v>
                </c:pt>
                <c:pt idx="350">
                  <c:v>3.625</c:v>
                </c:pt>
                <c:pt idx="351">
                  <c:v>3.6150000000000002</c:v>
                </c:pt>
                <c:pt idx="352">
                  <c:v>3.6320000000000001</c:v>
                </c:pt>
                <c:pt idx="353">
                  <c:v>3.6320000000000001</c:v>
                </c:pt>
                <c:pt idx="354">
                  <c:v>3.6320000000000001</c:v>
                </c:pt>
                <c:pt idx="355">
                  <c:v>3.6280000000000001</c:v>
                </c:pt>
                <c:pt idx="356">
                  <c:v>3.6460000000000004</c:v>
                </c:pt>
                <c:pt idx="357">
                  <c:v>3.653</c:v>
                </c:pt>
                <c:pt idx="358">
                  <c:v>3.6480000000000001</c:v>
                </c:pt>
                <c:pt idx="359">
                  <c:v>3.649</c:v>
                </c:pt>
                <c:pt idx="360">
                  <c:v>3.649</c:v>
                </c:pt>
                <c:pt idx="361">
                  <c:v>3.649</c:v>
                </c:pt>
                <c:pt idx="362">
                  <c:v>3.649</c:v>
                </c:pt>
                <c:pt idx="363">
                  <c:v>3.649</c:v>
                </c:pt>
                <c:pt idx="364">
                  <c:v>3.6540000000000004</c:v>
                </c:pt>
                <c:pt idx="365">
                  <c:v>3.6470000000000002</c:v>
                </c:pt>
                <c:pt idx="366">
                  <c:v>3.6470000000000002</c:v>
                </c:pt>
                <c:pt idx="367">
                  <c:v>3.6470000000000002</c:v>
                </c:pt>
                <c:pt idx="368">
                  <c:v>3.6470000000000002</c:v>
                </c:pt>
                <c:pt idx="369">
                  <c:v>3.6470000000000002</c:v>
                </c:pt>
                <c:pt idx="370">
                  <c:v>3.665</c:v>
                </c:pt>
                <c:pt idx="371">
                  <c:v>3.6670000000000003</c:v>
                </c:pt>
                <c:pt idx="372">
                  <c:v>3.6640000000000001</c:v>
                </c:pt>
                <c:pt idx="373">
                  <c:v>3.681</c:v>
                </c:pt>
                <c:pt idx="374">
                  <c:v>3.681</c:v>
                </c:pt>
                <c:pt idx="375">
                  <c:v>3.681</c:v>
                </c:pt>
                <c:pt idx="376">
                  <c:v>3.649</c:v>
                </c:pt>
                <c:pt idx="377">
                  <c:v>3.6480000000000001</c:v>
                </c:pt>
                <c:pt idx="378">
                  <c:v>3.6340000000000003</c:v>
                </c:pt>
                <c:pt idx="379">
                  <c:v>3.6430000000000002</c:v>
                </c:pt>
                <c:pt idx="380">
                  <c:v>3.6190000000000002</c:v>
                </c:pt>
                <c:pt idx="381">
                  <c:v>3.6190000000000002</c:v>
                </c:pt>
                <c:pt idx="382">
                  <c:v>3.6190000000000002</c:v>
                </c:pt>
                <c:pt idx="383">
                  <c:v>3.6190000000000002</c:v>
                </c:pt>
                <c:pt idx="384">
                  <c:v>3.6190000000000002</c:v>
                </c:pt>
                <c:pt idx="385">
                  <c:v>3.613</c:v>
                </c:pt>
                <c:pt idx="386">
                  <c:v>3.6160000000000001</c:v>
                </c:pt>
                <c:pt idx="387">
                  <c:v>3.61</c:v>
                </c:pt>
                <c:pt idx="388">
                  <c:v>3.61</c:v>
                </c:pt>
                <c:pt idx="389">
                  <c:v>3.61</c:v>
                </c:pt>
                <c:pt idx="390">
                  <c:v>3.6040000000000001</c:v>
                </c:pt>
                <c:pt idx="391">
                  <c:v>3.6030000000000002</c:v>
                </c:pt>
                <c:pt idx="392">
                  <c:v>3.605</c:v>
                </c:pt>
                <c:pt idx="393">
                  <c:v>3.61</c:v>
                </c:pt>
                <c:pt idx="394">
                  <c:v>3.61</c:v>
                </c:pt>
                <c:pt idx="395">
                  <c:v>3.61</c:v>
                </c:pt>
                <c:pt idx="396">
                  <c:v>3.61</c:v>
                </c:pt>
                <c:pt idx="397">
                  <c:v>3.5980000000000003</c:v>
                </c:pt>
                <c:pt idx="398">
                  <c:v>3.6060000000000003</c:v>
                </c:pt>
                <c:pt idx="399">
                  <c:v>3.6030000000000002</c:v>
                </c:pt>
                <c:pt idx="400">
                  <c:v>3.605</c:v>
                </c:pt>
                <c:pt idx="401">
                  <c:v>3.593</c:v>
                </c:pt>
                <c:pt idx="402">
                  <c:v>3.593</c:v>
                </c:pt>
                <c:pt idx="403">
                  <c:v>3.593</c:v>
                </c:pt>
                <c:pt idx="404">
                  <c:v>3.5820000000000003</c:v>
                </c:pt>
                <c:pt idx="405">
                  <c:v>3.589</c:v>
                </c:pt>
                <c:pt idx="406">
                  <c:v>3.593</c:v>
                </c:pt>
                <c:pt idx="407">
                  <c:v>3.5760000000000001</c:v>
                </c:pt>
                <c:pt idx="408">
                  <c:v>3.5740000000000003</c:v>
                </c:pt>
                <c:pt idx="409">
                  <c:v>3.5740000000000003</c:v>
                </c:pt>
                <c:pt idx="410">
                  <c:v>3.5740000000000003</c:v>
                </c:pt>
                <c:pt idx="411">
                  <c:v>3.5740000000000003</c:v>
                </c:pt>
                <c:pt idx="412">
                  <c:v>3.5610000000000004</c:v>
                </c:pt>
                <c:pt idx="413">
                  <c:v>3.5610000000000004</c:v>
                </c:pt>
                <c:pt idx="414">
                  <c:v>3.5490000000000004</c:v>
                </c:pt>
                <c:pt idx="415">
                  <c:v>3.5580000000000003</c:v>
                </c:pt>
                <c:pt idx="416">
                  <c:v>3.5580000000000003</c:v>
                </c:pt>
                <c:pt idx="417">
                  <c:v>3.5580000000000003</c:v>
                </c:pt>
                <c:pt idx="418">
                  <c:v>3.548</c:v>
                </c:pt>
                <c:pt idx="419">
                  <c:v>3.5450000000000004</c:v>
                </c:pt>
                <c:pt idx="420">
                  <c:v>3.5460000000000003</c:v>
                </c:pt>
                <c:pt idx="421">
                  <c:v>3.5390000000000001</c:v>
                </c:pt>
                <c:pt idx="422">
                  <c:v>3.532</c:v>
                </c:pt>
                <c:pt idx="423">
                  <c:v>3.532</c:v>
                </c:pt>
                <c:pt idx="424">
                  <c:v>3.532</c:v>
                </c:pt>
                <c:pt idx="425">
                  <c:v>3.5330000000000004</c:v>
                </c:pt>
                <c:pt idx="426">
                  <c:v>3.5330000000000004</c:v>
                </c:pt>
                <c:pt idx="427">
                  <c:v>3.5290000000000004</c:v>
                </c:pt>
                <c:pt idx="428">
                  <c:v>3.5210000000000004</c:v>
                </c:pt>
                <c:pt idx="429">
                  <c:v>3.5270000000000001</c:v>
                </c:pt>
                <c:pt idx="430">
                  <c:v>3.5270000000000001</c:v>
                </c:pt>
                <c:pt idx="431">
                  <c:v>3.5270000000000001</c:v>
                </c:pt>
                <c:pt idx="432">
                  <c:v>3.52</c:v>
                </c:pt>
                <c:pt idx="433">
                  <c:v>3.5330000000000004</c:v>
                </c:pt>
                <c:pt idx="434">
                  <c:v>3.5430000000000001</c:v>
                </c:pt>
                <c:pt idx="435">
                  <c:v>3.5430000000000001</c:v>
                </c:pt>
                <c:pt idx="436">
                  <c:v>3.5410000000000004</c:v>
                </c:pt>
                <c:pt idx="437">
                  <c:v>3.5410000000000004</c:v>
                </c:pt>
                <c:pt idx="438">
                  <c:v>3.5410000000000004</c:v>
                </c:pt>
                <c:pt idx="439">
                  <c:v>3.536</c:v>
                </c:pt>
                <c:pt idx="440">
                  <c:v>3.5180000000000002</c:v>
                </c:pt>
                <c:pt idx="441">
                  <c:v>3.5210000000000004</c:v>
                </c:pt>
                <c:pt idx="442">
                  <c:v>3.49</c:v>
                </c:pt>
                <c:pt idx="443">
                  <c:v>3.496</c:v>
                </c:pt>
                <c:pt idx="444">
                  <c:v>3.496</c:v>
                </c:pt>
                <c:pt idx="445">
                  <c:v>3.496</c:v>
                </c:pt>
                <c:pt idx="446">
                  <c:v>3.4930000000000003</c:v>
                </c:pt>
                <c:pt idx="447">
                  <c:v>3.5140000000000002</c:v>
                </c:pt>
                <c:pt idx="448">
                  <c:v>3.5220000000000002</c:v>
                </c:pt>
                <c:pt idx="449">
                  <c:v>3.5300000000000002</c:v>
                </c:pt>
                <c:pt idx="450">
                  <c:v>3.528</c:v>
                </c:pt>
                <c:pt idx="451">
                  <c:v>3.528</c:v>
                </c:pt>
                <c:pt idx="452">
                  <c:v>3.528</c:v>
                </c:pt>
                <c:pt idx="453">
                  <c:v>3.5470000000000002</c:v>
                </c:pt>
                <c:pt idx="454">
                  <c:v>3.5760000000000001</c:v>
                </c:pt>
                <c:pt idx="455">
                  <c:v>3.5540000000000003</c:v>
                </c:pt>
                <c:pt idx="456">
                  <c:v>3.5340000000000003</c:v>
                </c:pt>
                <c:pt idx="457">
                  <c:v>3.5380000000000003</c:v>
                </c:pt>
                <c:pt idx="458">
                  <c:v>3.5380000000000003</c:v>
                </c:pt>
                <c:pt idx="459">
                  <c:v>3.5380000000000003</c:v>
                </c:pt>
                <c:pt idx="460">
                  <c:v>3.5450000000000004</c:v>
                </c:pt>
                <c:pt idx="461">
                  <c:v>3.5650000000000004</c:v>
                </c:pt>
                <c:pt idx="462">
                  <c:v>3.5880000000000001</c:v>
                </c:pt>
                <c:pt idx="463">
                  <c:v>3.5740000000000003</c:v>
                </c:pt>
                <c:pt idx="464">
                  <c:v>3.5570000000000004</c:v>
                </c:pt>
                <c:pt idx="465">
                  <c:v>3.5570000000000004</c:v>
                </c:pt>
                <c:pt idx="466">
                  <c:v>3.5570000000000004</c:v>
                </c:pt>
                <c:pt idx="467">
                  <c:v>3.59</c:v>
                </c:pt>
                <c:pt idx="468">
                  <c:v>3.569</c:v>
                </c:pt>
                <c:pt idx="469">
                  <c:v>3.5700000000000003</c:v>
                </c:pt>
                <c:pt idx="470">
                  <c:v>3.5570000000000004</c:v>
                </c:pt>
                <c:pt idx="471">
                  <c:v>3.56</c:v>
                </c:pt>
                <c:pt idx="472">
                  <c:v>3.56</c:v>
                </c:pt>
                <c:pt idx="473">
                  <c:v>3.56</c:v>
                </c:pt>
                <c:pt idx="474">
                  <c:v>3.5580000000000003</c:v>
                </c:pt>
                <c:pt idx="475">
                  <c:v>3.5580000000000003</c:v>
                </c:pt>
                <c:pt idx="476">
                  <c:v>3.5790000000000002</c:v>
                </c:pt>
                <c:pt idx="477">
                  <c:v>3.589</c:v>
                </c:pt>
                <c:pt idx="478">
                  <c:v>3.6070000000000002</c:v>
                </c:pt>
                <c:pt idx="479">
                  <c:v>3.6070000000000002</c:v>
                </c:pt>
                <c:pt idx="480">
                  <c:v>3.6070000000000002</c:v>
                </c:pt>
                <c:pt idx="481">
                  <c:v>3.621</c:v>
                </c:pt>
                <c:pt idx="482">
                  <c:v>3.605</c:v>
                </c:pt>
                <c:pt idx="483">
                  <c:v>3.601</c:v>
                </c:pt>
                <c:pt idx="484">
                  <c:v>3.6</c:v>
                </c:pt>
                <c:pt idx="485">
                  <c:v>3.5860000000000003</c:v>
                </c:pt>
                <c:pt idx="486">
                  <c:v>3.5860000000000003</c:v>
                </c:pt>
                <c:pt idx="487">
                  <c:v>3.5860000000000003</c:v>
                </c:pt>
                <c:pt idx="488">
                  <c:v>3.5830000000000002</c:v>
                </c:pt>
                <c:pt idx="489">
                  <c:v>3.589</c:v>
                </c:pt>
                <c:pt idx="490">
                  <c:v>3.6280000000000001</c:v>
                </c:pt>
                <c:pt idx="491">
                  <c:v>3.6270000000000002</c:v>
                </c:pt>
                <c:pt idx="492">
                  <c:v>3.6240000000000001</c:v>
                </c:pt>
                <c:pt idx="493">
                  <c:v>3.6240000000000001</c:v>
                </c:pt>
                <c:pt idx="494">
                  <c:v>3.6240000000000001</c:v>
                </c:pt>
                <c:pt idx="495">
                  <c:v>3.6220000000000003</c:v>
                </c:pt>
                <c:pt idx="496">
                  <c:v>3.6230000000000002</c:v>
                </c:pt>
                <c:pt idx="497">
                  <c:v>3.6180000000000003</c:v>
                </c:pt>
                <c:pt idx="498">
                  <c:v>3.5990000000000002</c:v>
                </c:pt>
                <c:pt idx="499">
                  <c:v>3.5960000000000001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D03-46A2-9A97-828DBF1C0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20608"/>
        <c:axId val="135218688"/>
      </c:lineChart>
      <c:dateAx>
        <c:axId val="135206784"/>
        <c:scaling>
          <c:orientation val="minMax"/>
          <c:max val="42972"/>
          <c:min val="42583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35208320"/>
        <c:crosses val="autoZero"/>
        <c:auto val="1"/>
        <c:lblOffset val="100"/>
        <c:baseTimeUnit val="days"/>
      </c:dateAx>
      <c:valAx>
        <c:axId val="135208320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35206784"/>
        <c:crosses val="autoZero"/>
        <c:crossBetween val="between"/>
        <c:majorUnit val="1.5"/>
      </c:valAx>
      <c:valAx>
        <c:axId val="135218688"/>
        <c:scaling>
          <c:orientation val="minMax"/>
          <c:max val="4.4000000000000004"/>
          <c:min val="3.4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35220608"/>
        <c:crosses val="max"/>
        <c:crossBetween val="between"/>
        <c:majorUnit val="0.1"/>
      </c:valAx>
      <c:dateAx>
        <c:axId val="1352206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5218688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ayout>
        <c:manualLayout>
          <c:xMode val="edge"/>
          <c:yMode val="edge"/>
          <c:x val="0.2236954820128555"/>
          <c:y val="0.93808982828598597"/>
          <c:w val="0.46336336704016551"/>
          <c:h val="4.435416668721173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20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20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איור 7: מרווח תשואות אג"ח ישראל - ארה"ב 10 שנים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200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0" i="0" baseline="0">
                <a:effectLst/>
              </a:rPr>
              <a:t>אוגוסט 2015 עד אוגוסט 2017</a:t>
            </a:r>
            <a:endParaRPr lang="he-IL" sz="2000">
              <a:effectLst/>
            </a:endParaRPr>
          </a:p>
        </c:rich>
      </c:tx>
      <c:layout>
        <c:manualLayout>
          <c:xMode val="edge"/>
          <c:yMode val="edge"/>
          <c:x val="0.22987720189019362"/>
          <c:y val="1.25391849529780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813166205824456E-2"/>
          <c:y val="0.11902770455737638"/>
          <c:w val="0.92942593890672187"/>
          <c:h val="0.78002306360578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'איור 7 נתונים'!$B$2</c:f>
              <c:strCache>
                <c:ptCount val="1"/>
                <c:pt idx="0">
                  <c:v> מרווח ישראל - ארה"ב (ציר ימין)</c:v>
                </c:pt>
              </c:strCache>
            </c:strRef>
          </c:tx>
          <c:spPr>
            <a:ln>
              <a:solidFill>
                <a:srgbClr val="4472C4"/>
              </a:solidFill>
            </a:ln>
          </c:spPr>
          <c:invertIfNegative val="0"/>
          <c:cat>
            <c:numRef>
              <c:f>'איור 7 נתונים'!$A$3:$A$5597</c:f>
              <c:numCache>
                <c:formatCode>m/d/yyyy</c:formatCode>
                <c:ptCount val="5595"/>
                <c:pt idx="0">
                  <c:v>37031</c:v>
                </c:pt>
                <c:pt idx="1">
                  <c:v>37032</c:v>
                </c:pt>
                <c:pt idx="2">
                  <c:v>37033</c:v>
                </c:pt>
                <c:pt idx="3">
                  <c:v>37034</c:v>
                </c:pt>
                <c:pt idx="4">
                  <c:v>37035</c:v>
                </c:pt>
                <c:pt idx="5">
                  <c:v>37036</c:v>
                </c:pt>
                <c:pt idx="6">
                  <c:v>37038</c:v>
                </c:pt>
                <c:pt idx="7">
                  <c:v>37039</c:v>
                </c:pt>
                <c:pt idx="8">
                  <c:v>37040</c:v>
                </c:pt>
                <c:pt idx="9">
                  <c:v>37041</c:v>
                </c:pt>
                <c:pt idx="10">
                  <c:v>37042</c:v>
                </c:pt>
                <c:pt idx="11">
                  <c:v>37043</c:v>
                </c:pt>
                <c:pt idx="12">
                  <c:v>37045</c:v>
                </c:pt>
                <c:pt idx="13">
                  <c:v>37046</c:v>
                </c:pt>
                <c:pt idx="14">
                  <c:v>37047</c:v>
                </c:pt>
                <c:pt idx="15">
                  <c:v>37048</c:v>
                </c:pt>
                <c:pt idx="16">
                  <c:v>37049</c:v>
                </c:pt>
                <c:pt idx="17">
                  <c:v>37050</c:v>
                </c:pt>
                <c:pt idx="18">
                  <c:v>37052</c:v>
                </c:pt>
                <c:pt idx="19">
                  <c:v>37053</c:v>
                </c:pt>
                <c:pt idx="20">
                  <c:v>37054</c:v>
                </c:pt>
                <c:pt idx="21">
                  <c:v>37055</c:v>
                </c:pt>
                <c:pt idx="22">
                  <c:v>37056</c:v>
                </c:pt>
                <c:pt idx="23">
                  <c:v>37057</c:v>
                </c:pt>
                <c:pt idx="24">
                  <c:v>37059</c:v>
                </c:pt>
                <c:pt idx="25">
                  <c:v>37060</c:v>
                </c:pt>
                <c:pt idx="26">
                  <c:v>37061</c:v>
                </c:pt>
                <c:pt idx="27">
                  <c:v>37062</c:v>
                </c:pt>
                <c:pt idx="28">
                  <c:v>37063</c:v>
                </c:pt>
                <c:pt idx="29">
                  <c:v>37064</c:v>
                </c:pt>
                <c:pt idx="30">
                  <c:v>37066</c:v>
                </c:pt>
                <c:pt idx="31">
                  <c:v>37067</c:v>
                </c:pt>
                <c:pt idx="32">
                  <c:v>37068</c:v>
                </c:pt>
                <c:pt idx="33">
                  <c:v>37069</c:v>
                </c:pt>
                <c:pt idx="34">
                  <c:v>37070</c:v>
                </c:pt>
                <c:pt idx="35">
                  <c:v>37071</c:v>
                </c:pt>
                <c:pt idx="36">
                  <c:v>37073</c:v>
                </c:pt>
                <c:pt idx="37">
                  <c:v>37074</c:v>
                </c:pt>
                <c:pt idx="38">
                  <c:v>37075</c:v>
                </c:pt>
                <c:pt idx="39">
                  <c:v>37076</c:v>
                </c:pt>
                <c:pt idx="40">
                  <c:v>37077</c:v>
                </c:pt>
                <c:pt idx="41">
                  <c:v>37078</c:v>
                </c:pt>
                <c:pt idx="42">
                  <c:v>37080</c:v>
                </c:pt>
                <c:pt idx="43">
                  <c:v>37081</c:v>
                </c:pt>
                <c:pt idx="44">
                  <c:v>37082</c:v>
                </c:pt>
                <c:pt idx="45">
                  <c:v>37083</c:v>
                </c:pt>
                <c:pt idx="46">
                  <c:v>37084</c:v>
                </c:pt>
                <c:pt idx="47">
                  <c:v>37085</c:v>
                </c:pt>
                <c:pt idx="48">
                  <c:v>37087</c:v>
                </c:pt>
                <c:pt idx="49">
                  <c:v>37088</c:v>
                </c:pt>
                <c:pt idx="50">
                  <c:v>37089</c:v>
                </c:pt>
                <c:pt idx="51">
                  <c:v>37090</c:v>
                </c:pt>
                <c:pt idx="52">
                  <c:v>37091</c:v>
                </c:pt>
                <c:pt idx="53">
                  <c:v>37092</c:v>
                </c:pt>
                <c:pt idx="54">
                  <c:v>37094</c:v>
                </c:pt>
                <c:pt idx="55">
                  <c:v>37095</c:v>
                </c:pt>
                <c:pt idx="56">
                  <c:v>37096</c:v>
                </c:pt>
                <c:pt idx="57">
                  <c:v>37097</c:v>
                </c:pt>
                <c:pt idx="58">
                  <c:v>37098</c:v>
                </c:pt>
                <c:pt idx="59">
                  <c:v>37099</c:v>
                </c:pt>
                <c:pt idx="60">
                  <c:v>37101</c:v>
                </c:pt>
                <c:pt idx="61">
                  <c:v>37102</c:v>
                </c:pt>
                <c:pt idx="62">
                  <c:v>37103</c:v>
                </c:pt>
                <c:pt idx="63">
                  <c:v>37104</c:v>
                </c:pt>
                <c:pt idx="64">
                  <c:v>37105</c:v>
                </c:pt>
                <c:pt idx="65">
                  <c:v>37106</c:v>
                </c:pt>
                <c:pt idx="66">
                  <c:v>37108</c:v>
                </c:pt>
                <c:pt idx="67">
                  <c:v>37109</c:v>
                </c:pt>
                <c:pt idx="68">
                  <c:v>37110</c:v>
                </c:pt>
                <c:pt idx="69">
                  <c:v>37111</c:v>
                </c:pt>
                <c:pt idx="70">
                  <c:v>37112</c:v>
                </c:pt>
                <c:pt idx="71">
                  <c:v>37113</c:v>
                </c:pt>
                <c:pt idx="72">
                  <c:v>37115</c:v>
                </c:pt>
                <c:pt idx="73">
                  <c:v>37116</c:v>
                </c:pt>
                <c:pt idx="74">
                  <c:v>37117</c:v>
                </c:pt>
                <c:pt idx="75">
                  <c:v>37118</c:v>
                </c:pt>
                <c:pt idx="76">
                  <c:v>37119</c:v>
                </c:pt>
                <c:pt idx="77">
                  <c:v>37120</c:v>
                </c:pt>
                <c:pt idx="78">
                  <c:v>37122</c:v>
                </c:pt>
                <c:pt idx="79">
                  <c:v>37123</c:v>
                </c:pt>
                <c:pt idx="80">
                  <c:v>37124</c:v>
                </c:pt>
                <c:pt idx="81">
                  <c:v>37125</c:v>
                </c:pt>
                <c:pt idx="82">
                  <c:v>37126</c:v>
                </c:pt>
                <c:pt idx="83">
                  <c:v>37127</c:v>
                </c:pt>
                <c:pt idx="84">
                  <c:v>37129</c:v>
                </c:pt>
                <c:pt idx="85">
                  <c:v>37130</c:v>
                </c:pt>
                <c:pt idx="86">
                  <c:v>37131</c:v>
                </c:pt>
                <c:pt idx="87">
                  <c:v>37132</c:v>
                </c:pt>
                <c:pt idx="88">
                  <c:v>37133</c:v>
                </c:pt>
                <c:pt idx="89">
                  <c:v>37134</c:v>
                </c:pt>
                <c:pt idx="90">
                  <c:v>37136</c:v>
                </c:pt>
                <c:pt idx="91">
                  <c:v>37137</c:v>
                </c:pt>
                <c:pt idx="92">
                  <c:v>37138</c:v>
                </c:pt>
                <c:pt idx="93">
                  <c:v>37139</c:v>
                </c:pt>
                <c:pt idx="94">
                  <c:v>37140</c:v>
                </c:pt>
                <c:pt idx="95">
                  <c:v>37141</c:v>
                </c:pt>
                <c:pt idx="96">
                  <c:v>37143</c:v>
                </c:pt>
                <c:pt idx="97">
                  <c:v>37144</c:v>
                </c:pt>
                <c:pt idx="98">
                  <c:v>37145</c:v>
                </c:pt>
                <c:pt idx="99">
                  <c:v>37146</c:v>
                </c:pt>
                <c:pt idx="100">
                  <c:v>37147</c:v>
                </c:pt>
                <c:pt idx="101">
                  <c:v>37148</c:v>
                </c:pt>
                <c:pt idx="102">
                  <c:v>37150</c:v>
                </c:pt>
                <c:pt idx="103">
                  <c:v>37151</c:v>
                </c:pt>
                <c:pt idx="104">
                  <c:v>37152</c:v>
                </c:pt>
                <c:pt idx="105">
                  <c:v>37153</c:v>
                </c:pt>
                <c:pt idx="106">
                  <c:v>37154</c:v>
                </c:pt>
                <c:pt idx="107">
                  <c:v>37155</c:v>
                </c:pt>
                <c:pt idx="108">
                  <c:v>37157</c:v>
                </c:pt>
                <c:pt idx="109">
                  <c:v>37158</c:v>
                </c:pt>
                <c:pt idx="110">
                  <c:v>37159</c:v>
                </c:pt>
                <c:pt idx="111">
                  <c:v>37160</c:v>
                </c:pt>
                <c:pt idx="112">
                  <c:v>37161</c:v>
                </c:pt>
                <c:pt idx="113">
                  <c:v>37162</c:v>
                </c:pt>
                <c:pt idx="114">
                  <c:v>37164</c:v>
                </c:pt>
                <c:pt idx="115">
                  <c:v>37165</c:v>
                </c:pt>
                <c:pt idx="116">
                  <c:v>37166</c:v>
                </c:pt>
                <c:pt idx="117">
                  <c:v>37167</c:v>
                </c:pt>
                <c:pt idx="118">
                  <c:v>37168</c:v>
                </c:pt>
                <c:pt idx="119">
                  <c:v>37169</c:v>
                </c:pt>
                <c:pt idx="120">
                  <c:v>37171</c:v>
                </c:pt>
                <c:pt idx="121">
                  <c:v>37172</c:v>
                </c:pt>
                <c:pt idx="122">
                  <c:v>37173</c:v>
                </c:pt>
                <c:pt idx="123">
                  <c:v>37174</c:v>
                </c:pt>
                <c:pt idx="124">
                  <c:v>37175</c:v>
                </c:pt>
                <c:pt idx="125">
                  <c:v>37176</c:v>
                </c:pt>
                <c:pt idx="126">
                  <c:v>37178</c:v>
                </c:pt>
                <c:pt idx="127">
                  <c:v>37179</c:v>
                </c:pt>
                <c:pt idx="128">
                  <c:v>37180</c:v>
                </c:pt>
                <c:pt idx="129">
                  <c:v>37181</c:v>
                </c:pt>
                <c:pt idx="130">
                  <c:v>37182</c:v>
                </c:pt>
                <c:pt idx="131">
                  <c:v>37183</c:v>
                </c:pt>
                <c:pt idx="132">
                  <c:v>37185</c:v>
                </c:pt>
                <c:pt idx="133">
                  <c:v>37186</c:v>
                </c:pt>
                <c:pt idx="134">
                  <c:v>37187</c:v>
                </c:pt>
                <c:pt idx="135">
                  <c:v>37188</c:v>
                </c:pt>
                <c:pt idx="136">
                  <c:v>37189</c:v>
                </c:pt>
                <c:pt idx="137">
                  <c:v>37190</c:v>
                </c:pt>
                <c:pt idx="138">
                  <c:v>37192</c:v>
                </c:pt>
                <c:pt idx="139">
                  <c:v>37193</c:v>
                </c:pt>
                <c:pt idx="140">
                  <c:v>37194</c:v>
                </c:pt>
                <c:pt idx="141">
                  <c:v>37195</c:v>
                </c:pt>
                <c:pt idx="142">
                  <c:v>37196</c:v>
                </c:pt>
                <c:pt idx="143">
                  <c:v>37197</c:v>
                </c:pt>
                <c:pt idx="144">
                  <c:v>37199</c:v>
                </c:pt>
                <c:pt idx="145">
                  <c:v>37200</c:v>
                </c:pt>
                <c:pt idx="146">
                  <c:v>37201</c:v>
                </c:pt>
                <c:pt idx="147">
                  <c:v>37202</c:v>
                </c:pt>
                <c:pt idx="148">
                  <c:v>37203</c:v>
                </c:pt>
                <c:pt idx="149">
                  <c:v>37204</c:v>
                </c:pt>
                <c:pt idx="150">
                  <c:v>37206</c:v>
                </c:pt>
                <c:pt idx="151">
                  <c:v>37207</c:v>
                </c:pt>
                <c:pt idx="152">
                  <c:v>37208</c:v>
                </c:pt>
                <c:pt idx="153">
                  <c:v>37209</c:v>
                </c:pt>
                <c:pt idx="154">
                  <c:v>37210</c:v>
                </c:pt>
                <c:pt idx="155">
                  <c:v>37211</c:v>
                </c:pt>
                <c:pt idx="156">
                  <c:v>37213</c:v>
                </c:pt>
                <c:pt idx="157">
                  <c:v>37214</c:v>
                </c:pt>
                <c:pt idx="158">
                  <c:v>37215</c:v>
                </c:pt>
                <c:pt idx="159">
                  <c:v>37216</c:v>
                </c:pt>
                <c:pt idx="160">
                  <c:v>37217</c:v>
                </c:pt>
                <c:pt idx="161">
                  <c:v>37218</c:v>
                </c:pt>
                <c:pt idx="162">
                  <c:v>37220</c:v>
                </c:pt>
                <c:pt idx="163">
                  <c:v>37221</c:v>
                </c:pt>
                <c:pt idx="164">
                  <c:v>37222</c:v>
                </c:pt>
                <c:pt idx="165">
                  <c:v>37223</c:v>
                </c:pt>
                <c:pt idx="166">
                  <c:v>37224</c:v>
                </c:pt>
                <c:pt idx="167">
                  <c:v>37225</c:v>
                </c:pt>
                <c:pt idx="168">
                  <c:v>37227</c:v>
                </c:pt>
                <c:pt idx="169">
                  <c:v>37228</c:v>
                </c:pt>
                <c:pt idx="170">
                  <c:v>37229</c:v>
                </c:pt>
                <c:pt idx="171">
                  <c:v>37230</c:v>
                </c:pt>
                <c:pt idx="172">
                  <c:v>37231</c:v>
                </c:pt>
                <c:pt idx="173">
                  <c:v>37232</c:v>
                </c:pt>
                <c:pt idx="174">
                  <c:v>37234</c:v>
                </c:pt>
                <c:pt idx="175">
                  <c:v>37235</c:v>
                </c:pt>
                <c:pt idx="176">
                  <c:v>37236</c:v>
                </c:pt>
                <c:pt idx="177">
                  <c:v>37237</c:v>
                </c:pt>
                <c:pt idx="178">
                  <c:v>37238</c:v>
                </c:pt>
                <c:pt idx="179">
                  <c:v>37239</c:v>
                </c:pt>
                <c:pt idx="180">
                  <c:v>37241</c:v>
                </c:pt>
                <c:pt idx="181">
                  <c:v>37242</c:v>
                </c:pt>
                <c:pt idx="182">
                  <c:v>37243</c:v>
                </c:pt>
                <c:pt idx="183">
                  <c:v>37244</c:v>
                </c:pt>
                <c:pt idx="184">
                  <c:v>37245</c:v>
                </c:pt>
                <c:pt idx="185">
                  <c:v>37246</c:v>
                </c:pt>
                <c:pt idx="186">
                  <c:v>37248</c:v>
                </c:pt>
                <c:pt idx="187">
                  <c:v>37249</c:v>
                </c:pt>
                <c:pt idx="188">
                  <c:v>37250</c:v>
                </c:pt>
                <c:pt idx="189">
                  <c:v>37251</c:v>
                </c:pt>
                <c:pt idx="190">
                  <c:v>37252</c:v>
                </c:pt>
                <c:pt idx="191">
                  <c:v>37253</c:v>
                </c:pt>
                <c:pt idx="192">
                  <c:v>37255</c:v>
                </c:pt>
                <c:pt idx="193">
                  <c:v>37256</c:v>
                </c:pt>
                <c:pt idx="194">
                  <c:v>37257</c:v>
                </c:pt>
                <c:pt idx="195">
                  <c:v>37258</c:v>
                </c:pt>
                <c:pt idx="196">
                  <c:v>37259</c:v>
                </c:pt>
                <c:pt idx="197">
                  <c:v>37260</c:v>
                </c:pt>
                <c:pt idx="198">
                  <c:v>37262</c:v>
                </c:pt>
                <c:pt idx="199">
                  <c:v>37263</c:v>
                </c:pt>
                <c:pt idx="200">
                  <c:v>37264</c:v>
                </c:pt>
                <c:pt idx="201">
                  <c:v>37265</c:v>
                </c:pt>
                <c:pt idx="202">
                  <c:v>37266</c:v>
                </c:pt>
                <c:pt idx="203">
                  <c:v>37267</c:v>
                </c:pt>
                <c:pt idx="204">
                  <c:v>37269</c:v>
                </c:pt>
                <c:pt idx="205">
                  <c:v>37270</c:v>
                </c:pt>
                <c:pt idx="206">
                  <c:v>37271</c:v>
                </c:pt>
                <c:pt idx="207">
                  <c:v>37272</c:v>
                </c:pt>
                <c:pt idx="208">
                  <c:v>37273</c:v>
                </c:pt>
                <c:pt idx="209">
                  <c:v>37274</c:v>
                </c:pt>
                <c:pt idx="210">
                  <c:v>37276</c:v>
                </c:pt>
                <c:pt idx="211">
                  <c:v>37277</c:v>
                </c:pt>
                <c:pt idx="212">
                  <c:v>37278</c:v>
                </c:pt>
                <c:pt idx="213">
                  <c:v>37279</c:v>
                </c:pt>
                <c:pt idx="214">
                  <c:v>37280</c:v>
                </c:pt>
                <c:pt idx="215">
                  <c:v>37281</c:v>
                </c:pt>
                <c:pt idx="216">
                  <c:v>37283</c:v>
                </c:pt>
                <c:pt idx="217">
                  <c:v>37284</c:v>
                </c:pt>
                <c:pt idx="218">
                  <c:v>37285</c:v>
                </c:pt>
                <c:pt idx="219">
                  <c:v>37286</c:v>
                </c:pt>
                <c:pt idx="220">
                  <c:v>37287</c:v>
                </c:pt>
                <c:pt idx="221">
                  <c:v>37288</c:v>
                </c:pt>
                <c:pt idx="222">
                  <c:v>37290</c:v>
                </c:pt>
                <c:pt idx="223">
                  <c:v>37291</c:v>
                </c:pt>
                <c:pt idx="224">
                  <c:v>37292</c:v>
                </c:pt>
                <c:pt idx="225">
                  <c:v>37293</c:v>
                </c:pt>
                <c:pt idx="226">
                  <c:v>37294</c:v>
                </c:pt>
                <c:pt idx="227">
                  <c:v>37295</c:v>
                </c:pt>
                <c:pt idx="228">
                  <c:v>37297</c:v>
                </c:pt>
                <c:pt idx="229">
                  <c:v>37298</c:v>
                </c:pt>
                <c:pt idx="230">
                  <c:v>37299</c:v>
                </c:pt>
                <c:pt idx="231">
                  <c:v>37300</c:v>
                </c:pt>
                <c:pt idx="232">
                  <c:v>37301</c:v>
                </c:pt>
                <c:pt idx="233">
                  <c:v>37302</c:v>
                </c:pt>
                <c:pt idx="234">
                  <c:v>37304</c:v>
                </c:pt>
                <c:pt idx="235">
                  <c:v>37305</c:v>
                </c:pt>
                <c:pt idx="236">
                  <c:v>37306</c:v>
                </c:pt>
                <c:pt idx="237">
                  <c:v>37307</c:v>
                </c:pt>
                <c:pt idx="238">
                  <c:v>37308</c:v>
                </c:pt>
                <c:pt idx="239">
                  <c:v>37309</c:v>
                </c:pt>
                <c:pt idx="240">
                  <c:v>37311</c:v>
                </c:pt>
                <c:pt idx="241">
                  <c:v>37312</c:v>
                </c:pt>
                <c:pt idx="242">
                  <c:v>37313</c:v>
                </c:pt>
                <c:pt idx="243">
                  <c:v>37314</c:v>
                </c:pt>
                <c:pt idx="244">
                  <c:v>37315</c:v>
                </c:pt>
                <c:pt idx="245">
                  <c:v>37316</c:v>
                </c:pt>
                <c:pt idx="246">
                  <c:v>37318</c:v>
                </c:pt>
                <c:pt idx="247">
                  <c:v>37319</c:v>
                </c:pt>
                <c:pt idx="248">
                  <c:v>37320</c:v>
                </c:pt>
                <c:pt idx="249">
                  <c:v>37321</c:v>
                </c:pt>
                <c:pt idx="250">
                  <c:v>37322</c:v>
                </c:pt>
                <c:pt idx="251">
                  <c:v>37323</c:v>
                </c:pt>
                <c:pt idx="252">
                  <c:v>37325</c:v>
                </c:pt>
                <c:pt idx="253">
                  <c:v>37326</c:v>
                </c:pt>
                <c:pt idx="254">
                  <c:v>37327</c:v>
                </c:pt>
                <c:pt idx="255">
                  <c:v>37328</c:v>
                </c:pt>
                <c:pt idx="256">
                  <c:v>37329</c:v>
                </c:pt>
                <c:pt idx="257">
                  <c:v>37330</c:v>
                </c:pt>
                <c:pt idx="258">
                  <c:v>37332</c:v>
                </c:pt>
                <c:pt idx="259">
                  <c:v>37333</c:v>
                </c:pt>
                <c:pt idx="260">
                  <c:v>37334</c:v>
                </c:pt>
                <c:pt idx="261">
                  <c:v>37335</c:v>
                </c:pt>
                <c:pt idx="262">
                  <c:v>37336</c:v>
                </c:pt>
                <c:pt idx="263">
                  <c:v>37337</c:v>
                </c:pt>
                <c:pt idx="264">
                  <c:v>37339</c:v>
                </c:pt>
                <c:pt idx="265">
                  <c:v>37340</c:v>
                </c:pt>
                <c:pt idx="266">
                  <c:v>37341</c:v>
                </c:pt>
                <c:pt idx="267">
                  <c:v>37342</c:v>
                </c:pt>
                <c:pt idx="268">
                  <c:v>37343</c:v>
                </c:pt>
                <c:pt idx="269">
                  <c:v>37344</c:v>
                </c:pt>
                <c:pt idx="270">
                  <c:v>37346</c:v>
                </c:pt>
                <c:pt idx="271">
                  <c:v>37347</c:v>
                </c:pt>
                <c:pt idx="272">
                  <c:v>37348</c:v>
                </c:pt>
                <c:pt idx="273">
                  <c:v>37349</c:v>
                </c:pt>
                <c:pt idx="274">
                  <c:v>37350</c:v>
                </c:pt>
                <c:pt idx="275">
                  <c:v>37351</c:v>
                </c:pt>
                <c:pt idx="276">
                  <c:v>37353</c:v>
                </c:pt>
                <c:pt idx="277">
                  <c:v>37354</c:v>
                </c:pt>
                <c:pt idx="278">
                  <c:v>37355</c:v>
                </c:pt>
                <c:pt idx="279">
                  <c:v>37356</c:v>
                </c:pt>
                <c:pt idx="280">
                  <c:v>37357</c:v>
                </c:pt>
                <c:pt idx="281">
                  <c:v>37358</c:v>
                </c:pt>
                <c:pt idx="282">
                  <c:v>37360</c:v>
                </c:pt>
                <c:pt idx="283">
                  <c:v>37361</c:v>
                </c:pt>
                <c:pt idx="284">
                  <c:v>37362</c:v>
                </c:pt>
                <c:pt idx="285">
                  <c:v>37363</c:v>
                </c:pt>
                <c:pt idx="286">
                  <c:v>37364</c:v>
                </c:pt>
                <c:pt idx="287">
                  <c:v>37365</c:v>
                </c:pt>
                <c:pt idx="288">
                  <c:v>37367</c:v>
                </c:pt>
                <c:pt idx="289">
                  <c:v>37368</c:v>
                </c:pt>
                <c:pt idx="290">
                  <c:v>37369</c:v>
                </c:pt>
                <c:pt idx="291">
                  <c:v>37370</c:v>
                </c:pt>
                <c:pt idx="292">
                  <c:v>37371</c:v>
                </c:pt>
                <c:pt idx="293">
                  <c:v>37372</c:v>
                </c:pt>
                <c:pt idx="294">
                  <c:v>37374</c:v>
                </c:pt>
                <c:pt idx="295">
                  <c:v>37375</c:v>
                </c:pt>
                <c:pt idx="296">
                  <c:v>37376</c:v>
                </c:pt>
                <c:pt idx="297">
                  <c:v>37377</c:v>
                </c:pt>
                <c:pt idx="298">
                  <c:v>37378</c:v>
                </c:pt>
                <c:pt idx="299">
                  <c:v>37379</c:v>
                </c:pt>
                <c:pt idx="300">
                  <c:v>37381</c:v>
                </c:pt>
                <c:pt idx="301">
                  <c:v>37382</c:v>
                </c:pt>
                <c:pt idx="302">
                  <c:v>37383</c:v>
                </c:pt>
                <c:pt idx="303">
                  <c:v>37384</c:v>
                </c:pt>
                <c:pt idx="304">
                  <c:v>37385</c:v>
                </c:pt>
                <c:pt idx="305">
                  <c:v>37386</c:v>
                </c:pt>
                <c:pt idx="306">
                  <c:v>37388</c:v>
                </c:pt>
                <c:pt idx="307">
                  <c:v>37389</c:v>
                </c:pt>
                <c:pt idx="308">
                  <c:v>37390</c:v>
                </c:pt>
                <c:pt idx="309">
                  <c:v>37391</c:v>
                </c:pt>
                <c:pt idx="310">
                  <c:v>37392</c:v>
                </c:pt>
                <c:pt idx="311">
                  <c:v>37393</c:v>
                </c:pt>
                <c:pt idx="312">
                  <c:v>37395</c:v>
                </c:pt>
                <c:pt idx="313">
                  <c:v>37396</c:v>
                </c:pt>
                <c:pt idx="314">
                  <c:v>37397</c:v>
                </c:pt>
                <c:pt idx="315">
                  <c:v>37398</c:v>
                </c:pt>
                <c:pt idx="316">
                  <c:v>37399</c:v>
                </c:pt>
                <c:pt idx="317">
                  <c:v>37400</c:v>
                </c:pt>
                <c:pt idx="318">
                  <c:v>37402</c:v>
                </c:pt>
                <c:pt idx="319">
                  <c:v>37403</c:v>
                </c:pt>
                <c:pt idx="320">
                  <c:v>37404</c:v>
                </c:pt>
                <c:pt idx="321">
                  <c:v>37405</c:v>
                </c:pt>
                <c:pt idx="322">
                  <c:v>37406</c:v>
                </c:pt>
                <c:pt idx="323">
                  <c:v>37407</c:v>
                </c:pt>
                <c:pt idx="324">
                  <c:v>37409</c:v>
                </c:pt>
                <c:pt idx="325">
                  <c:v>37410</c:v>
                </c:pt>
                <c:pt idx="326">
                  <c:v>37411</c:v>
                </c:pt>
                <c:pt idx="327">
                  <c:v>37412</c:v>
                </c:pt>
                <c:pt idx="328">
                  <c:v>37413</c:v>
                </c:pt>
                <c:pt idx="329">
                  <c:v>37414</c:v>
                </c:pt>
                <c:pt idx="330">
                  <c:v>37416</c:v>
                </c:pt>
                <c:pt idx="331">
                  <c:v>37417</c:v>
                </c:pt>
                <c:pt idx="332">
                  <c:v>37418</c:v>
                </c:pt>
                <c:pt idx="333">
                  <c:v>37419</c:v>
                </c:pt>
                <c:pt idx="334">
                  <c:v>37420</c:v>
                </c:pt>
                <c:pt idx="335">
                  <c:v>37421</c:v>
                </c:pt>
                <c:pt idx="336">
                  <c:v>37423</c:v>
                </c:pt>
                <c:pt idx="337">
                  <c:v>37424</c:v>
                </c:pt>
                <c:pt idx="338">
                  <c:v>37425</c:v>
                </c:pt>
                <c:pt idx="339">
                  <c:v>37426</c:v>
                </c:pt>
                <c:pt idx="340">
                  <c:v>37427</c:v>
                </c:pt>
                <c:pt idx="341">
                  <c:v>37428</c:v>
                </c:pt>
                <c:pt idx="342">
                  <c:v>37430</c:v>
                </c:pt>
                <c:pt idx="343">
                  <c:v>37431</c:v>
                </c:pt>
                <c:pt idx="344">
                  <c:v>37432</c:v>
                </c:pt>
                <c:pt idx="345">
                  <c:v>37433</c:v>
                </c:pt>
                <c:pt idx="346">
                  <c:v>37434</c:v>
                </c:pt>
                <c:pt idx="347">
                  <c:v>37435</c:v>
                </c:pt>
                <c:pt idx="348">
                  <c:v>37437</c:v>
                </c:pt>
                <c:pt idx="349">
                  <c:v>37438</c:v>
                </c:pt>
                <c:pt idx="350">
                  <c:v>37439</c:v>
                </c:pt>
                <c:pt idx="351">
                  <c:v>37440</c:v>
                </c:pt>
                <c:pt idx="352">
                  <c:v>37441</c:v>
                </c:pt>
                <c:pt idx="353">
                  <c:v>37442</c:v>
                </c:pt>
                <c:pt idx="354">
                  <c:v>37444</c:v>
                </c:pt>
                <c:pt idx="355">
                  <c:v>37445</c:v>
                </c:pt>
                <c:pt idx="356">
                  <c:v>37446</c:v>
                </c:pt>
                <c:pt idx="357">
                  <c:v>37447</c:v>
                </c:pt>
                <c:pt idx="358">
                  <c:v>37448</c:v>
                </c:pt>
                <c:pt idx="359">
                  <c:v>37449</c:v>
                </c:pt>
                <c:pt idx="360">
                  <c:v>37451</c:v>
                </c:pt>
                <c:pt idx="361">
                  <c:v>37452</c:v>
                </c:pt>
                <c:pt idx="362">
                  <c:v>37453</c:v>
                </c:pt>
                <c:pt idx="363">
                  <c:v>37454</c:v>
                </c:pt>
                <c:pt idx="364">
                  <c:v>37455</c:v>
                </c:pt>
                <c:pt idx="365">
                  <c:v>37456</c:v>
                </c:pt>
                <c:pt idx="366">
                  <c:v>37458</c:v>
                </c:pt>
                <c:pt idx="367">
                  <c:v>37459</c:v>
                </c:pt>
                <c:pt idx="368">
                  <c:v>37460</c:v>
                </c:pt>
                <c:pt idx="369">
                  <c:v>37461</c:v>
                </c:pt>
                <c:pt idx="370">
                  <c:v>37462</c:v>
                </c:pt>
                <c:pt idx="371">
                  <c:v>37463</c:v>
                </c:pt>
                <c:pt idx="372">
                  <c:v>37465</c:v>
                </c:pt>
                <c:pt idx="373">
                  <c:v>37466</c:v>
                </c:pt>
                <c:pt idx="374">
                  <c:v>37467</c:v>
                </c:pt>
                <c:pt idx="375">
                  <c:v>37468</c:v>
                </c:pt>
                <c:pt idx="376">
                  <c:v>37469</c:v>
                </c:pt>
                <c:pt idx="377">
                  <c:v>37470</c:v>
                </c:pt>
                <c:pt idx="378">
                  <c:v>37472</c:v>
                </c:pt>
                <c:pt idx="379">
                  <c:v>37473</c:v>
                </c:pt>
                <c:pt idx="380">
                  <c:v>37474</c:v>
                </c:pt>
                <c:pt idx="381">
                  <c:v>37475</c:v>
                </c:pt>
                <c:pt idx="382">
                  <c:v>37476</c:v>
                </c:pt>
                <c:pt idx="383">
                  <c:v>37477</c:v>
                </c:pt>
                <c:pt idx="384">
                  <c:v>37479</c:v>
                </c:pt>
                <c:pt idx="385">
                  <c:v>37480</c:v>
                </c:pt>
                <c:pt idx="386">
                  <c:v>37481</c:v>
                </c:pt>
                <c:pt idx="387">
                  <c:v>37482</c:v>
                </c:pt>
                <c:pt idx="388">
                  <c:v>37483</c:v>
                </c:pt>
                <c:pt idx="389">
                  <c:v>37484</c:v>
                </c:pt>
                <c:pt idx="390">
                  <c:v>37486</c:v>
                </c:pt>
                <c:pt idx="391">
                  <c:v>37487</c:v>
                </c:pt>
                <c:pt idx="392">
                  <c:v>37488</c:v>
                </c:pt>
                <c:pt idx="393">
                  <c:v>37489</c:v>
                </c:pt>
                <c:pt idx="394">
                  <c:v>37490</c:v>
                </c:pt>
                <c:pt idx="395">
                  <c:v>37491</c:v>
                </c:pt>
                <c:pt idx="396">
                  <c:v>37493</c:v>
                </c:pt>
                <c:pt idx="397">
                  <c:v>37494</c:v>
                </c:pt>
                <c:pt idx="398">
                  <c:v>37495</c:v>
                </c:pt>
                <c:pt idx="399">
                  <c:v>37496</c:v>
                </c:pt>
                <c:pt idx="400">
                  <c:v>37497</c:v>
                </c:pt>
                <c:pt idx="401">
                  <c:v>37498</c:v>
                </c:pt>
                <c:pt idx="402">
                  <c:v>37500</c:v>
                </c:pt>
                <c:pt idx="403">
                  <c:v>37501</c:v>
                </c:pt>
                <c:pt idx="404">
                  <c:v>37502</c:v>
                </c:pt>
                <c:pt idx="405">
                  <c:v>37503</c:v>
                </c:pt>
                <c:pt idx="406">
                  <c:v>37504</c:v>
                </c:pt>
                <c:pt idx="407">
                  <c:v>37505</c:v>
                </c:pt>
                <c:pt idx="408">
                  <c:v>37507</c:v>
                </c:pt>
                <c:pt idx="409">
                  <c:v>37508</c:v>
                </c:pt>
                <c:pt idx="410">
                  <c:v>37509</c:v>
                </c:pt>
                <c:pt idx="411">
                  <c:v>37510</c:v>
                </c:pt>
                <c:pt idx="412">
                  <c:v>37511</c:v>
                </c:pt>
                <c:pt idx="413">
                  <c:v>37512</c:v>
                </c:pt>
                <c:pt idx="414">
                  <c:v>37514</c:v>
                </c:pt>
                <c:pt idx="415">
                  <c:v>37515</c:v>
                </c:pt>
                <c:pt idx="416">
                  <c:v>37516</c:v>
                </c:pt>
                <c:pt idx="417">
                  <c:v>37517</c:v>
                </c:pt>
                <c:pt idx="418">
                  <c:v>37518</c:v>
                </c:pt>
                <c:pt idx="419">
                  <c:v>37519</c:v>
                </c:pt>
                <c:pt idx="420">
                  <c:v>37521</c:v>
                </c:pt>
                <c:pt idx="421">
                  <c:v>37522</c:v>
                </c:pt>
                <c:pt idx="422">
                  <c:v>37523</c:v>
                </c:pt>
                <c:pt idx="423">
                  <c:v>37524</c:v>
                </c:pt>
                <c:pt idx="424">
                  <c:v>37525</c:v>
                </c:pt>
                <c:pt idx="425">
                  <c:v>37526</c:v>
                </c:pt>
                <c:pt idx="426">
                  <c:v>37528</c:v>
                </c:pt>
                <c:pt idx="427">
                  <c:v>37529</c:v>
                </c:pt>
                <c:pt idx="428">
                  <c:v>37530</c:v>
                </c:pt>
                <c:pt idx="429">
                  <c:v>37531</c:v>
                </c:pt>
                <c:pt idx="430">
                  <c:v>37532</c:v>
                </c:pt>
                <c:pt idx="431">
                  <c:v>37533</c:v>
                </c:pt>
                <c:pt idx="432">
                  <c:v>37535</c:v>
                </c:pt>
                <c:pt idx="433">
                  <c:v>37536</c:v>
                </c:pt>
                <c:pt idx="434">
                  <c:v>37537</c:v>
                </c:pt>
                <c:pt idx="435">
                  <c:v>37538</c:v>
                </c:pt>
                <c:pt idx="436">
                  <c:v>37539</c:v>
                </c:pt>
                <c:pt idx="437">
                  <c:v>37540</c:v>
                </c:pt>
                <c:pt idx="438">
                  <c:v>37542</c:v>
                </c:pt>
                <c:pt idx="439">
                  <c:v>37543</c:v>
                </c:pt>
                <c:pt idx="440">
                  <c:v>37544</c:v>
                </c:pt>
                <c:pt idx="441">
                  <c:v>37545</c:v>
                </c:pt>
                <c:pt idx="442">
                  <c:v>37546</c:v>
                </c:pt>
                <c:pt idx="443">
                  <c:v>37547</c:v>
                </c:pt>
                <c:pt idx="444">
                  <c:v>37549</c:v>
                </c:pt>
                <c:pt idx="445">
                  <c:v>37550</c:v>
                </c:pt>
                <c:pt idx="446">
                  <c:v>37551</c:v>
                </c:pt>
                <c:pt idx="447">
                  <c:v>37552</c:v>
                </c:pt>
                <c:pt idx="448">
                  <c:v>37553</c:v>
                </c:pt>
                <c:pt idx="449">
                  <c:v>37554</c:v>
                </c:pt>
                <c:pt idx="450">
                  <c:v>37556</c:v>
                </c:pt>
                <c:pt idx="451">
                  <c:v>37557</c:v>
                </c:pt>
                <c:pt idx="452">
                  <c:v>37558</c:v>
                </c:pt>
                <c:pt idx="453">
                  <c:v>37559</c:v>
                </c:pt>
                <c:pt idx="454">
                  <c:v>37560</c:v>
                </c:pt>
                <c:pt idx="455">
                  <c:v>37561</c:v>
                </c:pt>
                <c:pt idx="456">
                  <c:v>37563</c:v>
                </c:pt>
                <c:pt idx="457">
                  <c:v>37564</c:v>
                </c:pt>
                <c:pt idx="458">
                  <c:v>37565</c:v>
                </c:pt>
                <c:pt idx="459">
                  <c:v>37566</c:v>
                </c:pt>
                <c:pt idx="460">
                  <c:v>37567</c:v>
                </c:pt>
                <c:pt idx="461">
                  <c:v>37568</c:v>
                </c:pt>
                <c:pt idx="462">
                  <c:v>37570</c:v>
                </c:pt>
                <c:pt idx="463">
                  <c:v>37571</c:v>
                </c:pt>
                <c:pt idx="464">
                  <c:v>37572</c:v>
                </c:pt>
                <c:pt idx="465">
                  <c:v>37573</c:v>
                </c:pt>
                <c:pt idx="466">
                  <c:v>37574</c:v>
                </c:pt>
                <c:pt idx="467">
                  <c:v>37575</c:v>
                </c:pt>
                <c:pt idx="468">
                  <c:v>37577</c:v>
                </c:pt>
                <c:pt idx="469">
                  <c:v>37578</c:v>
                </c:pt>
                <c:pt idx="470">
                  <c:v>37579</c:v>
                </c:pt>
                <c:pt idx="471">
                  <c:v>37580</c:v>
                </c:pt>
                <c:pt idx="472">
                  <c:v>37581</c:v>
                </c:pt>
                <c:pt idx="473">
                  <c:v>37582</c:v>
                </c:pt>
                <c:pt idx="474">
                  <c:v>37584</c:v>
                </c:pt>
                <c:pt idx="475">
                  <c:v>37585</c:v>
                </c:pt>
                <c:pt idx="476">
                  <c:v>37586</c:v>
                </c:pt>
                <c:pt idx="477">
                  <c:v>37587</c:v>
                </c:pt>
                <c:pt idx="478">
                  <c:v>37588</c:v>
                </c:pt>
                <c:pt idx="479">
                  <c:v>37589</c:v>
                </c:pt>
                <c:pt idx="480">
                  <c:v>37591</c:v>
                </c:pt>
                <c:pt idx="481">
                  <c:v>37592</c:v>
                </c:pt>
                <c:pt idx="482">
                  <c:v>37593</c:v>
                </c:pt>
                <c:pt idx="483">
                  <c:v>37594</c:v>
                </c:pt>
                <c:pt idx="484">
                  <c:v>37595</c:v>
                </c:pt>
                <c:pt idx="485">
                  <c:v>37596</c:v>
                </c:pt>
                <c:pt idx="486">
                  <c:v>37598</c:v>
                </c:pt>
                <c:pt idx="487">
                  <c:v>37599</c:v>
                </c:pt>
                <c:pt idx="488">
                  <c:v>37600</c:v>
                </c:pt>
                <c:pt idx="489">
                  <c:v>37601</c:v>
                </c:pt>
                <c:pt idx="490">
                  <c:v>37602</c:v>
                </c:pt>
                <c:pt idx="491">
                  <c:v>37603</c:v>
                </c:pt>
                <c:pt idx="492">
                  <c:v>37605</c:v>
                </c:pt>
                <c:pt idx="493">
                  <c:v>37606</c:v>
                </c:pt>
                <c:pt idx="494">
                  <c:v>37607</c:v>
                </c:pt>
                <c:pt idx="495">
                  <c:v>37608</c:v>
                </c:pt>
                <c:pt idx="496">
                  <c:v>37609</c:v>
                </c:pt>
                <c:pt idx="497">
                  <c:v>37610</c:v>
                </c:pt>
                <c:pt idx="498">
                  <c:v>37612</c:v>
                </c:pt>
                <c:pt idx="499">
                  <c:v>37613</c:v>
                </c:pt>
                <c:pt idx="500">
                  <c:v>37614</c:v>
                </c:pt>
                <c:pt idx="501">
                  <c:v>37615</c:v>
                </c:pt>
                <c:pt idx="502">
                  <c:v>37616</c:v>
                </c:pt>
                <c:pt idx="503">
                  <c:v>37617</c:v>
                </c:pt>
                <c:pt idx="504">
                  <c:v>37619</c:v>
                </c:pt>
                <c:pt idx="505">
                  <c:v>37620</c:v>
                </c:pt>
                <c:pt idx="506">
                  <c:v>37621</c:v>
                </c:pt>
                <c:pt idx="507">
                  <c:v>37622</c:v>
                </c:pt>
                <c:pt idx="508">
                  <c:v>37623</c:v>
                </c:pt>
                <c:pt idx="509">
                  <c:v>37624</c:v>
                </c:pt>
                <c:pt idx="510">
                  <c:v>37626</c:v>
                </c:pt>
                <c:pt idx="511">
                  <c:v>37627</c:v>
                </c:pt>
                <c:pt idx="512">
                  <c:v>37628</c:v>
                </c:pt>
                <c:pt idx="513">
                  <c:v>37629</c:v>
                </c:pt>
                <c:pt idx="514">
                  <c:v>37630</c:v>
                </c:pt>
                <c:pt idx="515">
                  <c:v>37631</c:v>
                </c:pt>
                <c:pt idx="516">
                  <c:v>37633</c:v>
                </c:pt>
                <c:pt idx="517">
                  <c:v>37634</c:v>
                </c:pt>
                <c:pt idx="518">
                  <c:v>37635</c:v>
                </c:pt>
                <c:pt idx="519">
                  <c:v>37636</c:v>
                </c:pt>
                <c:pt idx="520">
                  <c:v>37637</c:v>
                </c:pt>
                <c:pt idx="521">
                  <c:v>37638</c:v>
                </c:pt>
                <c:pt idx="522">
                  <c:v>37640</c:v>
                </c:pt>
                <c:pt idx="523">
                  <c:v>37641</c:v>
                </c:pt>
                <c:pt idx="524">
                  <c:v>37642</c:v>
                </c:pt>
                <c:pt idx="525">
                  <c:v>37643</c:v>
                </c:pt>
                <c:pt idx="526">
                  <c:v>37644</c:v>
                </c:pt>
                <c:pt idx="527">
                  <c:v>37645</c:v>
                </c:pt>
                <c:pt idx="528">
                  <c:v>37647</c:v>
                </c:pt>
                <c:pt idx="529">
                  <c:v>37648</c:v>
                </c:pt>
                <c:pt idx="530">
                  <c:v>37649</c:v>
                </c:pt>
                <c:pt idx="531">
                  <c:v>37650</c:v>
                </c:pt>
                <c:pt idx="532">
                  <c:v>37651</c:v>
                </c:pt>
                <c:pt idx="533">
                  <c:v>37652</c:v>
                </c:pt>
                <c:pt idx="534">
                  <c:v>37654</c:v>
                </c:pt>
                <c:pt idx="535">
                  <c:v>37655</c:v>
                </c:pt>
                <c:pt idx="536">
                  <c:v>37656</c:v>
                </c:pt>
                <c:pt idx="537">
                  <c:v>37657</c:v>
                </c:pt>
                <c:pt idx="538">
                  <c:v>37658</c:v>
                </c:pt>
                <c:pt idx="539">
                  <c:v>37659</c:v>
                </c:pt>
                <c:pt idx="540">
                  <c:v>37661</c:v>
                </c:pt>
                <c:pt idx="541">
                  <c:v>37662</c:v>
                </c:pt>
                <c:pt idx="542">
                  <c:v>37663</c:v>
                </c:pt>
                <c:pt idx="543">
                  <c:v>37664</c:v>
                </c:pt>
                <c:pt idx="544">
                  <c:v>37665</c:v>
                </c:pt>
                <c:pt idx="545">
                  <c:v>37666</c:v>
                </c:pt>
                <c:pt idx="546">
                  <c:v>37668</c:v>
                </c:pt>
                <c:pt idx="547">
                  <c:v>37669</c:v>
                </c:pt>
                <c:pt idx="548">
                  <c:v>37670</c:v>
                </c:pt>
                <c:pt idx="549">
                  <c:v>37671</c:v>
                </c:pt>
                <c:pt idx="550">
                  <c:v>37672</c:v>
                </c:pt>
                <c:pt idx="551">
                  <c:v>37673</c:v>
                </c:pt>
                <c:pt idx="552">
                  <c:v>37675</c:v>
                </c:pt>
                <c:pt idx="553">
                  <c:v>37676</c:v>
                </c:pt>
                <c:pt idx="554">
                  <c:v>37677</c:v>
                </c:pt>
                <c:pt idx="555">
                  <c:v>37678</c:v>
                </c:pt>
                <c:pt idx="556">
                  <c:v>37679</c:v>
                </c:pt>
                <c:pt idx="557">
                  <c:v>37680</c:v>
                </c:pt>
                <c:pt idx="558">
                  <c:v>37682</c:v>
                </c:pt>
                <c:pt idx="559">
                  <c:v>37683</c:v>
                </c:pt>
                <c:pt idx="560">
                  <c:v>37684</c:v>
                </c:pt>
                <c:pt idx="561">
                  <c:v>37685</c:v>
                </c:pt>
                <c:pt idx="562">
                  <c:v>37686</c:v>
                </c:pt>
                <c:pt idx="563">
                  <c:v>37687</c:v>
                </c:pt>
                <c:pt idx="564">
                  <c:v>37689</c:v>
                </c:pt>
                <c:pt idx="565">
                  <c:v>37690</c:v>
                </c:pt>
                <c:pt idx="566">
                  <c:v>37691</c:v>
                </c:pt>
                <c:pt idx="567">
                  <c:v>37692</c:v>
                </c:pt>
                <c:pt idx="568">
                  <c:v>37693</c:v>
                </c:pt>
                <c:pt idx="569">
                  <c:v>37694</c:v>
                </c:pt>
                <c:pt idx="570">
                  <c:v>37696</c:v>
                </c:pt>
                <c:pt idx="571">
                  <c:v>37697</c:v>
                </c:pt>
                <c:pt idx="572">
                  <c:v>37698</c:v>
                </c:pt>
                <c:pt idx="573">
                  <c:v>37699</c:v>
                </c:pt>
                <c:pt idx="574">
                  <c:v>37700</c:v>
                </c:pt>
                <c:pt idx="575">
                  <c:v>37701</c:v>
                </c:pt>
                <c:pt idx="576">
                  <c:v>37703</c:v>
                </c:pt>
                <c:pt idx="577">
                  <c:v>37704</c:v>
                </c:pt>
                <c:pt idx="578">
                  <c:v>37705</c:v>
                </c:pt>
                <c:pt idx="579">
                  <c:v>37706</c:v>
                </c:pt>
                <c:pt idx="580">
                  <c:v>37707</c:v>
                </c:pt>
                <c:pt idx="581">
                  <c:v>37708</c:v>
                </c:pt>
                <c:pt idx="582">
                  <c:v>37710</c:v>
                </c:pt>
                <c:pt idx="583">
                  <c:v>37711</c:v>
                </c:pt>
                <c:pt idx="584">
                  <c:v>37712</c:v>
                </c:pt>
                <c:pt idx="585">
                  <c:v>37713</c:v>
                </c:pt>
                <c:pt idx="586">
                  <c:v>37714</c:v>
                </c:pt>
                <c:pt idx="587">
                  <c:v>37715</c:v>
                </c:pt>
                <c:pt idx="588">
                  <c:v>37717</c:v>
                </c:pt>
                <c:pt idx="589">
                  <c:v>37718</c:v>
                </c:pt>
                <c:pt idx="590">
                  <c:v>37719</c:v>
                </c:pt>
                <c:pt idx="591">
                  <c:v>37720</c:v>
                </c:pt>
                <c:pt idx="592">
                  <c:v>37721</c:v>
                </c:pt>
                <c:pt idx="593">
                  <c:v>37722</c:v>
                </c:pt>
                <c:pt idx="594">
                  <c:v>37724</c:v>
                </c:pt>
                <c:pt idx="595">
                  <c:v>37725</c:v>
                </c:pt>
                <c:pt idx="596">
                  <c:v>37726</c:v>
                </c:pt>
                <c:pt idx="597">
                  <c:v>37727</c:v>
                </c:pt>
                <c:pt idx="598">
                  <c:v>37728</c:v>
                </c:pt>
                <c:pt idx="599">
                  <c:v>37729</c:v>
                </c:pt>
                <c:pt idx="600">
                  <c:v>37731</c:v>
                </c:pt>
                <c:pt idx="601">
                  <c:v>37732</c:v>
                </c:pt>
                <c:pt idx="602">
                  <c:v>37733</c:v>
                </c:pt>
                <c:pt idx="603">
                  <c:v>37734</c:v>
                </c:pt>
                <c:pt idx="604">
                  <c:v>37735</c:v>
                </c:pt>
                <c:pt idx="605">
                  <c:v>37736</c:v>
                </c:pt>
                <c:pt idx="606">
                  <c:v>37738</c:v>
                </c:pt>
                <c:pt idx="607">
                  <c:v>37739</c:v>
                </c:pt>
                <c:pt idx="608">
                  <c:v>37740</c:v>
                </c:pt>
                <c:pt idx="609">
                  <c:v>37741</c:v>
                </c:pt>
                <c:pt idx="610">
                  <c:v>37742</c:v>
                </c:pt>
                <c:pt idx="611">
                  <c:v>37743</c:v>
                </c:pt>
                <c:pt idx="612">
                  <c:v>37745</c:v>
                </c:pt>
                <c:pt idx="613">
                  <c:v>37746</c:v>
                </c:pt>
                <c:pt idx="614">
                  <c:v>37747</c:v>
                </c:pt>
                <c:pt idx="615">
                  <c:v>37748</c:v>
                </c:pt>
                <c:pt idx="616">
                  <c:v>37749</c:v>
                </c:pt>
                <c:pt idx="617">
                  <c:v>37750</c:v>
                </c:pt>
                <c:pt idx="618">
                  <c:v>37752</c:v>
                </c:pt>
                <c:pt idx="619">
                  <c:v>37753</c:v>
                </c:pt>
                <c:pt idx="620">
                  <c:v>37754</c:v>
                </c:pt>
                <c:pt idx="621">
                  <c:v>37755</c:v>
                </c:pt>
                <c:pt idx="622">
                  <c:v>37756</c:v>
                </c:pt>
                <c:pt idx="623">
                  <c:v>37757</c:v>
                </c:pt>
                <c:pt idx="624">
                  <c:v>37759</c:v>
                </c:pt>
                <c:pt idx="625">
                  <c:v>37760</c:v>
                </c:pt>
                <c:pt idx="626">
                  <c:v>37761</c:v>
                </c:pt>
                <c:pt idx="627">
                  <c:v>37762</c:v>
                </c:pt>
                <c:pt idx="628">
                  <c:v>37763</c:v>
                </c:pt>
                <c:pt idx="629">
                  <c:v>37764</c:v>
                </c:pt>
                <c:pt idx="630">
                  <c:v>37766</c:v>
                </c:pt>
                <c:pt idx="631">
                  <c:v>37767</c:v>
                </c:pt>
                <c:pt idx="632">
                  <c:v>37768</c:v>
                </c:pt>
                <c:pt idx="633">
                  <c:v>37769</c:v>
                </c:pt>
                <c:pt idx="634">
                  <c:v>37770</c:v>
                </c:pt>
                <c:pt idx="635">
                  <c:v>37771</c:v>
                </c:pt>
                <c:pt idx="636">
                  <c:v>37773</c:v>
                </c:pt>
                <c:pt idx="637">
                  <c:v>37774</c:v>
                </c:pt>
                <c:pt idx="638">
                  <c:v>37775</c:v>
                </c:pt>
                <c:pt idx="639">
                  <c:v>37776</c:v>
                </c:pt>
                <c:pt idx="640">
                  <c:v>37777</c:v>
                </c:pt>
                <c:pt idx="641">
                  <c:v>37778</c:v>
                </c:pt>
                <c:pt idx="642">
                  <c:v>37780</c:v>
                </c:pt>
                <c:pt idx="643">
                  <c:v>37781</c:v>
                </c:pt>
                <c:pt idx="644">
                  <c:v>37782</c:v>
                </c:pt>
                <c:pt idx="645">
                  <c:v>37783</c:v>
                </c:pt>
                <c:pt idx="646">
                  <c:v>37784</c:v>
                </c:pt>
                <c:pt idx="647">
                  <c:v>37785</c:v>
                </c:pt>
                <c:pt idx="648">
                  <c:v>37787</c:v>
                </c:pt>
                <c:pt idx="649">
                  <c:v>37788</c:v>
                </c:pt>
                <c:pt idx="650">
                  <c:v>37789</c:v>
                </c:pt>
                <c:pt idx="651">
                  <c:v>37790</c:v>
                </c:pt>
                <c:pt idx="652">
                  <c:v>37791</c:v>
                </c:pt>
                <c:pt idx="653">
                  <c:v>37792</c:v>
                </c:pt>
                <c:pt idx="654">
                  <c:v>37794</c:v>
                </c:pt>
                <c:pt idx="655">
                  <c:v>37795</c:v>
                </c:pt>
                <c:pt idx="656">
                  <c:v>37796</c:v>
                </c:pt>
                <c:pt idx="657">
                  <c:v>37797</c:v>
                </c:pt>
                <c:pt idx="658">
                  <c:v>37798</c:v>
                </c:pt>
                <c:pt idx="659">
                  <c:v>37799</c:v>
                </c:pt>
                <c:pt idx="660">
                  <c:v>37801</c:v>
                </c:pt>
                <c:pt idx="661">
                  <c:v>37802</c:v>
                </c:pt>
                <c:pt idx="662">
                  <c:v>37803</c:v>
                </c:pt>
                <c:pt idx="663">
                  <c:v>37804</c:v>
                </c:pt>
                <c:pt idx="664">
                  <c:v>37805</c:v>
                </c:pt>
                <c:pt idx="665">
                  <c:v>37806</c:v>
                </c:pt>
                <c:pt idx="666">
                  <c:v>37808</c:v>
                </c:pt>
                <c:pt idx="667">
                  <c:v>37809</c:v>
                </c:pt>
                <c:pt idx="668">
                  <c:v>37810</c:v>
                </c:pt>
                <c:pt idx="669">
                  <c:v>37811</c:v>
                </c:pt>
                <c:pt idx="670">
                  <c:v>37812</c:v>
                </c:pt>
                <c:pt idx="671">
                  <c:v>37813</c:v>
                </c:pt>
                <c:pt idx="672">
                  <c:v>37815</c:v>
                </c:pt>
                <c:pt idx="673">
                  <c:v>37816</c:v>
                </c:pt>
                <c:pt idx="674">
                  <c:v>37817</c:v>
                </c:pt>
                <c:pt idx="675">
                  <c:v>37818</c:v>
                </c:pt>
                <c:pt idx="676">
                  <c:v>37819</c:v>
                </c:pt>
                <c:pt idx="677">
                  <c:v>37820</c:v>
                </c:pt>
                <c:pt idx="678">
                  <c:v>37822</c:v>
                </c:pt>
                <c:pt idx="679">
                  <c:v>37823</c:v>
                </c:pt>
                <c:pt idx="680">
                  <c:v>37824</c:v>
                </c:pt>
                <c:pt idx="681">
                  <c:v>37825</c:v>
                </c:pt>
                <c:pt idx="682">
                  <c:v>37826</c:v>
                </c:pt>
                <c:pt idx="683">
                  <c:v>37827</c:v>
                </c:pt>
                <c:pt idx="684">
                  <c:v>37829</c:v>
                </c:pt>
                <c:pt idx="685">
                  <c:v>37830</c:v>
                </c:pt>
                <c:pt idx="686">
                  <c:v>37831</c:v>
                </c:pt>
                <c:pt idx="687">
                  <c:v>37832</c:v>
                </c:pt>
                <c:pt idx="688">
                  <c:v>37833</c:v>
                </c:pt>
                <c:pt idx="689">
                  <c:v>37834</c:v>
                </c:pt>
                <c:pt idx="690">
                  <c:v>37836</c:v>
                </c:pt>
                <c:pt idx="691">
                  <c:v>37837</c:v>
                </c:pt>
                <c:pt idx="692">
                  <c:v>37838</c:v>
                </c:pt>
                <c:pt idx="693">
                  <c:v>37839</c:v>
                </c:pt>
                <c:pt idx="694">
                  <c:v>37840</c:v>
                </c:pt>
                <c:pt idx="695">
                  <c:v>37841</c:v>
                </c:pt>
                <c:pt idx="696">
                  <c:v>37843</c:v>
                </c:pt>
                <c:pt idx="697">
                  <c:v>37844</c:v>
                </c:pt>
                <c:pt idx="698">
                  <c:v>37845</c:v>
                </c:pt>
                <c:pt idx="699">
                  <c:v>37846</c:v>
                </c:pt>
                <c:pt idx="700">
                  <c:v>37847</c:v>
                </c:pt>
                <c:pt idx="701">
                  <c:v>37848</c:v>
                </c:pt>
                <c:pt idx="702">
                  <c:v>37850</c:v>
                </c:pt>
                <c:pt idx="703">
                  <c:v>37851</c:v>
                </c:pt>
                <c:pt idx="704">
                  <c:v>37852</c:v>
                </c:pt>
                <c:pt idx="705">
                  <c:v>37853</c:v>
                </c:pt>
                <c:pt idx="706">
                  <c:v>37854</c:v>
                </c:pt>
                <c:pt idx="707">
                  <c:v>37855</c:v>
                </c:pt>
                <c:pt idx="708">
                  <c:v>37857</c:v>
                </c:pt>
                <c:pt idx="709">
                  <c:v>37858</c:v>
                </c:pt>
                <c:pt idx="710">
                  <c:v>37859</c:v>
                </c:pt>
                <c:pt idx="711">
                  <c:v>37860</c:v>
                </c:pt>
                <c:pt idx="712">
                  <c:v>37861</c:v>
                </c:pt>
                <c:pt idx="713">
                  <c:v>37862</c:v>
                </c:pt>
                <c:pt idx="714">
                  <c:v>37864</c:v>
                </c:pt>
                <c:pt idx="715">
                  <c:v>37865</c:v>
                </c:pt>
                <c:pt idx="716">
                  <c:v>37866</c:v>
                </c:pt>
                <c:pt idx="717">
                  <c:v>37867</c:v>
                </c:pt>
                <c:pt idx="718">
                  <c:v>37868</c:v>
                </c:pt>
                <c:pt idx="719">
                  <c:v>37869</c:v>
                </c:pt>
                <c:pt idx="720">
                  <c:v>37871</c:v>
                </c:pt>
                <c:pt idx="721">
                  <c:v>37872</c:v>
                </c:pt>
                <c:pt idx="722">
                  <c:v>37873</c:v>
                </c:pt>
                <c:pt idx="723">
                  <c:v>37874</c:v>
                </c:pt>
                <c:pt idx="724">
                  <c:v>37875</c:v>
                </c:pt>
                <c:pt idx="725">
                  <c:v>37876</c:v>
                </c:pt>
                <c:pt idx="726">
                  <c:v>37878</c:v>
                </c:pt>
                <c:pt idx="727">
                  <c:v>37879</c:v>
                </c:pt>
                <c:pt idx="728">
                  <c:v>37880</c:v>
                </c:pt>
                <c:pt idx="729">
                  <c:v>37881</c:v>
                </c:pt>
                <c:pt idx="730">
                  <c:v>37882</c:v>
                </c:pt>
                <c:pt idx="731">
                  <c:v>37883</c:v>
                </c:pt>
                <c:pt idx="732">
                  <c:v>37885</c:v>
                </c:pt>
                <c:pt idx="733">
                  <c:v>37886</c:v>
                </c:pt>
                <c:pt idx="734">
                  <c:v>37887</c:v>
                </c:pt>
                <c:pt idx="735">
                  <c:v>37888</c:v>
                </c:pt>
                <c:pt idx="736">
                  <c:v>37889</c:v>
                </c:pt>
                <c:pt idx="737">
                  <c:v>37890</c:v>
                </c:pt>
                <c:pt idx="738">
                  <c:v>37892</c:v>
                </c:pt>
                <c:pt idx="739">
                  <c:v>37893</c:v>
                </c:pt>
                <c:pt idx="740">
                  <c:v>37894</c:v>
                </c:pt>
                <c:pt idx="741">
                  <c:v>37895</c:v>
                </c:pt>
                <c:pt idx="742">
                  <c:v>37896</c:v>
                </c:pt>
                <c:pt idx="743">
                  <c:v>37897</c:v>
                </c:pt>
                <c:pt idx="744">
                  <c:v>37899</c:v>
                </c:pt>
                <c:pt idx="745">
                  <c:v>37900</c:v>
                </c:pt>
                <c:pt idx="746">
                  <c:v>37901</c:v>
                </c:pt>
                <c:pt idx="747">
                  <c:v>37902</c:v>
                </c:pt>
                <c:pt idx="748">
                  <c:v>37903</c:v>
                </c:pt>
                <c:pt idx="749">
                  <c:v>37904</c:v>
                </c:pt>
                <c:pt idx="750">
                  <c:v>37906</c:v>
                </c:pt>
                <c:pt idx="751">
                  <c:v>37907</c:v>
                </c:pt>
                <c:pt idx="752">
                  <c:v>37908</c:v>
                </c:pt>
                <c:pt idx="753">
                  <c:v>37909</c:v>
                </c:pt>
                <c:pt idx="754">
                  <c:v>37910</c:v>
                </c:pt>
                <c:pt idx="755">
                  <c:v>37911</c:v>
                </c:pt>
                <c:pt idx="756">
                  <c:v>37913</c:v>
                </c:pt>
                <c:pt idx="757">
                  <c:v>37914</c:v>
                </c:pt>
                <c:pt idx="758">
                  <c:v>37915</c:v>
                </c:pt>
                <c:pt idx="759">
                  <c:v>37916</c:v>
                </c:pt>
                <c:pt idx="760">
                  <c:v>37917</c:v>
                </c:pt>
                <c:pt idx="761">
                  <c:v>37918</c:v>
                </c:pt>
                <c:pt idx="762">
                  <c:v>37920</c:v>
                </c:pt>
                <c:pt idx="763">
                  <c:v>37921</c:v>
                </c:pt>
                <c:pt idx="764">
                  <c:v>37922</c:v>
                </c:pt>
                <c:pt idx="765">
                  <c:v>37923</c:v>
                </c:pt>
                <c:pt idx="766">
                  <c:v>37924</c:v>
                </c:pt>
                <c:pt idx="767">
                  <c:v>37925</c:v>
                </c:pt>
                <c:pt idx="768">
                  <c:v>37927</c:v>
                </c:pt>
                <c:pt idx="769">
                  <c:v>37928</c:v>
                </c:pt>
                <c:pt idx="770">
                  <c:v>37929</c:v>
                </c:pt>
                <c:pt idx="771">
                  <c:v>37930</c:v>
                </c:pt>
                <c:pt idx="772">
                  <c:v>37931</c:v>
                </c:pt>
                <c:pt idx="773">
                  <c:v>37932</c:v>
                </c:pt>
                <c:pt idx="774">
                  <c:v>37934</c:v>
                </c:pt>
                <c:pt idx="775">
                  <c:v>37935</c:v>
                </c:pt>
                <c:pt idx="776">
                  <c:v>37936</c:v>
                </c:pt>
                <c:pt idx="777">
                  <c:v>37937</c:v>
                </c:pt>
                <c:pt idx="778">
                  <c:v>37938</c:v>
                </c:pt>
                <c:pt idx="779">
                  <c:v>37939</c:v>
                </c:pt>
                <c:pt idx="780">
                  <c:v>37941</c:v>
                </c:pt>
                <c:pt idx="781">
                  <c:v>37942</c:v>
                </c:pt>
                <c:pt idx="782">
                  <c:v>37943</c:v>
                </c:pt>
                <c:pt idx="783">
                  <c:v>37944</c:v>
                </c:pt>
                <c:pt idx="784">
                  <c:v>37945</c:v>
                </c:pt>
                <c:pt idx="785">
                  <c:v>37946</c:v>
                </c:pt>
                <c:pt idx="786">
                  <c:v>37948</c:v>
                </c:pt>
                <c:pt idx="787">
                  <c:v>37949</c:v>
                </c:pt>
                <c:pt idx="788">
                  <c:v>37950</c:v>
                </c:pt>
                <c:pt idx="789">
                  <c:v>37951</c:v>
                </c:pt>
                <c:pt idx="790">
                  <c:v>37952</c:v>
                </c:pt>
                <c:pt idx="791">
                  <c:v>37953</c:v>
                </c:pt>
                <c:pt idx="792">
                  <c:v>37955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37962</c:v>
                </c:pt>
                <c:pt idx="799">
                  <c:v>37963</c:v>
                </c:pt>
                <c:pt idx="800">
                  <c:v>37964</c:v>
                </c:pt>
                <c:pt idx="801">
                  <c:v>37965</c:v>
                </c:pt>
                <c:pt idx="802">
                  <c:v>37966</c:v>
                </c:pt>
                <c:pt idx="803">
                  <c:v>37967</c:v>
                </c:pt>
                <c:pt idx="804">
                  <c:v>37969</c:v>
                </c:pt>
                <c:pt idx="805">
                  <c:v>37970</c:v>
                </c:pt>
                <c:pt idx="806">
                  <c:v>37971</c:v>
                </c:pt>
                <c:pt idx="807">
                  <c:v>37972</c:v>
                </c:pt>
                <c:pt idx="808">
                  <c:v>37973</c:v>
                </c:pt>
                <c:pt idx="809">
                  <c:v>37974</c:v>
                </c:pt>
                <c:pt idx="810">
                  <c:v>37976</c:v>
                </c:pt>
                <c:pt idx="811">
                  <c:v>37977</c:v>
                </c:pt>
                <c:pt idx="812">
                  <c:v>37978</c:v>
                </c:pt>
                <c:pt idx="813">
                  <c:v>37979</c:v>
                </c:pt>
                <c:pt idx="814">
                  <c:v>37980</c:v>
                </c:pt>
                <c:pt idx="815">
                  <c:v>37981</c:v>
                </c:pt>
                <c:pt idx="816">
                  <c:v>37983</c:v>
                </c:pt>
                <c:pt idx="817">
                  <c:v>37984</c:v>
                </c:pt>
                <c:pt idx="818">
                  <c:v>37985</c:v>
                </c:pt>
                <c:pt idx="819">
                  <c:v>37986</c:v>
                </c:pt>
                <c:pt idx="820">
                  <c:v>37987</c:v>
                </c:pt>
                <c:pt idx="821">
                  <c:v>37988</c:v>
                </c:pt>
                <c:pt idx="822">
                  <c:v>37990</c:v>
                </c:pt>
                <c:pt idx="823">
                  <c:v>37991</c:v>
                </c:pt>
                <c:pt idx="824">
                  <c:v>37992</c:v>
                </c:pt>
                <c:pt idx="825">
                  <c:v>37993</c:v>
                </c:pt>
                <c:pt idx="826">
                  <c:v>37994</c:v>
                </c:pt>
                <c:pt idx="827">
                  <c:v>37995</c:v>
                </c:pt>
                <c:pt idx="828">
                  <c:v>37997</c:v>
                </c:pt>
                <c:pt idx="829">
                  <c:v>37998</c:v>
                </c:pt>
                <c:pt idx="830">
                  <c:v>37999</c:v>
                </c:pt>
                <c:pt idx="831">
                  <c:v>38000</c:v>
                </c:pt>
                <c:pt idx="832">
                  <c:v>38001</c:v>
                </c:pt>
                <c:pt idx="833">
                  <c:v>38002</c:v>
                </c:pt>
                <c:pt idx="834">
                  <c:v>38004</c:v>
                </c:pt>
                <c:pt idx="835">
                  <c:v>38005</c:v>
                </c:pt>
                <c:pt idx="836">
                  <c:v>38006</c:v>
                </c:pt>
                <c:pt idx="837">
                  <c:v>38007</c:v>
                </c:pt>
                <c:pt idx="838">
                  <c:v>38008</c:v>
                </c:pt>
                <c:pt idx="839">
                  <c:v>38009</c:v>
                </c:pt>
                <c:pt idx="840">
                  <c:v>38011</c:v>
                </c:pt>
                <c:pt idx="841">
                  <c:v>38012</c:v>
                </c:pt>
                <c:pt idx="842">
                  <c:v>38013</c:v>
                </c:pt>
                <c:pt idx="843">
                  <c:v>38014</c:v>
                </c:pt>
                <c:pt idx="844">
                  <c:v>38015</c:v>
                </c:pt>
                <c:pt idx="845">
                  <c:v>38016</c:v>
                </c:pt>
                <c:pt idx="846">
                  <c:v>38018</c:v>
                </c:pt>
                <c:pt idx="847">
                  <c:v>38019</c:v>
                </c:pt>
                <c:pt idx="848">
                  <c:v>38020</c:v>
                </c:pt>
                <c:pt idx="849">
                  <c:v>38021</c:v>
                </c:pt>
                <c:pt idx="850">
                  <c:v>38022</c:v>
                </c:pt>
                <c:pt idx="851">
                  <c:v>38023</c:v>
                </c:pt>
                <c:pt idx="852">
                  <c:v>38025</c:v>
                </c:pt>
                <c:pt idx="853">
                  <c:v>38026</c:v>
                </c:pt>
                <c:pt idx="854">
                  <c:v>38027</c:v>
                </c:pt>
                <c:pt idx="855">
                  <c:v>38028</c:v>
                </c:pt>
                <c:pt idx="856">
                  <c:v>38029</c:v>
                </c:pt>
                <c:pt idx="857">
                  <c:v>38030</c:v>
                </c:pt>
                <c:pt idx="858">
                  <c:v>38032</c:v>
                </c:pt>
                <c:pt idx="859">
                  <c:v>38033</c:v>
                </c:pt>
                <c:pt idx="860">
                  <c:v>38034</c:v>
                </c:pt>
                <c:pt idx="861">
                  <c:v>38035</c:v>
                </c:pt>
                <c:pt idx="862">
                  <c:v>38036</c:v>
                </c:pt>
                <c:pt idx="863">
                  <c:v>38037</c:v>
                </c:pt>
                <c:pt idx="864">
                  <c:v>38039</c:v>
                </c:pt>
                <c:pt idx="865">
                  <c:v>38040</c:v>
                </c:pt>
                <c:pt idx="866">
                  <c:v>38041</c:v>
                </c:pt>
                <c:pt idx="867">
                  <c:v>38042</c:v>
                </c:pt>
                <c:pt idx="868">
                  <c:v>38043</c:v>
                </c:pt>
                <c:pt idx="869">
                  <c:v>38044</c:v>
                </c:pt>
                <c:pt idx="870">
                  <c:v>38046</c:v>
                </c:pt>
                <c:pt idx="871">
                  <c:v>38047</c:v>
                </c:pt>
                <c:pt idx="872">
                  <c:v>38048</c:v>
                </c:pt>
                <c:pt idx="873">
                  <c:v>38049</c:v>
                </c:pt>
                <c:pt idx="874">
                  <c:v>38050</c:v>
                </c:pt>
                <c:pt idx="875">
                  <c:v>38051</c:v>
                </c:pt>
                <c:pt idx="876">
                  <c:v>38053</c:v>
                </c:pt>
                <c:pt idx="877">
                  <c:v>38054</c:v>
                </c:pt>
                <c:pt idx="878">
                  <c:v>38055</c:v>
                </c:pt>
                <c:pt idx="879">
                  <c:v>38056</c:v>
                </c:pt>
                <c:pt idx="880">
                  <c:v>38057</c:v>
                </c:pt>
                <c:pt idx="881">
                  <c:v>38058</c:v>
                </c:pt>
                <c:pt idx="882">
                  <c:v>38060</c:v>
                </c:pt>
                <c:pt idx="883">
                  <c:v>38061</c:v>
                </c:pt>
                <c:pt idx="884">
                  <c:v>38062</c:v>
                </c:pt>
                <c:pt idx="885">
                  <c:v>38063</c:v>
                </c:pt>
                <c:pt idx="886">
                  <c:v>38064</c:v>
                </c:pt>
                <c:pt idx="887">
                  <c:v>38065</c:v>
                </c:pt>
                <c:pt idx="888">
                  <c:v>38067</c:v>
                </c:pt>
                <c:pt idx="889">
                  <c:v>38068</c:v>
                </c:pt>
                <c:pt idx="890">
                  <c:v>38069</c:v>
                </c:pt>
                <c:pt idx="891">
                  <c:v>38070</c:v>
                </c:pt>
                <c:pt idx="892">
                  <c:v>38071</c:v>
                </c:pt>
                <c:pt idx="893">
                  <c:v>38072</c:v>
                </c:pt>
                <c:pt idx="894">
                  <c:v>38074</c:v>
                </c:pt>
                <c:pt idx="895">
                  <c:v>38075</c:v>
                </c:pt>
                <c:pt idx="896">
                  <c:v>38076</c:v>
                </c:pt>
                <c:pt idx="897">
                  <c:v>38077</c:v>
                </c:pt>
                <c:pt idx="898">
                  <c:v>38078</c:v>
                </c:pt>
                <c:pt idx="899">
                  <c:v>38079</c:v>
                </c:pt>
                <c:pt idx="900">
                  <c:v>38081</c:v>
                </c:pt>
                <c:pt idx="901">
                  <c:v>38082</c:v>
                </c:pt>
                <c:pt idx="902">
                  <c:v>38083</c:v>
                </c:pt>
                <c:pt idx="903">
                  <c:v>38084</c:v>
                </c:pt>
                <c:pt idx="904">
                  <c:v>38085</c:v>
                </c:pt>
                <c:pt idx="905">
                  <c:v>38086</c:v>
                </c:pt>
                <c:pt idx="906">
                  <c:v>38088</c:v>
                </c:pt>
                <c:pt idx="907">
                  <c:v>38089</c:v>
                </c:pt>
                <c:pt idx="908">
                  <c:v>38090</c:v>
                </c:pt>
                <c:pt idx="909">
                  <c:v>38091</c:v>
                </c:pt>
                <c:pt idx="910">
                  <c:v>38092</c:v>
                </c:pt>
                <c:pt idx="911">
                  <c:v>38093</c:v>
                </c:pt>
                <c:pt idx="912">
                  <c:v>38095</c:v>
                </c:pt>
                <c:pt idx="913">
                  <c:v>38096</c:v>
                </c:pt>
                <c:pt idx="914">
                  <c:v>38097</c:v>
                </c:pt>
                <c:pt idx="915">
                  <c:v>38098</c:v>
                </c:pt>
                <c:pt idx="916">
                  <c:v>38099</c:v>
                </c:pt>
                <c:pt idx="917">
                  <c:v>38100</c:v>
                </c:pt>
                <c:pt idx="918">
                  <c:v>38102</c:v>
                </c:pt>
                <c:pt idx="919">
                  <c:v>38103</c:v>
                </c:pt>
                <c:pt idx="920">
                  <c:v>38104</c:v>
                </c:pt>
                <c:pt idx="921">
                  <c:v>38105</c:v>
                </c:pt>
                <c:pt idx="922">
                  <c:v>38106</c:v>
                </c:pt>
                <c:pt idx="923">
                  <c:v>38107</c:v>
                </c:pt>
                <c:pt idx="924">
                  <c:v>38109</c:v>
                </c:pt>
                <c:pt idx="925">
                  <c:v>38110</c:v>
                </c:pt>
                <c:pt idx="926">
                  <c:v>38111</c:v>
                </c:pt>
                <c:pt idx="927">
                  <c:v>38112</c:v>
                </c:pt>
                <c:pt idx="928">
                  <c:v>38113</c:v>
                </c:pt>
                <c:pt idx="929">
                  <c:v>38114</c:v>
                </c:pt>
                <c:pt idx="930">
                  <c:v>38116</c:v>
                </c:pt>
                <c:pt idx="931">
                  <c:v>38117</c:v>
                </c:pt>
                <c:pt idx="932">
                  <c:v>38118</c:v>
                </c:pt>
                <c:pt idx="933">
                  <c:v>38119</c:v>
                </c:pt>
                <c:pt idx="934">
                  <c:v>38120</c:v>
                </c:pt>
                <c:pt idx="935">
                  <c:v>38121</c:v>
                </c:pt>
                <c:pt idx="936">
                  <c:v>38123</c:v>
                </c:pt>
                <c:pt idx="937">
                  <c:v>38124</c:v>
                </c:pt>
                <c:pt idx="938">
                  <c:v>38125</c:v>
                </c:pt>
                <c:pt idx="939">
                  <c:v>38126</c:v>
                </c:pt>
                <c:pt idx="940">
                  <c:v>38127</c:v>
                </c:pt>
                <c:pt idx="941">
                  <c:v>38128</c:v>
                </c:pt>
                <c:pt idx="942">
                  <c:v>38130</c:v>
                </c:pt>
                <c:pt idx="943">
                  <c:v>38131</c:v>
                </c:pt>
                <c:pt idx="944">
                  <c:v>38132</c:v>
                </c:pt>
                <c:pt idx="945">
                  <c:v>38133</c:v>
                </c:pt>
                <c:pt idx="946">
                  <c:v>38134</c:v>
                </c:pt>
                <c:pt idx="947">
                  <c:v>38135</c:v>
                </c:pt>
                <c:pt idx="948">
                  <c:v>38137</c:v>
                </c:pt>
                <c:pt idx="949">
                  <c:v>38138</c:v>
                </c:pt>
                <c:pt idx="950">
                  <c:v>38139</c:v>
                </c:pt>
                <c:pt idx="951">
                  <c:v>38140</c:v>
                </c:pt>
                <c:pt idx="952">
                  <c:v>38141</c:v>
                </c:pt>
                <c:pt idx="953">
                  <c:v>38142</c:v>
                </c:pt>
                <c:pt idx="954">
                  <c:v>38144</c:v>
                </c:pt>
                <c:pt idx="955">
                  <c:v>38145</c:v>
                </c:pt>
                <c:pt idx="956">
                  <c:v>38146</c:v>
                </c:pt>
                <c:pt idx="957">
                  <c:v>38147</c:v>
                </c:pt>
                <c:pt idx="958">
                  <c:v>38148</c:v>
                </c:pt>
                <c:pt idx="959">
                  <c:v>38149</c:v>
                </c:pt>
                <c:pt idx="960">
                  <c:v>38151</c:v>
                </c:pt>
                <c:pt idx="961">
                  <c:v>38152</c:v>
                </c:pt>
                <c:pt idx="962">
                  <c:v>38153</c:v>
                </c:pt>
                <c:pt idx="963">
                  <c:v>38154</c:v>
                </c:pt>
                <c:pt idx="964">
                  <c:v>38155</c:v>
                </c:pt>
                <c:pt idx="965">
                  <c:v>38156</c:v>
                </c:pt>
                <c:pt idx="966">
                  <c:v>38158</c:v>
                </c:pt>
                <c:pt idx="967">
                  <c:v>38159</c:v>
                </c:pt>
                <c:pt idx="968">
                  <c:v>38160</c:v>
                </c:pt>
                <c:pt idx="969">
                  <c:v>38161</c:v>
                </c:pt>
                <c:pt idx="970">
                  <c:v>38162</c:v>
                </c:pt>
                <c:pt idx="971">
                  <c:v>38163</c:v>
                </c:pt>
                <c:pt idx="972">
                  <c:v>38165</c:v>
                </c:pt>
                <c:pt idx="973">
                  <c:v>38166</c:v>
                </c:pt>
                <c:pt idx="974">
                  <c:v>38167</c:v>
                </c:pt>
                <c:pt idx="975">
                  <c:v>38168</c:v>
                </c:pt>
                <c:pt idx="976">
                  <c:v>38169</c:v>
                </c:pt>
                <c:pt idx="977">
                  <c:v>38170</c:v>
                </c:pt>
                <c:pt idx="978">
                  <c:v>38172</c:v>
                </c:pt>
                <c:pt idx="979">
                  <c:v>38173</c:v>
                </c:pt>
                <c:pt idx="980">
                  <c:v>38174</c:v>
                </c:pt>
                <c:pt idx="981">
                  <c:v>38175</c:v>
                </c:pt>
                <c:pt idx="982">
                  <c:v>38176</c:v>
                </c:pt>
                <c:pt idx="983">
                  <c:v>38177</c:v>
                </c:pt>
                <c:pt idx="984">
                  <c:v>38179</c:v>
                </c:pt>
                <c:pt idx="985">
                  <c:v>38180</c:v>
                </c:pt>
                <c:pt idx="986">
                  <c:v>38181</c:v>
                </c:pt>
                <c:pt idx="987">
                  <c:v>38182</c:v>
                </c:pt>
                <c:pt idx="988">
                  <c:v>38183</c:v>
                </c:pt>
                <c:pt idx="989">
                  <c:v>38184</c:v>
                </c:pt>
                <c:pt idx="990">
                  <c:v>38186</c:v>
                </c:pt>
                <c:pt idx="991">
                  <c:v>38187</c:v>
                </c:pt>
                <c:pt idx="992">
                  <c:v>38188</c:v>
                </c:pt>
                <c:pt idx="993">
                  <c:v>38189</c:v>
                </c:pt>
                <c:pt idx="994">
                  <c:v>38190</c:v>
                </c:pt>
                <c:pt idx="995">
                  <c:v>38191</c:v>
                </c:pt>
                <c:pt idx="996">
                  <c:v>38193</c:v>
                </c:pt>
                <c:pt idx="997">
                  <c:v>38194</c:v>
                </c:pt>
                <c:pt idx="998">
                  <c:v>38195</c:v>
                </c:pt>
                <c:pt idx="999">
                  <c:v>38196</c:v>
                </c:pt>
                <c:pt idx="1000">
                  <c:v>38197</c:v>
                </c:pt>
                <c:pt idx="1001">
                  <c:v>38198</c:v>
                </c:pt>
                <c:pt idx="1002">
                  <c:v>38200</c:v>
                </c:pt>
                <c:pt idx="1003">
                  <c:v>38201</c:v>
                </c:pt>
                <c:pt idx="1004">
                  <c:v>38202</c:v>
                </c:pt>
                <c:pt idx="1005">
                  <c:v>38203</c:v>
                </c:pt>
                <c:pt idx="1006">
                  <c:v>38204</c:v>
                </c:pt>
                <c:pt idx="1007">
                  <c:v>38205</c:v>
                </c:pt>
                <c:pt idx="1008">
                  <c:v>38207</c:v>
                </c:pt>
                <c:pt idx="1009">
                  <c:v>38208</c:v>
                </c:pt>
                <c:pt idx="1010">
                  <c:v>38209</c:v>
                </c:pt>
                <c:pt idx="1011">
                  <c:v>38210</c:v>
                </c:pt>
                <c:pt idx="1012">
                  <c:v>38211</c:v>
                </c:pt>
                <c:pt idx="1013">
                  <c:v>38212</c:v>
                </c:pt>
                <c:pt idx="1014">
                  <c:v>38214</c:v>
                </c:pt>
                <c:pt idx="1015">
                  <c:v>38215</c:v>
                </c:pt>
                <c:pt idx="1016">
                  <c:v>38216</c:v>
                </c:pt>
                <c:pt idx="1017">
                  <c:v>38217</c:v>
                </c:pt>
                <c:pt idx="1018">
                  <c:v>38218</c:v>
                </c:pt>
                <c:pt idx="1019">
                  <c:v>38219</c:v>
                </c:pt>
                <c:pt idx="1020">
                  <c:v>38221</c:v>
                </c:pt>
                <c:pt idx="1021">
                  <c:v>38222</c:v>
                </c:pt>
                <c:pt idx="1022">
                  <c:v>38223</c:v>
                </c:pt>
                <c:pt idx="1023">
                  <c:v>38224</c:v>
                </c:pt>
                <c:pt idx="1024">
                  <c:v>38225</c:v>
                </c:pt>
                <c:pt idx="1025">
                  <c:v>38226</c:v>
                </c:pt>
                <c:pt idx="1026">
                  <c:v>38228</c:v>
                </c:pt>
                <c:pt idx="1027">
                  <c:v>38229</c:v>
                </c:pt>
                <c:pt idx="1028">
                  <c:v>38230</c:v>
                </c:pt>
                <c:pt idx="1029">
                  <c:v>38231</c:v>
                </c:pt>
                <c:pt idx="1030">
                  <c:v>38232</c:v>
                </c:pt>
                <c:pt idx="1031">
                  <c:v>38233</c:v>
                </c:pt>
                <c:pt idx="1032">
                  <c:v>38235</c:v>
                </c:pt>
                <c:pt idx="1033">
                  <c:v>38236</c:v>
                </c:pt>
                <c:pt idx="1034">
                  <c:v>38237</c:v>
                </c:pt>
                <c:pt idx="1035">
                  <c:v>38238</c:v>
                </c:pt>
                <c:pt idx="1036">
                  <c:v>38239</c:v>
                </c:pt>
                <c:pt idx="1037">
                  <c:v>38240</c:v>
                </c:pt>
                <c:pt idx="1038">
                  <c:v>38242</c:v>
                </c:pt>
                <c:pt idx="1039">
                  <c:v>38243</c:v>
                </c:pt>
                <c:pt idx="1040">
                  <c:v>38244</c:v>
                </c:pt>
                <c:pt idx="1041">
                  <c:v>38245</c:v>
                </c:pt>
                <c:pt idx="1042">
                  <c:v>38246</c:v>
                </c:pt>
                <c:pt idx="1043">
                  <c:v>38247</c:v>
                </c:pt>
                <c:pt idx="1044">
                  <c:v>38249</c:v>
                </c:pt>
                <c:pt idx="1045">
                  <c:v>38250</c:v>
                </c:pt>
                <c:pt idx="1046">
                  <c:v>38251</c:v>
                </c:pt>
                <c:pt idx="1047">
                  <c:v>38252</c:v>
                </c:pt>
                <c:pt idx="1048">
                  <c:v>38253</c:v>
                </c:pt>
                <c:pt idx="1049">
                  <c:v>38254</c:v>
                </c:pt>
                <c:pt idx="1050">
                  <c:v>38256</c:v>
                </c:pt>
                <c:pt idx="1051">
                  <c:v>38257</c:v>
                </c:pt>
                <c:pt idx="1052">
                  <c:v>38258</c:v>
                </c:pt>
                <c:pt idx="1053">
                  <c:v>38259</c:v>
                </c:pt>
                <c:pt idx="1054">
                  <c:v>38260</c:v>
                </c:pt>
                <c:pt idx="1055">
                  <c:v>38261</c:v>
                </c:pt>
                <c:pt idx="1056">
                  <c:v>38263</c:v>
                </c:pt>
                <c:pt idx="1057">
                  <c:v>38264</c:v>
                </c:pt>
                <c:pt idx="1058">
                  <c:v>38265</c:v>
                </c:pt>
                <c:pt idx="1059">
                  <c:v>38266</c:v>
                </c:pt>
                <c:pt idx="1060">
                  <c:v>38267</c:v>
                </c:pt>
                <c:pt idx="1061">
                  <c:v>38268</c:v>
                </c:pt>
                <c:pt idx="1062">
                  <c:v>38270</c:v>
                </c:pt>
                <c:pt idx="1063">
                  <c:v>38271</c:v>
                </c:pt>
                <c:pt idx="1064">
                  <c:v>38272</c:v>
                </c:pt>
                <c:pt idx="1065">
                  <c:v>38273</c:v>
                </c:pt>
                <c:pt idx="1066">
                  <c:v>38274</c:v>
                </c:pt>
                <c:pt idx="1067">
                  <c:v>38275</c:v>
                </c:pt>
                <c:pt idx="1068">
                  <c:v>38277</c:v>
                </c:pt>
                <c:pt idx="1069">
                  <c:v>38278</c:v>
                </c:pt>
                <c:pt idx="1070">
                  <c:v>38279</c:v>
                </c:pt>
                <c:pt idx="1071">
                  <c:v>38280</c:v>
                </c:pt>
                <c:pt idx="1072">
                  <c:v>38281</c:v>
                </c:pt>
                <c:pt idx="1073">
                  <c:v>38282</c:v>
                </c:pt>
                <c:pt idx="1074">
                  <c:v>38284</c:v>
                </c:pt>
                <c:pt idx="1075">
                  <c:v>38285</c:v>
                </c:pt>
                <c:pt idx="1076">
                  <c:v>38286</c:v>
                </c:pt>
                <c:pt idx="1077">
                  <c:v>38287</c:v>
                </c:pt>
                <c:pt idx="1078">
                  <c:v>38288</c:v>
                </c:pt>
                <c:pt idx="1079">
                  <c:v>38289</c:v>
                </c:pt>
                <c:pt idx="1080">
                  <c:v>38291</c:v>
                </c:pt>
                <c:pt idx="1081">
                  <c:v>38292</c:v>
                </c:pt>
                <c:pt idx="1082">
                  <c:v>38293</c:v>
                </c:pt>
                <c:pt idx="1083">
                  <c:v>38294</c:v>
                </c:pt>
                <c:pt idx="1084">
                  <c:v>38295</c:v>
                </c:pt>
                <c:pt idx="1085">
                  <c:v>38296</c:v>
                </c:pt>
                <c:pt idx="1086">
                  <c:v>38298</c:v>
                </c:pt>
                <c:pt idx="1087">
                  <c:v>38299</c:v>
                </c:pt>
                <c:pt idx="1088">
                  <c:v>38300</c:v>
                </c:pt>
                <c:pt idx="1089">
                  <c:v>38301</c:v>
                </c:pt>
                <c:pt idx="1090">
                  <c:v>38302</c:v>
                </c:pt>
                <c:pt idx="1091">
                  <c:v>38303</c:v>
                </c:pt>
                <c:pt idx="1092">
                  <c:v>38305</c:v>
                </c:pt>
                <c:pt idx="1093">
                  <c:v>38306</c:v>
                </c:pt>
                <c:pt idx="1094">
                  <c:v>38307</c:v>
                </c:pt>
                <c:pt idx="1095">
                  <c:v>38308</c:v>
                </c:pt>
                <c:pt idx="1096">
                  <c:v>38309</c:v>
                </c:pt>
                <c:pt idx="1097">
                  <c:v>38310</c:v>
                </c:pt>
                <c:pt idx="1098">
                  <c:v>38312</c:v>
                </c:pt>
                <c:pt idx="1099">
                  <c:v>38313</c:v>
                </c:pt>
                <c:pt idx="1100">
                  <c:v>38314</c:v>
                </c:pt>
                <c:pt idx="1101">
                  <c:v>38315</c:v>
                </c:pt>
                <c:pt idx="1102">
                  <c:v>38316</c:v>
                </c:pt>
                <c:pt idx="1103">
                  <c:v>38317</c:v>
                </c:pt>
                <c:pt idx="1104">
                  <c:v>38319</c:v>
                </c:pt>
                <c:pt idx="1105">
                  <c:v>38320</c:v>
                </c:pt>
                <c:pt idx="1106">
                  <c:v>38321</c:v>
                </c:pt>
                <c:pt idx="1107">
                  <c:v>38322</c:v>
                </c:pt>
                <c:pt idx="1108">
                  <c:v>38323</c:v>
                </c:pt>
                <c:pt idx="1109">
                  <c:v>38324</c:v>
                </c:pt>
                <c:pt idx="1110">
                  <c:v>38326</c:v>
                </c:pt>
                <c:pt idx="1111">
                  <c:v>38327</c:v>
                </c:pt>
                <c:pt idx="1112">
                  <c:v>38328</c:v>
                </c:pt>
                <c:pt idx="1113">
                  <c:v>38329</c:v>
                </c:pt>
                <c:pt idx="1114">
                  <c:v>38330</c:v>
                </c:pt>
                <c:pt idx="1115">
                  <c:v>38331</c:v>
                </c:pt>
                <c:pt idx="1116">
                  <c:v>38333</c:v>
                </c:pt>
                <c:pt idx="1117">
                  <c:v>38334</c:v>
                </c:pt>
                <c:pt idx="1118">
                  <c:v>38335</c:v>
                </c:pt>
                <c:pt idx="1119">
                  <c:v>38336</c:v>
                </c:pt>
                <c:pt idx="1120">
                  <c:v>38337</c:v>
                </c:pt>
                <c:pt idx="1121">
                  <c:v>38338</c:v>
                </c:pt>
                <c:pt idx="1122">
                  <c:v>38340</c:v>
                </c:pt>
                <c:pt idx="1123">
                  <c:v>38341</c:v>
                </c:pt>
                <c:pt idx="1124">
                  <c:v>38342</c:v>
                </c:pt>
                <c:pt idx="1125">
                  <c:v>38343</c:v>
                </c:pt>
                <c:pt idx="1126">
                  <c:v>38344</c:v>
                </c:pt>
                <c:pt idx="1127">
                  <c:v>38345</c:v>
                </c:pt>
                <c:pt idx="1128">
                  <c:v>38347</c:v>
                </c:pt>
                <c:pt idx="1129">
                  <c:v>38348</c:v>
                </c:pt>
                <c:pt idx="1130">
                  <c:v>38349</c:v>
                </c:pt>
                <c:pt idx="1131">
                  <c:v>38350</c:v>
                </c:pt>
                <c:pt idx="1132">
                  <c:v>38351</c:v>
                </c:pt>
                <c:pt idx="1133">
                  <c:v>38352</c:v>
                </c:pt>
                <c:pt idx="1134">
                  <c:v>38354</c:v>
                </c:pt>
                <c:pt idx="1135">
                  <c:v>38355</c:v>
                </c:pt>
                <c:pt idx="1136">
                  <c:v>38356</c:v>
                </c:pt>
                <c:pt idx="1137">
                  <c:v>38357</c:v>
                </c:pt>
                <c:pt idx="1138">
                  <c:v>38358</c:v>
                </c:pt>
                <c:pt idx="1139">
                  <c:v>38359</c:v>
                </c:pt>
                <c:pt idx="1140">
                  <c:v>38361</c:v>
                </c:pt>
                <c:pt idx="1141">
                  <c:v>38362</c:v>
                </c:pt>
                <c:pt idx="1142">
                  <c:v>38363</c:v>
                </c:pt>
                <c:pt idx="1143">
                  <c:v>38364</c:v>
                </c:pt>
                <c:pt idx="1144">
                  <c:v>38365</c:v>
                </c:pt>
                <c:pt idx="1145">
                  <c:v>38366</c:v>
                </c:pt>
                <c:pt idx="1146">
                  <c:v>38368</c:v>
                </c:pt>
                <c:pt idx="1147">
                  <c:v>38369</c:v>
                </c:pt>
                <c:pt idx="1148">
                  <c:v>38370</c:v>
                </c:pt>
                <c:pt idx="1149">
                  <c:v>38371</c:v>
                </c:pt>
                <c:pt idx="1150">
                  <c:v>38372</c:v>
                </c:pt>
                <c:pt idx="1151">
                  <c:v>38373</c:v>
                </c:pt>
                <c:pt idx="1152">
                  <c:v>38375</c:v>
                </c:pt>
                <c:pt idx="1153">
                  <c:v>38376</c:v>
                </c:pt>
                <c:pt idx="1154">
                  <c:v>38377</c:v>
                </c:pt>
                <c:pt idx="1155">
                  <c:v>38378</c:v>
                </c:pt>
                <c:pt idx="1156">
                  <c:v>38379</c:v>
                </c:pt>
                <c:pt idx="1157">
                  <c:v>38380</c:v>
                </c:pt>
                <c:pt idx="1158">
                  <c:v>38382</c:v>
                </c:pt>
                <c:pt idx="1159">
                  <c:v>38383</c:v>
                </c:pt>
                <c:pt idx="1160">
                  <c:v>38384</c:v>
                </c:pt>
                <c:pt idx="1161">
                  <c:v>38385</c:v>
                </c:pt>
                <c:pt idx="1162">
                  <c:v>38386</c:v>
                </c:pt>
                <c:pt idx="1163">
                  <c:v>38387</c:v>
                </c:pt>
                <c:pt idx="1164">
                  <c:v>38389</c:v>
                </c:pt>
                <c:pt idx="1165">
                  <c:v>38390</c:v>
                </c:pt>
                <c:pt idx="1166">
                  <c:v>38391</c:v>
                </c:pt>
                <c:pt idx="1167">
                  <c:v>38392</c:v>
                </c:pt>
                <c:pt idx="1168">
                  <c:v>38393</c:v>
                </c:pt>
                <c:pt idx="1169">
                  <c:v>38394</c:v>
                </c:pt>
                <c:pt idx="1170">
                  <c:v>38396</c:v>
                </c:pt>
                <c:pt idx="1171">
                  <c:v>38397</c:v>
                </c:pt>
                <c:pt idx="1172">
                  <c:v>38398</c:v>
                </c:pt>
                <c:pt idx="1173">
                  <c:v>38399</c:v>
                </c:pt>
                <c:pt idx="1174">
                  <c:v>38400</c:v>
                </c:pt>
                <c:pt idx="1175">
                  <c:v>38401</c:v>
                </c:pt>
                <c:pt idx="1176">
                  <c:v>38403</c:v>
                </c:pt>
                <c:pt idx="1177">
                  <c:v>38404</c:v>
                </c:pt>
                <c:pt idx="1178">
                  <c:v>38405</c:v>
                </c:pt>
                <c:pt idx="1179">
                  <c:v>38406</c:v>
                </c:pt>
                <c:pt idx="1180">
                  <c:v>38407</c:v>
                </c:pt>
                <c:pt idx="1181">
                  <c:v>38408</c:v>
                </c:pt>
                <c:pt idx="1182">
                  <c:v>38410</c:v>
                </c:pt>
                <c:pt idx="1183">
                  <c:v>38411</c:v>
                </c:pt>
                <c:pt idx="1184">
                  <c:v>38412</c:v>
                </c:pt>
                <c:pt idx="1185">
                  <c:v>38413</c:v>
                </c:pt>
                <c:pt idx="1186">
                  <c:v>38414</c:v>
                </c:pt>
                <c:pt idx="1187">
                  <c:v>38415</c:v>
                </c:pt>
                <c:pt idx="1188">
                  <c:v>38417</c:v>
                </c:pt>
                <c:pt idx="1189">
                  <c:v>38418</c:v>
                </c:pt>
                <c:pt idx="1190">
                  <c:v>38419</c:v>
                </c:pt>
                <c:pt idx="1191">
                  <c:v>38420</c:v>
                </c:pt>
                <c:pt idx="1192">
                  <c:v>38421</c:v>
                </c:pt>
                <c:pt idx="1193">
                  <c:v>38422</c:v>
                </c:pt>
                <c:pt idx="1194">
                  <c:v>38424</c:v>
                </c:pt>
                <c:pt idx="1195">
                  <c:v>38425</c:v>
                </c:pt>
                <c:pt idx="1196">
                  <c:v>38426</c:v>
                </c:pt>
                <c:pt idx="1197">
                  <c:v>38427</c:v>
                </c:pt>
                <c:pt idx="1198">
                  <c:v>38428</c:v>
                </c:pt>
                <c:pt idx="1199">
                  <c:v>38429</c:v>
                </c:pt>
                <c:pt idx="1200">
                  <c:v>38431</c:v>
                </c:pt>
                <c:pt idx="1201">
                  <c:v>38432</c:v>
                </c:pt>
                <c:pt idx="1202">
                  <c:v>38433</c:v>
                </c:pt>
                <c:pt idx="1203">
                  <c:v>38434</c:v>
                </c:pt>
                <c:pt idx="1204">
                  <c:v>38435</c:v>
                </c:pt>
                <c:pt idx="1205">
                  <c:v>38436</c:v>
                </c:pt>
                <c:pt idx="1206">
                  <c:v>38438</c:v>
                </c:pt>
                <c:pt idx="1207">
                  <c:v>38439</c:v>
                </c:pt>
                <c:pt idx="1208">
                  <c:v>38440</c:v>
                </c:pt>
                <c:pt idx="1209">
                  <c:v>38441</c:v>
                </c:pt>
                <c:pt idx="1210">
                  <c:v>38442</c:v>
                </c:pt>
                <c:pt idx="1211">
                  <c:v>38443</c:v>
                </c:pt>
                <c:pt idx="1212">
                  <c:v>38445</c:v>
                </c:pt>
                <c:pt idx="1213">
                  <c:v>38446</c:v>
                </c:pt>
                <c:pt idx="1214">
                  <c:v>38447</c:v>
                </c:pt>
                <c:pt idx="1215">
                  <c:v>38448</c:v>
                </c:pt>
                <c:pt idx="1216">
                  <c:v>38449</c:v>
                </c:pt>
                <c:pt idx="1217">
                  <c:v>38450</c:v>
                </c:pt>
                <c:pt idx="1218">
                  <c:v>38452</c:v>
                </c:pt>
                <c:pt idx="1219">
                  <c:v>38453</c:v>
                </c:pt>
                <c:pt idx="1220">
                  <c:v>38454</c:v>
                </c:pt>
                <c:pt idx="1221">
                  <c:v>38455</c:v>
                </c:pt>
                <c:pt idx="1222">
                  <c:v>38456</c:v>
                </c:pt>
                <c:pt idx="1223">
                  <c:v>38457</c:v>
                </c:pt>
                <c:pt idx="1224">
                  <c:v>38459</c:v>
                </c:pt>
                <c:pt idx="1225">
                  <c:v>38460</c:v>
                </c:pt>
                <c:pt idx="1226">
                  <c:v>38461</c:v>
                </c:pt>
                <c:pt idx="1227">
                  <c:v>38462</c:v>
                </c:pt>
                <c:pt idx="1228">
                  <c:v>38463</c:v>
                </c:pt>
                <c:pt idx="1229">
                  <c:v>38464</c:v>
                </c:pt>
                <c:pt idx="1230">
                  <c:v>38466</c:v>
                </c:pt>
                <c:pt idx="1231">
                  <c:v>38467</c:v>
                </c:pt>
                <c:pt idx="1232">
                  <c:v>38468</c:v>
                </c:pt>
                <c:pt idx="1233">
                  <c:v>38469</c:v>
                </c:pt>
                <c:pt idx="1234">
                  <c:v>38470</c:v>
                </c:pt>
                <c:pt idx="1235">
                  <c:v>38471</c:v>
                </c:pt>
                <c:pt idx="1236">
                  <c:v>38473</c:v>
                </c:pt>
                <c:pt idx="1237">
                  <c:v>38474</c:v>
                </c:pt>
                <c:pt idx="1238">
                  <c:v>38475</c:v>
                </c:pt>
                <c:pt idx="1239">
                  <c:v>38476</c:v>
                </c:pt>
                <c:pt idx="1240">
                  <c:v>38477</c:v>
                </c:pt>
                <c:pt idx="1241">
                  <c:v>38478</c:v>
                </c:pt>
                <c:pt idx="1242">
                  <c:v>38480</c:v>
                </c:pt>
                <c:pt idx="1243">
                  <c:v>38481</c:v>
                </c:pt>
                <c:pt idx="1244">
                  <c:v>38482</c:v>
                </c:pt>
                <c:pt idx="1245">
                  <c:v>38483</c:v>
                </c:pt>
                <c:pt idx="1246">
                  <c:v>38484</c:v>
                </c:pt>
                <c:pt idx="1247">
                  <c:v>38485</c:v>
                </c:pt>
                <c:pt idx="1248">
                  <c:v>38487</c:v>
                </c:pt>
                <c:pt idx="1249">
                  <c:v>38488</c:v>
                </c:pt>
                <c:pt idx="1250">
                  <c:v>38489</c:v>
                </c:pt>
                <c:pt idx="1251">
                  <c:v>38490</c:v>
                </c:pt>
                <c:pt idx="1252">
                  <c:v>38491</c:v>
                </c:pt>
                <c:pt idx="1253">
                  <c:v>38492</c:v>
                </c:pt>
                <c:pt idx="1254">
                  <c:v>38494</c:v>
                </c:pt>
                <c:pt idx="1255">
                  <c:v>38495</c:v>
                </c:pt>
                <c:pt idx="1256">
                  <c:v>38496</c:v>
                </c:pt>
                <c:pt idx="1257">
                  <c:v>38497</c:v>
                </c:pt>
                <c:pt idx="1258">
                  <c:v>38498</c:v>
                </c:pt>
                <c:pt idx="1259">
                  <c:v>38499</c:v>
                </c:pt>
                <c:pt idx="1260">
                  <c:v>38501</c:v>
                </c:pt>
                <c:pt idx="1261">
                  <c:v>38502</c:v>
                </c:pt>
                <c:pt idx="1262">
                  <c:v>38503</c:v>
                </c:pt>
                <c:pt idx="1263">
                  <c:v>38504</c:v>
                </c:pt>
                <c:pt idx="1264">
                  <c:v>38505</c:v>
                </c:pt>
                <c:pt idx="1265">
                  <c:v>38506</c:v>
                </c:pt>
                <c:pt idx="1266">
                  <c:v>38508</c:v>
                </c:pt>
                <c:pt idx="1267">
                  <c:v>38509</c:v>
                </c:pt>
                <c:pt idx="1268">
                  <c:v>38510</c:v>
                </c:pt>
                <c:pt idx="1269">
                  <c:v>38511</c:v>
                </c:pt>
                <c:pt idx="1270">
                  <c:v>38512</c:v>
                </c:pt>
                <c:pt idx="1271">
                  <c:v>38513</c:v>
                </c:pt>
                <c:pt idx="1272">
                  <c:v>38515</c:v>
                </c:pt>
                <c:pt idx="1273">
                  <c:v>38516</c:v>
                </c:pt>
                <c:pt idx="1274">
                  <c:v>38517</c:v>
                </c:pt>
                <c:pt idx="1275">
                  <c:v>38518</c:v>
                </c:pt>
                <c:pt idx="1276">
                  <c:v>38519</c:v>
                </c:pt>
                <c:pt idx="1277">
                  <c:v>38520</c:v>
                </c:pt>
                <c:pt idx="1278">
                  <c:v>38522</c:v>
                </c:pt>
                <c:pt idx="1279">
                  <c:v>38523</c:v>
                </c:pt>
                <c:pt idx="1280">
                  <c:v>38524</c:v>
                </c:pt>
                <c:pt idx="1281">
                  <c:v>38525</c:v>
                </c:pt>
                <c:pt idx="1282">
                  <c:v>38526</c:v>
                </c:pt>
                <c:pt idx="1283">
                  <c:v>38527</c:v>
                </c:pt>
                <c:pt idx="1284">
                  <c:v>38529</c:v>
                </c:pt>
                <c:pt idx="1285">
                  <c:v>38530</c:v>
                </c:pt>
                <c:pt idx="1286">
                  <c:v>38531</c:v>
                </c:pt>
                <c:pt idx="1287">
                  <c:v>38532</c:v>
                </c:pt>
                <c:pt idx="1288">
                  <c:v>38533</c:v>
                </c:pt>
                <c:pt idx="1289">
                  <c:v>38534</c:v>
                </c:pt>
                <c:pt idx="1290">
                  <c:v>38536</c:v>
                </c:pt>
                <c:pt idx="1291">
                  <c:v>38537</c:v>
                </c:pt>
                <c:pt idx="1292">
                  <c:v>38538</c:v>
                </c:pt>
                <c:pt idx="1293">
                  <c:v>38539</c:v>
                </c:pt>
                <c:pt idx="1294">
                  <c:v>38540</c:v>
                </c:pt>
                <c:pt idx="1295">
                  <c:v>38541</c:v>
                </c:pt>
                <c:pt idx="1296">
                  <c:v>38543</c:v>
                </c:pt>
                <c:pt idx="1297">
                  <c:v>38544</c:v>
                </c:pt>
                <c:pt idx="1298">
                  <c:v>38545</c:v>
                </c:pt>
                <c:pt idx="1299">
                  <c:v>38546</c:v>
                </c:pt>
                <c:pt idx="1300">
                  <c:v>38547</c:v>
                </c:pt>
                <c:pt idx="1301">
                  <c:v>38548</c:v>
                </c:pt>
                <c:pt idx="1302">
                  <c:v>38550</c:v>
                </c:pt>
                <c:pt idx="1303">
                  <c:v>38551</c:v>
                </c:pt>
                <c:pt idx="1304">
                  <c:v>38552</c:v>
                </c:pt>
                <c:pt idx="1305">
                  <c:v>38553</c:v>
                </c:pt>
                <c:pt idx="1306">
                  <c:v>38554</c:v>
                </c:pt>
                <c:pt idx="1307">
                  <c:v>38555</c:v>
                </c:pt>
                <c:pt idx="1308">
                  <c:v>38557</c:v>
                </c:pt>
                <c:pt idx="1309">
                  <c:v>38558</c:v>
                </c:pt>
                <c:pt idx="1310">
                  <c:v>38559</c:v>
                </c:pt>
                <c:pt idx="1311">
                  <c:v>38560</c:v>
                </c:pt>
                <c:pt idx="1312">
                  <c:v>38561</c:v>
                </c:pt>
                <c:pt idx="1313">
                  <c:v>38562</c:v>
                </c:pt>
                <c:pt idx="1314">
                  <c:v>38564</c:v>
                </c:pt>
                <c:pt idx="1315">
                  <c:v>38565</c:v>
                </c:pt>
                <c:pt idx="1316">
                  <c:v>38566</c:v>
                </c:pt>
                <c:pt idx="1317">
                  <c:v>38567</c:v>
                </c:pt>
                <c:pt idx="1318">
                  <c:v>38568</c:v>
                </c:pt>
                <c:pt idx="1319">
                  <c:v>38569</c:v>
                </c:pt>
                <c:pt idx="1320">
                  <c:v>38571</c:v>
                </c:pt>
                <c:pt idx="1321">
                  <c:v>38572</c:v>
                </c:pt>
                <c:pt idx="1322">
                  <c:v>38573</c:v>
                </c:pt>
                <c:pt idx="1323">
                  <c:v>38574</c:v>
                </c:pt>
                <c:pt idx="1324">
                  <c:v>38575</c:v>
                </c:pt>
                <c:pt idx="1325">
                  <c:v>38576</c:v>
                </c:pt>
                <c:pt idx="1326">
                  <c:v>38578</c:v>
                </c:pt>
                <c:pt idx="1327">
                  <c:v>38579</c:v>
                </c:pt>
                <c:pt idx="1328">
                  <c:v>38580</c:v>
                </c:pt>
                <c:pt idx="1329">
                  <c:v>38581</c:v>
                </c:pt>
                <c:pt idx="1330">
                  <c:v>38582</c:v>
                </c:pt>
                <c:pt idx="1331">
                  <c:v>38583</c:v>
                </c:pt>
                <c:pt idx="1332">
                  <c:v>38585</c:v>
                </c:pt>
                <c:pt idx="1333">
                  <c:v>38586</c:v>
                </c:pt>
                <c:pt idx="1334">
                  <c:v>38587</c:v>
                </c:pt>
                <c:pt idx="1335">
                  <c:v>38588</c:v>
                </c:pt>
                <c:pt idx="1336">
                  <c:v>38589</c:v>
                </c:pt>
                <c:pt idx="1337">
                  <c:v>38590</c:v>
                </c:pt>
                <c:pt idx="1338">
                  <c:v>38592</c:v>
                </c:pt>
                <c:pt idx="1339">
                  <c:v>38593</c:v>
                </c:pt>
                <c:pt idx="1340">
                  <c:v>38594</c:v>
                </c:pt>
                <c:pt idx="1341">
                  <c:v>38595</c:v>
                </c:pt>
                <c:pt idx="1342">
                  <c:v>38596</c:v>
                </c:pt>
                <c:pt idx="1343">
                  <c:v>38597</c:v>
                </c:pt>
                <c:pt idx="1344">
                  <c:v>38599</c:v>
                </c:pt>
                <c:pt idx="1345">
                  <c:v>38600</c:v>
                </c:pt>
                <c:pt idx="1346">
                  <c:v>38601</c:v>
                </c:pt>
                <c:pt idx="1347">
                  <c:v>38602</c:v>
                </c:pt>
                <c:pt idx="1348">
                  <c:v>38603</c:v>
                </c:pt>
                <c:pt idx="1349">
                  <c:v>38604</c:v>
                </c:pt>
                <c:pt idx="1350">
                  <c:v>38606</c:v>
                </c:pt>
                <c:pt idx="1351">
                  <c:v>38607</c:v>
                </c:pt>
                <c:pt idx="1352">
                  <c:v>38608</c:v>
                </c:pt>
                <c:pt idx="1353">
                  <c:v>38609</c:v>
                </c:pt>
                <c:pt idx="1354">
                  <c:v>38610</c:v>
                </c:pt>
                <c:pt idx="1355">
                  <c:v>38611</c:v>
                </c:pt>
                <c:pt idx="1356">
                  <c:v>38613</c:v>
                </c:pt>
                <c:pt idx="1357">
                  <c:v>38614</c:v>
                </c:pt>
                <c:pt idx="1358">
                  <c:v>38615</c:v>
                </c:pt>
                <c:pt idx="1359">
                  <c:v>38616</c:v>
                </c:pt>
                <c:pt idx="1360">
                  <c:v>38617</c:v>
                </c:pt>
                <c:pt idx="1361">
                  <c:v>38618</c:v>
                </c:pt>
                <c:pt idx="1362">
                  <c:v>38620</c:v>
                </c:pt>
                <c:pt idx="1363">
                  <c:v>38621</c:v>
                </c:pt>
                <c:pt idx="1364">
                  <c:v>38622</c:v>
                </c:pt>
                <c:pt idx="1365">
                  <c:v>38623</c:v>
                </c:pt>
                <c:pt idx="1366">
                  <c:v>38624</c:v>
                </c:pt>
                <c:pt idx="1367">
                  <c:v>38625</c:v>
                </c:pt>
                <c:pt idx="1368">
                  <c:v>38627</c:v>
                </c:pt>
                <c:pt idx="1369">
                  <c:v>38628</c:v>
                </c:pt>
                <c:pt idx="1370">
                  <c:v>38629</c:v>
                </c:pt>
                <c:pt idx="1371">
                  <c:v>38630</c:v>
                </c:pt>
                <c:pt idx="1372">
                  <c:v>38631</c:v>
                </c:pt>
                <c:pt idx="1373">
                  <c:v>38632</c:v>
                </c:pt>
                <c:pt idx="1374">
                  <c:v>38634</c:v>
                </c:pt>
                <c:pt idx="1375">
                  <c:v>38635</c:v>
                </c:pt>
                <c:pt idx="1376">
                  <c:v>38636</c:v>
                </c:pt>
                <c:pt idx="1377">
                  <c:v>38637</c:v>
                </c:pt>
                <c:pt idx="1378">
                  <c:v>38638</c:v>
                </c:pt>
                <c:pt idx="1379">
                  <c:v>38639</c:v>
                </c:pt>
                <c:pt idx="1380">
                  <c:v>38641</c:v>
                </c:pt>
                <c:pt idx="1381">
                  <c:v>38642</c:v>
                </c:pt>
                <c:pt idx="1382">
                  <c:v>38643</c:v>
                </c:pt>
                <c:pt idx="1383">
                  <c:v>38644</c:v>
                </c:pt>
                <c:pt idx="1384">
                  <c:v>38645</c:v>
                </c:pt>
                <c:pt idx="1385">
                  <c:v>38646</c:v>
                </c:pt>
                <c:pt idx="1386">
                  <c:v>38648</c:v>
                </c:pt>
                <c:pt idx="1387">
                  <c:v>38649</c:v>
                </c:pt>
                <c:pt idx="1388">
                  <c:v>38650</c:v>
                </c:pt>
                <c:pt idx="1389">
                  <c:v>38651</c:v>
                </c:pt>
                <c:pt idx="1390">
                  <c:v>38652</c:v>
                </c:pt>
                <c:pt idx="1391">
                  <c:v>38653</c:v>
                </c:pt>
                <c:pt idx="1392">
                  <c:v>38655</c:v>
                </c:pt>
                <c:pt idx="1393">
                  <c:v>38656</c:v>
                </c:pt>
                <c:pt idx="1394">
                  <c:v>38657</c:v>
                </c:pt>
                <c:pt idx="1395">
                  <c:v>38658</c:v>
                </c:pt>
                <c:pt idx="1396">
                  <c:v>38659</c:v>
                </c:pt>
                <c:pt idx="1397">
                  <c:v>38660</c:v>
                </c:pt>
                <c:pt idx="1398">
                  <c:v>38662</c:v>
                </c:pt>
                <c:pt idx="1399">
                  <c:v>38663</c:v>
                </c:pt>
                <c:pt idx="1400">
                  <c:v>38664</c:v>
                </c:pt>
                <c:pt idx="1401">
                  <c:v>38665</c:v>
                </c:pt>
                <c:pt idx="1402">
                  <c:v>38666</c:v>
                </c:pt>
                <c:pt idx="1403">
                  <c:v>38667</c:v>
                </c:pt>
                <c:pt idx="1404">
                  <c:v>38669</c:v>
                </c:pt>
                <c:pt idx="1405">
                  <c:v>38670</c:v>
                </c:pt>
                <c:pt idx="1406">
                  <c:v>38671</c:v>
                </c:pt>
                <c:pt idx="1407">
                  <c:v>38672</c:v>
                </c:pt>
                <c:pt idx="1408">
                  <c:v>38673</c:v>
                </c:pt>
                <c:pt idx="1409">
                  <c:v>38674</c:v>
                </c:pt>
                <c:pt idx="1410">
                  <c:v>38676</c:v>
                </c:pt>
                <c:pt idx="1411">
                  <c:v>38677</c:v>
                </c:pt>
                <c:pt idx="1412">
                  <c:v>38678</c:v>
                </c:pt>
                <c:pt idx="1413">
                  <c:v>38679</c:v>
                </c:pt>
                <c:pt idx="1414">
                  <c:v>38680</c:v>
                </c:pt>
                <c:pt idx="1415">
                  <c:v>38681</c:v>
                </c:pt>
                <c:pt idx="1416">
                  <c:v>38683</c:v>
                </c:pt>
                <c:pt idx="1417">
                  <c:v>38684</c:v>
                </c:pt>
                <c:pt idx="1418">
                  <c:v>38685</c:v>
                </c:pt>
                <c:pt idx="1419">
                  <c:v>38686</c:v>
                </c:pt>
                <c:pt idx="1420">
                  <c:v>38687</c:v>
                </c:pt>
                <c:pt idx="1421">
                  <c:v>38688</c:v>
                </c:pt>
                <c:pt idx="1422">
                  <c:v>38690</c:v>
                </c:pt>
                <c:pt idx="1423">
                  <c:v>38691</c:v>
                </c:pt>
                <c:pt idx="1424">
                  <c:v>38692</c:v>
                </c:pt>
                <c:pt idx="1425">
                  <c:v>38693</c:v>
                </c:pt>
                <c:pt idx="1426">
                  <c:v>38694</c:v>
                </c:pt>
                <c:pt idx="1427">
                  <c:v>38695</c:v>
                </c:pt>
                <c:pt idx="1428">
                  <c:v>38697</c:v>
                </c:pt>
                <c:pt idx="1429">
                  <c:v>38698</c:v>
                </c:pt>
                <c:pt idx="1430">
                  <c:v>38699</c:v>
                </c:pt>
                <c:pt idx="1431">
                  <c:v>38700</c:v>
                </c:pt>
                <c:pt idx="1432">
                  <c:v>38701</c:v>
                </c:pt>
                <c:pt idx="1433">
                  <c:v>38702</c:v>
                </c:pt>
                <c:pt idx="1434">
                  <c:v>38704</c:v>
                </c:pt>
                <c:pt idx="1435">
                  <c:v>38705</c:v>
                </c:pt>
                <c:pt idx="1436">
                  <c:v>38706</c:v>
                </c:pt>
                <c:pt idx="1437">
                  <c:v>38707</c:v>
                </c:pt>
                <c:pt idx="1438">
                  <c:v>38708</c:v>
                </c:pt>
                <c:pt idx="1439">
                  <c:v>38709</c:v>
                </c:pt>
                <c:pt idx="1440">
                  <c:v>38711</c:v>
                </c:pt>
                <c:pt idx="1441">
                  <c:v>38712</c:v>
                </c:pt>
                <c:pt idx="1442">
                  <c:v>38713</c:v>
                </c:pt>
                <c:pt idx="1443">
                  <c:v>38714</c:v>
                </c:pt>
                <c:pt idx="1444">
                  <c:v>38715</c:v>
                </c:pt>
                <c:pt idx="1445">
                  <c:v>38716</c:v>
                </c:pt>
                <c:pt idx="1446">
                  <c:v>38718</c:v>
                </c:pt>
                <c:pt idx="1447">
                  <c:v>38719</c:v>
                </c:pt>
                <c:pt idx="1448">
                  <c:v>38720</c:v>
                </c:pt>
                <c:pt idx="1449">
                  <c:v>38721</c:v>
                </c:pt>
                <c:pt idx="1450">
                  <c:v>38722</c:v>
                </c:pt>
                <c:pt idx="1451">
                  <c:v>38723</c:v>
                </c:pt>
                <c:pt idx="1452">
                  <c:v>38725</c:v>
                </c:pt>
                <c:pt idx="1453">
                  <c:v>38726</c:v>
                </c:pt>
                <c:pt idx="1454">
                  <c:v>38727</c:v>
                </c:pt>
                <c:pt idx="1455">
                  <c:v>38728</c:v>
                </c:pt>
                <c:pt idx="1456">
                  <c:v>38729</c:v>
                </c:pt>
                <c:pt idx="1457">
                  <c:v>38730</c:v>
                </c:pt>
                <c:pt idx="1458">
                  <c:v>38732</c:v>
                </c:pt>
                <c:pt idx="1459">
                  <c:v>38733</c:v>
                </c:pt>
                <c:pt idx="1460">
                  <c:v>38734</c:v>
                </c:pt>
                <c:pt idx="1461">
                  <c:v>38735</c:v>
                </c:pt>
                <c:pt idx="1462">
                  <c:v>38736</c:v>
                </c:pt>
                <c:pt idx="1463">
                  <c:v>38737</c:v>
                </c:pt>
                <c:pt idx="1464">
                  <c:v>38739</c:v>
                </c:pt>
                <c:pt idx="1465">
                  <c:v>38740</c:v>
                </c:pt>
                <c:pt idx="1466">
                  <c:v>38741</c:v>
                </c:pt>
                <c:pt idx="1467">
                  <c:v>38742</c:v>
                </c:pt>
                <c:pt idx="1468">
                  <c:v>38743</c:v>
                </c:pt>
                <c:pt idx="1469">
                  <c:v>38744</c:v>
                </c:pt>
                <c:pt idx="1470">
                  <c:v>38746</c:v>
                </c:pt>
                <c:pt idx="1471">
                  <c:v>38747</c:v>
                </c:pt>
                <c:pt idx="1472">
                  <c:v>38748</c:v>
                </c:pt>
                <c:pt idx="1473">
                  <c:v>38749</c:v>
                </c:pt>
                <c:pt idx="1474">
                  <c:v>38750</c:v>
                </c:pt>
                <c:pt idx="1475">
                  <c:v>38751</c:v>
                </c:pt>
                <c:pt idx="1476">
                  <c:v>38753</c:v>
                </c:pt>
                <c:pt idx="1477">
                  <c:v>38754</c:v>
                </c:pt>
                <c:pt idx="1478">
                  <c:v>38755</c:v>
                </c:pt>
                <c:pt idx="1479">
                  <c:v>38756</c:v>
                </c:pt>
                <c:pt idx="1480">
                  <c:v>38757</c:v>
                </c:pt>
                <c:pt idx="1481">
                  <c:v>38758</c:v>
                </c:pt>
                <c:pt idx="1482">
                  <c:v>38760</c:v>
                </c:pt>
                <c:pt idx="1483">
                  <c:v>38761</c:v>
                </c:pt>
                <c:pt idx="1484">
                  <c:v>38762</c:v>
                </c:pt>
                <c:pt idx="1485">
                  <c:v>38763</c:v>
                </c:pt>
                <c:pt idx="1486">
                  <c:v>38764</c:v>
                </c:pt>
                <c:pt idx="1487">
                  <c:v>38765</c:v>
                </c:pt>
                <c:pt idx="1488">
                  <c:v>38767</c:v>
                </c:pt>
                <c:pt idx="1489">
                  <c:v>38768</c:v>
                </c:pt>
                <c:pt idx="1490">
                  <c:v>38769</c:v>
                </c:pt>
                <c:pt idx="1491">
                  <c:v>38770</c:v>
                </c:pt>
                <c:pt idx="1492">
                  <c:v>38771</c:v>
                </c:pt>
                <c:pt idx="1493">
                  <c:v>38772</c:v>
                </c:pt>
                <c:pt idx="1494">
                  <c:v>38774</c:v>
                </c:pt>
                <c:pt idx="1495">
                  <c:v>38775</c:v>
                </c:pt>
                <c:pt idx="1496">
                  <c:v>38776</c:v>
                </c:pt>
                <c:pt idx="1497">
                  <c:v>38777</c:v>
                </c:pt>
                <c:pt idx="1498">
                  <c:v>38778</c:v>
                </c:pt>
                <c:pt idx="1499">
                  <c:v>38779</c:v>
                </c:pt>
                <c:pt idx="1500">
                  <c:v>38781</c:v>
                </c:pt>
                <c:pt idx="1501">
                  <c:v>38782</c:v>
                </c:pt>
                <c:pt idx="1502">
                  <c:v>38783</c:v>
                </c:pt>
                <c:pt idx="1503">
                  <c:v>38784</c:v>
                </c:pt>
                <c:pt idx="1504">
                  <c:v>38785</c:v>
                </c:pt>
                <c:pt idx="1505">
                  <c:v>38786</c:v>
                </c:pt>
                <c:pt idx="1506">
                  <c:v>38788</c:v>
                </c:pt>
                <c:pt idx="1507">
                  <c:v>38789</c:v>
                </c:pt>
                <c:pt idx="1508">
                  <c:v>38790</c:v>
                </c:pt>
                <c:pt idx="1509">
                  <c:v>38791</c:v>
                </c:pt>
                <c:pt idx="1510">
                  <c:v>38792</c:v>
                </c:pt>
                <c:pt idx="1511">
                  <c:v>38793</c:v>
                </c:pt>
                <c:pt idx="1512">
                  <c:v>38795</c:v>
                </c:pt>
                <c:pt idx="1513">
                  <c:v>38796</c:v>
                </c:pt>
                <c:pt idx="1514">
                  <c:v>38797</c:v>
                </c:pt>
                <c:pt idx="1515">
                  <c:v>38798</c:v>
                </c:pt>
                <c:pt idx="1516">
                  <c:v>38799</c:v>
                </c:pt>
                <c:pt idx="1517">
                  <c:v>38800</c:v>
                </c:pt>
                <c:pt idx="1518">
                  <c:v>38802</c:v>
                </c:pt>
                <c:pt idx="1519">
                  <c:v>38803</c:v>
                </c:pt>
                <c:pt idx="1520">
                  <c:v>38804</c:v>
                </c:pt>
                <c:pt idx="1521">
                  <c:v>38805</c:v>
                </c:pt>
                <c:pt idx="1522">
                  <c:v>38806</c:v>
                </c:pt>
                <c:pt idx="1523">
                  <c:v>38807</c:v>
                </c:pt>
                <c:pt idx="1524">
                  <c:v>38809</c:v>
                </c:pt>
                <c:pt idx="1525">
                  <c:v>38810</c:v>
                </c:pt>
                <c:pt idx="1526">
                  <c:v>38811</c:v>
                </c:pt>
                <c:pt idx="1527">
                  <c:v>38812</c:v>
                </c:pt>
                <c:pt idx="1528">
                  <c:v>38813</c:v>
                </c:pt>
                <c:pt idx="1529">
                  <c:v>38814</c:v>
                </c:pt>
                <c:pt idx="1530">
                  <c:v>38816</c:v>
                </c:pt>
                <c:pt idx="1531">
                  <c:v>38817</c:v>
                </c:pt>
                <c:pt idx="1532">
                  <c:v>38818</c:v>
                </c:pt>
                <c:pt idx="1533">
                  <c:v>38819</c:v>
                </c:pt>
                <c:pt idx="1534">
                  <c:v>38820</c:v>
                </c:pt>
                <c:pt idx="1535">
                  <c:v>38821</c:v>
                </c:pt>
                <c:pt idx="1536">
                  <c:v>38823</c:v>
                </c:pt>
                <c:pt idx="1537">
                  <c:v>38824</c:v>
                </c:pt>
                <c:pt idx="1538">
                  <c:v>38825</c:v>
                </c:pt>
                <c:pt idx="1539">
                  <c:v>38826</c:v>
                </c:pt>
                <c:pt idx="1540">
                  <c:v>38827</c:v>
                </c:pt>
                <c:pt idx="1541">
                  <c:v>38828</c:v>
                </c:pt>
                <c:pt idx="1542">
                  <c:v>38830</c:v>
                </c:pt>
                <c:pt idx="1543">
                  <c:v>38831</c:v>
                </c:pt>
                <c:pt idx="1544">
                  <c:v>38832</c:v>
                </c:pt>
                <c:pt idx="1545">
                  <c:v>38833</c:v>
                </c:pt>
                <c:pt idx="1546">
                  <c:v>38834</c:v>
                </c:pt>
                <c:pt idx="1547">
                  <c:v>38835</c:v>
                </c:pt>
                <c:pt idx="1548">
                  <c:v>38837</c:v>
                </c:pt>
                <c:pt idx="1549">
                  <c:v>38838</c:v>
                </c:pt>
                <c:pt idx="1550">
                  <c:v>38839</c:v>
                </c:pt>
                <c:pt idx="1551">
                  <c:v>38840</c:v>
                </c:pt>
                <c:pt idx="1552">
                  <c:v>38841</c:v>
                </c:pt>
                <c:pt idx="1553">
                  <c:v>38842</c:v>
                </c:pt>
                <c:pt idx="1554">
                  <c:v>38844</c:v>
                </c:pt>
                <c:pt idx="1555">
                  <c:v>38845</c:v>
                </c:pt>
                <c:pt idx="1556">
                  <c:v>38846</c:v>
                </c:pt>
                <c:pt idx="1557">
                  <c:v>38847</c:v>
                </c:pt>
                <c:pt idx="1558">
                  <c:v>38848</c:v>
                </c:pt>
                <c:pt idx="1559">
                  <c:v>38849</c:v>
                </c:pt>
                <c:pt idx="1560">
                  <c:v>38851</c:v>
                </c:pt>
                <c:pt idx="1561">
                  <c:v>38852</c:v>
                </c:pt>
                <c:pt idx="1562">
                  <c:v>38853</c:v>
                </c:pt>
                <c:pt idx="1563">
                  <c:v>38854</c:v>
                </c:pt>
                <c:pt idx="1564">
                  <c:v>38855</c:v>
                </c:pt>
                <c:pt idx="1565">
                  <c:v>38856</c:v>
                </c:pt>
                <c:pt idx="1566">
                  <c:v>38858</c:v>
                </c:pt>
                <c:pt idx="1567">
                  <c:v>38859</c:v>
                </c:pt>
                <c:pt idx="1568">
                  <c:v>38860</c:v>
                </c:pt>
                <c:pt idx="1569">
                  <c:v>38861</c:v>
                </c:pt>
                <c:pt idx="1570">
                  <c:v>38862</c:v>
                </c:pt>
                <c:pt idx="1571">
                  <c:v>38863</c:v>
                </c:pt>
                <c:pt idx="1572">
                  <c:v>38865</c:v>
                </c:pt>
                <c:pt idx="1573">
                  <c:v>38866</c:v>
                </c:pt>
                <c:pt idx="1574">
                  <c:v>38867</c:v>
                </c:pt>
                <c:pt idx="1575">
                  <c:v>38868</c:v>
                </c:pt>
                <c:pt idx="1576">
                  <c:v>38869</c:v>
                </c:pt>
                <c:pt idx="1577">
                  <c:v>38870</c:v>
                </c:pt>
                <c:pt idx="1578">
                  <c:v>38872</c:v>
                </c:pt>
                <c:pt idx="1579">
                  <c:v>38873</c:v>
                </c:pt>
                <c:pt idx="1580">
                  <c:v>38874</c:v>
                </c:pt>
                <c:pt idx="1581">
                  <c:v>38875</c:v>
                </c:pt>
                <c:pt idx="1582">
                  <c:v>38876</c:v>
                </c:pt>
                <c:pt idx="1583">
                  <c:v>38877</c:v>
                </c:pt>
                <c:pt idx="1584">
                  <c:v>38879</c:v>
                </c:pt>
                <c:pt idx="1585">
                  <c:v>38880</c:v>
                </c:pt>
                <c:pt idx="1586">
                  <c:v>38881</c:v>
                </c:pt>
                <c:pt idx="1587">
                  <c:v>38882</c:v>
                </c:pt>
                <c:pt idx="1588">
                  <c:v>38883</c:v>
                </c:pt>
                <c:pt idx="1589">
                  <c:v>38884</c:v>
                </c:pt>
                <c:pt idx="1590">
                  <c:v>38886</c:v>
                </c:pt>
                <c:pt idx="1591">
                  <c:v>38887</c:v>
                </c:pt>
                <c:pt idx="1592">
                  <c:v>38888</c:v>
                </c:pt>
                <c:pt idx="1593">
                  <c:v>38889</c:v>
                </c:pt>
                <c:pt idx="1594">
                  <c:v>38890</c:v>
                </c:pt>
                <c:pt idx="1595">
                  <c:v>38891</c:v>
                </c:pt>
                <c:pt idx="1596">
                  <c:v>38893</c:v>
                </c:pt>
                <c:pt idx="1597">
                  <c:v>38894</c:v>
                </c:pt>
                <c:pt idx="1598">
                  <c:v>38895</c:v>
                </c:pt>
                <c:pt idx="1599">
                  <c:v>38896</c:v>
                </c:pt>
                <c:pt idx="1600">
                  <c:v>38897</c:v>
                </c:pt>
                <c:pt idx="1601">
                  <c:v>38898</c:v>
                </c:pt>
                <c:pt idx="1602">
                  <c:v>38900</c:v>
                </c:pt>
                <c:pt idx="1603">
                  <c:v>38901</c:v>
                </c:pt>
                <c:pt idx="1604">
                  <c:v>38902</c:v>
                </c:pt>
                <c:pt idx="1605">
                  <c:v>38903</c:v>
                </c:pt>
                <c:pt idx="1606">
                  <c:v>38904</c:v>
                </c:pt>
                <c:pt idx="1607">
                  <c:v>38905</c:v>
                </c:pt>
                <c:pt idx="1608">
                  <c:v>38907</c:v>
                </c:pt>
                <c:pt idx="1609">
                  <c:v>38908</c:v>
                </c:pt>
                <c:pt idx="1610">
                  <c:v>38909</c:v>
                </c:pt>
                <c:pt idx="1611">
                  <c:v>38910</c:v>
                </c:pt>
                <c:pt idx="1612">
                  <c:v>38911</c:v>
                </c:pt>
                <c:pt idx="1613">
                  <c:v>38912</c:v>
                </c:pt>
                <c:pt idx="1614">
                  <c:v>38914</c:v>
                </c:pt>
                <c:pt idx="1615">
                  <c:v>38915</c:v>
                </c:pt>
                <c:pt idx="1616">
                  <c:v>38916</c:v>
                </c:pt>
                <c:pt idx="1617">
                  <c:v>38917</c:v>
                </c:pt>
                <c:pt idx="1618">
                  <c:v>38918</c:v>
                </c:pt>
                <c:pt idx="1619">
                  <c:v>38919</c:v>
                </c:pt>
                <c:pt idx="1620">
                  <c:v>38921</c:v>
                </c:pt>
                <c:pt idx="1621">
                  <c:v>38922</c:v>
                </c:pt>
                <c:pt idx="1622">
                  <c:v>38923</c:v>
                </c:pt>
                <c:pt idx="1623">
                  <c:v>38924</c:v>
                </c:pt>
                <c:pt idx="1624">
                  <c:v>38925</c:v>
                </c:pt>
                <c:pt idx="1625">
                  <c:v>38926</c:v>
                </c:pt>
                <c:pt idx="1626">
                  <c:v>38928</c:v>
                </c:pt>
                <c:pt idx="1627">
                  <c:v>38929</c:v>
                </c:pt>
                <c:pt idx="1628">
                  <c:v>38930</c:v>
                </c:pt>
                <c:pt idx="1629">
                  <c:v>38931</c:v>
                </c:pt>
                <c:pt idx="1630">
                  <c:v>38932</c:v>
                </c:pt>
                <c:pt idx="1631">
                  <c:v>38933</c:v>
                </c:pt>
                <c:pt idx="1632">
                  <c:v>38935</c:v>
                </c:pt>
                <c:pt idx="1633">
                  <c:v>38936</c:v>
                </c:pt>
                <c:pt idx="1634">
                  <c:v>38937</c:v>
                </c:pt>
                <c:pt idx="1635">
                  <c:v>38938</c:v>
                </c:pt>
                <c:pt idx="1636">
                  <c:v>38939</c:v>
                </c:pt>
                <c:pt idx="1637">
                  <c:v>38940</c:v>
                </c:pt>
                <c:pt idx="1638">
                  <c:v>38942</c:v>
                </c:pt>
                <c:pt idx="1639">
                  <c:v>38943</c:v>
                </c:pt>
                <c:pt idx="1640">
                  <c:v>38944</c:v>
                </c:pt>
                <c:pt idx="1641">
                  <c:v>38945</c:v>
                </c:pt>
                <c:pt idx="1642">
                  <c:v>38946</c:v>
                </c:pt>
                <c:pt idx="1643">
                  <c:v>38947</c:v>
                </c:pt>
                <c:pt idx="1644">
                  <c:v>38949</c:v>
                </c:pt>
                <c:pt idx="1645">
                  <c:v>38950</c:v>
                </c:pt>
                <c:pt idx="1646">
                  <c:v>38951</c:v>
                </c:pt>
                <c:pt idx="1647">
                  <c:v>38952</c:v>
                </c:pt>
                <c:pt idx="1648">
                  <c:v>38953</c:v>
                </c:pt>
                <c:pt idx="1649">
                  <c:v>38954</c:v>
                </c:pt>
                <c:pt idx="1650">
                  <c:v>38956</c:v>
                </c:pt>
                <c:pt idx="1651">
                  <c:v>38957</c:v>
                </c:pt>
                <c:pt idx="1652">
                  <c:v>38958</c:v>
                </c:pt>
                <c:pt idx="1653">
                  <c:v>38959</c:v>
                </c:pt>
                <c:pt idx="1654">
                  <c:v>38960</c:v>
                </c:pt>
                <c:pt idx="1655">
                  <c:v>38961</c:v>
                </c:pt>
                <c:pt idx="1656">
                  <c:v>38963</c:v>
                </c:pt>
                <c:pt idx="1657">
                  <c:v>38964</c:v>
                </c:pt>
                <c:pt idx="1658">
                  <c:v>38965</c:v>
                </c:pt>
                <c:pt idx="1659">
                  <c:v>38966</c:v>
                </c:pt>
                <c:pt idx="1660">
                  <c:v>38967</c:v>
                </c:pt>
                <c:pt idx="1661">
                  <c:v>38968</c:v>
                </c:pt>
                <c:pt idx="1662">
                  <c:v>38970</c:v>
                </c:pt>
                <c:pt idx="1663">
                  <c:v>38971</c:v>
                </c:pt>
                <c:pt idx="1664">
                  <c:v>38972</c:v>
                </c:pt>
                <c:pt idx="1665">
                  <c:v>38973</c:v>
                </c:pt>
                <c:pt idx="1666">
                  <c:v>38974</c:v>
                </c:pt>
                <c:pt idx="1667">
                  <c:v>38975</c:v>
                </c:pt>
                <c:pt idx="1668">
                  <c:v>38977</c:v>
                </c:pt>
                <c:pt idx="1669">
                  <c:v>38978</c:v>
                </c:pt>
                <c:pt idx="1670">
                  <c:v>38979</c:v>
                </c:pt>
                <c:pt idx="1671">
                  <c:v>38980</c:v>
                </c:pt>
                <c:pt idx="1672">
                  <c:v>38981</c:v>
                </c:pt>
                <c:pt idx="1673">
                  <c:v>38982</c:v>
                </c:pt>
                <c:pt idx="1674">
                  <c:v>38984</c:v>
                </c:pt>
                <c:pt idx="1675">
                  <c:v>38985</c:v>
                </c:pt>
                <c:pt idx="1676">
                  <c:v>38986</c:v>
                </c:pt>
                <c:pt idx="1677">
                  <c:v>38987</c:v>
                </c:pt>
                <c:pt idx="1678">
                  <c:v>38988</c:v>
                </c:pt>
                <c:pt idx="1679">
                  <c:v>38989</c:v>
                </c:pt>
                <c:pt idx="1680">
                  <c:v>38991</c:v>
                </c:pt>
                <c:pt idx="1681">
                  <c:v>38992</c:v>
                </c:pt>
                <c:pt idx="1682">
                  <c:v>38993</c:v>
                </c:pt>
                <c:pt idx="1683">
                  <c:v>38994</c:v>
                </c:pt>
                <c:pt idx="1684">
                  <c:v>38995</c:v>
                </c:pt>
                <c:pt idx="1685">
                  <c:v>38996</c:v>
                </c:pt>
                <c:pt idx="1686">
                  <c:v>38998</c:v>
                </c:pt>
                <c:pt idx="1687">
                  <c:v>38999</c:v>
                </c:pt>
                <c:pt idx="1688">
                  <c:v>39000</c:v>
                </c:pt>
                <c:pt idx="1689">
                  <c:v>39001</c:v>
                </c:pt>
                <c:pt idx="1690">
                  <c:v>39002</c:v>
                </c:pt>
                <c:pt idx="1691">
                  <c:v>39003</c:v>
                </c:pt>
                <c:pt idx="1692">
                  <c:v>39005</c:v>
                </c:pt>
                <c:pt idx="1693">
                  <c:v>39006</c:v>
                </c:pt>
                <c:pt idx="1694">
                  <c:v>39007</c:v>
                </c:pt>
                <c:pt idx="1695">
                  <c:v>39008</c:v>
                </c:pt>
                <c:pt idx="1696">
                  <c:v>39009</c:v>
                </c:pt>
                <c:pt idx="1697">
                  <c:v>39010</c:v>
                </c:pt>
                <c:pt idx="1698">
                  <c:v>39012</c:v>
                </c:pt>
                <c:pt idx="1699">
                  <c:v>39013</c:v>
                </c:pt>
                <c:pt idx="1700">
                  <c:v>39014</c:v>
                </c:pt>
                <c:pt idx="1701">
                  <c:v>39015</c:v>
                </c:pt>
                <c:pt idx="1702">
                  <c:v>39016</c:v>
                </c:pt>
                <c:pt idx="1703">
                  <c:v>39017</c:v>
                </c:pt>
                <c:pt idx="1704">
                  <c:v>39019</c:v>
                </c:pt>
                <c:pt idx="1705">
                  <c:v>39020</c:v>
                </c:pt>
                <c:pt idx="1706">
                  <c:v>39021</c:v>
                </c:pt>
                <c:pt idx="1707">
                  <c:v>39022</c:v>
                </c:pt>
                <c:pt idx="1708">
                  <c:v>39023</c:v>
                </c:pt>
                <c:pt idx="1709">
                  <c:v>39024</c:v>
                </c:pt>
                <c:pt idx="1710">
                  <c:v>39026</c:v>
                </c:pt>
                <c:pt idx="1711">
                  <c:v>39027</c:v>
                </c:pt>
                <c:pt idx="1712">
                  <c:v>39028</c:v>
                </c:pt>
                <c:pt idx="1713">
                  <c:v>39029</c:v>
                </c:pt>
                <c:pt idx="1714">
                  <c:v>39030</c:v>
                </c:pt>
                <c:pt idx="1715">
                  <c:v>39031</c:v>
                </c:pt>
                <c:pt idx="1716">
                  <c:v>39033</c:v>
                </c:pt>
                <c:pt idx="1717">
                  <c:v>39034</c:v>
                </c:pt>
                <c:pt idx="1718">
                  <c:v>39035</c:v>
                </c:pt>
                <c:pt idx="1719">
                  <c:v>39036</c:v>
                </c:pt>
                <c:pt idx="1720">
                  <c:v>39037</c:v>
                </c:pt>
                <c:pt idx="1721">
                  <c:v>39038</c:v>
                </c:pt>
                <c:pt idx="1722">
                  <c:v>39040</c:v>
                </c:pt>
                <c:pt idx="1723">
                  <c:v>39041</c:v>
                </c:pt>
                <c:pt idx="1724">
                  <c:v>39042</c:v>
                </c:pt>
                <c:pt idx="1725">
                  <c:v>39043</c:v>
                </c:pt>
                <c:pt idx="1726">
                  <c:v>39044</c:v>
                </c:pt>
                <c:pt idx="1727">
                  <c:v>39045</c:v>
                </c:pt>
                <c:pt idx="1728">
                  <c:v>39047</c:v>
                </c:pt>
                <c:pt idx="1729">
                  <c:v>39048</c:v>
                </c:pt>
                <c:pt idx="1730">
                  <c:v>39049</c:v>
                </c:pt>
                <c:pt idx="1731">
                  <c:v>39050</c:v>
                </c:pt>
                <c:pt idx="1732">
                  <c:v>39051</c:v>
                </c:pt>
                <c:pt idx="1733">
                  <c:v>39052</c:v>
                </c:pt>
                <c:pt idx="1734">
                  <c:v>39054</c:v>
                </c:pt>
                <c:pt idx="1735">
                  <c:v>39055</c:v>
                </c:pt>
                <c:pt idx="1736">
                  <c:v>39056</c:v>
                </c:pt>
                <c:pt idx="1737">
                  <c:v>39057</c:v>
                </c:pt>
                <c:pt idx="1738">
                  <c:v>39058</c:v>
                </c:pt>
                <c:pt idx="1739">
                  <c:v>39059</c:v>
                </c:pt>
                <c:pt idx="1740">
                  <c:v>39061</c:v>
                </c:pt>
                <c:pt idx="1741">
                  <c:v>39062</c:v>
                </c:pt>
                <c:pt idx="1742">
                  <c:v>39063</c:v>
                </c:pt>
                <c:pt idx="1743">
                  <c:v>39064</c:v>
                </c:pt>
                <c:pt idx="1744">
                  <c:v>39065</c:v>
                </c:pt>
                <c:pt idx="1745">
                  <c:v>39066</c:v>
                </c:pt>
                <c:pt idx="1746">
                  <c:v>39068</c:v>
                </c:pt>
                <c:pt idx="1747">
                  <c:v>39069</c:v>
                </c:pt>
                <c:pt idx="1748">
                  <c:v>39070</c:v>
                </c:pt>
                <c:pt idx="1749">
                  <c:v>39071</c:v>
                </c:pt>
                <c:pt idx="1750">
                  <c:v>39072</c:v>
                </c:pt>
                <c:pt idx="1751">
                  <c:v>39073</c:v>
                </c:pt>
                <c:pt idx="1752">
                  <c:v>39075</c:v>
                </c:pt>
                <c:pt idx="1753">
                  <c:v>39076</c:v>
                </c:pt>
                <c:pt idx="1754">
                  <c:v>39077</c:v>
                </c:pt>
                <c:pt idx="1755">
                  <c:v>39078</c:v>
                </c:pt>
                <c:pt idx="1756">
                  <c:v>39079</c:v>
                </c:pt>
                <c:pt idx="1757">
                  <c:v>39080</c:v>
                </c:pt>
                <c:pt idx="1758">
                  <c:v>39082</c:v>
                </c:pt>
                <c:pt idx="1759">
                  <c:v>39083</c:v>
                </c:pt>
                <c:pt idx="1760">
                  <c:v>39084</c:v>
                </c:pt>
                <c:pt idx="1761">
                  <c:v>39085</c:v>
                </c:pt>
                <c:pt idx="1762">
                  <c:v>39086</c:v>
                </c:pt>
                <c:pt idx="1763">
                  <c:v>39087</c:v>
                </c:pt>
                <c:pt idx="1764">
                  <c:v>39089</c:v>
                </c:pt>
                <c:pt idx="1765">
                  <c:v>39090</c:v>
                </c:pt>
                <c:pt idx="1766">
                  <c:v>39091</c:v>
                </c:pt>
                <c:pt idx="1767">
                  <c:v>39092</c:v>
                </c:pt>
                <c:pt idx="1768">
                  <c:v>39093</c:v>
                </c:pt>
                <c:pt idx="1769">
                  <c:v>39094</c:v>
                </c:pt>
                <c:pt idx="1770">
                  <c:v>39096</c:v>
                </c:pt>
                <c:pt idx="1771">
                  <c:v>39097</c:v>
                </c:pt>
                <c:pt idx="1772">
                  <c:v>39098</c:v>
                </c:pt>
                <c:pt idx="1773">
                  <c:v>39099</c:v>
                </c:pt>
                <c:pt idx="1774">
                  <c:v>39100</c:v>
                </c:pt>
                <c:pt idx="1775">
                  <c:v>39101</c:v>
                </c:pt>
                <c:pt idx="1776">
                  <c:v>39103</c:v>
                </c:pt>
                <c:pt idx="1777">
                  <c:v>39104</c:v>
                </c:pt>
                <c:pt idx="1778">
                  <c:v>39105</c:v>
                </c:pt>
                <c:pt idx="1779">
                  <c:v>39106</c:v>
                </c:pt>
                <c:pt idx="1780">
                  <c:v>39107</c:v>
                </c:pt>
                <c:pt idx="1781">
                  <c:v>39108</c:v>
                </c:pt>
                <c:pt idx="1782">
                  <c:v>39110</c:v>
                </c:pt>
                <c:pt idx="1783">
                  <c:v>39111</c:v>
                </c:pt>
                <c:pt idx="1784">
                  <c:v>39112</c:v>
                </c:pt>
                <c:pt idx="1785">
                  <c:v>39113</c:v>
                </c:pt>
                <c:pt idx="1786">
                  <c:v>39114</c:v>
                </c:pt>
                <c:pt idx="1787">
                  <c:v>39115</c:v>
                </c:pt>
                <c:pt idx="1788">
                  <c:v>39117</c:v>
                </c:pt>
                <c:pt idx="1789">
                  <c:v>39118</c:v>
                </c:pt>
                <c:pt idx="1790">
                  <c:v>39119</c:v>
                </c:pt>
                <c:pt idx="1791">
                  <c:v>39120</c:v>
                </c:pt>
                <c:pt idx="1792">
                  <c:v>39121</c:v>
                </c:pt>
                <c:pt idx="1793">
                  <c:v>39122</c:v>
                </c:pt>
                <c:pt idx="1794">
                  <c:v>39124</c:v>
                </c:pt>
                <c:pt idx="1795">
                  <c:v>39125</c:v>
                </c:pt>
                <c:pt idx="1796">
                  <c:v>39126</c:v>
                </c:pt>
                <c:pt idx="1797">
                  <c:v>39127</c:v>
                </c:pt>
                <c:pt idx="1798">
                  <c:v>39128</c:v>
                </c:pt>
                <c:pt idx="1799">
                  <c:v>39129</c:v>
                </c:pt>
                <c:pt idx="1800">
                  <c:v>39131</c:v>
                </c:pt>
                <c:pt idx="1801">
                  <c:v>39132</c:v>
                </c:pt>
                <c:pt idx="1802">
                  <c:v>39133</c:v>
                </c:pt>
                <c:pt idx="1803">
                  <c:v>39134</c:v>
                </c:pt>
                <c:pt idx="1804">
                  <c:v>39135</c:v>
                </c:pt>
                <c:pt idx="1805">
                  <c:v>39136</c:v>
                </c:pt>
                <c:pt idx="1806">
                  <c:v>39138</c:v>
                </c:pt>
                <c:pt idx="1807">
                  <c:v>39139</c:v>
                </c:pt>
                <c:pt idx="1808">
                  <c:v>39140</c:v>
                </c:pt>
                <c:pt idx="1809">
                  <c:v>39141</c:v>
                </c:pt>
                <c:pt idx="1810">
                  <c:v>39142</c:v>
                </c:pt>
                <c:pt idx="1811">
                  <c:v>39143</c:v>
                </c:pt>
                <c:pt idx="1812">
                  <c:v>39145</c:v>
                </c:pt>
                <c:pt idx="1813">
                  <c:v>39146</c:v>
                </c:pt>
                <c:pt idx="1814">
                  <c:v>39147</c:v>
                </c:pt>
                <c:pt idx="1815">
                  <c:v>39148</c:v>
                </c:pt>
                <c:pt idx="1816">
                  <c:v>39149</c:v>
                </c:pt>
                <c:pt idx="1817">
                  <c:v>39150</c:v>
                </c:pt>
                <c:pt idx="1818">
                  <c:v>39152</c:v>
                </c:pt>
                <c:pt idx="1819">
                  <c:v>39153</c:v>
                </c:pt>
                <c:pt idx="1820">
                  <c:v>39154</c:v>
                </c:pt>
                <c:pt idx="1821">
                  <c:v>39155</c:v>
                </c:pt>
                <c:pt idx="1822">
                  <c:v>39156</c:v>
                </c:pt>
                <c:pt idx="1823">
                  <c:v>39157</c:v>
                </c:pt>
                <c:pt idx="1824">
                  <c:v>39159</c:v>
                </c:pt>
                <c:pt idx="1825">
                  <c:v>39160</c:v>
                </c:pt>
                <c:pt idx="1826">
                  <c:v>39161</c:v>
                </c:pt>
                <c:pt idx="1827">
                  <c:v>39162</c:v>
                </c:pt>
                <c:pt idx="1828">
                  <c:v>39163</c:v>
                </c:pt>
                <c:pt idx="1829">
                  <c:v>39164</c:v>
                </c:pt>
                <c:pt idx="1830">
                  <c:v>39166</c:v>
                </c:pt>
                <c:pt idx="1831">
                  <c:v>39167</c:v>
                </c:pt>
                <c:pt idx="1832">
                  <c:v>39168</c:v>
                </c:pt>
                <c:pt idx="1833">
                  <c:v>39169</c:v>
                </c:pt>
                <c:pt idx="1834">
                  <c:v>39170</c:v>
                </c:pt>
                <c:pt idx="1835">
                  <c:v>39171</c:v>
                </c:pt>
                <c:pt idx="1836">
                  <c:v>39173</c:v>
                </c:pt>
                <c:pt idx="1837">
                  <c:v>39174</c:v>
                </c:pt>
                <c:pt idx="1838">
                  <c:v>39175</c:v>
                </c:pt>
                <c:pt idx="1839">
                  <c:v>39176</c:v>
                </c:pt>
                <c:pt idx="1840">
                  <c:v>39177</c:v>
                </c:pt>
                <c:pt idx="1841">
                  <c:v>39178</c:v>
                </c:pt>
                <c:pt idx="1842">
                  <c:v>39180</c:v>
                </c:pt>
                <c:pt idx="1843">
                  <c:v>39181</c:v>
                </c:pt>
                <c:pt idx="1844">
                  <c:v>39182</c:v>
                </c:pt>
                <c:pt idx="1845">
                  <c:v>39183</c:v>
                </c:pt>
                <c:pt idx="1846">
                  <c:v>39184</c:v>
                </c:pt>
                <c:pt idx="1847">
                  <c:v>39185</c:v>
                </c:pt>
                <c:pt idx="1848">
                  <c:v>39187</c:v>
                </c:pt>
                <c:pt idx="1849">
                  <c:v>39188</c:v>
                </c:pt>
                <c:pt idx="1850">
                  <c:v>39189</c:v>
                </c:pt>
                <c:pt idx="1851">
                  <c:v>39190</c:v>
                </c:pt>
                <c:pt idx="1852">
                  <c:v>39191</c:v>
                </c:pt>
                <c:pt idx="1853">
                  <c:v>39192</c:v>
                </c:pt>
                <c:pt idx="1854">
                  <c:v>39194</c:v>
                </c:pt>
                <c:pt idx="1855">
                  <c:v>39195</c:v>
                </c:pt>
                <c:pt idx="1856">
                  <c:v>39196</c:v>
                </c:pt>
                <c:pt idx="1857">
                  <c:v>39197</c:v>
                </c:pt>
                <c:pt idx="1858">
                  <c:v>39198</c:v>
                </c:pt>
                <c:pt idx="1859">
                  <c:v>39199</c:v>
                </c:pt>
                <c:pt idx="1860">
                  <c:v>39201</c:v>
                </c:pt>
                <c:pt idx="1861">
                  <c:v>39202</c:v>
                </c:pt>
                <c:pt idx="1862">
                  <c:v>39203</c:v>
                </c:pt>
                <c:pt idx="1863">
                  <c:v>39204</c:v>
                </c:pt>
                <c:pt idx="1864">
                  <c:v>39205</c:v>
                </c:pt>
                <c:pt idx="1865">
                  <c:v>39206</c:v>
                </c:pt>
                <c:pt idx="1866">
                  <c:v>39208</c:v>
                </c:pt>
                <c:pt idx="1867">
                  <c:v>39209</c:v>
                </c:pt>
                <c:pt idx="1868">
                  <c:v>39210</c:v>
                </c:pt>
                <c:pt idx="1869">
                  <c:v>39211</c:v>
                </c:pt>
                <c:pt idx="1870">
                  <c:v>39212</c:v>
                </c:pt>
                <c:pt idx="1871">
                  <c:v>39213</c:v>
                </c:pt>
                <c:pt idx="1872">
                  <c:v>39215</c:v>
                </c:pt>
                <c:pt idx="1873">
                  <c:v>39216</c:v>
                </c:pt>
                <c:pt idx="1874">
                  <c:v>39217</c:v>
                </c:pt>
                <c:pt idx="1875">
                  <c:v>39218</c:v>
                </c:pt>
                <c:pt idx="1876">
                  <c:v>39219</c:v>
                </c:pt>
                <c:pt idx="1877">
                  <c:v>39220</c:v>
                </c:pt>
                <c:pt idx="1878">
                  <c:v>39222</c:v>
                </c:pt>
                <c:pt idx="1879">
                  <c:v>39223</c:v>
                </c:pt>
                <c:pt idx="1880">
                  <c:v>39224</c:v>
                </c:pt>
                <c:pt idx="1881">
                  <c:v>39225</c:v>
                </c:pt>
                <c:pt idx="1882">
                  <c:v>39226</c:v>
                </c:pt>
                <c:pt idx="1883">
                  <c:v>39227</c:v>
                </c:pt>
                <c:pt idx="1884">
                  <c:v>39229</c:v>
                </c:pt>
                <c:pt idx="1885">
                  <c:v>39230</c:v>
                </c:pt>
                <c:pt idx="1886">
                  <c:v>39231</c:v>
                </c:pt>
                <c:pt idx="1887">
                  <c:v>39232</c:v>
                </c:pt>
                <c:pt idx="1888">
                  <c:v>39233</c:v>
                </c:pt>
                <c:pt idx="1889">
                  <c:v>39234</c:v>
                </c:pt>
                <c:pt idx="1890">
                  <c:v>39236</c:v>
                </c:pt>
                <c:pt idx="1891">
                  <c:v>39237</c:v>
                </c:pt>
                <c:pt idx="1892">
                  <c:v>39238</c:v>
                </c:pt>
                <c:pt idx="1893">
                  <c:v>39239</c:v>
                </c:pt>
                <c:pt idx="1894">
                  <c:v>39240</c:v>
                </c:pt>
                <c:pt idx="1895">
                  <c:v>39241</c:v>
                </c:pt>
                <c:pt idx="1896">
                  <c:v>39243</c:v>
                </c:pt>
                <c:pt idx="1897">
                  <c:v>39244</c:v>
                </c:pt>
                <c:pt idx="1898">
                  <c:v>39245</c:v>
                </c:pt>
                <c:pt idx="1899">
                  <c:v>39246</c:v>
                </c:pt>
                <c:pt idx="1900">
                  <c:v>39247</c:v>
                </c:pt>
                <c:pt idx="1901">
                  <c:v>39248</c:v>
                </c:pt>
                <c:pt idx="1902">
                  <c:v>39250</c:v>
                </c:pt>
                <c:pt idx="1903">
                  <c:v>39251</c:v>
                </c:pt>
                <c:pt idx="1904">
                  <c:v>39252</c:v>
                </c:pt>
                <c:pt idx="1905">
                  <c:v>39253</c:v>
                </c:pt>
                <c:pt idx="1906">
                  <c:v>39254</c:v>
                </c:pt>
                <c:pt idx="1907">
                  <c:v>39255</c:v>
                </c:pt>
                <c:pt idx="1908">
                  <c:v>39257</c:v>
                </c:pt>
                <c:pt idx="1909">
                  <c:v>39258</c:v>
                </c:pt>
                <c:pt idx="1910">
                  <c:v>39259</c:v>
                </c:pt>
                <c:pt idx="1911">
                  <c:v>39260</c:v>
                </c:pt>
                <c:pt idx="1912">
                  <c:v>39261</c:v>
                </c:pt>
                <c:pt idx="1913">
                  <c:v>39262</c:v>
                </c:pt>
                <c:pt idx="1914">
                  <c:v>39264</c:v>
                </c:pt>
                <c:pt idx="1915">
                  <c:v>39265</c:v>
                </c:pt>
                <c:pt idx="1916">
                  <c:v>39266</c:v>
                </c:pt>
                <c:pt idx="1917">
                  <c:v>39267</c:v>
                </c:pt>
                <c:pt idx="1918">
                  <c:v>39268</c:v>
                </c:pt>
                <c:pt idx="1919">
                  <c:v>39269</c:v>
                </c:pt>
                <c:pt idx="1920">
                  <c:v>39271</c:v>
                </c:pt>
                <c:pt idx="1921">
                  <c:v>39272</c:v>
                </c:pt>
                <c:pt idx="1922">
                  <c:v>39273</c:v>
                </c:pt>
                <c:pt idx="1923">
                  <c:v>39274</c:v>
                </c:pt>
                <c:pt idx="1924">
                  <c:v>39275</c:v>
                </c:pt>
                <c:pt idx="1925">
                  <c:v>39276</c:v>
                </c:pt>
                <c:pt idx="1926">
                  <c:v>39278</c:v>
                </c:pt>
                <c:pt idx="1927">
                  <c:v>39279</c:v>
                </c:pt>
                <c:pt idx="1928">
                  <c:v>39280</c:v>
                </c:pt>
                <c:pt idx="1929">
                  <c:v>39281</c:v>
                </c:pt>
                <c:pt idx="1930">
                  <c:v>39282</c:v>
                </c:pt>
                <c:pt idx="1931">
                  <c:v>39283</c:v>
                </c:pt>
                <c:pt idx="1932">
                  <c:v>39285</c:v>
                </c:pt>
                <c:pt idx="1933">
                  <c:v>39286</c:v>
                </c:pt>
                <c:pt idx="1934">
                  <c:v>39287</c:v>
                </c:pt>
                <c:pt idx="1935">
                  <c:v>39288</c:v>
                </c:pt>
                <c:pt idx="1936">
                  <c:v>39289</c:v>
                </c:pt>
                <c:pt idx="1937">
                  <c:v>39290</c:v>
                </c:pt>
                <c:pt idx="1938">
                  <c:v>39292</c:v>
                </c:pt>
                <c:pt idx="1939">
                  <c:v>39293</c:v>
                </c:pt>
                <c:pt idx="1940">
                  <c:v>39294</c:v>
                </c:pt>
                <c:pt idx="1941">
                  <c:v>39295</c:v>
                </c:pt>
                <c:pt idx="1942">
                  <c:v>39296</c:v>
                </c:pt>
                <c:pt idx="1943">
                  <c:v>39297</c:v>
                </c:pt>
                <c:pt idx="1944">
                  <c:v>39299</c:v>
                </c:pt>
                <c:pt idx="1945">
                  <c:v>39300</c:v>
                </c:pt>
                <c:pt idx="1946">
                  <c:v>39301</c:v>
                </c:pt>
                <c:pt idx="1947">
                  <c:v>39302</c:v>
                </c:pt>
                <c:pt idx="1948">
                  <c:v>39303</c:v>
                </c:pt>
                <c:pt idx="1949">
                  <c:v>39304</c:v>
                </c:pt>
                <c:pt idx="1950">
                  <c:v>39306</c:v>
                </c:pt>
                <c:pt idx="1951">
                  <c:v>39307</c:v>
                </c:pt>
                <c:pt idx="1952">
                  <c:v>39308</c:v>
                </c:pt>
                <c:pt idx="1953">
                  <c:v>39309</c:v>
                </c:pt>
                <c:pt idx="1954">
                  <c:v>39310</c:v>
                </c:pt>
                <c:pt idx="1955">
                  <c:v>39311</c:v>
                </c:pt>
                <c:pt idx="1956">
                  <c:v>39313</c:v>
                </c:pt>
                <c:pt idx="1957">
                  <c:v>39314</c:v>
                </c:pt>
                <c:pt idx="1958">
                  <c:v>39315</c:v>
                </c:pt>
                <c:pt idx="1959">
                  <c:v>39316</c:v>
                </c:pt>
                <c:pt idx="1960">
                  <c:v>39317</c:v>
                </c:pt>
                <c:pt idx="1961">
                  <c:v>39318</c:v>
                </c:pt>
                <c:pt idx="1962">
                  <c:v>39320</c:v>
                </c:pt>
                <c:pt idx="1963">
                  <c:v>39321</c:v>
                </c:pt>
                <c:pt idx="1964">
                  <c:v>39322</c:v>
                </c:pt>
                <c:pt idx="1965">
                  <c:v>39323</c:v>
                </c:pt>
                <c:pt idx="1966">
                  <c:v>39324</c:v>
                </c:pt>
                <c:pt idx="1967">
                  <c:v>39325</c:v>
                </c:pt>
                <c:pt idx="1968">
                  <c:v>39327</c:v>
                </c:pt>
                <c:pt idx="1969">
                  <c:v>39328</c:v>
                </c:pt>
                <c:pt idx="1970">
                  <c:v>39329</c:v>
                </c:pt>
                <c:pt idx="1971">
                  <c:v>39330</c:v>
                </c:pt>
                <c:pt idx="1972">
                  <c:v>39331</c:v>
                </c:pt>
                <c:pt idx="1973">
                  <c:v>39332</c:v>
                </c:pt>
                <c:pt idx="1974">
                  <c:v>39334</c:v>
                </c:pt>
                <c:pt idx="1975">
                  <c:v>39335</c:v>
                </c:pt>
                <c:pt idx="1976">
                  <c:v>39336</c:v>
                </c:pt>
                <c:pt idx="1977">
                  <c:v>39337</c:v>
                </c:pt>
                <c:pt idx="1978">
                  <c:v>39338</c:v>
                </c:pt>
                <c:pt idx="1979">
                  <c:v>39339</c:v>
                </c:pt>
                <c:pt idx="1980">
                  <c:v>39341</c:v>
                </c:pt>
                <c:pt idx="1981">
                  <c:v>39342</c:v>
                </c:pt>
                <c:pt idx="1982">
                  <c:v>39343</c:v>
                </c:pt>
                <c:pt idx="1983">
                  <c:v>39344</c:v>
                </c:pt>
                <c:pt idx="1984">
                  <c:v>39345</c:v>
                </c:pt>
                <c:pt idx="1985">
                  <c:v>39346</c:v>
                </c:pt>
                <c:pt idx="1986">
                  <c:v>39348</c:v>
                </c:pt>
                <c:pt idx="1987">
                  <c:v>39349</c:v>
                </c:pt>
                <c:pt idx="1988">
                  <c:v>39350</c:v>
                </c:pt>
                <c:pt idx="1989">
                  <c:v>39351</c:v>
                </c:pt>
                <c:pt idx="1990">
                  <c:v>39352</c:v>
                </c:pt>
                <c:pt idx="1991">
                  <c:v>39353</c:v>
                </c:pt>
                <c:pt idx="1992">
                  <c:v>39355</c:v>
                </c:pt>
                <c:pt idx="1993">
                  <c:v>39356</c:v>
                </c:pt>
                <c:pt idx="1994">
                  <c:v>39357</c:v>
                </c:pt>
                <c:pt idx="1995">
                  <c:v>39358</c:v>
                </c:pt>
                <c:pt idx="1996">
                  <c:v>39359</c:v>
                </c:pt>
                <c:pt idx="1997">
                  <c:v>39360</c:v>
                </c:pt>
                <c:pt idx="1998">
                  <c:v>39362</c:v>
                </c:pt>
                <c:pt idx="1999">
                  <c:v>39363</c:v>
                </c:pt>
                <c:pt idx="2000">
                  <c:v>39364</c:v>
                </c:pt>
                <c:pt idx="2001">
                  <c:v>39365</c:v>
                </c:pt>
                <c:pt idx="2002">
                  <c:v>39366</c:v>
                </c:pt>
                <c:pt idx="2003">
                  <c:v>39367</c:v>
                </c:pt>
                <c:pt idx="2004">
                  <c:v>39369</c:v>
                </c:pt>
                <c:pt idx="2005">
                  <c:v>39370</c:v>
                </c:pt>
                <c:pt idx="2006">
                  <c:v>39371</c:v>
                </c:pt>
                <c:pt idx="2007">
                  <c:v>39372</c:v>
                </c:pt>
                <c:pt idx="2008">
                  <c:v>39373</c:v>
                </c:pt>
                <c:pt idx="2009">
                  <c:v>39374</c:v>
                </c:pt>
                <c:pt idx="2010">
                  <c:v>39376</c:v>
                </c:pt>
                <c:pt idx="2011">
                  <c:v>39377</c:v>
                </c:pt>
                <c:pt idx="2012">
                  <c:v>39378</c:v>
                </c:pt>
                <c:pt idx="2013">
                  <c:v>39379</c:v>
                </c:pt>
                <c:pt idx="2014">
                  <c:v>39380</c:v>
                </c:pt>
                <c:pt idx="2015">
                  <c:v>39381</c:v>
                </c:pt>
                <c:pt idx="2016">
                  <c:v>39383</c:v>
                </c:pt>
                <c:pt idx="2017">
                  <c:v>39384</c:v>
                </c:pt>
                <c:pt idx="2018">
                  <c:v>39385</c:v>
                </c:pt>
                <c:pt idx="2019">
                  <c:v>39386</c:v>
                </c:pt>
                <c:pt idx="2020">
                  <c:v>39387</c:v>
                </c:pt>
                <c:pt idx="2021">
                  <c:v>39388</c:v>
                </c:pt>
                <c:pt idx="2022">
                  <c:v>39390</c:v>
                </c:pt>
                <c:pt idx="2023">
                  <c:v>39391</c:v>
                </c:pt>
                <c:pt idx="2024">
                  <c:v>39392</c:v>
                </c:pt>
                <c:pt idx="2025">
                  <c:v>39393</c:v>
                </c:pt>
                <c:pt idx="2026">
                  <c:v>39394</c:v>
                </c:pt>
                <c:pt idx="2027">
                  <c:v>39395</c:v>
                </c:pt>
                <c:pt idx="2028">
                  <c:v>39397</c:v>
                </c:pt>
                <c:pt idx="2029">
                  <c:v>39398</c:v>
                </c:pt>
                <c:pt idx="2030">
                  <c:v>39399</c:v>
                </c:pt>
                <c:pt idx="2031">
                  <c:v>39400</c:v>
                </c:pt>
                <c:pt idx="2032">
                  <c:v>39401</c:v>
                </c:pt>
                <c:pt idx="2033">
                  <c:v>39402</c:v>
                </c:pt>
                <c:pt idx="2034">
                  <c:v>39404</c:v>
                </c:pt>
                <c:pt idx="2035">
                  <c:v>39405</c:v>
                </c:pt>
                <c:pt idx="2036">
                  <c:v>39406</c:v>
                </c:pt>
                <c:pt idx="2037">
                  <c:v>39407</c:v>
                </c:pt>
                <c:pt idx="2038">
                  <c:v>39408</c:v>
                </c:pt>
                <c:pt idx="2039">
                  <c:v>39409</c:v>
                </c:pt>
                <c:pt idx="2040">
                  <c:v>39411</c:v>
                </c:pt>
                <c:pt idx="2041">
                  <c:v>39412</c:v>
                </c:pt>
                <c:pt idx="2042">
                  <c:v>39413</c:v>
                </c:pt>
                <c:pt idx="2043">
                  <c:v>39414</c:v>
                </c:pt>
                <c:pt idx="2044">
                  <c:v>39415</c:v>
                </c:pt>
                <c:pt idx="2045">
                  <c:v>39416</c:v>
                </c:pt>
                <c:pt idx="2046">
                  <c:v>39418</c:v>
                </c:pt>
                <c:pt idx="2047">
                  <c:v>39419</c:v>
                </c:pt>
                <c:pt idx="2048">
                  <c:v>39420</c:v>
                </c:pt>
                <c:pt idx="2049">
                  <c:v>39421</c:v>
                </c:pt>
                <c:pt idx="2050">
                  <c:v>39422</c:v>
                </c:pt>
                <c:pt idx="2051">
                  <c:v>39423</c:v>
                </c:pt>
                <c:pt idx="2052">
                  <c:v>39425</c:v>
                </c:pt>
                <c:pt idx="2053">
                  <c:v>39426</c:v>
                </c:pt>
                <c:pt idx="2054">
                  <c:v>39427</c:v>
                </c:pt>
                <c:pt idx="2055">
                  <c:v>39428</c:v>
                </c:pt>
                <c:pt idx="2056">
                  <c:v>39429</c:v>
                </c:pt>
                <c:pt idx="2057">
                  <c:v>39430</c:v>
                </c:pt>
                <c:pt idx="2058">
                  <c:v>39432</c:v>
                </c:pt>
                <c:pt idx="2059">
                  <c:v>39433</c:v>
                </c:pt>
                <c:pt idx="2060">
                  <c:v>39434</c:v>
                </c:pt>
                <c:pt idx="2061">
                  <c:v>39435</c:v>
                </c:pt>
                <c:pt idx="2062">
                  <c:v>39436</c:v>
                </c:pt>
                <c:pt idx="2063">
                  <c:v>39437</c:v>
                </c:pt>
                <c:pt idx="2064">
                  <c:v>39439</c:v>
                </c:pt>
                <c:pt idx="2065">
                  <c:v>39440</c:v>
                </c:pt>
                <c:pt idx="2066">
                  <c:v>39441</c:v>
                </c:pt>
                <c:pt idx="2067">
                  <c:v>39442</c:v>
                </c:pt>
                <c:pt idx="2068">
                  <c:v>39443</c:v>
                </c:pt>
                <c:pt idx="2069">
                  <c:v>39444</c:v>
                </c:pt>
                <c:pt idx="2070">
                  <c:v>39446</c:v>
                </c:pt>
                <c:pt idx="2071">
                  <c:v>39447</c:v>
                </c:pt>
                <c:pt idx="2072">
                  <c:v>39448</c:v>
                </c:pt>
                <c:pt idx="2073">
                  <c:v>39449</c:v>
                </c:pt>
                <c:pt idx="2074">
                  <c:v>39450</c:v>
                </c:pt>
                <c:pt idx="2075">
                  <c:v>39451</c:v>
                </c:pt>
                <c:pt idx="2076">
                  <c:v>39452</c:v>
                </c:pt>
                <c:pt idx="2077">
                  <c:v>39453</c:v>
                </c:pt>
                <c:pt idx="2078">
                  <c:v>39454</c:v>
                </c:pt>
                <c:pt idx="2079">
                  <c:v>39455</c:v>
                </c:pt>
                <c:pt idx="2080">
                  <c:v>39456</c:v>
                </c:pt>
                <c:pt idx="2081">
                  <c:v>39457</c:v>
                </c:pt>
                <c:pt idx="2082">
                  <c:v>39458</c:v>
                </c:pt>
                <c:pt idx="2083">
                  <c:v>39459</c:v>
                </c:pt>
                <c:pt idx="2084">
                  <c:v>39460</c:v>
                </c:pt>
                <c:pt idx="2085">
                  <c:v>39461</c:v>
                </c:pt>
                <c:pt idx="2086">
                  <c:v>39462</c:v>
                </c:pt>
                <c:pt idx="2087">
                  <c:v>39463</c:v>
                </c:pt>
                <c:pt idx="2088">
                  <c:v>39464</c:v>
                </c:pt>
                <c:pt idx="2089">
                  <c:v>39465</c:v>
                </c:pt>
                <c:pt idx="2090">
                  <c:v>39466</c:v>
                </c:pt>
                <c:pt idx="2091">
                  <c:v>39467</c:v>
                </c:pt>
                <c:pt idx="2092">
                  <c:v>39468</c:v>
                </c:pt>
                <c:pt idx="2093">
                  <c:v>39469</c:v>
                </c:pt>
                <c:pt idx="2094">
                  <c:v>39470</c:v>
                </c:pt>
                <c:pt idx="2095">
                  <c:v>39471</c:v>
                </c:pt>
                <c:pt idx="2096">
                  <c:v>39472</c:v>
                </c:pt>
                <c:pt idx="2097">
                  <c:v>39473</c:v>
                </c:pt>
                <c:pt idx="2098">
                  <c:v>39474</c:v>
                </c:pt>
                <c:pt idx="2099">
                  <c:v>39475</c:v>
                </c:pt>
                <c:pt idx="2100">
                  <c:v>39476</c:v>
                </c:pt>
                <c:pt idx="2101">
                  <c:v>39477</c:v>
                </c:pt>
                <c:pt idx="2102">
                  <c:v>39478</c:v>
                </c:pt>
                <c:pt idx="2103">
                  <c:v>39479</c:v>
                </c:pt>
                <c:pt idx="2104">
                  <c:v>39480</c:v>
                </c:pt>
                <c:pt idx="2105">
                  <c:v>39481</c:v>
                </c:pt>
                <c:pt idx="2106">
                  <c:v>39482</c:v>
                </c:pt>
                <c:pt idx="2107">
                  <c:v>39483</c:v>
                </c:pt>
                <c:pt idx="2108">
                  <c:v>39484</c:v>
                </c:pt>
                <c:pt idx="2109">
                  <c:v>39485</c:v>
                </c:pt>
                <c:pt idx="2110">
                  <c:v>39486</c:v>
                </c:pt>
                <c:pt idx="2111">
                  <c:v>39487</c:v>
                </c:pt>
                <c:pt idx="2112">
                  <c:v>39488</c:v>
                </c:pt>
                <c:pt idx="2113">
                  <c:v>39489</c:v>
                </c:pt>
                <c:pt idx="2114">
                  <c:v>39490</c:v>
                </c:pt>
                <c:pt idx="2115">
                  <c:v>39491</c:v>
                </c:pt>
                <c:pt idx="2116">
                  <c:v>39492</c:v>
                </c:pt>
                <c:pt idx="2117">
                  <c:v>39493</c:v>
                </c:pt>
                <c:pt idx="2118">
                  <c:v>39494</c:v>
                </c:pt>
                <c:pt idx="2119">
                  <c:v>39495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39501</c:v>
                </c:pt>
                <c:pt idx="2126">
                  <c:v>39502</c:v>
                </c:pt>
                <c:pt idx="2127">
                  <c:v>39503</c:v>
                </c:pt>
                <c:pt idx="2128">
                  <c:v>39504</c:v>
                </c:pt>
                <c:pt idx="2129">
                  <c:v>39505</c:v>
                </c:pt>
                <c:pt idx="2130">
                  <c:v>39506</c:v>
                </c:pt>
                <c:pt idx="2131">
                  <c:v>39507</c:v>
                </c:pt>
                <c:pt idx="2132">
                  <c:v>39508</c:v>
                </c:pt>
                <c:pt idx="2133">
                  <c:v>39509</c:v>
                </c:pt>
                <c:pt idx="2134">
                  <c:v>39510</c:v>
                </c:pt>
                <c:pt idx="2135">
                  <c:v>39511</c:v>
                </c:pt>
                <c:pt idx="2136">
                  <c:v>39512</c:v>
                </c:pt>
                <c:pt idx="2137">
                  <c:v>39513</c:v>
                </c:pt>
                <c:pt idx="2138">
                  <c:v>39514</c:v>
                </c:pt>
                <c:pt idx="2139">
                  <c:v>39515</c:v>
                </c:pt>
                <c:pt idx="2140">
                  <c:v>39516</c:v>
                </c:pt>
                <c:pt idx="2141">
                  <c:v>39517</c:v>
                </c:pt>
                <c:pt idx="2142">
                  <c:v>39518</c:v>
                </c:pt>
                <c:pt idx="2143">
                  <c:v>39519</c:v>
                </c:pt>
                <c:pt idx="2144">
                  <c:v>39520</c:v>
                </c:pt>
                <c:pt idx="2145">
                  <c:v>39521</c:v>
                </c:pt>
                <c:pt idx="2146">
                  <c:v>39522</c:v>
                </c:pt>
                <c:pt idx="2147">
                  <c:v>39523</c:v>
                </c:pt>
                <c:pt idx="2148">
                  <c:v>39524</c:v>
                </c:pt>
                <c:pt idx="2149">
                  <c:v>39525</c:v>
                </c:pt>
                <c:pt idx="2150">
                  <c:v>39526</c:v>
                </c:pt>
                <c:pt idx="2151">
                  <c:v>39527</c:v>
                </c:pt>
                <c:pt idx="2152">
                  <c:v>39528</c:v>
                </c:pt>
                <c:pt idx="2153">
                  <c:v>39529</c:v>
                </c:pt>
                <c:pt idx="2154">
                  <c:v>39530</c:v>
                </c:pt>
                <c:pt idx="2155">
                  <c:v>39531</c:v>
                </c:pt>
                <c:pt idx="2156">
                  <c:v>39532</c:v>
                </c:pt>
                <c:pt idx="2157">
                  <c:v>39533</c:v>
                </c:pt>
                <c:pt idx="2158">
                  <c:v>39534</c:v>
                </c:pt>
                <c:pt idx="2159">
                  <c:v>39535</c:v>
                </c:pt>
                <c:pt idx="2160">
                  <c:v>39536</c:v>
                </c:pt>
                <c:pt idx="2161">
                  <c:v>39537</c:v>
                </c:pt>
                <c:pt idx="2162">
                  <c:v>39538</c:v>
                </c:pt>
                <c:pt idx="2163">
                  <c:v>39539</c:v>
                </c:pt>
                <c:pt idx="2164">
                  <c:v>39540</c:v>
                </c:pt>
                <c:pt idx="2165">
                  <c:v>39541</c:v>
                </c:pt>
                <c:pt idx="2166">
                  <c:v>39542</c:v>
                </c:pt>
                <c:pt idx="2167">
                  <c:v>39543</c:v>
                </c:pt>
                <c:pt idx="2168">
                  <c:v>39544</c:v>
                </c:pt>
                <c:pt idx="2169">
                  <c:v>39545</c:v>
                </c:pt>
                <c:pt idx="2170">
                  <c:v>39546</c:v>
                </c:pt>
                <c:pt idx="2171">
                  <c:v>39547</c:v>
                </c:pt>
                <c:pt idx="2172">
                  <c:v>39548</c:v>
                </c:pt>
                <c:pt idx="2173">
                  <c:v>39549</c:v>
                </c:pt>
                <c:pt idx="2174">
                  <c:v>39550</c:v>
                </c:pt>
                <c:pt idx="2175">
                  <c:v>39551</c:v>
                </c:pt>
                <c:pt idx="2176">
                  <c:v>39552</c:v>
                </c:pt>
                <c:pt idx="2177">
                  <c:v>39553</c:v>
                </c:pt>
                <c:pt idx="2178">
                  <c:v>39554</c:v>
                </c:pt>
                <c:pt idx="2179">
                  <c:v>39555</c:v>
                </c:pt>
                <c:pt idx="2180">
                  <c:v>39556</c:v>
                </c:pt>
                <c:pt idx="2181">
                  <c:v>39557</c:v>
                </c:pt>
                <c:pt idx="2182">
                  <c:v>39558</c:v>
                </c:pt>
                <c:pt idx="2183">
                  <c:v>39559</c:v>
                </c:pt>
                <c:pt idx="2184">
                  <c:v>39560</c:v>
                </c:pt>
                <c:pt idx="2185">
                  <c:v>39561</c:v>
                </c:pt>
                <c:pt idx="2186">
                  <c:v>39562</c:v>
                </c:pt>
                <c:pt idx="2187">
                  <c:v>39563</c:v>
                </c:pt>
                <c:pt idx="2188">
                  <c:v>39564</c:v>
                </c:pt>
                <c:pt idx="2189">
                  <c:v>39565</c:v>
                </c:pt>
                <c:pt idx="2190">
                  <c:v>39566</c:v>
                </c:pt>
                <c:pt idx="2191">
                  <c:v>39567</c:v>
                </c:pt>
                <c:pt idx="2192">
                  <c:v>39568</c:v>
                </c:pt>
                <c:pt idx="2193">
                  <c:v>39569</c:v>
                </c:pt>
                <c:pt idx="2194">
                  <c:v>39570</c:v>
                </c:pt>
                <c:pt idx="2195">
                  <c:v>39571</c:v>
                </c:pt>
                <c:pt idx="2196">
                  <c:v>39572</c:v>
                </c:pt>
                <c:pt idx="2197">
                  <c:v>39573</c:v>
                </c:pt>
                <c:pt idx="2198">
                  <c:v>39574</c:v>
                </c:pt>
                <c:pt idx="2199">
                  <c:v>39575</c:v>
                </c:pt>
                <c:pt idx="2200">
                  <c:v>39576</c:v>
                </c:pt>
                <c:pt idx="2201">
                  <c:v>39577</c:v>
                </c:pt>
                <c:pt idx="2202">
                  <c:v>39578</c:v>
                </c:pt>
                <c:pt idx="2203">
                  <c:v>39579</c:v>
                </c:pt>
                <c:pt idx="2204">
                  <c:v>39580</c:v>
                </c:pt>
                <c:pt idx="2205">
                  <c:v>39581</c:v>
                </c:pt>
                <c:pt idx="2206">
                  <c:v>39582</c:v>
                </c:pt>
                <c:pt idx="2207">
                  <c:v>39583</c:v>
                </c:pt>
                <c:pt idx="2208">
                  <c:v>39584</c:v>
                </c:pt>
                <c:pt idx="2209">
                  <c:v>39585</c:v>
                </c:pt>
                <c:pt idx="2210">
                  <c:v>39586</c:v>
                </c:pt>
                <c:pt idx="2211">
                  <c:v>39587</c:v>
                </c:pt>
                <c:pt idx="2212">
                  <c:v>39588</c:v>
                </c:pt>
                <c:pt idx="2213">
                  <c:v>39589</c:v>
                </c:pt>
                <c:pt idx="2214">
                  <c:v>39590</c:v>
                </c:pt>
                <c:pt idx="2215">
                  <c:v>39591</c:v>
                </c:pt>
                <c:pt idx="2216">
                  <c:v>39592</c:v>
                </c:pt>
                <c:pt idx="2217">
                  <c:v>39593</c:v>
                </c:pt>
                <c:pt idx="2218">
                  <c:v>39594</c:v>
                </c:pt>
                <c:pt idx="2219">
                  <c:v>39595</c:v>
                </c:pt>
                <c:pt idx="2220">
                  <c:v>39596</c:v>
                </c:pt>
                <c:pt idx="2221">
                  <c:v>39597</c:v>
                </c:pt>
                <c:pt idx="2222">
                  <c:v>39598</c:v>
                </c:pt>
                <c:pt idx="2223">
                  <c:v>39599</c:v>
                </c:pt>
                <c:pt idx="2224">
                  <c:v>39600</c:v>
                </c:pt>
                <c:pt idx="2225">
                  <c:v>39601</c:v>
                </c:pt>
                <c:pt idx="2226">
                  <c:v>39602</c:v>
                </c:pt>
                <c:pt idx="2227">
                  <c:v>39603</c:v>
                </c:pt>
                <c:pt idx="2228">
                  <c:v>39604</c:v>
                </c:pt>
                <c:pt idx="2229">
                  <c:v>39605</c:v>
                </c:pt>
                <c:pt idx="2230">
                  <c:v>39606</c:v>
                </c:pt>
                <c:pt idx="2231">
                  <c:v>39607</c:v>
                </c:pt>
                <c:pt idx="2232">
                  <c:v>39608</c:v>
                </c:pt>
                <c:pt idx="2233">
                  <c:v>39609</c:v>
                </c:pt>
                <c:pt idx="2234">
                  <c:v>39610</c:v>
                </c:pt>
                <c:pt idx="2235">
                  <c:v>39611</c:v>
                </c:pt>
                <c:pt idx="2236">
                  <c:v>39612</c:v>
                </c:pt>
                <c:pt idx="2237">
                  <c:v>39613</c:v>
                </c:pt>
                <c:pt idx="2238">
                  <c:v>39614</c:v>
                </c:pt>
                <c:pt idx="2239">
                  <c:v>39615</c:v>
                </c:pt>
                <c:pt idx="2240">
                  <c:v>39616</c:v>
                </c:pt>
                <c:pt idx="2241">
                  <c:v>39617</c:v>
                </c:pt>
                <c:pt idx="2242">
                  <c:v>39618</c:v>
                </c:pt>
                <c:pt idx="2243">
                  <c:v>39619</c:v>
                </c:pt>
                <c:pt idx="2244">
                  <c:v>39620</c:v>
                </c:pt>
                <c:pt idx="2245">
                  <c:v>39621</c:v>
                </c:pt>
                <c:pt idx="2246">
                  <c:v>39622</c:v>
                </c:pt>
                <c:pt idx="2247">
                  <c:v>39623</c:v>
                </c:pt>
                <c:pt idx="2248">
                  <c:v>39624</c:v>
                </c:pt>
                <c:pt idx="2249">
                  <c:v>39625</c:v>
                </c:pt>
                <c:pt idx="2250">
                  <c:v>39626</c:v>
                </c:pt>
                <c:pt idx="2251">
                  <c:v>39627</c:v>
                </c:pt>
                <c:pt idx="2252">
                  <c:v>39628</c:v>
                </c:pt>
                <c:pt idx="2253">
                  <c:v>39629</c:v>
                </c:pt>
                <c:pt idx="2254">
                  <c:v>39630</c:v>
                </c:pt>
                <c:pt idx="2255">
                  <c:v>39631</c:v>
                </c:pt>
                <c:pt idx="2256">
                  <c:v>39632</c:v>
                </c:pt>
                <c:pt idx="2257">
                  <c:v>39633</c:v>
                </c:pt>
                <c:pt idx="2258">
                  <c:v>39634</c:v>
                </c:pt>
                <c:pt idx="2259">
                  <c:v>39635</c:v>
                </c:pt>
                <c:pt idx="2260">
                  <c:v>39636</c:v>
                </c:pt>
                <c:pt idx="2261">
                  <c:v>39637</c:v>
                </c:pt>
                <c:pt idx="2262">
                  <c:v>39638</c:v>
                </c:pt>
                <c:pt idx="2263">
                  <c:v>39639</c:v>
                </c:pt>
                <c:pt idx="2264">
                  <c:v>39640</c:v>
                </c:pt>
                <c:pt idx="2265">
                  <c:v>39641</c:v>
                </c:pt>
                <c:pt idx="2266">
                  <c:v>39642</c:v>
                </c:pt>
                <c:pt idx="2267">
                  <c:v>39643</c:v>
                </c:pt>
                <c:pt idx="2268">
                  <c:v>39644</c:v>
                </c:pt>
                <c:pt idx="2269">
                  <c:v>39645</c:v>
                </c:pt>
                <c:pt idx="2270">
                  <c:v>39646</c:v>
                </c:pt>
                <c:pt idx="2271">
                  <c:v>39647</c:v>
                </c:pt>
                <c:pt idx="2272">
                  <c:v>39648</c:v>
                </c:pt>
                <c:pt idx="2273">
                  <c:v>39649</c:v>
                </c:pt>
                <c:pt idx="2274">
                  <c:v>39650</c:v>
                </c:pt>
                <c:pt idx="2275">
                  <c:v>39651</c:v>
                </c:pt>
                <c:pt idx="2276">
                  <c:v>39652</c:v>
                </c:pt>
                <c:pt idx="2277">
                  <c:v>39653</c:v>
                </c:pt>
                <c:pt idx="2278">
                  <c:v>39654</c:v>
                </c:pt>
                <c:pt idx="2279">
                  <c:v>39655</c:v>
                </c:pt>
                <c:pt idx="2280">
                  <c:v>39656</c:v>
                </c:pt>
                <c:pt idx="2281">
                  <c:v>39657</c:v>
                </c:pt>
                <c:pt idx="2282">
                  <c:v>39658</c:v>
                </c:pt>
                <c:pt idx="2283">
                  <c:v>39659</c:v>
                </c:pt>
                <c:pt idx="2284">
                  <c:v>39660</c:v>
                </c:pt>
                <c:pt idx="2285">
                  <c:v>39661</c:v>
                </c:pt>
                <c:pt idx="2286">
                  <c:v>39662</c:v>
                </c:pt>
                <c:pt idx="2287">
                  <c:v>39663</c:v>
                </c:pt>
                <c:pt idx="2288">
                  <c:v>39664</c:v>
                </c:pt>
                <c:pt idx="2289">
                  <c:v>39665</c:v>
                </c:pt>
                <c:pt idx="2290">
                  <c:v>39666</c:v>
                </c:pt>
                <c:pt idx="2291">
                  <c:v>39667</c:v>
                </c:pt>
                <c:pt idx="2292">
                  <c:v>39668</c:v>
                </c:pt>
                <c:pt idx="2293">
                  <c:v>39669</c:v>
                </c:pt>
                <c:pt idx="2294">
                  <c:v>39670</c:v>
                </c:pt>
                <c:pt idx="2295">
                  <c:v>39671</c:v>
                </c:pt>
                <c:pt idx="2296">
                  <c:v>39672</c:v>
                </c:pt>
                <c:pt idx="2297">
                  <c:v>39673</c:v>
                </c:pt>
                <c:pt idx="2298">
                  <c:v>39674</c:v>
                </c:pt>
                <c:pt idx="2299">
                  <c:v>39675</c:v>
                </c:pt>
                <c:pt idx="2300">
                  <c:v>39676</c:v>
                </c:pt>
                <c:pt idx="2301">
                  <c:v>39677</c:v>
                </c:pt>
                <c:pt idx="2302">
                  <c:v>39678</c:v>
                </c:pt>
                <c:pt idx="2303">
                  <c:v>39679</c:v>
                </c:pt>
                <c:pt idx="2304">
                  <c:v>39680</c:v>
                </c:pt>
                <c:pt idx="2305">
                  <c:v>39681</c:v>
                </c:pt>
                <c:pt idx="2306">
                  <c:v>39682</c:v>
                </c:pt>
                <c:pt idx="2307">
                  <c:v>39683</c:v>
                </c:pt>
                <c:pt idx="2308">
                  <c:v>39684</c:v>
                </c:pt>
                <c:pt idx="2309">
                  <c:v>39685</c:v>
                </c:pt>
                <c:pt idx="2310">
                  <c:v>39686</c:v>
                </c:pt>
                <c:pt idx="2311">
                  <c:v>39687</c:v>
                </c:pt>
                <c:pt idx="2312">
                  <c:v>39688</c:v>
                </c:pt>
                <c:pt idx="2313">
                  <c:v>39689</c:v>
                </c:pt>
                <c:pt idx="2314">
                  <c:v>39690</c:v>
                </c:pt>
                <c:pt idx="2315">
                  <c:v>39691</c:v>
                </c:pt>
                <c:pt idx="2316">
                  <c:v>39692</c:v>
                </c:pt>
                <c:pt idx="2317">
                  <c:v>39693</c:v>
                </c:pt>
                <c:pt idx="2318">
                  <c:v>39694</c:v>
                </c:pt>
                <c:pt idx="2319">
                  <c:v>39695</c:v>
                </c:pt>
                <c:pt idx="2320">
                  <c:v>39696</c:v>
                </c:pt>
                <c:pt idx="2321">
                  <c:v>39697</c:v>
                </c:pt>
                <c:pt idx="2322">
                  <c:v>39698</c:v>
                </c:pt>
                <c:pt idx="2323">
                  <c:v>39699</c:v>
                </c:pt>
                <c:pt idx="2324">
                  <c:v>39700</c:v>
                </c:pt>
                <c:pt idx="2325">
                  <c:v>39701</c:v>
                </c:pt>
                <c:pt idx="2326">
                  <c:v>39702</c:v>
                </c:pt>
                <c:pt idx="2327">
                  <c:v>39703</c:v>
                </c:pt>
                <c:pt idx="2328">
                  <c:v>39704</c:v>
                </c:pt>
                <c:pt idx="2329">
                  <c:v>39705</c:v>
                </c:pt>
                <c:pt idx="2330">
                  <c:v>39706</c:v>
                </c:pt>
                <c:pt idx="2331">
                  <c:v>39707</c:v>
                </c:pt>
                <c:pt idx="2332">
                  <c:v>39708</c:v>
                </c:pt>
                <c:pt idx="2333">
                  <c:v>39709</c:v>
                </c:pt>
                <c:pt idx="2334">
                  <c:v>39710</c:v>
                </c:pt>
                <c:pt idx="2335">
                  <c:v>39711</c:v>
                </c:pt>
                <c:pt idx="2336">
                  <c:v>39712</c:v>
                </c:pt>
                <c:pt idx="2337">
                  <c:v>39713</c:v>
                </c:pt>
                <c:pt idx="2338">
                  <c:v>39714</c:v>
                </c:pt>
                <c:pt idx="2339">
                  <c:v>39715</c:v>
                </c:pt>
                <c:pt idx="2340">
                  <c:v>39716</c:v>
                </c:pt>
                <c:pt idx="2341">
                  <c:v>39717</c:v>
                </c:pt>
                <c:pt idx="2342">
                  <c:v>39718</c:v>
                </c:pt>
                <c:pt idx="2343">
                  <c:v>39719</c:v>
                </c:pt>
                <c:pt idx="2344">
                  <c:v>39720</c:v>
                </c:pt>
                <c:pt idx="2345">
                  <c:v>39721</c:v>
                </c:pt>
                <c:pt idx="2346">
                  <c:v>39722</c:v>
                </c:pt>
                <c:pt idx="2347">
                  <c:v>39723</c:v>
                </c:pt>
                <c:pt idx="2348">
                  <c:v>39724</c:v>
                </c:pt>
                <c:pt idx="2349">
                  <c:v>39725</c:v>
                </c:pt>
                <c:pt idx="2350">
                  <c:v>39726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39732</c:v>
                </c:pt>
                <c:pt idx="2357">
                  <c:v>39733</c:v>
                </c:pt>
                <c:pt idx="2358">
                  <c:v>39734</c:v>
                </c:pt>
                <c:pt idx="2359">
                  <c:v>39735</c:v>
                </c:pt>
                <c:pt idx="2360">
                  <c:v>39736</c:v>
                </c:pt>
                <c:pt idx="2361">
                  <c:v>39737</c:v>
                </c:pt>
                <c:pt idx="2362">
                  <c:v>39738</c:v>
                </c:pt>
                <c:pt idx="2363">
                  <c:v>39739</c:v>
                </c:pt>
                <c:pt idx="2364">
                  <c:v>39740</c:v>
                </c:pt>
                <c:pt idx="2365">
                  <c:v>39741</c:v>
                </c:pt>
                <c:pt idx="2366">
                  <c:v>39742</c:v>
                </c:pt>
                <c:pt idx="2367">
                  <c:v>39743</c:v>
                </c:pt>
                <c:pt idx="2368">
                  <c:v>39744</c:v>
                </c:pt>
                <c:pt idx="2369">
                  <c:v>39745</c:v>
                </c:pt>
                <c:pt idx="2370">
                  <c:v>39746</c:v>
                </c:pt>
                <c:pt idx="2371">
                  <c:v>39747</c:v>
                </c:pt>
                <c:pt idx="2372">
                  <c:v>39748</c:v>
                </c:pt>
                <c:pt idx="2373">
                  <c:v>39749</c:v>
                </c:pt>
                <c:pt idx="2374">
                  <c:v>39750</c:v>
                </c:pt>
                <c:pt idx="2375">
                  <c:v>39751</c:v>
                </c:pt>
                <c:pt idx="2376">
                  <c:v>39752</c:v>
                </c:pt>
                <c:pt idx="2377">
                  <c:v>39753</c:v>
                </c:pt>
                <c:pt idx="2378">
                  <c:v>39754</c:v>
                </c:pt>
                <c:pt idx="2379">
                  <c:v>39755</c:v>
                </c:pt>
                <c:pt idx="2380">
                  <c:v>39756</c:v>
                </c:pt>
                <c:pt idx="2381">
                  <c:v>39757</c:v>
                </c:pt>
                <c:pt idx="2382">
                  <c:v>39758</c:v>
                </c:pt>
                <c:pt idx="2383">
                  <c:v>39759</c:v>
                </c:pt>
                <c:pt idx="2384">
                  <c:v>39760</c:v>
                </c:pt>
                <c:pt idx="2385">
                  <c:v>39761</c:v>
                </c:pt>
                <c:pt idx="2386">
                  <c:v>39762</c:v>
                </c:pt>
                <c:pt idx="2387">
                  <c:v>39763</c:v>
                </c:pt>
                <c:pt idx="2388">
                  <c:v>39764</c:v>
                </c:pt>
                <c:pt idx="2389">
                  <c:v>39765</c:v>
                </c:pt>
                <c:pt idx="2390">
                  <c:v>39766</c:v>
                </c:pt>
                <c:pt idx="2391">
                  <c:v>39767</c:v>
                </c:pt>
                <c:pt idx="2392">
                  <c:v>39768</c:v>
                </c:pt>
                <c:pt idx="2393">
                  <c:v>39769</c:v>
                </c:pt>
                <c:pt idx="2394">
                  <c:v>39770</c:v>
                </c:pt>
                <c:pt idx="2395">
                  <c:v>39771</c:v>
                </c:pt>
                <c:pt idx="2396">
                  <c:v>39772</c:v>
                </c:pt>
                <c:pt idx="2397">
                  <c:v>39773</c:v>
                </c:pt>
                <c:pt idx="2398">
                  <c:v>39774</c:v>
                </c:pt>
                <c:pt idx="2399">
                  <c:v>39775</c:v>
                </c:pt>
                <c:pt idx="2400">
                  <c:v>39776</c:v>
                </c:pt>
                <c:pt idx="2401">
                  <c:v>39777</c:v>
                </c:pt>
                <c:pt idx="2402">
                  <c:v>39778</c:v>
                </c:pt>
                <c:pt idx="2403">
                  <c:v>39779</c:v>
                </c:pt>
                <c:pt idx="2404">
                  <c:v>39780</c:v>
                </c:pt>
                <c:pt idx="2405">
                  <c:v>39781</c:v>
                </c:pt>
                <c:pt idx="2406">
                  <c:v>39782</c:v>
                </c:pt>
                <c:pt idx="2407">
                  <c:v>39783</c:v>
                </c:pt>
                <c:pt idx="2408">
                  <c:v>39784</c:v>
                </c:pt>
                <c:pt idx="2409">
                  <c:v>39785</c:v>
                </c:pt>
                <c:pt idx="2410">
                  <c:v>39786</c:v>
                </c:pt>
                <c:pt idx="2411">
                  <c:v>39787</c:v>
                </c:pt>
                <c:pt idx="2412">
                  <c:v>39788</c:v>
                </c:pt>
                <c:pt idx="2413">
                  <c:v>39789</c:v>
                </c:pt>
                <c:pt idx="2414">
                  <c:v>39790</c:v>
                </c:pt>
                <c:pt idx="2415">
                  <c:v>39791</c:v>
                </c:pt>
                <c:pt idx="2416">
                  <c:v>39792</c:v>
                </c:pt>
                <c:pt idx="2417">
                  <c:v>39793</c:v>
                </c:pt>
                <c:pt idx="2418">
                  <c:v>39794</c:v>
                </c:pt>
                <c:pt idx="2419">
                  <c:v>39795</c:v>
                </c:pt>
                <c:pt idx="2420">
                  <c:v>39796</c:v>
                </c:pt>
                <c:pt idx="2421">
                  <c:v>39797</c:v>
                </c:pt>
                <c:pt idx="2422">
                  <c:v>39798</c:v>
                </c:pt>
                <c:pt idx="2423">
                  <c:v>39799</c:v>
                </c:pt>
                <c:pt idx="2424">
                  <c:v>39800</c:v>
                </c:pt>
                <c:pt idx="2425">
                  <c:v>39801</c:v>
                </c:pt>
                <c:pt idx="2426">
                  <c:v>39802</c:v>
                </c:pt>
                <c:pt idx="2427">
                  <c:v>39803</c:v>
                </c:pt>
                <c:pt idx="2428">
                  <c:v>39804</c:v>
                </c:pt>
                <c:pt idx="2429">
                  <c:v>39805</c:v>
                </c:pt>
                <c:pt idx="2430">
                  <c:v>39806</c:v>
                </c:pt>
                <c:pt idx="2431">
                  <c:v>39807</c:v>
                </c:pt>
                <c:pt idx="2432">
                  <c:v>39808</c:v>
                </c:pt>
                <c:pt idx="2433">
                  <c:v>39809</c:v>
                </c:pt>
                <c:pt idx="2434">
                  <c:v>39810</c:v>
                </c:pt>
                <c:pt idx="2435">
                  <c:v>39811</c:v>
                </c:pt>
                <c:pt idx="2436">
                  <c:v>39812</c:v>
                </c:pt>
                <c:pt idx="2437">
                  <c:v>39813</c:v>
                </c:pt>
                <c:pt idx="2438">
                  <c:v>39814</c:v>
                </c:pt>
                <c:pt idx="2439">
                  <c:v>39815</c:v>
                </c:pt>
                <c:pt idx="2440">
                  <c:v>39816</c:v>
                </c:pt>
                <c:pt idx="2441">
                  <c:v>39817</c:v>
                </c:pt>
                <c:pt idx="2442">
                  <c:v>39818</c:v>
                </c:pt>
                <c:pt idx="2443">
                  <c:v>39819</c:v>
                </c:pt>
                <c:pt idx="2444">
                  <c:v>39820</c:v>
                </c:pt>
                <c:pt idx="2445">
                  <c:v>39821</c:v>
                </c:pt>
                <c:pt idx="2446">
                  <c:v>39822</c:v>
                </c:pt>
                <c:pt idx="2447">
                  <c:v>39823</c:v>
                </c:pt>
                <c:pt idx="2448">
                  <c:v>39824</c:v>
                </c:pt>
                <c:pt idx="2449">
                  <c:v>39825</c:v>
                </c:pt>
                <c:pt idx="2450">
                  <c:v>39826</c:v>
                </c:pt>
                <c:pt idx="2451">
                  <c:v>39827</c:v>
                </c:pt>
                <c:pt idx="2452">
                  <c:v>39828</c:v>
                </c:pt>
                <c:pt idx="2453">
                  <c:v>39829</c:v>
                </c:pt>
                <c:pt idx="2454">
                  <c:v>39830</c:v>
                </c:pt>
                <c:pt idx="2455">
                  <c:v>39831</c:v>
                </c:pt>
                <c:pt idx="2456">
                  <c:v>39832</c:v>
                </c:pt>
                <c:pt idx="2457">
                  <c:v>39833</c:v>
                </c:pt>
                <c:pt idx="2458">
                  <c:v>39834</c:v>
                </c:pt>
                <c:pt idx="2459">
                  <c:v>39835</c:v>
                </c:pt>
                <c:pt idx="2460">
                  <c:v>39836</c:v>
                </c:pt>
                <c:pt idx="2461">
                  <c:v>39837</c:v>
                </c:pt>
                <c:pt idx="2462">
                  <c:v>39838</c:v>
                </c:pt>
                <c:pt idx="2463">
                  <c:v>39839</c:v>
                </c:pt>
                <c:pt idx="2464">
                  <c:v>39840</c:v>
                </c:pt>
                <c:pt idx="2465">
                  <c:v>39841</c:v>
                </c:pt>
                <c:pt idx="2466">
                  <c:v>39842</c:v>
                </c:pt>
                <c:pt idx="2467">
                  <c:v>39843</c:v>
                </c:pt>
                <c:pt idx="2468">
                  <c:v>39844</c:v>
                </c:pt>
                <c:pt idx="2469">
                  <c:v>39845</c:v>
                </c:pt>
                <c:pt idx="2470">
                  <c:v>39846</c:v>
                </c:pt>
                <c:pt idx="2471">
                  <c:v>39847</c:v>
                </c:pt>
                <c:pt idx="2472">
                  <c:v>39848</c:v>
                </c:pt>
                <c:pt idx="2473">
                  <c:v>39849</c:v>
                </c:pt>
                <c:pt idx="2474">
                  <c:v>39850</c:v>
                </c:pt>
                <c:pt idx="2475">
                  <c:v>39851</c:v>
                </c:pt>
                <c:pt idx="2476">
                  <c:v>39852</c:v>
                </c:pt>
                <c:pt idx="2477">
                  <c:v>39853</c:v>
                </c:pt>
                <c:pt idx="2478">
                  <c:v>39854</c:v>
                </c:pt>
                <c:pt idx="2479">
                  <c:v>39855</c:v>
                </c:pt>
                <c:pt idx="2480">
                  <c:v>39856</c:v>
                </c:pt>
                <c:pt idx="2481">
                  <c:v>39857</c:v>
                </c:pt>
                <c:pt idx="2482">
                  <c:v>39858</c:v>
                </c:pt>
                <c:pt idx="2483">
                  <c:v>39859</c:v>
                </c:pt>
                <c:pt idx="2484">
                  <c:v>39860</c:v>
                </c:pt>
                <c:pt idx="2485">
                  <c:v>39861</c:v>
                </c:pt>
                <c:pt idx="2486">
                  <c:v>39862</c:v>
                </c:pt>
                <c:pt idx="2487">
                  <c:v>39863</c:v>
                </c:pt>
                <c:pt idx="2488">
                  <c:v>39864</c:v>
                </c:pt>
                <c:pt idx="2489">
                  <c:v>39865</c:v>
                </c:pt>
                <c:pt idx="2490">
                  <c:v>39866</c:v>
                </c:pt>
                <c:pt idx="2491">
                  <c:v>39867</c:v>
                </c:pt>
                <c:pt idx="2492">
                  <c:v>39868</c:v>
                </c:pt>
                <c:pt idx="2493">
                  <c:v>39869</c:v>
                </c:pt>
                <c:pt idx="2494">
                  <c:v>39870</c:v>
                </c:pt>
                <c:pt idx="2495">
                  <c:v>39871</c:v>
                </c:pt>
                <c:pt idx="2496">
                  <c:v>39872</c:v>
                </c:pt>
                <c:pt idx="2497">
                  <c:v>39873</c:v>
                </c:pt>
                <c:pt idx="2498">
                  <c:v>39874</c:v>
                </c:pt>
                <c:pt idx="2499">
                  <c:v>39875</c:v>
                </c:pt>
                <c:pt idx="2500">
                  <c:v>39876</c:v>
                </c:pt>
                <c:pt idx="2501">
                  <c:v>39877</c:v>
                </c:pt>
                <c:pt idx="2502">
                  <c:v>39878</c:v>
                </c:pt>
                <c:pt idx="2503">
                  <c:v>39879</c:v>
                </c:pt>
                <c:pt idx="2504">
                  <c:v>39880</c:v>
                </c:pt>
                <c:pt idx="2505">
                  <c:v>39881</c:v>
                </c:pt>
                <c:pt idx="2506">
                  <c:v>39882</c:v>
                </c:pt>
                <c:pt idx="2507">
                  <c:v>39883</c:v>
                </c:pt>
                <c:pt idx="2508">
                  <c:v>39884</c:v>
                </c:pt>
                <c:pt idx="2509">
                  <c:v>39885</c:v>
                </c:pt>
                <c:pt idx="2510">
                  <c:v>39886</c:v>
                </c:pt>
                <c:pt idx="2511">
                  <c:v>39887</c:v>
                </c:pt>
                <c:pt idx="2512">
                  <c:v>39888</c:v>
                </c:pt>
                <c:pt idx="2513">
                  <c:v>39889</c:v>
                </c:pt>
                <c:pt idx="2514">
                  <c:v>39890</c:v>
                </c:pt>
                <c:pt idx="2515">
                  <c:v>39891</c:v>
                </c:pt>
                <c:pt idx="2516">
                  <c:v>39892</c:v>
                </c:pt>
                <c:pt idx="2517">
                  <c:v>39893</c:v>
                </c:pt>
                <c:pt idx="2518">
                  <c:v>39894</c:v>
                </c:pt>
                <c:pt idx="2519">
                  <c:v>39895</c:v>
                </c:pt>
                <c:pt idx="2520">
                  <c:v>39896</c:v>
                </c:pt>
                <c:pt idx="2521">
                  <c:v>39897</c:v>
                </c:pt>
                <c:pt idx="2522">
                  <c:v>39898</c:v>
                </c:pt>
                <c:pt idx="2523">
                  <c:v>39899</c:v>
                </c:pt>
                <c:pt idx="2524">
                  <c:v>39900</c:v>
                </c:pt>
                <c:pt idx="2525">
                  <c:v>39901</c:v>
                </c:pt>
                <c:pt idx="2526">
                  <c:v>39902</c:v>
                </c:pt>
                <c:pt idx="2527">
                  <c:v>39903</c:v>
                </c:pt>
                <c:pt idx="2528">
                  <c:v>39904</c:v>
                </c:pt>
                <c:pt idx="2529">
                  <c:v>39905</c:v>
                </c:pt>
                <c:pt idx="2530">
                  <c:v>39906</c:v>
                </c:pt>
                <c:pt idx="2531">
                  <c:v>39907</c:v>
                </c:pt>
                <c:pt idx="2532">
                  <c:v>39908</c:v>
                </c:pt>
                <c:pt idx="2533">
                  <c:v>39909</c:v>
                </c:pt>
                <c:pt idx="2534">
                  <c:v>39910</c:v>
                </c:pt>
                <c:pt idx="2535">
                  <c:v>39911</c:v>
                </c:pt>
                <c:pt idx="2536">
                  <c:v>39912</c:v>
                </c:pt>
                <c:pt idx="2537">
                  <c:v>39913</c:v>
                </c:pt>
                <c:pt idx="2538">
                  <c:v>39914</c:v>
                </c:pt>
                <c:pt idx="2539">
                  <c:v>39915</c:v>
                </c:pt>
                <c:pt idx="2540">
                  <c:v>39916</c:v>
                </c:pt>
                <c:pt idx="2541">
                  <c:v>39917</c:v>
                </c:pt>
                <c:pt idx="2542">
                  <c:v>39918</c:v>
                </c:pt>
                <c:pt idx="2543">
                  <c:v>39919</c:v>
                </c:pt>
                <c:pt idx="2544">
                  <c:v>39920</c:v>
                </c:pt>
                <c:pt idx="2545">
                  <c:v>39921</c:v>
                </c:pt>
                <c:pt idx="2546">
                  <c:v>39922</c:v>
                </c:pt>
                <c:pt idx="2547">
                  <c:v>39923</c:v>
                </c:pt>
                <c:pt idx="2548">
                  <c:v>39924</c:v>
                </c:pt>
                <c:pt idx="2549">
                  <c:v>39925</c:v>
                </c:pt>
                <c:pt idx="2550">
                  <c:v>39926</c:v>
                </c:pt>
                <c:pt idx="2551">
                  <c:v>39927</c:v>
                </c:pt>
                <c:pt idx="2552">
                  <c:v>39928</c:v>
                </c:pt>
                <c:pt idx="2553">
                  <c:v>39929</c:v>
                </c:pt>
                <c:pt idx="2554">
                  <c:v>39930</c:v>
                </c:pt>
                <c:pt idx="2555">
                  <c:v>39931</c:v>
                </c:pt>
                <c:pt idx="2556">
                  <c:v>39932</c:v>
                </c:pt>
                <c:pt idx="2557">
                  <c:v>39933</c:v>
                </c:pt>
                <c:pt idx="2558">
                  <c:v>39934</c:v>
                </c:pt>
                <c:pt idx="2559">
                  <c:v>39935</c:v>
                </c:pt>
                <c:pt idx="2560">
                  <c:v>39936</c:v>
                </c:pt>
                <c:pt idx="2561">
                  <c:v>39937</c:v>
                </c:pt>
                <c:pt idx="2562">
                  <c:v>39938</c:v>
                </c:pt>
                <c:pt idx="2563">
                  <c:v>39939</c:v>
                </c:pt>
                <c:pt idx="2564">
                  <c:v>39940</c:v>
                </c:pt>
                <c:pt idx="2565">
                  <c:v>39941</c:v>
                </c:pt>
                <c:pt idx="2566">
                  <c:v>39942</c:v>
                </c:pt>
                <c:pt idx="2567">
                  <c:v>39943</c:v>
                </c:pt>
                <c:pt idx="2568">
                  <c:v>39944</c:v>
                </c:pt>
                <c:pt idx="2569">
                  <c:v>39945</c:v>
                </c:pt>
                <c:pt idx="2570">
                  <c:v>39946</c:v>
                </c:pt>
                <c:pt idx="2571">
                  <c:v>39947</c:v>
                </c:pt>
                <c:pt idx="2572">
                  <c:v>39948</c:v>
                </c:pt>
                <c:pt idx="2573">
                  <c:v>39949</c:v>
                </c:pt>
                <c:pt idx="2574">
                  <c:v>39950</c:v>
                </c:pt>
                <c:pt idx="2575">
                  <c:v>39951</c:v>
                </c:pt>
                <c:pt idx="2576">
                  <c:v>39952</c:v>
                </c:pt>
                <c:pt idx="2577">
                  <c:v>39953</c:v>
                </c:pt>
                <c:pt idx="2578">
                  <c:v>39954</c:v>
                </c:pt>
                <c:pt idx="2579">
                  <c:v>39955</c:v>
                </c:pt>
                <c:pt idx="2580">
                  <c:v>39956</c:v>
                </c:pt>
                <c:pt idx="2581">
                  <c:v>39957</c:v>
                </c:pt>
                <c:pt idx="2582">
                  <c:v>39958</c:v>
                </c:pt>
                <c:pt idx="2583">
                  <c:v>39959</c:v>
                </c:pt>
                <c:pt idx="2584">
                  <c:v>39960</c:v>
                </c:pt>
                <c:pt idx="2585">
                  <c:v>39961</c:v>
                </c:pt>
                <c:pt idx="2586">
                  <c:v>39962</c:v>
                </c:pt>
                <c:pt idx="2587">
                  <c:v>39963</c:v>
                </c:pt>
                <c:pt idx="2588">
                  <c:v>39964</c:v>
                </c:pt>
                <c:pt idx="2589">
                  <c:v>39965</c:v>
                </c:pt>
                <c:pt idx="2590">
                  <c:v>39966</c:v>
                </c:pt>
                <c:pt idx="2591">
                  <c:v>39967</c:v>
                </c:pt>
                <c:pt idx="2592">
                  <c:v>39968</c:v>
                </c:pt>
                <c:pt idx="2593">
                  <c:v>39969</c:v>
                </c:pt>
                <c:pt idx="2594">
                  <c:v>39970</c:v>
                </c:pt>
                <c:pt idx="2595">
                  <c:v>39971</c:v>
                </c:pt>
                <c:pt idx="2596">
                  <c:v>39972</c:v>
                </c:pt>
                <c:pt idx="2597">
                  <c:v>39973</c:v>
                </c:pt>
                <c:pt idx="2598">
                  <c:v>39974</c:v>
                </c:pt>
                <c:pt idx="2599">
                  <c:v>39975</c:v>
                </c:pt>
                <c:pt idx="2600">
                  <c:v>39976</c:v>
                </c:pt>
                <c:pt idx="2601">
                  <c:v>39977</c:v>
                </c:pt>
                <c:pt idx="2602">
                  <c:v>39978</c:v>
                </c:pt>
                <c:pt idx="2603">
                  <c:v>39979</c:v>
                </c:pt>
                <c:pt idx="2604">
                  <c:v>39980</c:v>
                </c:pt>
                <c:pt idx="2605">
                  <c:v>39981</c:v>
                </c:pt>
                <c:pt idx="2606">
                  <c:v>39982</c:v>
                </c:pt>
                <c:pt idx="2607">
                  <c:v>39983</c:v>
                </c:pt>
                <c:pt idx="2608">
                  <c:v>39984</c:v>
                </c:pt>
                <c:pt idx="2609">
                  <c:v>39985</c:v>
                </c:pt>
                <c:pt idx="2610">
                  <c:v>39986</c:v>
                </c:pt>
                <c:pt idx="2611">
                  <c:v>39987</c:v>
                </c:pt>
                <c:pt idx="2612">
                  <c:v>39988</c:v>
                </c:pt>
                <c:pt idx="2613">
                  <c:v>39989</c:v>
                </c:pt>
                <c:pt idx="2614">
                  <c:v>39990</c:v>
                </c:pt>
                <c:pt idx="2615">
                  <c:v>39991</c:v>
                </c:pt>
                <c:pt idx="2616">
                  <c:v>39992</c:v>
                </c:pt>
                <c:pt idx="2617">
                  <c:v>39993</c:v>
                </c:pt>
                <c:pt idx="2618">
                  <c:v>39994</c:v>
                </c:pt>
                <c:pt idx="2619">
                  <c:v>39995</c:v>
                </c:pt>
                <c:pt idx="2620">
                  <c:v>39996</c:v>
                </c:pt>
                <c:pt idx="2621">
                  <c:v>39997</c:v>
                </c:pt>
                <c:pt idx="2622">
                  <c:v>39998</c:v>
                </c:pt>
                <c:pt idx="2623">
                  <c:v>39999</c:v>
                </c:pt>
                <c:pt idx="2624">
                  <c:v>40000</c:v>
                </c:pt>
                <c:pt idx="2625">
                  <c:v>40001</c:v>
                </c:pt>
                <c:pt idx="2626">
                  <c:v>40002</c:v>
                </c:pt>
                <c:pt idx="2627">
                  <c:v>40003</c:v>
                </c:pt>
                <c:pt idx="2628">
                  <c:v>40004</c:v>
                </c:pt>
                <c:pt idx="2629">
                  <c:v>40005</c:v>
                </c:pt>
                <c:pt idx="2630">
                  <c:v>40006</c:v>
                </c:pt>
                <c:pt idx="2631">
                  <c:v>40007</c:v>
                </c:pt>
                <c:pt idx="2632">
                  <c:v>40008</c:v>
                </c:pt>
                <c:pt idx="2633">
                  <c:v>40009</c:v>
                </c:pt>
                <c:pt idx="2634">
                  <c:v>40010</c:v>
                </c:pt>
                <c:pt idx="2635">
                  <c:v>40011</c:v>
                </c:pt>
                <c:pt idx="2636">
                  <c:v>40012</c:v>
                </c:pt>
                <c:pt idx="2637">
                  <c:v>40013</c:v>
                </c:pt>
                <c:pt idx="2638">
                  <c:v>40014</c:v>
                </c:pt>
                <c:pt idx="2639">
                  <c:v>40015</c:v>
                </c:pt>
                <c:pt idx="2640">
                  <c:v>40016</c:v>
                </c:pt>
                <c:pt idx="2641">
                  <c:v>40017</c:v>
                </c:pt>
                <c:pt idx="2642">
                  <c:v>40018</c:v>
                </c:pt>
                <c:pt idx="2643">
                  <c:v>40019</c:v>
                </c:pt>
                <c:pt idx="2644">
                  <c:v>40020</c:v>
                </c:pt>
                <c:pt idx="2645">
                  <c:v>40021</c:v>
                </c:pt>
                <c:pt idx="2646">
                  <c:v>40022</c:v>
                </c:pt>
                <c:pt idx="2647">
                  <c:v>40023</c:v>
                </c:pt>
                <c:pt idx="2648">
                  <c:v>40024</c:v>
                </c:pt>
                <c:pt idx="2649">
                  <c:v>40025</c:v>
                </c:pt>
                <c:pt idx="2650">
                  <c:v>40026</c:v>
                </c:pt>
                <c:pt idx="2651">
                  <c:v>40027</c:v>
                </c:pt>
                <c:pt idx="2652">
                  <c:v>40028</c:v>
                </c:pt>
                <c:pt idx="2653">
                  <c:v>40029</c:v>
                </c:pt>
                <c:pt idx="2654">
                  <c:v>40030</c:v>
                </c:pt>
                <c:pt idx="2655">
                  <c:v>40031</c:v>
                </c:pt>
                <c:pt idx="2656">
                  <c:v>40032</c:v>
                </c:pt>
                <c:pt idx="2657">
                  <c:v>40033</c:v>
                </c:pt>
                <c:pt idx="2658">
                  <c:v>40034</c:v>
                </c:pt>
                <c:pt idx="2659">
                  <c:v>40035</c:v>
                </c:pt>
                <c:pt idx="2660">
                  <c:v>40036</c:v>
                </c:pt>
                <c:pt idx="2661">
                  <c:v>40037</c:v>
                </c:pt>
                <c:pt idx="2662">
                  <c:v>40038</c:v>
                </c:pt>
                <c:pt idx="2663">
                  <c:v>40039</c:v>
                </c:pt>
                <c:pt idx="2664">
                  <c:v>40040</c:v>
                </c:pt>
                <c:pt idx="2665">
                  <c:v>40041</c:v>
                </c:pt>
                <c:pt idx="2666">
                  <c:v>40042</c:v>
                </c:pt>
                <c:pt idx="2667">
                  <c:v>40043</c:v>
                </c:pt>
                <c:pt idx="2668">
                  <c:v>40044</c:v>
                </c:pt>
                <c:pt idx="2669">
                  <c:v>40045</c:v>
                </c:pt>
                <c:pt idx="2670">
                  <c:v>40046</c:v>
                </c:pt>
                <c:pt idx="2671">
                  <c:v>40047</c:v>
                </c:pt>
                <c:pt idx="2672">
                  <c:v>40048</c:v>
                </c:pt>
                <c:pt idx="2673">
                  <c:v>40049</c:v>
                </c:pt>
                <c:pt idx="2674">
                  <c:v>40050</c:v>
                </c:pt>
                <c:pt idx="2675">
                  <c:v>40051</c:v>
                </c:pt>
                <c:pt idx="2676">
                  <c:v>40052</c:v>
                </c:pt>
                <c:pt idx="2677">
                  <c:v>40053</c:v>
                </c:pt>
                <c:pt idx="2678">
                  <c:v>40054</c:v>
                </c:pt>
                <c:pt idx="2679">
                  <c:v>40055</c:v>
                </c:pt>
                <c:pt idx="2680">
                  <c:v>40056</c:v>
                </c:pt>
                <c:pt idx="2681">
                  <c:v>40057</c:v>
                </c:pt>
                <c:pt idx="2682">
                  <c:v>40058</c:v>
                </c:pt>
                <c:pt idx="2683">
                  <c:v>40059</c:v>
                </c:pt>
                <c:pt idx="2684">
                  <c:v>40060</c:v>
                </c:pt>
                <c:pt idx="2685">
                  <c:v>40061</c:v>
                </c:pt>
                <c:pt idx="2686">
                  <c:v>40062</c:v>
                </c:pt>
                <c:pt idx="2687">
                  <c:v>40063</c:v>
                </c:pt>
                <c:pt idx="2688">
                  <c:v>40064</c:v>
                </c:pt>
                <c:pt idx="2689">
                  <c:v>40065</c:v>
                </c:pt>
                <c:pt idx="2690">
                  <c:v>40066</c:v>
                </c:pt>
                <c:pt idx="2691">
                  <c:v>40067</c:v>
                </c:pt>
                <c:pt idx="2692">
                  <c:v>40068</c:v>
                </c:pt>
                <c:pt idx="2693">
                  <c:v>40069</c:v>
                </c:pt>
                <c:pt idx="2694">
                  <c:v>40070</c:v>
                </c:pt>
                <c:pt idx="2695">
                  <c:v>40071</c:v>
                </c:pt>
                <c:pt idx="2696">
                  <c:v>40072</c:v>
                </c:pt>
                <c:pt idx="2697">
                  <c:v>40073</c:v>
                </c:pt>
                <c:pt idx="2698">
                  <c:v>40074</c:v>
                </c:pt>
                <c:pt idx="2699">
                  <c:v>40075</c:v>
                </c:pt>
                <c:pt idx="2700">
                  <c:v>40076</c:v>
                </c:pt>
                <c:pt idx="2701">
                  <c:v>40077</c:v>
                </c:pt>
                <c:pt idx="2702">
                  <c:v>40078</c:v>
                </c:pt>
                <c:pt idx="2703">
                  <c:v>40079</c:v>
                </c:pt>
                <c:pt idx="2704">
                  <c:v>40080</c:v>
                </c:pt>
                <c:pt idx="2705">
                  <c:v>40081</c:v>
                </c:pt>
                <c:pt idx="2706">
                  <c:v>40082</c:v>
                </c:pt>
                <c:pt idx="2707">
                  <c:v>40083</c:v>
                </c:pt>
                <c:pt idx="2708">
                  <c:v>40084</c:v>
                </c:pt>
                <c:pt idx="2709">
                  <c:v>40085</c:v>
                </c:pt>
                <c:pt idx="2710">
                  <c:v>40086</c:v>
                </c:pt>
                <c:pt idx="2711">
                  <c:v>40087</c:v>
                </c:pt>
                <c:pt idx="2712">
                  <c:v>40088</c:v>
                </c:pt>
                <c:pt idx="2713">
                  <c:v>40089</c:v>
                </c:pt>
                <c:pt idx="2714">
                  <c:v>40090</c:v>
                </c:pt>
                <c:pt idx="2715">
                  <c:v>40091</c:v>
                </c:pt>
                <c:pt idx="2716">
                  <c:v>40092</c:v>
                </c:pt>
                <c:pt idx="2717">
                  <c:v>40093</c:v>
                </c:pt>
                <c:pt idx="2718">
                  <c:v>40094</c:v>
                </c:pt>
                <c:pt idx="2719">
                  <c:v>40095</c:v>
                </c:pt>
                <c:pt idx="2720">
                  <c:v>40096</c:v>
                </c:pt>
                <c:pt idx="2721">
                  <c:v>40097</c:v>
                </c:pt>
                <c:pt idx="2722">
                  <c:v>40098</c:v>
                </c:pt>
                <c:pt idx="2723">
                  <c:v>40099</c:v>
                </c:pt>
                <c:pt idx="2724">
                  <c:v>40100</c:v>
                </c:pt>
                <c:pt idx="2725">
                  <c:v>40101</c:v>
                </c:pt>
                <c:pt idx="2726">
                  <c:v>40102</c:v>
                </c:pt>
                <c:pt idx="2727">
                  <c:v>40103</c:v>
                </c:pt>
                <c:pt idx="2728">
                  <c:v>40104</c:v>
                </c:pt>
                <c:pt idx="2729">
                  <c:v>40105</c:v>
                </c:pt>
                <c:pt idx="2730">
                  <c:v>40106</c:v>
                </c:pt>
                <c:pt idx="2731">
                  <c:v>40107</c:v>
                </c:pt>
                <c:pt idx="2732">
                  <c:v>40108</c:v>
                </c:pt>
                <c:pt idx="2733">
                  <c:v>40109</c:v>
                </c:pt>
                <c:pt idx="2734">
                  <c:v>40110</c:v>
                </c:pt>
                <c:pt idx="2735">
                  <c:v>40111</c:v>
                </c:pt>
                <c:pt idx="2736">
                  <c:v>40112</c:v>
                </c:pt>
                <c:pt idx="2737">
                  <c:v>40113</c:v>
                </c:pt>
                <c:pt idx="2738">
                  <c:v>40114</c:v>
                </c:pt>
                <c:pt idx="2739">
                  <c:v>40115</c:v>
                </c:pt>
                <c:pt idx="2740">
                  <c:v>40116</c:v>
                </c:pt>
                <c:pt idx="2741">
                  <c:v>40117</c:v>
                </c:pt>
                <c:pt idx="2742">
                  <c:v>40118</c:v>
                </c:pt>
                <c:pt idx="2743">
                  <c:v>40119</c:v>
                </c:pt>
                <c:pt idx="2744">
                  <c:v>40120</c:v>
                </c:pt>
                <c:pt idx="2745">
                  <c:v>40121</c:v>
                </c:pt>
                <c:pt idx="2746">
                  <c:v>40122</c:v>
                </c:pt>
                <c:pt idx="2747">
                  <c:v>40123</c:v>
                </c:pt>
                <c:pt idx="2748">
                  <c:v>40124</c:v>
                </c:pt>
                <c:pt idx="2749">
                  <c:v>40125</c:v>
                </c:pt>
                <c:pt idx="2750">
                  <c:v>40126</c:v>
                </c:pt>
                <c:pt idx="2751">
                  <c:v>40127</c:v>
                </c:pt>
                <c:pt idx="2752">
                  <c:v>40128</c:v>
                </c:pt>
                <c:pt idx="2753">
                  <c:v>40129</c:v>
                </c:pt>
                <c:pt idx="2754">
                  <c:v>40130</c:v>
                </c:pt>
                <c:pt idx="2755">
                  <c:v>40131</c:v>
                </c:pt>
                <c:pt idx="2756">
                  <c:v>40132</c:v>
                </c:pt>
                <c:pt idx="2757">
                  <c:v>40133</c:v>
                </c:pt>
                <c:pt idx="2758">
                  <c:v>40134</c:v>
                </c:pt>
                <c:pt idx="2759">
                  <c:v>40135</c:v>
                </c:pt>
                <c:pt idx="2760">
                  <c:v>40136</c:v>
                </c:pt>
                <c:pt idx="2761">
                  <c:v>40137</c:v>
                </c:pt>
                <c:pt idx="2762">
                  <c:v>40138</c:v>
                </c:pt>
                <c:pt idx="2763">
                  <c:v>40139</c:v>
                </c:pt>
                <c:pt idx="2764">
                  <c:v>40140</c:v>
                </c:pt>
                <c:pt idx="2765">
                  <c:v>40141</c:v>
                </c:pt>
                <c:pt idx="2766">
                  <c:v>40142</c:v>
                </c:pt>
                <c:pt idx="2767">
                  <c:v>40143</c:v>
                </c:pt>
                <c:pt idx="2768">
                  <c:v>40144</c:v>
                </c:pt>
                <c:pt idx="2769">
                  <c:v>40145</c:v>
                </c:pt>
                <c:pt idx="2770">
                  <c:v>40146</c:v>
                </c:pt>
                <c:pt idx="2771">
                  <c:v>40147</c:v>
                </c:pt>
                <c:pt idx="2772">
                  <c:v>40148</c:v>
                </c:pt>
                <c:pt idx="2773">
                  <c:v>40149</c:v>
                </c:pt>
                <c:pt idx="2774">
                  <c:v>40150</c:v>
                </c:pt>
                <c:pt idx="2775">
                  <c:v>40151</c:v>
                </c:pt>
                <c:pt idx="2776">
                  <c:v>40152</c:v>
                </c:pt>
                <c:pt idx="2777">
                  <c:v>40153</c:v>
                </c:pt>
                <c:pt idx="2778">
                  <c:v>40154</c:v>
                </c:pt>
                <c:pt idx="2779">
                  <c:v>40155</c:v>
                </c:pt>
                <c:pt idx="2780">
                  <c:v>40156</c:v>
                </c:pt>
                <c:pt idx="2781">
                  <c:v>40157</c:v>
                </c:pt>
                <c:pt idx="2782">
                  <c:v>40158</c:v>
                </c:pt>
                <c:pt idx="2783">
                  <c:v>40159</c:v>
                </c:pt>
                <c:pt idx="2784">
                  <c:v>40160</c:v>
                </c:pt>
                <c:pt idx="2785">
                  <c:v>40161</c:v>
                </c:pt>
                <c:pt idx="2786">
                  <c:v>40162</c:v>
                </c:pt>
                <c:pt idx="2787">
                  <c:v>40163</c:v>
                </c:pt>
                <c:pt idx="2788">
                  <c:v>40164</c:v>
                </c:pt>
                <c:pt idx="2789">
                  <c:v>40165</c:v>
                </c:pt>
                <c:pt idx="2790">
                  <c:v>40166</c:v>
                </c:pt>
                <c:pt idx="2791">
                  <c:v>40167</c:v>
                </c:pt>
                <c:pt idx="2792">
                  <c:v>40168</c:v>
                </c:pt>
                <c:pt idx="2793">
                  <c:v>40169</c:v>
                </c:pt>
                <c:pt idx="2794">
                  <c:v>40170</c:v>
                </c:pt>
                <c:pt idx="2795">
                  <c:v>40171</c:v>
                </c:pt>
                <c:pt idx="2796">
                  <c:v>40172</c:v>
                </c:pt>
                <c:pt idx="2797">
                  <c:v>40173</c:v>
                </c:pt>
                <c:pt idx="2798">
                  <c:v>40174</c:v>
                </c:pt>
                <c:pt idx="2799">
                  <c:v>40175</c:v>
                </c:pt>
                <c:pt idx="2800">
                  <c:v>40176</c:v>
                </c:pt>
                <c:pt idx="2801">
                  <c:v>40177</c:v>
                </c:pt>
                <c:pt idx="2802">
                  <c:v>40178</c:v>
                </c:pt>
                <c:pt idx="2803">
                  <c:v>40179</c:v>
                </c:pt>
                <c:pt idx="2804">
                  <c:v>40180</c:v>
                </c:pt>
                <c:pt idx="2805">
                  <c:v>40181</c:v>
                </c:pt>
                <c:pt idx="2806">
                  <c:v>40182</c:v>
                </c:pt>
                <c:pt idx="2807">
                  <c:v>40183</c:v>
                </c:pt>
                <c:pt idx="2808">
                  <c:v>40184</c:v>
                </c:pt>
                <c:pt idx="2809">
                  <c:v>40185</c:v>
                </c:pt>
                <c:pt idx="2810">
                  <c:v>40186</c:v>
                </c:pt>
                <c:pt idx="2811">
                  <c:v>40187</c:v>
                </c:pt>
                <c:pt idx="2812">
                  <c:v>40188</c:v>
                </c:pt>
                <c:pt idx="2813">
                  <c:v>40189</c:v>
                </c:pt>
                <c:pt idx="2814">
                  <c:v>40190</c:v>
                </c:pt>
                <c:pt idx="2815">
                  <c:v>40191</c:v>
                </c:pt>
                <c:pt idx="2816">
                  <c:v>40192</c:v>
                </c:pt>
                <c:pt idx="2817">
                  <c:v>40193</c:v>
                </c:pt>
                <c:pt idx="2818">
                  <c:v>40194</c:v>
                </c:pt>
                <c:pt idx="2819">
                  <c:v>40195</c:v>
                </c:pt>
                <c:pt idx="2820">
                  <c:v>40196</c:v>
                </c:pt>
                <c:pt idx="2821">
                  <c:v>40197</c:v>
                </c:pt>
                <c:pt idx="2822">
                  <c:v>40198</c:v>
                </c:pt>
                <c:pt idx="2823">
                  <c:v>40199</c:v>
                </c:pt>
                <c:pt idx="2824">
                  <c:v>40200</c:v>
                </c:pt>
                <c:pt idx="2825">
                  <c:v>40201</c:v>
                </c:pt>
                <c:pt idx="2826">
                  <c:v>40202</c:v>
                </c:pt>
                <c:pt idx="2827">
                  <c:v>40203</c:v>
                </c:pt>
                <c:pt idx="2828">
                  <c:v>40204</c:v>
                </c:pt>
                <c:pt idx="2829">
                  <c:v>40205</c:v>
                </c:pt>
                <c:pt idx="2830">
                  <c:v>40206</c:v>
                </c:pt>
                <c:pt idx="2831">
                  <c:v>40207</c:v>
                </c:pt>
                <c:pt idx="2832">
                  <c:v>40208</c:v>
                </c:pt>
                <c:pt idx="2833">
                  <c:v>40209</c:v>
                </c:pt>
                <c:pt idx="2834">
                  <c:v>40210</c:v>
                </c:pt>
                <c:pt idx="2835">
                  <c:v>40211</c:v>
                </c:pt>
                <c:pt idx="2836">
                  <c:v>40212</c:v>
                </c:pt>
                <c:pt idx="2837">
                  <c:v>40213</c:v>
                </c:pt>
                <c:pt idx="2838">
                  <c:v>40214</c:v>
                </c:pt>
                <c:pt idx="2839">
                  <c:v>40215</c:v>
                </c:pt>
                <c:pt idx="2840">
                  <c:v>40216</c:v>
                </c:pt>
                <c:pt idx="2841">
                  <c:v>40217</c:v>
                </c:pt>
                <c:pt idx="2842">
                  <c:v>40218</c:v>
                </c:pt>
                <c:pt idx="2843">
                  <c:v>40219</c:v>
                </c:pt>
                <c:pt idx="2844">
                  <c:v>40220</c:v>
                </c:pt>
                <c:pt idx="2845">
                  <c:v>40221</c:v>
                </c:pt>
                <c:pt idx="2846">
                  <c:v>40222</c:v>
                </c:pt>
                <c:pt idx="2847">
                  <c:v>40223</c:v>
                </c:pt>
                <c:pt idx="2848">
                  <c:v>40224</c:v>
                </c:pt>
                <c:pt idx="2849">
                  <c:v>40225</c:v>
                </c:pt>
                <c:pt idx="2850">
                  <c:v>40226</c:v>
                </c:pt>
                <c:pt idx="2851">
                  <c:v>40227</c:v>
                </c:pt>
                <c:pt idx="2852">
                  <c:v>40228</c:v>
                </c:pt>
                <c:pt idx="2853">
                  <c:v>40229</c:v>
                </c:pt>
                <c:pt idx="2854">
                  <c:v>40230</c:v>
                </c:pt>
                <c:pt idx="2855">
                  <c:v>40231</c:v>
                </c:pt>
                <c:pt idx="2856">
                  <c:v>40232</c:v>
                </c:pt>
                <c:pt idx="2857">
                  <c:v>40233</c:v>
                </c:pt>
                <c:pt idx="2858">
                  <c:v>40234</c:v>
                </c:pt>
                <c:pt idx="2859">
                  <c:v>40235</c:v>
                </c:pt>
                <c:pt idx="2860">
                  <c:v>40236</c:v>
                </c:pt>
                <c:pt idx="2861">
                  <c:v>40237</c:v>
                </c:pt>
                <c:pt idx="2862">
                  <c:v>40238</c:v>
                </c:pt>
                <c:pt idx="2863">
                  <c:v>40239</c:v>
                </c:pt>
                <c:pt idx="2864">
                  <c:v>40240</c:v>
                </c:pt>
                <c:pt idx="2865">
                  <c:v>40241</c:v>
                </c:pt>
                <c:pt idx="2866">
                  <c:v>40242</c:v>
                </c:pt>
                <c:pt idx="2867">
                  <c:v>40243</c:v>
                </c:pt>
                <c:pt idx="2868">
                  <c:v>40244</c:v>
                </c:pt>
                <c:pt idx="2869">
                  <c:v>40245</c:v>
                </c:pt>
                <c:pt idx="2870">
                  <c:v>40246</c:v>
                </c:pt>
                <c:pt idx="2871">
                  <c:v>40247</c:v>
                </c:pt>
                <c:pt idx="2872">
                  <c:v>40248</c:v>
                </c:pt>
                <c:pt idx="2873">
                  <c:v>40249</c:v>
                </c:pt>
                <c:pt idx="2874">
                  <c:v>40250</c:v>
                </c:pt>
                <c:pt idx="2875">
                  <c:v>40251</c:v>
                </c:pt>
                <c:pt idx="2876">
                  <c:v>40252</c:v>
                </c:pt>
                <c:pt idx="2877">
                  <c:v>40253</c:v>
                </c:pt>
                <c:pt idx="2878">
                  <c:v>40254</c:v>
                </c:pt>
                <c:pt idx="2879">
                  <c:v>40255</c:v>
                </c:pt>
                <c:pt idx="2880">
                  <c:v>40256</c:v>
                </c:pt>
                <c:pt idx="2881">
                  <c:v>40257</c:v>
                </c:pt>
                <c:pt idx="2882">
                  <c:v>40258</c:v>
                </c:pt>
                <c:pt idx="2883">
                  <c:v>40259</c:v>
                </c:pt>
                <c:pt idx="2884">
                  <c:v>40260</c:v>
                </c:pt>
                <c:pt idx="2885">
                  <c:v>40261</c:v>
                </c:pt>
                <c:pt idx="2886">
                  <c:v>40262</c:v>
                </c:pt>
                <c:pt idx="2887">
                  <c:v>40263</c:v>
                </c:pt>
                <c:pt idx="2888">
                  <c:v>40264</c:v>
                </c:pt>
                <c:pt idx="2889">
                  <c:v>40265</c:v>
                </c:pt>
                <c:pt idx="2890">
                  <c:v>40266</c:v>
                </c:pt>
                <c:pt idx="2891">
                  <c:v>40267</c:v>
                </c:pt>
                <c:pt idx="2892">
                  <c:v>40268</c:v>
                </c:pt>
                <c:pt idx="2893">
                  <c:v>40269</c:v>
                </c:pt>
                <c:pt idx="2894">
                  <c:v>40270</c:v>
                </c:pt>
                <c:pt idx="2895">
                  <c:v>40271</c:v>
                </c:pt>
                <c:pt idx="2896">
                  <c:v>40272</c:v>
                </c:pt>
                <c:pt idx="2897">
                  <c:v>40273</c:v>
                </c:pt>
                <c:pt idx="2898">
                  <c:v>40274</c:v>
                </c:pt>
                <c:pt idx="2899">
                  <c:v>40275</c:v>
                </c:pt>
                <c:pt idx="2900">
                  <c:v>40276</c:v>
                </c:pt>
                <c:pt idx="2901">
                  <c:v>40277</c:v>
                </c:pt>
                <c:pt idx="2902">
                  <c:v>40278</c:v>
                </c:pt>
                <c:pt idx="2903">
                  <c:v>40279</c:v>
                </c:pt>
                <c:pt idx="2904">
                  <c:v>40280</c:v>
                </c:pt>
                <c:pt idx="2905">
                  <c:v>40281</c:v>
                </c:pt>
                <c:pt idx="2906">
                  <c:v>40282</c:v>
                </c:pt>
                <c:pt idx="2907">
                  <c:v>40283</c:v>
                </c:pt>
                <c:pt idx="2908">
                  <c:v>40284</c:v>
                </c:pt>
                <c:pt idx="2909">
                  <c:v>40285</c:v>
                </c:pt>
                <c:pt idx="2910">
                  <c:v>40286</c:v>
                </c:pt>
                <c:pt idx="2911">
                  <c:v>40287</c:v>
                </c:pt>
                <c:pt idx="2912">
                  <c:v>40288</c:v>
                </c:pt>
                <c:pt idx="2913">
                  <c:v>40289</c:v>
                </c:pt>
                <c:pt idx="2914">
                  <c:v>40290</c:v>
                </c:pt>
                <c:pt idx="2915">
                  <c:v>40291</c:v>
                </c:pt>
                <c:pt idx="2916">
                  <c:v>40292</c:v>
                </c:pt>
                <c:pt idx="2917">
                  <c:v>40293</c:v>
                </c:pt>
                <c:pt idx="2918">
                  <c:v>40294</c:v>
                </c:pt>
                <c:pt idx="2919">
                  <c:v>40295</c:v>
                </c:pt>
                <c:pt idx="2920">
                  <c:v>40296</c:v>
                </c:pt>
                <c:pt idx="2921">
                  <c:v>40297</c:v>
                </c:pt>
                <c:pt idx="2922">
                  <c:v>40298</c:v>
                </c:pt>
                <c:pt idx="2923">
                  <c:v>40299</c:v>
                </c:pt>
                <c:pt idx="2924">
                  <c:v>40300</c:v>
                </c:pt>
                <c:pt idx="2925">
                  <c:v>40301</c:v>
                </c:pt>
                <c:pt idx="2926">
                  <c:v>40302</c:v>
                </c:pt>
                <c:pt idx="2927">
                  <c:v>40303</c:v>
                </c:pt>
                <c:pt idx="2928">
                  <c:v>40304</c:v>
                </c:pt>
                <c:pt idx="2929">
                  <c:v>40305</c:v>
                </c:pt>
                <c:pt idx="2930">
                  <c:v>40306</c:v>
                </c:pt>
                <c:pt idx="2931">
                  <c:v>40307</c:v>
                </c:pt>
                <c:pt idx="2932">
                  <c:v>40308</c:v>
                </c:pt>
                <c:pt idx="2933">
                  <c:v>40309</c:v>
                </c:pt>
                <c:pt idx="2934">
                  <c:v>40310</c:v>
                </c:pt>
                <c:pt idx="2935">
                  <c:v>40311</c:v>
                </c:pt>
                <c:pt idx="2936">
                  <c:v>40312</c:v>
                </c:pt>
                <c:pt idx="2937">
                  <c:v>40313</c:v>
                </c:pt>
                <c:pt idx="2938">
                  <c:v>40314</c:v>
                </c:pt>
                <c:pt idx="2939">
                  <c:v>40315</c:v>
                </c:pt>
                <c:pt idx="2940">
                  <c:v>40316</c:v>
                </c:pt>
                <c:pt idx="2941">
                  <c:v>40317</c:v>
                </c:pt>
                <c:pt idx="2942">
                  <c:v>40318</c:v>
                </c:pt>
                <c:pt idx="2943">
                  <c:v>40319</c:v>
                </c:pt>
                <c:pt idx="2944">
                  <c:v>40320</c:v>
                </c:pt>
                <c:pt idx="2945">
                  <c:v>40321</c:v>
                </c:pt>
                <c:pt idx="2946">
                  <c:v>40322</c:v>
                </c:pt>
                <c:pt idx="2947">
                  <c:v>40323</c:v>
                </c:pt>
                <c:pt idx="2948">
                  <c:v>40324</c:v>
                </c:pt>
                <c:pt idx="2949">
                  <c:v>40325</c:v>
                </c:pt>
                <c:pt idx="2950">
                  <c:v>40326</c:v>
                </c:pt>
                <c:pt idx="2951">
                  <c:v>40327</c:v>
                </c:pt>
                <c:pt idx="2952">
                  <c:v>40328</c:v>
                </c:pt>
                <c:pt idx="2953">
                  <c:v>40329</c:v>
                </c:pt>
                <c:pt idx="2954">
                  <c:v>40330</c:v>
                </c:pt>
                <c:pt idx="2955">
                  <c:v>40331</c:v>
                </c:pt>
                <c:pt idx="2956">
                  <c:v>40332</c:v>
                </c:pt>
                <c:pt idx="2957">
                  <c:v>40333</c:v>
                </c:pt>
                <c:pt idx="2958">
                  <c:v>40334</c:v>
                </c:pt>
                <c:pt idx="2959">
                  <c:v>40335</c:v>
                </c:pt>
                <c:pt idx="2960">
                  <c:v>40336</c:v>
                </c:pt>
                <c:pt idx="2961">
                  <c:v>40337</c:v>
                </c:pt>
                <c:pt idx="2962">
                  <c:v>40338</c:v>
                </c:pt>
                <c:pt idx="2963">
                  <c:v>40339</c:v>
                </c:pt>
                <c:pt idx="2964">
                  <c:v>40340</c:v>
                </c:pt>
                <c:pt idx="2965">
                  <c:v>40341</c:v>
                </c:pt>
                <c:pt idx="2966">
                  <c:v>40342</c:v>
                </c:pt>
                <c:pt idx="2967">
                  <c:v>40343</c:v>
                </c:pt>
                <c:pt idx="2968">
                  <c:v>40344</c:v>
                </c:pt>
                <c:pt idx="2969">
                  <c:v>40345</c:v>
                </c:pt>
                <c:pt idx="2970">
                  <c:v>40346</c:v>
                </c:pt>
                <c:pt idx="2971">
                  <c:v>40347</c:v>
                </c:pt>
                <c:pt idx="2972">
                  <c:v>40348</c:v>
                </c:pt>
                <c:pt idx="2973">
                  <c:v>40349</c:v>
                </c:pt>
                <c:pt idx="2974">
                  <c:v>40350</c:v>
                </c:pt>
                <c:pt idx="2975">
                  <c:v>40351</c:v>
                </c:pt>
                <c:pt idx="2976">
                  <c:v>40352</c:v>
                </c:pt>
                <c:pt idx="2977">
                  <c:v>40353</c:v>
                </c:pt>
                <c:pt idx="2978">
                  <c:v>40354</c:v>
                </c:pt>
                <c:pt idx="2979">
                  <c:v>40355</c:v>
                </c:pt>
                <c:pt idx="2980">
                  <c:v>40356</c:v>
                </c:pt>
                <c:pt idx="2981">
                  <c:v>40357</c:v>
                </c:pt>
                <c:pt idx="2982">
                  <c:v>40358</c:v>
                </c:pt>
                <c:pt idx="2983">
                  <c:v>40359</c:v>
                </c:pt>
                <c:pt idx="2984">
                  <c:v>40360</c:v>
                </c:pt>
                <c:pt idx="2985">
                  <c:v>40361</c:v>
                </c:pt>
                <c:pt idx="2986">
                  <c:v>40362</c:v>
                </c:pt>
                <c:pt idx="2987">
                  <c:v>40363</c:v>
                </c:pt>
                <c:pt idx="2988">
                  <c:v>40364</c:v>
                </c:pt>
                <c:pt idx="2989">
                  <c:v>40365</c:v>
                </c:pt>
                <c:pt idx="2990">
                  <c:v>40366</c:v>
                </c:pt>
                <c:pt idx="2991">
                  <c:v>40367</c:v>
                </c:pt>
                <c:pt idx="2992">
                  <c:v>40368</c:v>
                </c:pt>
                <c:pt idx="2993">
                  <c:v>40369</c:v>
                </c:pt>
                <c:pt idx="2994">
                  <c:v>40370</c:v>
                </c:pt>
                <c:pt idx="2995">
                  <c:v>40371</c:v>
                </c:pt>
                <c:pt idx="2996">
                  <c:v>40372</c:v>
                </c:pt>
                <c:pt idx="2997">
                  <c:v>40373</c:v>
                </c:pt>
                <c:pt idx="2998">
                  <c:v>40374</c:v>
                </c:pt>
                <c:pt idx="2999">
                  <c:v>40375</c:v>
                </c:pt>
                <c:pt idx="3000">
                  <c:v>40376</c:v>
                </c:pt>
                <c:pt idx="3001">
                  <c:v>40377</c:v>
                </c:pt>
                <c:pt idx="3002">
                  <c:v>40378</c:v>
                </c:pt>
                <c:pt idx="3003">
                  <c:v>40379</c:v>
                </c:pt>
                <c:pt idx="3004">
                  <c:v>40380</c:v>
                </c:pt>
                <c:pt idx="3005">
                  <c:v>40381</c:v>
                </c:pt>
                <c:pt idx="3006">
                  <c:v>40382</c:v>
                </c:pt>
                <c:pt idx="3007">
                  <c:v>40383</c:v>
                </c:pt>
                <c:pt idx="3008">
                  <c:v>40384</c:v>
                </c:pt>
                <c:pt idx="3009">
                  <c:v>40385</c:v>
                </c:pt>
                <c:pt idx="3010">
                  <c:v>40386</c:v>
                </c:pt>
                <c:pt idx="3011">
                  <c:v>40387</c:v>
                </c:pt>
                <c:pt idx="3012">
                  <c:v>40388</c:v>
                </c:pt>
                <c:pt idx="3013">
                  <c:v>40389</c:v>
                </c:pt>
                <c:pt idx="3014">
                  <c:v>40390</c:v>
                </c:pt>
                <c:pt idx="3015">
                  <c:v>40391</c:v>
                </c:pt>
                <c:pt idx="3016">
                  <c:v>40392</c:v>
                </c:pt>
                <c:pt idx="3017">
                  <c:v>40393</c:v>
                </c:pt>
                <c:pt idx="3018">
                  <c:v>40394</c:v>
                </c:pt>
                <c:pt idx="3019">
                  <c:v>40395</c:v>
                </c:pt>
                <c:pt idx="3020">
                  <c:v>40396</c:v>
                </c:pt>
                <c:pt idx="3021">
                  <c:v>40397</c:v>
                </c:pt>
                <c:pt idx="3022">
                  <c:v>40398</c:v>
                </c:pt>
                <c:pt idx="3023">
                  <c:v>40399</c:v>
                </c:pt>
                <c:pt idx="3024">
                  <c:v>40400</c:v>
                </c:pt>
                <c:pt idx="3025">
                  <c:v>40401</c:v>
                </c:pt>
                <c:pt idx="3026">
                  <c:v>40402</c:v>
                </c:pt>
                <c:pt idx="3027">
                  <c:v>40403</c:v>
                </c:pt>
                <c:pt idx="3028">
                  <c:v>40404</c:v>
                </c:pt>
                <c:pt idx="3029">
                  <c:v>40405</c:v>
                </c:pt>
                <c:pt idx="3030">
                  <c:v>40406</c:v>
                </c:pt>
                <c:pt idx="3031">
                  <c:v>40407</c:v>
                </c:pt>
                <c:pt idx="3032">
                  <c:v>40408</c:v>
                </c:pt>
                <c:pt idx="3033">
                  <c:v>40409</c:v>
                </c:pt>
                <c:pt idx="3034">
                  <c:v>40410</c:v>
                </c:pt>
                <c:pt idx="3035">
                  <c:v>40411</c:v>
                </c:pt>
                <c:pt idx="3036">
                  <c:v>40412</c:v>
                </c:pt>
                <c:pt idx="3037">
                  <c:v>40413</c:v>
                </c:pt>
                <c:pt idx="3038">
                  <c:v>40414</c:v>
                </c:pt>
                <c:pt idx="3039">
                  <c:v>40415</c:v>
                </c:pt>
                <c:pt idx="3040">
                  <c:v>40416</c:v>
                </c:pt>
                <c:pt idx="3041">
                  <c:v>40417</c:v>
                </c:pt>
                <c:pt idx="3042">
                  <c:v>40418</c:v>
                </c:pt>
                <c:pt idx="3043">
                  <c:v>40419</c:v>
                </c:pt>
                <c:pt idx="3044">
                  <c:v>40420</c:v>
                </c:pt>
                <c:pt idx="3045">
                  <c:v>40421</c:v>
                </c:pt>
                <c:pt idx="3046">
                  <c:v>40422</c:v>
                </c:pt>
                <c:pt idx="3047">
                  <c:v>40423</c:v>
                </c:pt>
                <c:pt idx="3048">
                  <c:v>40424</c:v>
                </c:pt>
                <c:pt idx="3049">
                  <c:v>40425</c:v>
                </c:pt>
                <c:pt idx="3050">
                  <c:v>40426</c:v>
                </c:pt>
                <c:pt idx="3051">
                  <c:v>40427</c:v>
                </c:pt>
                <c:pt idx="3052">
                  <c:v>40428</c:v>
                </c:pt>
                <c:pt idx="3053">
                  <c:v>40429</c:v>
                </c:pt>
                <c:pt idx="3054">
                  <c:v>40430</c:v>
                </c:pt>
                <c:pt idx="3055">
                  <c:v>40431</c:v>
                </c:pt>
                <c:pt idx="3056">
                  <c:v>40432</c:v>
                </c:pt>
                <c:pt idx="3057">
                  <c:v>40433</c:v>
                </c:pt>
                <c:pt idx="3058">
                  <c:v>40434</c:v>
                </c:pt>
                <c:pt idx="3059">
                  <c:v>40435</c:v>
                </c:pt>
                <c:pt idx="3060">
                  <c:v>40436</c:v>
                </c:pt>
                <c:pt idx="3061">
                  <c:v>40437</c:v>
                </c:pt>
                <c:pt idx="3062">
                  <c:v>40438</c:v>
                </c:pt>
                <c:pt idx="3063">
                  <c:v>40439</c:v>
                </c:pt>
                <c:pt idx="3064">
                  <c:v>40440</c:v>
                </c:pt>
                <c:pt idx="3065">
                  <c:v>40441</c:v>
                </c:pt>
                <c:pt idx="3066">
                  <c:v>40442</c:v>
                </c:pt>
                <c:pt idx="3067">
                  <c:v>40443</c:v>
                </c:pt>
                <c:pt idx="3068">
                  <c:v>40444</c:v>
                </c:pt>
                <c:pt idx="3069">
                  <c:v>40445</c:v>
                </c:pt>
                <c:pt idx="3070">
                  <c:v>40446</c:v>
                </c:pt>
                <c:pt idx="3071">
                  <c:v>40447</c:v>
                </c:pt>
                <c:pt idx="3072">
                  <c:v>40448</c:v>
                </c:pt>
                <c:pt idx="3073">
                  <c:v>40449</c:v>
                </c:pt>
                <c:pt idx="3074">
                  <c:v>40450</c:v>
                </c:pt>
                <c:pt idx="3075">
                  <c:v>40451</c:v>
                </c:pt>
                <c:pt idx="3076">
                  <c:v>40452</c:v>
                </c:pt>
                <c:pt idx="3077">
                  <c:v>40453</c:v>
                </c:pt>
                <c:pt idx="3078">
                  <c:v>40454</c:v>
                </c:pt>
                <c:pt idx="3079">
                  <c:v>40455</c:v>
                </c:pt>
                <c:pt idx="3080">
                  <c:v>40456</c:v>
                </c:pt>
                <c:pt idx="3081">
                  <c:v>40457</c:v>
                </c:pt>
                <c:pt idx="3082">
                  <c:v>40458</c:v>
                </c:pt>
                <c:pt idx="3083">
                  <c:v>40459</c:v>
                </c:pt>
                <c:pt idx="3084">
                  <c:v>40460</c:v>
                </c:pt>
                <c:pt idx="3085">
                  <c:v>40461</c:v>
                </c:pt>
                <c:pt idx="3086">
                  <c:v>40462</c:v>
                </c:pt>
                <c:pt idx="3087">
                  <c:v>40463</c:v>
                </c:pt>
                <c:pt idx="3088">
                  <c:v>40464</c:v>
                </c:pt>
                <c:pt idx="3089">
                  <c:v>40465</c:v>
                </c:pt>
                <c:pt idx="3090">
                  <c:v>40466</c:v>
                </c:pt>
                <c:pt idx="3091">
                  <c:v>40467</c:v>
                </c:pt>
                <c:pt idx="3092">
                  <c:v>40468</c:v>
                </c:pt>
                <c:pt idx="3093">
                  <c:v>40469</c:v>
                </c:pt>
                <c:pt idx="3094">
                  <c:v>40470</c:v>
                </c:pt>
                <c:pt idx="3095">
                  <c:v>40471</c:v>
                </c:pt>
                <c:pt idx="3096">
                  <c:v>40472</c:v>
                </c:pt>
                <c:pt idx="3097">
                  <c:v>40473</c:v>
                </c:pt>
                <c:pt idx="3098">
                  <c:v>40474</c:v>
                </c:pt>
                <c:pt idx="3099">
                  <c:v>40475</c:v>
                </c:pt>
                <c:pt idx="3100">
                  <c:v>40476</c:v>
                </c:pt>
                <c:pt idx="3101">
                  <c:v>40477</c:v>
                </c:pt>
                <c:pt idx="3102">
                  <c:v>40478</c:v>
                </c:pt>
                <c:pt idx="3103">
                  <c:v>40479</c:v>
                </c:pt>
                <c:pt idx="3104">
                  <c:v>40480</c:v>
                </c:pt>
                <c:pt idx="3105">
                  <c:v>40481</c:v>
                </c:pt>
                <c:pt idx="3106">
                  <c:v>40482</c:v>
                </c:pt>
                <c:pt idx="3107">
                  <c:v>40483</c:v>
                </c:pt>
                <c:pt idx="3108">
                  <c:v>40484</c:v>
                </c:pt>
                <c:pt idx="3109">
                  <c:v>40485</c:v>
                </c:pt>
                <c:pt idx="3110">
                  <c:v>40486</c:v>
                </c:pt>
                <c:pt idx="3111">
                  <c:v>40487</c:v>
                </c:pt>
                <c:pt idx="3112">
                  <c:v>40488</c:v>
                </c:pt>
                <c:pt idx="3113">
                  <c:v>40489</c:v>
                </c:pt>
                <c:pt idx="3114">
                  <c:v>40490</c:v>
                </c:pt>
                <c:pt idx="3115">
                  <c:v>40491</c:v>
                </c:pt>
                <c:pt idx="3116">
                  <c:v>40492</c:v>
                </c:pt>
                <c:pt idx="3117">
                  <c:v>40493</c:v>
                </c:pt>
                <c:pt idx="3118">
                  <c:v>40494</c:v>
                </c:pt>
                <c:pt idx="3119">
                  <c:v>40495</c:v>
                </c:pt>
                <c:pt idx="3120">
                  <c:v>40496</c:v>
                </c:pt>
                <c:pt idx="3121">
                  <c:v>40497</c:v>
                </c:pt>
                <c:pt idx="3122">
                  <c:v>40498</c:v>
                </c:pt>
                <c:pt idx="3123">
                  <c:v>40499</c:v>
                </c:pt>
                <c:pt idx="3124">
                  <c:v>40500</c:v>
                </c:pt>
                <c:pt idx="3125">
                  <c:v>40501</c:v>
                </c:pt>
                <c:pt idx="3126">
                  <c:v>40502</c:v>
                </c:pt>
                <c:pt idx="3127">
                  <c:v>40503</c:v>
                </c:pt>
                <c:pt idx="3128">
                  <c:v>40504</c:v>
                </c:pt>
                <c:pt idx="3129">
                  <c:v>40505</c:v>
                </c:pt>
                <c:pt idx="3130">
                  <c:v>40506</c:v>
                </c:pt>
                <c:pt idx="3131">
                  <c:v>40507</c:v>
                </c:pt>
                <c:pt idx="3132">
                  <c:v>40508</c:v>
                </c:pt>
                <c:pt idx="3133">
                  <c:v>40509</c:v>
                </c:pt>
                <c:pt idx="3134">
                  <c:v>40510</c:v>
                </c:pt>
                <c:pt idx="3135">
                  <c:v>40511</c:v>
                </c:pt>
                <c:pt idx="3136">
                  <c:v>40512</c:v>
                </c:pt>
                <c:pt idx="3137">
                  <c:v>40513</c:v>
                </c:pt>
                <c:pt idx="3138">
                  <c:v>40514</c:v>
                </c:pt>
                <c:pt idx="3139">
                  <c:v>40515</c:v>
                </c:pt>
                <c:pt idx="3140">
                  <c:v>40516</c:v>
                </c:pt>
                <c:pt idx="3141">
                  <c:v>40517</c:v>
                </c:pt>
                <c:pt idx="3142">
                  <c:v>40518</c:v>
                </c:pt>
                <c:pt idx="3143">
                  <c:v>40519</c:v>
                </c:pt>
                <c:pt idx="3144">
                  <c:v>40520</c:v>
                </c:pt>
                <c:pt idx="3145">
                  <c:v>40521</c:v>
                </c:pt>
                <c:pt idx="3146">
                  <c:v>40522</c:v>
                </c:pt>
                <c:pt idx="3147">
                  <c:v>40523</c:v>
                </c:pt>
                <c:pt idx="3148">
                  <c:v>40524</c:v>
                </c:pt>
                <c:pt idx="3149">
                  <c:v>40525</c:v>
                </c:pt>
                <c:pt idx="3150">
                  <c:v>40526</c:v>
                </c:pt>
                <c:pt idx="3151">
                  <c:v>40527</c:v>
                </c:pt>
                <c:pt idx="3152">
                  <c:v>40528</c:v>
                </c:pt>
                <c:pt idx="3153">
                  <c:v>40529</c:v>
                </c:pt>
                <c:pt idx="3154">
                  <c:v>40530</c:v>
                </c:pt>
                <c:pt idx="3155">
                  <c:v>40531</c:v>
                </c:pt>
                <c:pt idx="3156">
                  <c:v>40532</c:v>
                </c:pt>
                <c:pt idx="3157">
                  <c:v>40533</c:v>
                </c:pt>
                <c:pt idx="3158">
                  <c:v>40534</c:v>
                </c:pt>
                <c:pt idx="3159">
                  <c:v>40535</c:v>
                </c:pt>
                <c:pt idx="3160">
                  <c:v>40536</c:v>
                </c:pt>
                <c:pt idx="3161">
                  <c:v>40537</c:v>
                </c:pt>
                <c:pt idx="3162">
                  <c:v>40538</c:v>
                </c:pt>
                <c:pt idx="3163">
                  <c:v>40539</c:v>
                </c:pt>
                <c:pt idx="3164">
                  <c:v>40540</c:v>
                </c:pt>
                <c:pt idx="3165">
                  <c:v>40541</c:v>
                </c:pt>
                <c:pt idx="3166">
                  <c:v>40542</c:v>
                </c:pt>
                <c:pt idx="3167">
                  <c:v>40543</c:v>
                </c:pt>
                <c:pt idx="3168">
                  <c:v>40544</c:v>
                </c:pt>
                <c:pt idx="3169">
                  <c:v>40545</c:v>
                </c:pt>
                <c:pt idx="3170">
                  <c:v>40546</c:v>
                </c:pt>
                <c:pt idx="3171">
                  <c:v>40547</c:v>
                </c:pt>
                <c:pt idx="3172">
                  <c:v>40548</c:v>
                </c:pt>
                <c:pt idx="3173">
                  <c:v>40549</c:v>
                </c:pt>
                <c:pt idx="3174">
                  <c:v>40550</c:v>
                </c:pt>
                <c:pt idx="3175">
                  <c:v>40551</c:v>
                </c:pt>
                <c:pt idx="3176">
                  <c:v>40552</c:v>
                </c:pt>
                <c:pt idx="3177">
                  <c:v>40553</c:v>
                </c:pt>
                <c:pt idx="3178">
                  <c:v>40554</c:v>
                </c:pt>
                <c:pt idx="3179">
                  <c:v>40555</c:v>
                </c:pt>
                <c:pt idx="3180">
                  <c:v>40556</c:v>
                </c:pt>
                <c:pt idx="3181">
                  <c:v>40557</c:v>
                </c:pt>
                <c:pt idx="3182">
                  <c:v>40558</c:v>
                </c:pt>
                <c:pt idx="3183">
                  <c:v>40559</c:v>
                </c:pt>
                <c:pt idx="3184">
                  <c:v>40560</c:v>
                </c:pt>
                <c:pt idx="3185">
                  <c:v>40561</c:v>
                </c:pt>
                <c:pt idx="3186">
                  <c:v>40562</c:v>
                </c:pt>
                <c:pt idx="3187">
                  <c:v>40563</c:v>
                </c:pt>
                <c:pt idx="3188">
                  <c:v>40564</c:v>
                </c:pt>
                <c:pt idx="3189">
                  <c:v>40565</c:v>
                </c:pt>
                <c:pt idx="3190">
                  <c:v>40566</c:v>
                </c:pt>
                <c:pt idx="3191">
                  <c:v>40567</c:v>
                </c:pt>
                <c:pt idx="3192">
                  <c:v>40568</c:v>
                </c:pt>
                <c:pt idx="3193">
                  <c:v>40569</c:v>
                </c:pt>
                <c:pt idx="3194">
                  <c:v>40570</c:v>
                </c:pt>
                <c:pt idx="3195">
                  <c:v>40571</c:v>
                </c:pt>
                <c:pt idx="3196">
                  <c:v>40572</c:v>
                </c:pt>
                <c:pt idx="3197">
                  <c:v>40573</c:v>
                </c:pt>
                <c:pt idx="3198">
                  <c:v>40574</c:v>
                </c:pt>
                <c:pt idx="3199">
                  <c:v>40575</c:v>
                </c:pt>
                <c:pt idx="3200">
                  <c:v>40576</c:v>
                </c:pt>
                <c:pt idx="3201">
                  <c:v>40577</c:v>
                </c:pt>
                <c:pt idx="3202">
                  <c:v>40578</c:v>
                </c:pt>
                <c:pt idx="3203">
                  <c:v>40579</c:v>
                </c:pt>
                <c:pt idx="3204">
                  <c:v>40580</c:v>
                </c:pt>
                <c:pt idx="3205">
                  <c:v>40581</c:v>
                </c:pt>
                <c:pt idx="3206">
                  <c:v>40582</c:v>
                </c:pt>
                <c:pt idx="3207">
                  <c:v>40583</c:v>
                </c:pt>
                <c:pt idx="3208">
                  <c:v>40584</c:v>
                </c:pt>
                <c:pt idx="3209">
                  <c:v>40585</c:v>
                </c:pt>
                <c:pt idx="3210">
                  <c:v>40586</c:v>
                </c:pt>
                <c:pt idx="3211">
                  <c:v>40587</c:v>
                </c:pt>
                <c:pt idx="3212">
                  <c:v>40588</c:v>
                </c:pt>
                <c:pt idx="3213">
                  <c:v>40589</c:v>
                </c:pt>
                <c:pt idx="3214">
                  <c:v>40590</c:v>
                </c:pt>
                <c:pt idx="3215">
                  <c:v>40591</c:v>
                </c:pt>
                <c:pt idx="3216">
                  <c:v>40592</c:v>
                </c:pt>
                <c:pt idx="3217">
                  <c:v>40593</c:v>
                </c:pt>
                <c:pt idx="3218">
                  <c:v>40594</c:v>
                </c:pt>
                <c:pt idx="3219">
                  <c:v>40595</c:v>
                </c:pt>
                <c:pt idx="3220">
                  <c:v>40596</c:v>
                </c:pt>
                <c:pt idx="3221">
                  <c:v>40597</c:v>
                </c:pt>
                <c:pt idx="3222">
                  <c:v>40598</c:v>
                </c:pt>
                <c:pt idx="3223">
                  <c:v>40599</c:v>
                </c:pt>
                <c:pt idx="3224">
                  <c:v>40600</c:v>
                </c:pt>
                <c:pt idx="3225">
                  <c:v>40601</c:v>
                </c:pt>
                <c:pt idx="3226">
                  <c:v>40602</c:v>
                </c:pt>
                <c:pt idx="3227">
                  <c:v>40603</c:v>
                </c:pt>
                <c:pt idx="3228">
                  <c:v>40604</c:v>
                </c:pt>
                <c:pt idx="3229">
                  <c:v>40605</c:v>
                </c:pt>
                <c:pt idx="3230">
                  <c:v>40606</c:v>
                </c:pt>
                <c:pt idx="3231">
                  <c:v>40607</c:v>
                </c:pt>
                <c:pt idx="3232">
                  <c:v>40608</c:v>
                </c:pt>
                <c:pt idx="3233">
                  <c:v>40609</c:v>
                </c:pt>
                <c:pt idx="3234">
                  <c:v>40610</c:v>
                </c:pt>
                <c:pt idx="3235">
                  <c:v>40611</c:v>
                </c:pt>
                <c:pt idx="3236">
                  <c:v>40612</c:v>
                </c:pt>
                <c:pt idx="3237">
                  <c:v>40613</c:v>
                </c:pt>
                <c:pt idx="3238">
                  <c:v>40614</c:v>
                </c:pt>
                <c:pt idx="3239">
                  <c:v>40615</c:v>
                </c:pt>
                <c:pt idx="3240">
                  <c:v>40616</c:v>
                </c:pt>
                <c:pt idx="3241">
                  <c:v>40617</c:v>
                </c:pt>
                <c:pt idx="3242">
                  <c:v>40618</c:v>
                </c:pt>
                <c:pt idx="3243">
                  <c:v>40619</c:v>
                </c:pt>
                <c:pt idx="3244">
                  <c:v>40620</c:v>
                </c:pt>
                <c:pt idx="3245">
                  <c:v>40621</c:v>
                </c:pt>
                <c:pt idx="3246">
                  <c:v>40622</c:v>
                </c:pt>
                <c:pt idx="3247">
                  <c:v>40623</c:v>
                </c:pt>
                <c:pt idx="3248">
                  <c:v>40624</c:v>
                </c:pt>
                <c:pt idx="3249">
                  <c:v>40625</c:v>
                </c:pt>
                <c:pt idx="3250">
                  <c:v>40626</c:v>
                </c:pt>
                <c:pt idx="3251">
                  <c:v>40627</c:v>
                </c:pt>
                <c:pt idx="3252">
                  <c:v>40628</c:v>
                </c:pt>
                <c:pt idx="3253">
                  <c:v>40629</c:v>
                </c:pt>
                <c:pt idx="3254">
                  <c:v>40630</c:v>
                </c:pt>
                <c:pt idx="3255">
                  <c:v>40631</c:v>
                </c:pt>
                <c:pt idx="3256">
                  <c:v>40632</c:v>
                </c:pt>
                <c:pt idx="3257">
                  <c:v>40633</c:v>
                </c:pt>
                <c:pt idx="3258">
                  <c:v>40634</c:v>
                </c:pt>
                <c:pt idx="3259">
                  <c:v>40635</c:v>
                </c:pt>
                <c:pt idx="3260">
                  <c:v>40636</c:v>
                </c:pt>
                <c:pt idx="3261">
                  <c:v>40637</c:v>
                </c:pt>
                <c:pt idx="3262">
                  <c:v>40638</c:v>
                </c:pt>
                <c:pt idx="3263">
                  <c:v>40639</c:v>
                </c:pt>
                <c:pt idx="3264">
                  <c:v>40640</c:v>
                </c:pt>
                <c:pt idx="3265">
                  <c:v>40641</c:v>
                </c:pt>
                <c:pt idx="3266">
                  <c:v>40642</c:v>
                </c:pt>
                <c:pt idx="3267">
                  <c:v>40643</c:v>
                </c:pt>
                <c:pt idx="3268">
                  <c:v>40644</c:v>
                </c:pt>
                <c:pt idx="3269">
                  <c:v>40645</c:v>
                </c:pt>
                <c:pt idx="3270">
                  <c:v>40646</c:v>
                </c:pt>
                <c:pt idx="3271">
                  <c:v>40647</c:v>
                </c:pt>
                <c:pt idx="3272">
                  <c:v>40648</c:v>
                </c:pt>
                <c:pt idx="3273">
                  <c:v>40649</c:v>
                </c:pt>
                <c:pt idx="3274">
                  <c:v>40650</c:v>
                </c:pt>
                <c:pt idx="3275">
                  <c:v>40651</c:v>
                </c:pt>
                <c:pt idx="3276">
                  <c:v>40652</c:v>
                </c:pt>
                <c:pt idx="3277">
                  <c:v>40653</c:v>
                </c:pt>
                <c:pt idx="3278">
                  <c:v>40654</c:v>
                </c:pt>
                <c:pt idx="3279">
                  <c:v>40655</c:v>
                </c:pt>
                <c:pt idx="3280">
                  <c:v>40656</c:v>
                </c:pt>
                <c:pt idx="3281">
                  <c:v>40657</c:v>
                </c:pt>
                <c:pt idx="3282">
                  <c:v>40658</c:v>
                </c:pt>
                <c:pt idx="3283">
                  <c:v>40659</c:v>
                </c:pt>
                <c:pt idx="3284">
                  <c:v>40660</c:v>
                </c:pt>
                <c:pt idx="3285">
                  <c:v>40661</c:v>
                </c:pt>
                <c:pt idx="3286">
                  <c:v>40662</c:v>
                </c:pt>
                <c:pt idx="3287">
                  <c:v>40663</c:v>
                </c:pt>
                <c:pt idx="3288">
                  <c:v>40664</c:v>
                </c:pt>
                <c:pt idx="3289">
                  <c:v>40665</c:v>
                </c:pt>
                <c:pt idx="3290">
                  <c:v>40666</c:v>
                </c:pt>
                <c:pt idx="3291">
                  <c:v>40667</c:v>
                </c:pt>
                <c:pt idx="3292">
                  <c:v>40668</c:v>
                </c:pt>
                <c:pt idx="3293">
                  <c:v>40669</c:v>
                </c:pt>
                <c:pt idx="3294">
                  <c:v>40670</c:v>
                </c:pt>
                <c:pt idx="3295">
                  <c:v>40671</c:v>
                </c:pt>
                <c:pt idx="3296">
                  <c:v>40672</c:v>
                </c:pt>
                <c:pt idx="3297">
                  <c:v>40673</c:v>
                </c:pt>
                <c:pt idx="3298">
                  <c:v>40674</c:v>
                </c:pt>
                <c:pt idx="3299">
                  <c:v>40675</c:v>
                </c:pt>
                <c:pt idx="3300">
                  <c:v>40676</c:v>
                </c:pt>
                <c:pt idx="3301">
                  <c:v>40677</c:v>
                </c:pt>
                <c:pt idx="3302">
                  <c:v>40678</c:v>
                </c:pt>
                <c:pt idx="3303">
                  <c:v>40679</c:v>
                </c:pt>
                <c:pt idx="3304">
                  <c:v>40680</c:v>
                </c:pt>
                <c:pt idx="3305">
                  <c:v>40681</c:v>
                </c:pt>
                <c:pt idx="3306">
                  <c:v>40682</c:v>
                </c:pt>
                <c:pt idx="3307">
                  <c:v>40683</c:v>
                </c:pt>
                <c:pt idx="3308">
                  <c:v>40684</c:v>
                </c:pt>
                <c:pt idx="3309">
                  <c:v>40685</c:v>
                </c:pt>
                <c:pt idx="3310">
                  <c:v>40686</c:v>
                </c:pt>
                <c:pt idx="3311">
                  <c:v>40687</c:v>
                </c:pt>
                <c:pt idx="3312">
                  <c:v>40688</c:v>
                </c:pt>
                <c:pt idx="3313">
                  <c:v>40689</c:v>
                </c:pt>
                <c:pt idx="3314">
                  <c:v>40690</c:v>
                </c:pt>
                <c:pt idx="3315">
                  <c:v>40691</c:v>
                </c:pt>
                <c:pt idx="3316">
                  <c:v>40692</c:v>
                </c:pt>
                <c:pt idx="3317">
                  <c:v>40693</c:v>
                </c:pt>
                <c:pt idx="3318">
                  <c:v>40694</c:v>
                </c:pt>
                <c:pt idx="3319">
                  <c:v>40695</c:v>
                </c:pt>
                <c:pt idx="3320">
                  <c:v>40696</c:v>
                </c:pt>
                <c:pt idx="3321">
                  <c:v>40697</c:v>
                </c:pt>
                <c:pt idx="3322">
                  <c:v>40698</c:v>
                </c:pt>
                <c:pt idx="3323">
                  <c:v>40699</c:v>
                </c:pt>
                <c:pt idx="3324">
                  <c:v>40700</c:v>
                </c:pt>
                <c:pt idx="3325">
                  <c:v>40701</c:v>
                </c:pt>
                <c:pt idx="3326">
                  <c:v>40702</c:v>
                </c:pt>
                <c:pt idx="3327">
                  <c:v>40703</c:v>
                </c:pt>
                <c:pt idx="3328">
                  <c:v>40704</c:v>
                </c:pt>
                <c:pt idx="3329">
                  <c:v>40705</c:v>
                </c:pt>
                <c:pt idx="3330">
                  <c:v>40706</c:v>
                </c:pt>
                <c:pt idx="3331">
                  <c:v>40707</c:v>
                </c:pt>
                <c:pt idx="3332">
                  <c:v>40708</c:v>
                </c:pt>
                <c:pt idx="3333">
                  <c:v>40709</c:v>
                </c:pt>
                <c:pt idx="3334">
                  <c:v>40710</c:v>
                </c:pt>
                <c:pt idx="3335">
                  <c:v>40711</c:v>
                </c:pt>
                <c:pt idx="3336">
                  <c:v>40712</c:v>
                </c:pt>
                <c:pt idx="3337">
                  <c:v>40713</c:v>
                </c:pt>
                <c:pt idx="3338">
                  <c:v>40714</c:v>
                </c:pt>
                <c:pt idx="3339">
                  <c:v>40715</c:v>
                </c:pt>
                <c:pt idx="3340">
                  <c:v>40716</c:v>
                </c:pt>
                <c:pt idx="3341">
                  <c:v>40717</c:v>
                </c:pt>
                <c:pt idx="3342">
                  <c:v>40718</c:v>
                </c:pt>
                <c:pt idx="3343">
                  <c:v>40719</c:v>
                </c:pt>
                <c:pt idx="3344">
                  <c:v>40720</c:v>
                </c:pt>
                <c:pt idx="3345">
                  <c:v>40721</c:v>
                </c:pt>
                <c:pt idx="3346">
                  <c:v>40722</c:v>
                </c:pt>
                <c:pt idx="3347">
                  <c:v>40723</c:v>
                </c:pt>
                <c:pt idx="3348">
                  <c:v>40724</c:v>
                </c:pt>
                <c:pt idx="3349">
                  <c:v>40725</c:v>
                </c:pt>
                <c:pt idx="3350">
                  <c:v>40726</c:v>
                </c:pt>
                <c:pt idx="3351">
                  <c:v>40727</c:v>
                </c:pt>
                <c:pt idx="3352">
                  <c:v>40728</c:v>
                </c:pt>
                <c:pt idx="3353">
                  <c:v>40729</c:v>
                </c:pt>
                <c:pt idx="3354">
                  <c:v>40730</c:v>
                </c:pt>
                <c:pt idx="3355">
                  <c:v>40731</c:v>
                </c:pt>
                <c:pt idx="3356">
                  <c:v>40732</c:v>
                </c:pt>
                <c:pt idx="3357">
                  <c:v>40733</c:v>
                </c:pt>
                <c:pt idx="3358">
                  <c:v>40734</c:v>
                </c:pt>
                <c:pt idx="3359">
                  <c:v>40735</c:v>
                </c:pt>
                <c:pt idx="3360">
                  <c:v>40736</c:v>
                </c:pt>
                <c:pt idx="3361">
                  <c:v>40737</c:v>
                </c:pt>
                <c:pt idx="3362">
                  <c:v>40738</c:v>
                </c:pt>
                <c:pt idx="3363">
                  <c:v>40739</c:v>
                </c:pt>
                <c:pt idx="3364">
                  <c:v>40740</c:v>
                </c:pt>
                <c:pt idx="3365">
                  <c:v>40741</c:v>
                </c:pt>
                <c:pt idx="3366">
                  <c:v>40742</c:v>
                </c:pt>
                <c:pt idx="3367">
                  <c:v>40743</c:v>
                </c:pt>
                <c:pt idx="3368">
                  <c:v>40744</c:v>
                </c:pt>
                <c:pt idx="3369">
                  <c:v>40745</c:v>
                </c:pt>
                <c:pt idx="3370">
                  <c:v>40746</c:v>
                </c:pt>
                <c:pt idx="3371">
                  <c:v>40747</c:v>
                </c:pt>
                <c:pt idx="3372">
                  <c:v>40748</c:v>
                </c:pt>
                <c:pt idx="3373">
                  <c:v>40749</c:v>
                </c:pt>
                <c:pt idx="3374">
                  <c:v>40750</c:v>
                </c:pt>
                <c:pt idx="3375">
                  <c:v>40751</c:v>
                </c:pt>
                <c:pt idx="3376">
                  <c:v>40752</c:v>
                </c:pt>
                <c:pt idx="3377">
                  <c:v>40753</c:v>
                </c:pt>
                <c:pt idx="3378">
                  <c:v>40754</c:v>
                </c:pt>
                <c:pt idx="3379">
                  <c:v>40755</c:v>
                </c:pt>
                <c:pt idx="3380">
                  <c:v>40756</c:v>
                </c:pt>
                <c:pt idx="3381">
                  <c:v>40757</c:v>
                </c:pt>
                <c:pt idx="3382">
                  <c:v>40758</c:v>
                </c:pt>
                <c:pt idx="3383">
                  <c:v>40759</c:v>
                </c:pt>
                <c:pt idx="3384">
                  <c:v>40760</c:v>
                </c:pt>
                <c:pt idx="3385">
                  <c:v>40761</c:v>
                </c:pt>
                <c:pt idx="3386">
                  <c:v>40762</c:v>
                </c:pt>
                <c:pt idx="3387">
                  <c:v>40763</c:v>
                </c:pt>
                <c:pt idx="3388">
                  <c:v>40764</c:v>
                </c:pt>
                <c:pt idx="3389">
                  <c:v>40765</c:v>
                </c:pt>
                <c:pt idx="3390">
                  <c:v>40766</c:v>
                </c:pt>
                <c:pt idx="3391">
                  <c:v>40767</c:v>
                </c:pt>
                <c:pt idx="3392">
                  <c:v>40768</c:v>
                </c:pt>
                <c:pt idx="3393">
                  <c:v>40769</c:v>
                </c:pt>
                <c:pt idx="3394">
                  <c:v>40770</c:v>
                </c:pt>
                <c:pt idx="3395">
                  <c:v>40771</c:v>
                </c:pt>
                <c:pt idx="3396">
                  <c:v>40772</c:v>
                </c:pt>
                <c:pt idx="3397">
                  <c:v>40773</c:v>
                </c:pt>
                <c:pt idx="3398">
                  <c:v>40774</c:v>
                </c:pt>
                <c:pt idx="3399">
                  <c:v>40775</c:v>
                </c:pt>
                <c:pt idx="3400">
                  <c:v>40776</c:v>
                </c:pt>
                <c:pt idx="3401">
                  <c:v>40777</c:v>
                </c:pt>
                <c:pt idx="3402">
                  <c:v>40778</c:v>
                </c:pt>
                <c:pt idx="3403">
                  <c:v>40779</c:v>
                </c:pt>
                <c:pt idx="3404">
                  <c:v>40780</c:v>
                </c:pt>
                <c:pt idx="3405">
                  <c:v>40781</c:v>
                </c:pt>
                <c:pt idx="3406">
                  <c:v>40782</c:v>
                </c:pt>
                <c:pt idx="3407">
                  <c:v>40783</c:v>
                </c:pt>
                <c:pt idx="3408">
                  <c:v>40784</c:v>
                </c:pt>
                <c:pt idx="3409">
                  <c:v>40785</c:v>
                </c:pt>
                <c:pt idx="3410">
                  <c:v>40786</c:v>
                </c:pt>
                <c:pt idx="3411">
                  <c:v>40787</c:v>
                </c:pt>
                <c:pt idx="3412">
                  <c:v>40788</c:v>
                </c:pt>
                <c:pt idx="3413">
                  <c:v>40789</c:v>
                </c:pt>
                <c:pt idx="3414">
                  <c:v>40790</c:v>
                </c:pt>
                <c:pt idx="3415">
                  <c:v>40791</c:v>
                </c:pt>
                <c:pt idx="3416">
                  <c:v>40792</c:v>
                </c:pt>
                <c:pt idx="3417">
                  <c:v>40793</c:v>
                </c:pt>
                <c:pt idx="3418">
                  <c:v>40794</c:v>
                </c:pt>
                <c:pt idx="3419">
                  <c:v>40795</c:v>
                </c:pt>
                <c:pt idx="3420">
                  <c:v>40796</c:v>
                </c:pt>
                <c:pt idx="3421">
                  <c:v>40797</c:v>
                </c:pt>
                <c:pt idx="3422">
                  <c:v>40798</c:v>
                </c:pt>
                <c:pt idx="3423">
                  <c:v>40799</c:v>
                </c:pt>
                <c:pt idx="3424">
                  <c:v>40800</c:v>
                </c:pt>
                <c:pt idx="3425">
                  <c:v>40801</c:v>
                </c:pt>
                <c:pt idx="3426">
                  <c:v>40802</c:v>
                </c:pt>
                <c:pt idx="3427">
                  <c:v>40803</c:v>
                </c:pt>
                <c:pt idx="3428">
                  <c:v>40804</c:v>
                </c:pt>
                <c:pt idx="3429">
                  <c:v>40805</c:v>
                </c:pt>
                <c:pt idx="3430">
                  <c:v>40806</c:v>
                </c:pt>
                <c:pt idx="3431">
                  <c:v>40807</c:v>
                </c:pt>
                <c:pt idx="3432">
                  <c:v>40808</c:v>
                </c:pt>
                <c:pt idx="3433">
                  <c:v>40809</c:v>
                </c:pt>
                <c:pt idx="3434">
                  <c:v>40810</c:v>
                </c:pt>
                <c:pt idx="3435">
                  <c:v>40811</c:v>
                </c:pt>
                <c:pt idx="3436">
                  <c:v>40812</c:v>
                </c:pt>
                <c:pt idx="3437">
                  <c:v>40813</c:v>
                </c:pt>
                <c:pt idx="3438">
                  <c:v>40814</c:v>
                </c:pt>
                <c:pt idx="3439">
                  <c:v>40815</c:v>
                </c:pt>
                <c:pt idx="3440">
                  <c:v>40816</c:v>
                </c:pt>
                <c:pt idx="3441">
                  <c:v>40817</c:v>
                </c:pt>
                <c:pt idx="3442">
                  <c:v>40818</c:v>
                </c:pt>
                <c:pt idx="3443">
                  <c:v>40819</c:v>
                </c:pt>
                <c:pt idx="3444">
                  <c:v>40820</c:v>
                </c:pt>
                <c:pt idx="3445">
                  <c:v>40821</c:v>
                </c:pt>
                <c:pt idx="3446">
                  <c:v>40822</c:v>
                </c:pt>
                <c:pt idx="3447">
                  <c:v>40823</c:v>
                </c:pt>
                <c:pt idx="3448">
                  <c:v>40824</c:v>
                </c:pt>
                <c:pt idx="3449">
                  <c:v>40825</c:v>
                </c:pt>
                <c:pt idx="3450">
                  <c:v>40826</c:v>
                </c:pt>
                <c:pt idx="3451">
                  <c:v>40827</c:v>
                </c:pt>
                <c:pt idx="3452">
                  <c:v>40828</c:v>
                </c:pt>
                <c:pt idx="3453">
                  <c:v>40829</c:v>
                </c:pt>
                <c:pt idx="3454">
                  <c:v>40830</c:v>
                </c:pt>
                <c:pt idx="3455">
                  <c:v>40831</c:v>
                </c:pt>
                <c:pt idx="3456">
                  <c:v>40832</c:v>
                </c:pt>
                <c:pt idx="3457">
                  <c:v>40833</c:v>
                </c:pt>
                <c:pt idx="3458">
                  <c:v>40834</c:v>
                </c:pt>
                <c:pt idx="3459">
                  <c:v>40835</c:v>
                </c:pt>
                <c:pt idx="3460">
                  <c:v>40836</c:v>
                </c:pt>
                <c:pt idx="3461">
                  <c:v>40837</c:v>
                </c:pt>
                <c:pt idx="3462">
                  <c:v>40838</c:v>
                </c:pt>
                <c:pt idx="3463">
                  <c:v>40839</c:v>
                </c:pt>
                <c:pt idx="3464">
                  <c:v>40840</c:v>
                </c:pt>
                <c:pt idx="3465">
                  <c:v>40841</c:v>
                </c:pt>
                <c:pt idx="3466">
                  <c:v>40842</c:v>
                </c:pt>
                <c:pt idx="3467">
                  <c:v>40843</c:v>
                </c:pt>
                <c:pt idx="3468">
                  <c:v>40844</c:v>
                </c:pt>
                <c:pt idx="3469">
                  <c:v>40845</c:v>
                </c:pt>
                <c:pt idx="3470">
                  <c:v>40846</c:v>
                </c:pt>
                <c:pt idx="3471">
                  <c:v>40847</c:v>
                </c:pt>
                <c:pt idx="3472">
                  <c:v>40848</c:v>
                </c:pt>
                <c:pt idx="3473">
                  <c:v>40849</c:v>
                </c:pt>
                <c:pt idx="3474">
                  <c:v>40850</c:v>
                </c:pt>
                <c:pt idx="3475">
                  <c:v>40851</c:v>
                </c:pt>
                <c:pt idx="3476">
                  <c:v>40852</c:v>
                </c:pt>
                <c:pt idx="3477">
                  <c:v>40853</c:v>
                </c:pt>
                <c:pt idx="3478">
                  <c:v>40854</c:v>
                </c:pt>
                <c:pt idx="3479">
                  <c:v>40855</c:v>
                </c:pt>
                <c:pt idx="3480">
                  <c:v>40856</c:v>
                </c:pt>
                <c:pt idx="3481">
                  <c:v>40857</c:v>
                </c:pt>
                <c:pt idx="3482">
                  <c:v>40858</c:v>
                </c:pt>
                <c:pt idx="3483">
                  <c:v>40859</c:v>
                </c:pt>
                <c:pt idx="3484">
                  <c:v>40860</c:v>
                </c:pt>
                <c:pt idx="3485">
                  <c:v>40861</c:v>
                </c:pt>
                <c:pt idx="3486">
                  <c:v>40862</c:v>
                </c:pt>
                <c:pt idx="3487">
                  <c:v>40863</c:v>
                </c:pt>
                <c:pt idx="3488">
                  <c:v>40864</c:v>
                </c:pt>
                <c:pt idx="3489">
                  <c:v>40865</c:v>
                </c:pt>
                <c:pt idx="3490">
                  <c:v>40866</c:v>
                </c:pt>
                <c:pt idx="3491">
                  <c:v>40867</c:v>
                </c:pt>
                <c:pt idx="3492">
                  <c:v>40868</c:v>
                </c:pt>
                <c:pt idx="3493">
                  <c:v>40869</c:v>
                </c:pt>
                <c:pt idx="3494">
                  <c:v>40870</c:v>
                </c:pt>
                <c:pt idx="3495">
                  <c:v>40871</c:v>
                </c:pt>
                <c:pt idx="3496">
                  <c:v>40872</c:v>
                </c:pt>
                <c:pt idx="3497">
                  <c:v>40873</c:v>
                </c:pt>
                <c:pt idx="3498">
                  <c:v>40874</c:v>
                </c:pt>
                <c:pt idx="3499">
                  <c:v>40875</c:v>
                </c:pt>
                <c:pt idx="3500">
                  <c:v>40876</c:v>
                </c:pt>
                <c:pt idx="3501">
                  <c:v>40877</c:v>
                </c:pt>
                <c:pt idx="3502">
                  <c:v>40878</c:v>
                </c:pt>
                <c:pt idx="3503">
                  <c:v>40879</c:v>
                </c:pt>
                <c:pt idx="3504">
                  <c:v>40880</c:v>
                </c:pt>
                <c:pt idx="3505">
                  <c:v>40881</c:v>
                </c:pt>
                <c:pt idx="3506">
                  <c:v>40882</c:v>
                </c:pt>
                <c:pt idx="3507">
                  <c:v>40883</c:v>
                </c:pt>
                <c:pt idx="3508">
                  <c:v>40884</c:v>
                </c:pt>
                <c:pt idx="3509">
                  <c:v>40885</c:v>
                </c:pt>
                <c:pt idx="3510">
                  <c:v>40886</c:v>
                </c:pt>
                <c:pt idx="3511">
                  <c:v>40887</c:v>
                </c:pt>
                <c:pt idx="3512">
                  <c:v>40888</c:v>
                </c:pt>
                <c:pt idx="3513">
                  <c:v>40889</c:v>
                </c:pt>
                <c:pt idx="3514">
                  <c:v>40890</c:v>
                </c:pt>
                <c:pt idx="3515">
                  <c:v>40891</c:v>
                </c:pt>
                <c:pt idx="3516">
                  <c:v>40892</c:v>
                </c:pt>
                <c:pt idx="3517">
                  <c:v>40893</c:v>
                </c:pt>
                <c:pt idx="3518">
                  <c:v>40894</c:v>
                </c:pt>
                <c:pt idx="3519">
                  <c:v>40895</c:v>
                </c:pt>
                <c:pt idx="3520">
                  <c:v>40896</c:v>
                </c:pt>
                <c:pt idx="3521">
                  <c:v>40897</c:v>
                </c:pt>
                <c:pt idx="3522">
                  <c:v>40898</c:v>
                </c:pt>
                <c:pt idx="3523">
                  <c:v>40899</c:v>
                </c:pt>
                <c:pt idx="3524">
                  <c:v>40900</c:v>
                </c:pt>
                <c:pt idx="3525">
                  <c:v>40901</c:v>
                </c:pt>
                <c:pt idx="3526">
                  <c:v>40902</c:v>
                </c:pt>
                <c:pt idx="3527">
                  <c:v>40903</c:v>
                </c:pt>
                <c:pt idx="3528">
                  <c:v>40904</c:v>
                </c:pt>
                <c:pt idx="3529">
                  <c:v>40905</c:v>
                </c:pt>
                <c:pt idx="3530">
                  <c:v>40906</c:v>
                </c:pt>
                <c:pt idx="3531">
                  <c:v>40907</c:v>
                </c:pt>
                <c:pt idx="3532">
                  <c:v>40908</c:v>
                </c:pt>
                <c:pt idx="3533">
                  <c:v>40909</c:v>
                </c:pt>
                <c:pt idx="3534">
                  <c:v>40910</c:v>
                </c:pt>
                <c:pt idx="3535">
                  <c:v>40911</c:v>
                </c:pt>
                <c:pt idx="3536">
                  <c:v>40912</c:v>
                </c:pt>
                <c:pt idx="3537">
                  <c:v>40913</c:v>
                </c:pt>
                <c:pt idx="3538">
                  <c:v>40914</c:v>
                </c:pt>
                <c:pt idx="3539">
                  <c:v>40915</c:v>
                </c:pt>
                <c:pt idx="3540">
                  <c:v>40916</c:v>
                </c:pt>
                <c:pt idx="3541">
                  <c:v>40917</c:v>
                </c:pt>
                <c:pt idx="3542">
                  <c:v>40918</c:v>
                </c:pt>
                <c:pt idx="3543">
                  <c:v>40919</c:v>
                </c:pt>
                <c:pt idx="3544">
                  <c:v>40920</c:v>
                </c:pt>
                <c:pt idx="3545">
                  <c:v>40921</c:v>
                </c:pt>
                <c:pt idx="3546">
                  <c:v>40922</c:v>
                </c:pt>
                <c:pt idx="3547">
                  <c:v>40923</c:v>
                </c:pt>
                <c:pt idx="3548">
                  <c:v>40924</c:v>
                </c:pt>
                <c:pt idx="3549">
                  <c:v>40925</c:v>
                </c:pt>
                <c:pt idx="3550">
                  <c:v>40926</c:v>
                </c:pt>
                <c:pt idx="3551">
                  <c:v>40927</c:v>
                </c:pt>
                <c:pt idx="3552">
                  <c:v>40928</c:v>
                </c:pt>
                <c:pt idx="3553">
                  <c:v>40929</c:v>
                </c:pt>
                <c:pt idx="3554">
                  <c:v>40930</c:v>
                </c:pt>
                <c:pt idx="3555">
                  <c:v>40931</c:v>
                </c:pt>
                <c:pt idx="3556">
                  <c:v>40932</c:v>
                </c:pt>
                <c:pt idx="3557">
                  <c:v>40933</c:v>
                </c:pt>
                <c:pt idx="3558">
                  <c:v>40934</c:v>
                </c:pt>
                <c:pt idx="3559">
                  <c:v>40935</c:v>
                </c:pt>
                <c:pt idx="3560">
                  <c:v>40936</c:v>
                </c:pt>
                <c:pt idx="3561">
                  <c:v>40937</c:v>
                </c:pt>
                <c:pt idx="3562">
                  <c:v>40938</c:v>
                </c:pt>
                <c:pt idx="3563">
                  <c:v>40939</c:v>
                </c:pt>
                <c:pt idx="3564">
                  <c:v>40940</c:v>
                </c:pt>
                <c:pt idx="3565">
                  <c:v>40941</c:v>
                </c:pt>
                <c:pt idx="3566">
                  <c:v>40942</c:v>
                </c:pt>
                <c:pt idx="3567">
                  <c:v>40943</c:v>
                </c:pt>
                <c:pt idx="3568">
                  <c:v>40944</c:v>
                </c:pt>
                <c:pt idx="3569">
                  <c:v>40945</c:v>
                </c:pt>
                <c:pt idx="3570">
                  <c:v>40946</c:v>
                </c:pt>
                <c:pt idx="3571">
                  <c:v>40947</c:v>
                </c:pt>
                <c:pt idx="3572">
                  <c:v>40948</c:v>
                </c:pt>
                <c:pt idx="3573">
                  <c:v>40949</c:v>
                </c:pt>
                <c:pt idx="3574">
                  <c:v>40950</c:v>
                </c:pt>
                <c:pt idx="3575">
                  <c:v>40951</c:v>
                </c:pt>
                <c:pt idx="3576">
                  <c:v>40952</c:v>
                </c:pt>
                <c:pt idx="3577">
                  <c:v>40953</c:v>
                </c:pt>
                <c:pt idx="3578">
                  <c:v>40954</c:v>
                </c:pt>
                <c:pt idx="3579">
                  <c:v>40955</c:v>
                </c:pt>
                <c:pt idx="3580">
                  <c:v>40956</c:v>
                </c:pt>
                <c:pt idx="3581">
                  <c:v>40957</c:v>
                </c:pt>
                <c:pt idx="3582">
                  <c:v>40958</c:v>
                </c:pt>
                <c:pt idx="3583">
                  <c:v>40959</c:v>
                </c:pt>
                <c:pt idx="3584">
                  <c:v>40960</c:v>
                </c:pt>
                <c:pt idx="3585">
                  <c:v>40961</c:v>
                </c:pt>
                <c:pt idx="3586">
                  <c:v>40962</c:v>
                </c:pt>
                <c:pt idx="3587">
                  <c:v>40963</c:v>
                </c:pt>
                <c:pt idx="3588">
                  <c:v>40964</c:v>
                </c:pt>
                <c:pt idx="3589">
                  <c:v>40965</c:v>
                </c:pt>
                <c:pt idx="3590">
                  <c:v>40966</c:v>
                </c:pt>
                <c:pt idx="3591">
                  <c:v>40967</c:v>
                </c:pt>
                <c:pt idx="3592">
                  <c:v>40968</c:v>
                </c:pt>
                <c:pt idx="3593">
                  <c:v>40969</c:v>
                </c:pt>
                <c:pt idx="3594">
                  <c:v>40970</c:v>
                </c:pt>
                <c:pt idx="3595">
                  <c:v>40971</c:v>
                </c:pt>
                <c:pt idx="3596">
                  <c:v>40972</c:v>
                </c:pt>
                <c:pt idx="3597">
                  <c:v>40973</c:v>
                </c:pt>
                <c:pt idx="3598">
                  <c:v>40974</c:v>
                </c:pt>
                <c:pt idx="3599">
                  <c:v>40975</c:v>
                </c:pt>
                <c:pt idx="3600">
                  <c:v>40976</c:v>
                </c:pt>
                <c:pt idx="3601">
                  <c:v>40977</c:v>
                </c:pt>
                <c:pt idx="3602">
                  <c:v>40978</c:v>
                </c:pt>
                <c:pt idx="3603">
                  <c:v>40979</c:v>
                </c:pt>
                <c:pt idx="3604">
                  <c:v>40980</c:v>
                </c:pt>
                <c:pt idx="3605">
                  <c:v>40981</c:v>
                </c:pt>
                <c:pt idx="3606">
                  <c:v>40982</c:v>
                </c:pt>
                <c:pt idx="3607">
                  <c:v>40983</c:v>
                </c:pt>
                <c:pt idx="3608">
                  <c:v>40984</c:v>
                </c:pt>
                <c:pt idx="3609">
                  <c:v>40985</c:v>
                </c:pt>
                <c:pt idx="3610">
                  <c:v>40986</c:v>
                </c:pt>
                <c:pt idx="3611">
                  <c:v>40987</c:v>
                </c:pt>
                <c:pt idx="3612">
                  <c:v>40988</c:v>
                </c:pt>
                <c:pt idx="3613">
                  <c:v>40989</c:v>
                </c:pt>
                <c:pt idx="3614">
                  <c:v>40990</c:v>
                </c:pt>
                <c:pt idx="3615">
                  <c:v>40991</c:v>
                </c:pt>
                <c:pt idx="3616">
                  <c:v>40992</c:v>
                </c:pt>
                <c:pt idx="3617">
                  <c:v>40993</c:v>
                </c:pt>
                <c:pt idx="3618">
                  <c:v>40994</c:v>
                </c:pt>
                <c:pt idx="3619">
                  <c:v>40995</c:v>
                </c:pt>
                <c:pt idx="3620">
                  <c:v>40996</c:v>
                </c:pt>
                <c:pt idx="3621">
                  <c:v>40997</c:v>
                </c:pt>
                <c:pt idx="3622">
                  <c:v>40998</c:v>
                </c:pt>
                <c:pt idx="3623">
                  <c:v>40999</c:v>
                </c:pt>
                <c:pt idx="3624">
                  <c:v>41000</c:v>
                </c:pt>
                <c:pt idx="3625">
                  <c:v>41001</c:v>
                </c:pt>
                <c:pt idx="3626">
                  <c:v>41002</c:v>
                </c:pt>
                <c:pt idx="3627">
                  <c:v>41003</c:v>
                </c:pt>
                <c:pt idx="3628">
                  <c:v>41004</c:v>
                </c:pt>
                <c:pt idx="3629">
                  <c:v>41005</c:v>
                </c:pt>
                <c:pt idx="3630">
                  <c:v>41006</c:v>
                </c:pt>
                <c:pt idx="3631">
                  <c:v>41007</c:v>
                </c:pt>
                <c:pt idx="3632">
                  <c:v>41008</c:v>
                </c:pt>
                <c:pt idx="3633">
                  <c:v>41009</c:v>
                </c:pt>
                <c:pt idx="3634">
                  <c:v>41010</c:v>
                </c:pt>
                <c:pt idx="3635">
                  <c:v>41011</c:v>
                </c:pt>
                <c:pt idx="3636">
                  <c:v>41012</c:v>
                </c:pt>
                <c:pt idx="3637">
                  <c:v>41013</c:v>
                </c:pt>
                <c:pt idx="3638">
                  <c:v>41014</c:v>
                </c:pt>
                <c:pt idx="3639">
                  <c:v>41015</c:v>
                </c:pt>
                <c:pt idx="3640">
                  <c:v>41016</c:v>
                </c:pt>
                <c:pt idx="3641">
                  <c:v>41017</c:v>
                </c:pt>
                <c:pt idx="3642">
                  <c:v>41018</c:v>
                </c:pt>
                <c:pt idx="3643">
                  <c:v>41019</c:v>
                </c:pt>
                <c:pt idx="3644">
                  <c:v>41020</c:v>
                </c:pt>
                <c:pt idx="3645">
                  <c:v>41021</c:v>
                </c:pt>
                <c:pt idx="3646">
                  <c:v>41022</c:v>
                </c:pt>
                <c:pt idx="3647">
                  <c:v>41023</c:v>
                </c:pt>
                <c:pt idx="3648">
                  <c:v>41024</c:v>
                </c:pt>
                <c:pt idx="3649">
                  <c:v>41025</c:v>
                </c:pt>
                <c:pt idx="3650">
                  <c:v>41026</c:v>
                </c:pt>
                <c:pt idx="3651">
                  <c:v>41027</c:v>
                </c:pt>
                <c:pt idx="3652">
                  <c:v>41028</c:v>
                </c:pt>
                <c:pt idx="3653">
                  <c:v>41029</c:v>
                </c:pt>
                <c:pt idx="3654">
                  <c:v>41030</c:v>
                </c:pt>
                <c:pt idx="3655">
                  <c:v>41031</c:v>
                </c:pt>
                <c:pt idx="3656">
                  <c:v>41032</c:v>
                </c:pt>
                <c:pt idx="3657">
                  <c:v>41033</c:v>
                </c:pt>
                <c:pt idx="3658">
                  <c:v>41034</c:v>
                </c:pt>
                <c:pt idx="3659">
                  <c:v>41035</c:v>
                </c:pt>
                <c:pt idx="3660">
                  <c:v>41036</c:v>
                </c:pt>
                <c:pt idx="3661">
                  <c:v>41037</c:v>
                </c:pt>
                <c:pt idx="3662">
                  <c:v>41038</c:v>
                </c:pt>
                <c:pt idx="3663">
                  <c:v>41039</c:v>
                </c:pt>
                <c:pt idx="3664">
                  <c:v>41040</c:v>
                </c:pt>
                <c:pt idx="3665">
                  <c:v>41041</c:v>
                </c:pt>
                <c:pt idx="3666">
                  <c:v>41042</c:v>
                </c:pt>
                <c:pt idx="3667">
                  <c:v>41043</c:v>
                </c:pt>
                <c:pt idx="3668">
                  <c:v>41044</c:v>
                </c:pt>
                <c:pt idx="3669">
                  <c:v>41045</c:v>
                </c:pt>
                <c:pt idx="3670">
                  <c:v>41046</c:v>
                </c:pt>
                <c:pt idx="3671">
                  <c:v>41047</c:v>
                </c:pt>
                <c:pt idx="3672">
                  <c:v>41048</c:v>
                </c:pt>
                <c:pt idx="3673">
                  <c:v>41049</c:v>
                </c:pt>
                <c:pt idx="3674">
                  <c:v>41050</c:v>
                </c:pt>
                <c:pt idx="3675">
                  <c:v>41051</c:v>
                </c:pt>
                <c:pt idx="3676">
                  <c:v>41052</c:v>
                </c:pt>
                <c:pt idx="3677">
                  <c:v>41053</c:v>
                </c:pt>
                <c:pt idx="3678">
                  <c:v>41054</c:v>
                </c:pt>
                <c:pt idx="3679">
                  <c:v>41055</c:v>
                </c:pt>
                <c:pt idx="3680">
                  <c:v>41056</c:v>
                </c:pt>
                <c:pt idx="3681">
                  <c:v>41057</c:v>
                </c:pt>
                <c:pt idx="3682">
                  <c:v>41058</c:v>
                </c:pt>
                <c:pt idx="3683">
                  <c:v>41059</c:v>
                </c:pt>
                <c:pt idx="3684">
                  <c:v>41060</c:v>
                </c:pt>
                <c:pt idx="3685">
                  <c:v>41061</c:v>
                </c:pt>
                <c:pt idx="3686">
                  <c:v>41062</c:v>
                </c:pt>
                <c:pt idx="3687">
                  <c:v>41063</c:v>
                </c:pt>
                <c:pt idx="3688">
                  <c:v>41064</c:v>
                </c:pt>
                <c:pt idx="3689">
                  <c:v>41065</c:v>
                </c:pt>
                <c:pt idx="3690">
                  <c:v>41066</c:v>
                </c:pt>
                <c:pt idx="3691">
                  <c:v>41067</c:v>
                </c:pt>
                <c:pt idx="3692">
                  <c:v>41068</c:v>
                </c:pt>
                <c:pt idx="3693">
                  <c:v>41069</c:v>
                </c:pt>
                <c:pt idx="3694">
                  <c:v>41070</c:v>
                </c:pt>
                <c:pt idx="3695">
                  <c:v>41071</c:v>
                </c:pt>
                <c:pt idx="3696">
                  <c:v>41072</c:v>
                </c:pt>
                <c:pt idx="3697">
                  <c:v>41073</c:v>
                </c:pt>
                <c:pt idx="3698">
                  <c:v>41074</c:v>
                </c:pt>
                <c:pt idx="3699">
                  <c:v>41075</c:v>
                </c:pt>
                <c:pt idx="3700">
                  <c:v>41076</c:v>
                </c:pt>
                <c:pt idx="3701">
                  <c:v>41077</c:v>
                </c:pt>
                <c:pt idx="3702">
                  <c:v>41078</c:v>
                </c:pt>
                <c:pt idx="3703">
                  <c:v>41079</c:v>
                </c:pt>
                <c:pt idx="3704">
                  <c:v>41080</c:v>
                </c:pt>
                <c:pt idx="3705">
                  <c:v>41081</c:v>
                </c:pt>
                <c:pt idx="3706">
                  <c:v>41082</c:v>
                </c:pt>
                <c:pt idx="3707">
                  <c:v>41083</c:v>
                </c:pt>
                <c:pt idx="3708">
                  <c:v>41084</c:v>
                </c:pt>
                <c:pt idx="3709">
                  <c:v>41085</c:v>
                </c:pt>
                <c:pt idx="3710">
                  <c:v>41086</c:v>
                </c:pt>
                <c:pt idx="3711">
                  <c:v>41087</c:v>
                </c:pt>
                <c:pt idx="3712">
                  <c:v>41088</c:v>
                </c:pt>
                <c:pt idx="3713">
                  <c:v>41089</c:v>
                </c:pt>
                <c:pt idx="3714">
                  <c:v>41090</c:v>
                </c:pt>
                <c:pt idx="3715">
                  <c:v>41091</c:v>
                </c:pt>
                <c:pt idx="3716">
                  <c:v>41092</c:v>
                </c:pt>
                <c:pt idx="3717">
                  <c:v>41093</c:v>
                </c:pt>
                <c:pt idx="3718">
                  <c:v>41094</c:v>
                </c:pt>
                <c:pt idx="3719">
                  <c:v>41095</c:v>
                </c:pt>
                <c:pt idx="3720">
                  <c:v>41096</c:v>
                </c:pt>
                <c:pt idx="3721">
                  <c:v>41097</c:v>
                </c:pt>
                <c:pt idx="3722">
                  <c:v>41098</c:v>
                </c:pt>
                <c:pt idx="3723">
                  <c:v>41099</c:v>
                </c:pt>
                <c:pt idx="3724">
                  <c:v>41100</c:v>
                </c:pt>
                <c:pt idx="3725">
                  <c:v>41101</c:v>
                </c:pt>
                <c:pt idx="3726">
                  <c:v>41102</c:v>
                </c:pt>
                <c:pt idx="3727">
                  <c:v>41103</c:v>
                </c:pt>
                <c:pt idx="3728">
                  <c:v>41104</c:v>
                </c:pt>
                <c:pt idx="3729">
                  <c:v>41105</c:v>
                </c:pt>
                <c:pt idx="3730">
                  <c:v>41106</c:v>
                </c:pt>
                <c:pt idx="3731">
                  <c:v>41107</c:v>
                </c:pt>
                <c:pt idx="3732">
                  <c:v>41108</c:v>
                </c:pt>
                <c:pt idx="3733">
                  <c:v>41109</c:v>
                </c:pt>
                <c:pt idx="3734">
                  <c:v>41110</c:v>
                </c:pt>
                <c:pt idx="3735">
                  <c:v>41111</c:v>
                </c:pt>
                <c:pt idx="3736">
                  <c:v>41112</c:v>
                </c:pt>
                <c:pt idx="3737">
                  <c:v>41113</c:v>
                </c:pt>
                <c:pt idx="3738">
                  <c:v>41114</c:v>
                </c:pt>
                <c:pt idx="3739">
                  <c:v>41115</c:v>
                </c:pt>
                <c:pt idx="3740">
                  <c:v>41116</c:v>
                </c:pt>
                <c:pt idx="3741">
                  <c:v>41117</c:v>
                </c:pt>
                <c:pt idx="3742">
                  <c:v>41118</c:v>
                </c:pt>
                <c:pt idx="3743">
                  <c:v>41119</c:v>
                </c:pt>
                <c:pt idx="3744">
                  <c:v>41120</c:v>
                </c:pt>
                <c:pt idx="3745">
                  <c:v>41121</c:v>
                </c:pt>
                <c:pt idx="3746">
                  <c:v>41122</c:v>
                </c:pt>
                <c:pt idx="3747">
                  <c:v>41123</c:v>
                </c:pt>
                <c:pt idx="3748">
                  <c:v>41124</c:v>
                </c:pt>
                <c:pt idx="3749">
                  <c:v>41125</c:v>
                </c:pt>
                <c:pt idx="3750">
                  <c:v>41126</c:v>
                </c:pt>
                <c:pt idx="3751">
                  <c:v>41127</c:v>
                </c:pt>
                <c:pt idx="3752">
                  <c:v>41128</c:v>
                </c:pt>
                <c:pt idx="3753">
                  <c:v>41129</c:v>
                </c:pt>
                <c:pt idx="3754">
                  <c:v>41130</c:v>
                </c:pt>
                <c:pt idx="3755">
                  <c:v>41131</c:v>
                </c:pt>
                <c:pt idx="3756">
                  <c:v>41132</c:v>
                </c:pt>
                <c:pt idx="3757">
                  <c:v>41133</c:v>
                </c:pt>
                <c:pt idx="3758">
                  <c:v>41134</c:v>
                </c:pt>
                <c:pt idx="3759">
                  <c:v>41135</c:v>
                </c:pt>
                <c:pt idx="3760">
                  <c:v>41136</c:v>
                </c:pt>
                <c:pt idx="3761">
                  <c:v>41137</c:v>
                </c:pt>
                <c:pt idx="3762">
                  <c:v>41138</c:v>
                </c:pt>
                <c:pt idx="3763">
                  <c:v>41139</c:v>
                </c:pt>
                <c:pt idx="3764">
                  <c:v>41140</c:v>
                </c:pt>
                <c:pt idx="3765">
                  <c:v>41141</c:v>
                </c:pt>
                <c:pt idx="3766">
                  <c:v>41142</c:v>
                </c:pt>
                <c:pt idx="3767">
                  <c:v>41143</c:v>
                </c:pt>
                <c:pt idx="3768">
                  <c:v>41144</c:v>
                </c:pt>
                <c:pt idx="3769">
                  <c:v>41145</c:v>
                </c:pt>
                <c:pt idx="3770">
                  <c:v>41146</c:v>
                </c:pt>
                <c:pt idx="3771">
                  <c:v>41147</c:v>
                </c:pt>
                <c:pt idx="3772">
                  <c:v>41148</c:v>
                </c:pt>
                <c:pt idx="3773">
                  <c:v>41149</c:v>
                </c:pt>
                <c:pt idx="3774">
                  <c:v>41150</c:v>
                </c:pt>
                <c:pt idx="3775">
                  <c:v>41151</c:v>
                </c:pt>
                <c:pt idx="3776">
                  <c:v>41152</c:v>
                </c:pt>
                <c:pt idx="3777">
                  <c:v>41153</c:v>
                </c:pt>
                <c:pt idx="3778">
                  <c:v>41154</c:v>
                </c:pt>
                <c:pt idx="3779">
                  <c:v>41155</c:v>
                </c:pt>
                <c:pt idx="3780">
                  <c:v>41156</c:v>
                </c:pt>
                <c:pt idx="3781">
                  <c:v>41157</c:v>
                </c:pt>
                <c:pt idx="3782">
                  <c:v>41158</c:v>
                </c:pt>
                <c:pt idx="3783">
                  <c:v>41159</c:v>
                </c:pt>
                <c:pt idx="3784">
                  <c:v>41160</c:v>
                </c:pt>
                <c:pt idx="3785">
                  <c:v>41161</c:v>
                </c:pt>
                <c:pt idx="3786">
                  <c:v>41162</c:v>
                </c:pt>
                <c:pt idx="3787">
                  <c:v>41163</c:v>
                </c:pt>
                <c:pt idx="3788">
                  <c:v>41164</c:v>
                </c:pt>
                <c:pt idx="3789">
                  <c:v>41165</c:v>
                </c:pt>
                <c:pt idx="3790">
                  <c:v>41166</c:v>
                </c:pt>
                <c:pt idx="3791">
                  <c:v>41167</c:v>
                </c:pt>
                <c:pt idx="3792">
                  <c:v>41168</c:v>
                </c:pt>
                <c:pt idx="3793">
                  <c:v>41169</c:v>
                </c:pt>
                <c:pt idx="3794">
                  <c:v>41170</c:v>
                </c:pt>
                <c:pt idx="3795">
                  <c:v>41171</c:v>
                </c:pt>
                <c:pt idx="3796">
                  <c:v>41172</c:v>
                </c:pt>
                <c:pt idx="3797">
                  <c:v>41173</c:v>
                </c:pt>
                <c:pt idx="3798">
                  <c:v>41174</c:v>
                </c:pt>
                <c:pt idx="3799">
                  <c:v>41175</c:v>
                </c:pt>
                <c:pt idx="3800">
                  <c:v>41176</c:v>
                </c:pt>
                <c:pt idx="3801">
                  <c:v>41177</c:v>
                </c:pt>
                <c:pt idx="3802">
                  <c:v>41178</c:v>
                </c:pt>
                <c:pt idx="3803">
                  <c:v>41179</c:v>
                </c:pt>
                <c:pt idx="3804">
                  <c:v>41180</c:v>
                </c:pt>
                <c:pt idx="3805">
                  <c:v>41181</c:v>
                </c:pt>
                <c:pt idx="3806">
                  <c:v>41182</c:v>
                </c:pt>
                <c:pt idx="3807">
                  <c:v>41183</c:v>
                </c:pt>
                <c:pt idx="3808">
                  <c:v>41184</c:v>
                </c:pt>
                <c:pt idx="3809">
                  <c:v>41185</c:v>
                </c:pt>
                <c:pt idx="3810">
                  <c:v>41186</c:v>
                </c:pt>
                <c:pt idx="3811">
                  <c:v>41187</c:v>
                </c:pt>
                <c:pt idx="3812">
                  <c:v>41188</c:v>
                </c:pt>
                <c:pt idx="3813">
                  <c:v>41189</c:v>
                </c:pt>
                <c:pt idx="3814">
                  <c:v>41190</c:v>
                </c:pt>
                <c:pt idx="3815">
                  <c:v>41191</c:v>
                </c:pt>
                <c:pt idx="3816">
                  <c:v>41192</c:v>
                </c:pt>
                <c:pt idx="3817">
                  <c:v>41193</c:v>
                </c:pt>
                <c:pt idx="3818">
                  <c:v>41194</c:v>
                </c:pt>
                <c:pt idx="3819">
                  <c:v>41195</c:v>
                </c:pt>
                <c:pt idx="3820">
                  <c:v>41196</c:v>
                </c:pt>
                <c:pt idx="3821">
                  <c:v>41197</c:v>
                </c:pt>
                <c:pt idx="3822">
                  <c:v>41198</c:v>
                </c:pt>
                <c:pt idx="3823">
                  <c:v>41199</c:v>
                </c:pt>
                <c:pt idx="3824">
                  <c:v>41200</c:v>
                </c:pt>
                <c:pt idx="3825">
                  <c:v>41201</c:v>
                </c:pt>
                <c:pt idx="3826">
                  <c:v>41202</c:v>
                </c:pt>
                <c:pt idx="3827">
                  <c:v>41203</c:v>
                </c:pt>
                <c:pt idx="3828">
                  <c:v>41204</c:v>
                </c:pt>
                <c:pt idx="3829">
                  <c:v>41205</c:v>
                </c:pt>
                <c:pt idx="3830">
                  <c:v>41206</c:v>
                </c:pt>
                <c:pt idx="3831">
                  <c:v>41207</c:v>
                </c:pt>
                <c:pt idx="3832">
                  <c:v>41208</c:v>
                </c:pt>
                <c:pt idx="3833">
                  <c:v>41209</c:v>
                </c:pt>
                <c:pt idx="3834">
                  <c:v>41210</c:v>
                </c:pt>
                <c:pt idx="3835">
                  <c:v>41211</c:v>
                </c:pt>
                <c:pt idx="3836">
                  <c:v>41212</c:v>
                </c:pt>
                <c:pt idx="3837">
                  <c:v>41213</c:v>
                </c:pt>
                <c:pt idx="3838">
                  <c:v>41214</c:v>
                </c:pt>
                <c:pt idx="3839">
                  <c:v>41215</c:v>
                </c:pt>
                <c:pt idx="3840">
                  <c:v>41216</c:v>
                </c:pt>
                <c:pt idx="3841">
                  <c:v>41217</c:v>
                </c:pt>
                <c:pt idx="3842">
                  <c:v>41218</c:v>
                </c:pt>
                <c:pt idx="3843">
                  <c:v>41219</c:v>
                </c:pt>
                <c:pt idx="3844">
                  <c:v>41220</c:v>
                </c:pt>
                <c:pt idx="3845">
                  <c:v>41221</c:v>
                </c:pt>
                <c:pt idx="3846">
                  <c:v>41222</c:v>
                </c:pt>
                <c:pt idx="3847">
                  <c:v>41223</c:v>
                </c:pt>
                <c:pt idx="3848">
                  <c:v>41224</c:v>
                </c:pt>
                <c:pt idx="3849">
                  <c:v>41225</c:v>
                </c:pt>
                <c:pt idx="3850">
                  <c:v>41226</c:v>
                </c:pt>
                <c:pt idx="3851">
                  <c:v>41227</c:v>
                </c:pt>
                <c:pt idx="3852">
                  <c:v>41228</c:v>
                </c:pt>
                <c:pt idx="3853">
                  <c:v>41229</c:v>
                </c:pt>
                <c:pt idx="3854">
                  <c:v>41230</c:v>
                </c:pt>
                <c:pt idx="3855">
                  <c:v>41231</c:v>
                </c:pt>
                <c:pt idx="3856">
                  <c:v>41232</c:v>
                </c:pt>
                <c:pt idx="3857">
                  <c:v>41233</c:v>
                </c:pt>
                <c:pt idx="3858">
                  <c:v>41234</c:v>
                </c:pt>
                <c:pt idx="3859">
                  <c:v>41235</c:v>
                </c:pt>
                <c:pt idx="3860">
                  <c:v>41236</c:v>
                </c:pt>
                <c:pt idx="3861">
                  <c:v>41237</c:v>
                </c:pt>
                <c:pt idx="3862">
                  <c:v>41238</c:v>
                </c:pt>
                <c:pt idx="3863">
                  <c:v>41239</c:v>
                </c:pt>
                <c:pt idx="3864">
                  <c:v>41240</c:v>
                </c:pt>
                <c:pt idx="3865">
                  <c:v>41241</c:v>
                </c:pt>
                <c:pt idx="3866">
                  <c:v>41242</c:v>
                </c:pt>
                <c:pt idx="3867">
                  <c:v>41243</c:v>
                </c:pt>
                <c:pt idx="3868">
                  <c:v>41244</c:v>
                </c:pt>
                <c:pt idx="3869">
                  <c:v>41245</c:v>
                </c:pt>
                <c:pt idx="3870">
                  <c:v>41246</c:v>
                </c:pt>
                <c:pt idx="3871">
                  <c:v>41247</c:v>
                </c:pt>
                <c:pt idx="3872">
                  <c:v>41248</c:v>
                </c:pt>
                <c:pt idx="3873">
                  <c:v>41249</c:v>
                </c:pt>
                <c:pt idx="3874">
                  <c:v>41250</c:v>
                </c:pt>
                <c:pt idx="3875">
                  <c:v>41251</c:v>
                </c:pt>
                <c:pt idx="3876">
                  <c:v>41252</c:v>
                </c:pt>
                <c:pt idx="3877">
                  <c:v>41253</c:v>
                </c:pt>
                <c:pt idx="3878">
                  <c:v>41254</c:v>
                </c:pt>
                <c:pt idx="3879">
                  <c:v>41255</c:v>
                </c:pt>
                <c:pt idx="3880">
                  <c:v>41256</c:v>
                </c:pt>
                <c:pt idx="3881">
                  <c:v>41257</c:v>
                </c:pt>
                <c:pt idx="3882">
                  <c:v>41258</c:v>
                </c:pt>
                <c:pt idx="3883">
                  <c:v>41259</c:v>
                </c:pt>
                <c:pt idx="3884">
                  <c:v>41260</c:v>
                </c:pt>
                <c:pt idx="3885">
                  <c:v>41261</c:v>
                </c:pt>
                <c:pt idx="3886">
                  <c:v>41262</c:v>
                </c:pt>
                <c:pt idx="3887">
                  <c:v>41263</c:v>
                </c:pt>
                <c:pt idx="3888">
                  <c:v>41264</c:v>
                </c:pt>
                <c:pt idx="3889">
                  <c:v>41265</c:v>
                </c:pt>
                <c:pt idx="3890">
                  <c:v>41266</c:v>
                </c:pt>
                <c:pt idx="3891">
                  <c:v>41267</c:v>
                </c:pt>
                <c:pt idx="3892">
                  <c:v>41268</c:v>
                </c:pt>
                <c:pt idx="3893">
                  <c:v>41269</c:v>
                </c:pt>
                <c:pt idx="3894">
                  <c:v>41270</c:v>
                </c:pt>
                <c:pt idx="3895">
                  <c:v>41271</c:v>
                </c:pt>
                <c:pt idx="3896">
                  <c:v>41272</c:v>
                </c:pt>
                <c:pt idx="3897">
                  <c:v>41273</c:v>
                </c:pt>
                <c:pt idx="3898">
                  <c:v>41274</c:v>
                </c:pt>
                <c:pt idx="3899">
                  <c:v>41275</c:v>
                </c:pt>
                <c:pt idx="3900">
                  <c:v>41276</c:v>
                </c:pt>
                <c:pt idx="3901">
                  <c:v>41277</c:v>
                </c:pt>
                <c:pt idx="3902">
                  <c:v>41278</c:v>
                </c:pt>
                <c:pt idx="3903">
                  <c:v>41279</c:v>
                </c:pt>
                <c:pt idx="3904">
                  <c:v>41280</c:v>
                </c:pt>
                <c:pt idx="3905">
                  <c:v>41281</c:v>
                </c:pt>
                <c:pt idx="3906">
                  <c:v>41282</c:v>
                </c:pt>
                <c:pt idx="3907">
                  <c:v>41283</c:v>
                </c:pt>
                <c:pt idx="3908">
                  <c:v>41284</c:v>
                </c:pt>
                <c:pt idx="3909">
                  <c:v>41285</c:v>
                </c:pt>
                <c:pt idx="3910">
                  <c:v>41286</c:v>
                </c:pt>
                <c:pt idx="3911">
                  <c:v>41287</c:v>
                </c:pt>
                <c:pt idx="3912">
                  <c:v>41288</c:v>
                </c:pt>
                <c:pt idx="3913">
                  <c:v>41289</c:v>
                </c:pt>
                <c:pt idx="3914">
                  <c:v>41290</c:v>
                </c:pt>
                <c:pt idx="3915">
                  <c:v>41291</c:v>
                </c:pt>
                <c:pt idx="3916">
                  <c:v>41292</c:v>
                </c:pt>
                <c:pt idx="3917">
                  <c:v>41293</c:v>
                </c:pt>
                <c:pt idx="3918">
                  <c:v>41294</c:v>
                </c:pt>
                <c:pt idx="3919">
                  <c:v>41295</c:v>
                </c:pt>
                <c:pt idx="3920">
                  <c:v>41296</c:v>
                </c:pt>
                <c:pt idx="3921">
                  <c:v>41297</c:v>
                </c:pt>
                <c:pt idx="3922">
                  <c:v>41298</c:v>
                </c:pt>
                <c:pt idx="3923">
                  <c:v>41299</c:v>
                </c:pt>
                <c:pt idx="3924">
                  <c:v>41300</c:v>
                </c:pt>
                <c:pt idx="3925">
                  <c:v>41301</c:v>
                </c:pt>
                <c:pt idx="3926">
                  <c:v>41302</c:v>
                </c:pt>
                <c:pt idx="3927">
                  <c:v>41303</c:v>
                </c:pt>
                <c:pt idx="3928">
                  <c:v>41304</c:v>
                </c:pt>
                <c:pt idx="3929">
                  <c:v>41305</c:v>
                </c:pt>
                <c:pt idx="3930">
                  <c:v>41306</c:v>
                </c:pt>
                <c:pt idx="3931">
                  <c:v>41307</c:v>
                </c:pt>
                <c:pt idx="3932">
                  <c:v>41308</c:v>
                </c:pt>
                <c:pt idx="3933">
                  <c:v>41309</c:v>
                </c:pt>
                <c:pt idx="3934">
                  <c:v>41310</c:v>
                </c:pt>
                <c:pt idx="3935">
                  <c:v>41311</c:v>
                </c:pt>
                <c:pt idx="3936">
                  <c:v>41312</c:v>
                </c:pt>
                <c:pt idx="3937">
                  <c:v>41313</c:v>
                </c:pt>
                <c:pt idx="3938">
                  <c:v>41314</c:v>
                </c:pt>
                <c:pt idx="3939">
                  <c:v>41315</c:v>
                </c:pt>
                <c:pt idx="3940">
                  <c:v>41316</c:v>
                </c:pt>
                <c:pt idx="3941">
                  <c:v>41317</c:v>
                </c:pt>
                <c:pt idx="3942">
                  <c:v>41318</c:v>
                </c:pt>
                <c:pt idx="3943">
                  <c:v>41319</c:v>
                </c:pt>
                <c:pt idx="3944">
                  <c:v>41320</c:v>
                </c:pt>
                <c:pt idx="3945">
                  <c:v>41321</c:v>
                </c:pt>
                <c:pt idx="3946">
                  <c:v>41322</c:v>
                </c:pt>
                <c:pt idx="3947">
                  <c:v>41323</c:v>
                </c:pt>
                <c:pt idx="3948">
                  <c:v>41324</c:v>
                </c:pt>
                <c:pt idx="3949">
                  <c:v>41325</c:v>
                </c:pt>
                <c:pt idx="3950">
                  <c:v>41326</c:v>
                </c:pt>
                <c:pt idx="3951">
                  <c:v>41327</c:v>
                </c:pt>
                <c:pt idx="3952">
                  <c:v>41328</c:v>
                </c:pt>
                <c:pt idx="3953">
                  <c:v>41329</c:v>
                </c:pt>
                <c:pt idx="3954">
                  <c:v>41330</c:v>
                </c:pt>
                <c:pt idx="3955">
                  <c:v>41331</c:v>
                </c:pt>
                <c:pt idx="3956">
                  <c:v>41332</c:v>
                </c:pt>
                <c:pt idx="3957">
                  <c:v>41333</c:v>
                </c:pt>
                <c:pt idx="3958">
                  <c:v>41334</c:v>
                </c:pt>
                <c:pt idx="3959">
                  <c:v>41335</c:v>
                </c:pt>
                <c:pt idx="3960">
                  <c:v>41336</c:v>
                </c:pt>
                <c:pt idx="3961">
                  <c:v>41337</c:v>
                </c:pt>
                <c:pt idx="3962">
                  <c:v>41338</c:v>
                </c:pt>
                <c:pt idx="3963">
                  <c:v>41339</c:v>
                </c:pt>
                <c:pt idx="3964">
                  <c:v>41340</c:v>
                </c:pt>
                <c:pt idx="3965">
                  <c:v>41341</c:v>
                </c:pt>
                <c:pt idx="3966">
                  <c:v>41342</c:v>
                </c:pt>
                <c:pt idx="3967">
                  <c:v>41343</c:v>
                </c:pt>
                <c:pt idx="3968">
                  <c:v>41344</c:v>
                </c:pt>
                <c:pt idx="3969">
                  <c:v>41345</c:v>
                </c:pt>
                <c:pt idx="3970">
                  <c:v>41346</c:v>
                </c:pt>
                <c:pt idx="3971">
                  <c:v>41347</c:v>
                </c:pt>
                <c:pt idx="3972">
                  <c:v>41348</c:v>
                </c:pt>
                <c:pt idx="3973">
                  <c:v>41349</c:v>
                </c:pt>
                <c:pt idx="3974">
                  <c:v>41350</c:v>
                </c:pt>
                <c:pt idx="3975">
                  <c:v>41351</c:v>
                </c:pt>
                <c:pt idx="3976">
                  <c:v>41352</c:v>
                </c:pt>
                <c:pt idx="3977">
                  <c:v>41353</c:v>
                </c:pt>
                <c:pt idx="3978">
                  <c:v>41354</c:v>
                </c:pt>
                <c:pt idx="3979">
                  <c:v>41355</c:v>
                </c:pt>
                <c:pt idx="3980">
                  <c:v>41356</c:v>
                </c:pt>
                <c:pt idx="3981">
                  <c:v>41357</c:v>
                </c:pt>
                <c:pt idx="3982">
                  <c:v>41358</c:v>
                </c:pt>
                <c:pt idx="3983">
                  <c:v>41359</c:v>
                </c:pt>
                <c:pt idx="3984">
                  <c:v>41360</c:v>
                </c:pt>
                <c:pt idx="3985">
                  <c:v>41361</c:v>
                </c:pt>
                <c:pt idx="3986">
                  <c:v>41362</c:v>
                </c:pt>
                <c:pt idx="3987">
                  <c:v>41363</c:v>
                </c:pt>
                <c:pt idx="3988">
                  <c:v>41364</c:v>
                </c:pt>
                <c:pt idx="3989">
                  <c:v>41365</c:v>
                </c:pt>
                <c:pt idx="3990">
                  <c:v>41366</c:v>
                </c:pt>
                <c:pt idx="3991">
                  <c:v>41367</c:v>
                </c:pt>
                <c:pt idx="3992">
                  <c:v>41368</c:v>
                </c:pt>
                <c:pt idx="3993">
                  <c:v>41369</c:v>
                </c:pt>
                <c:pt idx="3994">
                  <c:v>41370</c:v>
                </c:pt>
                <c:pt idx="3995">
                  <c:v>41371</c:v>
                </c:pt>
                <c:pt idx="3996">
                  <c:v>41372</c:v>
                </c:pt>
                <c:pt idx="3997">
                  <c:v>41373</c:v>
                </c:pt>
                <c:pt idx="3998">
                  <c:v>41374</c:v>
                </c:pt>
                <c:pt idx="3999">
                  <c:v>41375</c:v>
                </c:pt>
                <c:pt idx="4000">
                  <c:v>41376</c:v>
                </c:pt>
                <c:pt idx="4001">
                  <c:v>41377</c:v>
                </c:pt>
                <c:pt idx="4002">
                  <c:v>41378</c:v>
                </c:pt>
                <c:pt idx="4003">
                  <c:v>41379</c:v>
                </c:pt>
                <c:pt idx="4004">
                  <c:v>41380</c:v>
                </c:pt>
                <c:pt idx="4005">
                  <c:v>41381</c:v>
                </c:pt>
                <c:pt idx="4006">
                  <c:v>41382</c:v>
                </c:pt>
                <c:pt idx="4007">
                  <c:v>41383</c:v>
                </c:pt>
                <c:pt idx="4008">
                  <c:v>41384</c:v>
                </c:pt>
                <c:pt idx="4009">
                  <c:v>41385</c:v>
                </c:pt>
                <c:pt idx="4010">
                  <c:v>41386</c:v>
                </c:pt>
                <c:pt idx="4011">
                  <c:v>41387</c:v>
                </c:pt>
                <c:pt idx="4012">
                  <c:v>41388</c:v>
                </c:pt>
                <c:pt idx="4013">
                  <c:v>41389</c:v>
                </c:pt>
                <c:pt idx="4014">
                  <c:v>41390</c:v>
                </c:pt>
                <c:pt idx="4015">
                  <c:v>41391</c:v>
                </c:pt>
                <c:pt idx="4016">
                  <c:v>41392</c:v>
                </c:pt>
                <c:pt idx="4017">
                  <c:v>41393</c:v>
                </c:pt>
                <c:pt idx="4018">
                  <c:v>41394</c:v>
                </c:pt>
                <c:pt idx="4019">
                  <c:v>41395</c:v>
                </c:pt>
                <c:pt idx="4020">
                  <c:v>41396</c:v>
                </c:pt>
                <c:pt idx="4021">
                  <c:v>41397</c:v>
                </c:pt>
                <c:pt idx="4022">
                  <c:v>41398</c:v>
                </c:pt>
                <c:pt idx="4023">
                  <c:v>41399</c:v>
                </c:pt>
                <c:pt idx="4024">
                  <c:v>41400</c:v>
                </c:pt>
                <c:pt idx="4025">
                  <c:v>41401</c:v>
                </c:pt>
                <c:pt idx="4026">
                  <c:v>41402</c:v>
                </c:pt>
                <c:pt idx="4027">
                  <c:v>41403</c:v>
                </c:pt>
                <c:pt idx="4028">
                  <c:v>41404</c:v>
                </c:pt>
                <c:pt idx="4029">
                  <c:v>41405</c:v>
                </c:pt>
                <c:pt idx="4030">
                  <c:v>41406</c:v>
                </c:pt>
                <c:pt idx="4031">
                  <c:v>41407</c:v>
                </c:pt>
                <c:pt idx="4032">
                  <c:v>41408</c:v>
                </c:pt>
                <c:pt idx="4033">
                  <c:v>41409</c:v>
                </c:pt>
                <c:pt idx="4034">
                  <c:v>41410</c:v>
                </c:pt>
                <c:pt idx="4035">
                  <c:v>41411</c:v>
                </c:pt>
                <c:pt idx="4036">
                  <c:v>41412</c:v>
                </c:pt>
                <c:pt idx="4037">
                  <c:v>41413</c:v>
                </c:pt>
                <c:pt idx="4038">
                  <c:v>41414</c:v>
                </c:pt>
                <c:pt idx="4039">
                  <c:v>41415</c:v>
                </c:pt>
                <c:pt idx="4040">
                  <c:v>41416</c:v>
                </c:pt>
                <c:pt idx="4041">
                  <c:v>41417</c:v>
                </c:pt>
                <c:pt idx="4042">
                  <c:v>41418</c:v>
                </c:pt>
                <c:pt idx="4043">
                  <c:v>41419</c:v>
                </c:pt>
                <c:pt idx="4044">
                  <c:v>41420</c:v>
                </c:pt>
                <c:pt idx="4045">
                  <c:v>41421</c:v>
                </c:pt>
                <c:pt idx="4046">
                  <c:v>41422</c:v>
                </c:pt>
                <c:pt idx="4047">
                  <c:v>41423</c:v>
                </c:pt>
                <c:pt idx="4048">
                  <c:v>41424</c:v>
                </c:pt>
                <c:pt idx="4049">
                  <c:v>41425</c:v>
                </c:pt>
                <c:pt idx="4050">
                  <c:v>41426</c:v>
                </c:pt>
                <c:pt idx="4051">
                  <c:v>41427</c:v>
                </c:pt>
                <c:pt idx="4052">
                  <c:v>41428</c:v>
                </c:pt>
                <c:pt idx="4053">
                  <c:v>41429</c:v>
                </c:pt>
                <c:pt idx="4054">
                  <c:v>41430</c:v>
                </c:pt>
                <c:pt idx="4055">
                  <c:v>41431</c:v>
                </c:pt>
                <c:pt idx="4056">
                  <c:v>41432</c:v>
                </c:pt>
                <c:pt idx="4057">
                  <c:v>41433</c:v>
                </c:pt>
                <c:pt idx="4058">
                  <c:v>41434</c:v>
                </c:pt>
                <c:pt idx="4059">
                  <c:v>41435</c:v>
                </c:pt>
                <c:pt idx="4060">
                  <c:v>41436</c:v>
                </c:pt>
                <c:pt idx="4061">
                  <c:v>41437</c:v>
                </c:pt>
                <c:pt idx="4062">
                  <c:v>41438</c:v>
                </c:pt>
                <c:pt idx="4063">
                  <c:v>41439</c:v>
                </c:pt>
                <c:pt idx="4064">
                  <c:v>41440</c:v>
                </c:pt>
                <c:pt idx="4065">
                  <c:v>41441</c:v>
                </c:pt>
                <c:pt idx="4066">
                  <c:v>41442</c:v>
                </c:pt>
                <c:pt idx="4067">
                  <c:v>41443</c:v>
                </c:pt>
                <c:pt idx="4068">
                  <c:v>41444</c:v>
                </c:pt>
                <c:pt idx="4069">
                  <c:v>41445</c:v>
                </c:pt>
                <c:pt idx="4070">
                  <c:v>41446</c:v>
                </c:pt>
                <c:pt idx="4071">
                  <c:v>41447</c:v>
                </c:pt>
                <c:pt idx="4072">
                  <c:v>41448</c:v>
                </c:pt>
                <c:pt idx="4073">
                  <c:v>41449</c:v>
                </c:pt>
                <c:pt idx="4074">
                  <c:v>41450</c:v>
                </c:pt>
                <c:pt idx="4075">
                  <c:v>41451</c:v>
                </c:pt>
                <c:pt idx="4076">
                  <c:v>41452</c:v>
                </c:pt>
                <c:pt idx="4077">
                  <c:v>41453</c:v>
                </c:pt>
                <c:pt idx="4078">
                  <c:v>41454</c:v>
                </c:pt>
                <c:pt idx="4079">
                  <c:v>41455</c:v>
                </c:pt>
                <c:pt idx="4080">
                  <c:v>41456</c:v>
                </c:pt>
                <c:pt idx="4081">
                  <c:v>41457</c:v>
                </c:pt>
                <c:pt idx="4082">
                  <c:v>41458</c:v>
                </c:pt>
                <c:pt idx="4083">
                  <c:v>41459</c:v>
                </c:pt>
                <c:pt idx="4084">
                  <c:v>41460</c:v>
                </c:pt>
                <c:pt idx="4085">
                  <c:v>41461</c:v>
                </c:pt>
                <c:pt idx="4086">
                  <c:v>41462</c:v>
                </c:pt>
                <c:pt idx="4087">
                  <c:v>41463</c:v>
                </c:pt>
                <c:pt idx="4088">
                  <c:v>41464</c:v>
                </c:pt>
                <c:pt idx="4089">
                  <c:v>41465</c:v>
                </c:pt>
                <c:pt idx="4090">
                  <c:v>41466</c:v>
                </c:pt>
                <c:pt idx="4091">
                  <c:v>41467</c:v>
                </c:pt>
                <c:pt idx="4092">
                  <c:v>41468</c:v>
                </c:pt>
                <c:pt idx="4093">
                  <c:v>41469</c:v>
                </c:pt>
                <c:pt idx="4094">
                  <c:v>41470</c:v>
                </c:pt>
                <c:pt idx="4095">
                  <c:v>41471</c:v>
                </c:pt>
                <c:pt idx="4096">
                  <c:v>41472</c:v>
                </c:pt>
                <c:pt idx="4097">
                  <c:v>41473</c:v>
                </c:pt>
                <c:pt idx="4098">
                  <c:v>41474</c:v>
                </c:pt>
                <c:pt idx="4099">
                  <c:v>41475</c:v>
                </c:pt>
                <c:pt idx="4100">
                  <c:v>41476</c:v>
                </c:pt>
                <c:pt idx="4101">
                  <c:v>41477</c:v>
                </c:pt>
                <c:pt idx="4102">
                  <c:v>41478</c:v>
                </c:pt>
                <c:pt idx="4103">
                  <c:v>41479</c:v>
                </c:pt>
                <c:pt idx="4104">
                  <c:v>41480</c:v>
                </c:pt>
                <c:pt idx="4105">
                  <c:v>41481</c:v>
                </c:pt>
                <c:pt idx="4106">
                  <c:v>41482</c:v>
                </c:pt>
                <c:pt idx="4107">
                  <c:v>41483</c:v>
                </c:pt>
                <c:pt idx="4108">
                  <c:v>41484</c:v>
                </c:pt>
                <c:pt idx="4109">
                  <c:v>41485</c:v>
                </c:pt>
                <c:pt idx="4110">
                  <c:v>41486</c:v>
                </c:pt>
                <c:pt idx="4111">
                  <c:v>41487</c:v>
                </c:pt>
                <c:pt idx="4112">
                  <c:v>41488</c:v>
                </c:pt>
                <c:pt idx="4113">
                  <c:v>41489</c:v>
                </c:pt>
                <c:pt idx="4114">
                  <c:v>41490</c:v>
                </c:pt>
                <c:pt idx="4115">
                  <c:v>41491</c:v>
                </c:pt>
                <c:pt idx="4116">
                  <c:v>41492</c:v>
                </c:pt>
                <c:pt idx="4117">
                  <c:v>41493</c:v>
                </c:pt>
                <c:pt idx="4118">
                  <c:v>41494</c:v>
                </c:pt>
                <c:pt idx="4119">
                  <c:v>41495</c:v>
                </c:pt>
                <c:pt idx="4120">
                  <c:v>41496</c:v>
                </c:pt>
                <c:pt idx="4121">
                  <c:v>41497</c:v>
                </c:pt>
                <c:pt idx="4122">
                  <c:v>41498</c:v>
                </c:pt>
                <c:pt idx="4123">
                  <c:v>41499</c:v>
                </c:pt>
                <c:pt idx="4124">
                  <c:v>41500</c:v>
                </c:pt>
                <c:pt idx="4125">
                  <c:v>41501</c:v>
                </c:pt>
                <c:pt idx="4126">
                  <c:v>41502</c:v>
                </c:pt>
                <c:pt idx="4127">
                  <c:v>41503</c:v>
                </c:pt>
                <c:pt idx="4128">
                  <c:v>41504</c:v>
                </c:pt>
                <c:pt idx="4129">
                  <c:v>41505</c:v>
                </c:pt>
                <c:pt idx="4130">
                  <c:v>41506</c:v>
                </c:pt>
                <c:pt idx="4131">
                  <c:v>41507</c:v>
                </c:pt>
                <c:pt idx="4132">
                  <c:v>41508</c:v>
                </c:pt>
                <c:pt idx="4133">
                  <c:v>41509</c:v>
                </c:pt>
                <c:pt idx="4134">
                  <c:v>41510</c:v>
                </c:pt>
                <c:pt idx="4135">
                  <c:v>41511</c:v>
                </c:pt>
                <c:pt idx="4136">
                  <c:v>41512</c:v>
                </c:pt>
                <c:pt idx="4137">
                  <c:v>41513</c:v>
                </c:pt>
                <c:pt idx="4138">
                  <c:v>41514</c:v>
                </c:pt>
                <c:pt idx="4139">
                  <c:v>41515</c:v>
                </c:pt>
                <c:pt idx="4140">
                  <c:v>41516</c:v>
                </c:pt>
                <c:pt idx="4141">
                  <c:v>41517</c:v>
                </c:pt>
                <c:pt idx="4142">
                  <c:v>41518</c:v>
                </c:pt>
                <c:pt idx="4143">
                  <c:v>41519</c:v>
                </c:pt>
                <c:pt idx="4144">
                  <c:v>41520</c:v>
                </c:pt>
                <c:pt idx="4145">
                  <c:v>41521</c:v>
                </c:pt>
                <c:pt idx="4146">
                  <c:v>41522</c:v>
                </c:pt>
                <c:pt idx="4147">
                  <c:v>41523</c:v>
                </c:pt>
                <c:pt idx="4148">
                  <c:v>41524</c:v>
                </c:pt>
                <c:pt idx="4149">
                  <c:v>41525</c:v>
                </c:pt>
                <c:pt idx="4150">
                  <c:v>41526</c:v>
                </c:pt>
                <c:pt idx="4151">
                  <c:v>41527</c:v>
                </c:pt>
                <c:pt idx="4152">
                  <c:v>41528</c:v>
                </c:pt>
                <c:pt idx="4153">
                  <c:v>41529</c:v>
                </c:pt>
                <c:pt idx="4154">
                  <c:v>41530</c:v>
                </c:pt>
                <c:pt idx="4155">
                  <c:v>41531</c:v>
                </c:pt>
                <c:pt idx="4156">
                  <c:v>41532</c:v>
                </c:pt>
                <c:pt idx="4157">
                  <c:v>41533</c:v>
                </c:pt>
                <c:pt idx="4158">
                  <c:v>41534</c:v>
                </c:pt>
                <c:pt idx="4159">
                  <c:v>41535</c:v>
                </c:pt>
                <c:pt idx="4160">
                  <c:v>41536</c:v>
                </c:pt>
                <c:pt idx="4161">
                  <c:v>41537</c:v>
                </c:pt>
                <c:pt idx="4162">
                  <c:v>41538</c:v>
                </c:pt>
                <c:pt idx="4163">
                  <c:v>41539</c:v>
                </c:pt>
                <c:pt idx="4164">
                  <c:v>41540</c:v>
                </c:pt>
                <c:pt idx="4165">
                  <c:v>41541</c:v>
                </c:pt>
                <c:pt idx="4166">
                  <c:v>41542</c:v>
                </c:pt>
                <c:pt idx="4167">
                  <c:v>41543</c:v>
                </c:pt>
                <c:pt idx="4168">
                  <c:v>41544</c:v>
                </c:pt>
                <c:pt idx="4169">
                  <c:v>41545</c:v>
                </c:pt>
                <c:pt idx="4170">
                  <c:v>41546</c:v>
                </c:pt>
                <c:pt idx="4171">
                  <c:v>41547</c:v>
                </c:pt>
                <c:pt idx="4172">
                  <c:v>41548</c:v>
                </c:pt>
                <c:pt idx="4173">
                  <c:v>41549</c:v>
                </c:pt>
                <c:pt idx="4174">
                  <c:v>41550</c:v>
                </c:pt>
                <c:pt idx="4175">
                  <c:v>41551</c:v>
                </c:pt>
                <c:pt idx="4176">
                  <c:v>41552</c:v>
                </c:pt>
                <c:pt idx="4177">
                  <c:v>41553</c:v>
                </c:pt>
                <c:pt idx="4178">
                  <c:v>41554</c:v>
                </c:pt>
                <c:pt idx="4179">
                  <c:v>41555</c:v>
                </c:pt>
                <c:pt idx="4180">
                  <c:v>41556</c:v>
                </c:pt>
                <c:pt idx="4181">
                  <c:v>41557</c:v>
                </c:pt>
                <c:pt idx="4182">
                  <c:v>41558</c:v>
                </c:pt>
                <c:pt idx="4183">
                  <c:v>41559</c:v>
                </c:pt>
                <c:pt idx="4184">
                  <c:v>41560</c:v>
                </c:pt>
                <c:pt idx="4185">
                  <c:v>41561</c:v>
                </c:pt>
                <c:pt idx="4186">
                  <c:v>41562</c:v>
                </c:pt>
                <c:pt idx="4187">
                  <c:v>41563</c:v>
                </c:pt>
                <c:pt idx="4188">
                  <c:v>41564</c:v>
                </c:pt>
                <c:pt idx="4189">
                  <c:v>41565</c:v>
                </c:pt>
                <c:pt idx="4190">
                  <c:v>41566</c:v>
                </c:pt>
                <c:pt idx="4191">
                  <c:v>41567</c:v>
                </c:pt>
                <c:pt idx="4192">
                  <c:v>41568</c:v>
                </c:pt>
                <c:pt idx="4193">
                  <c:v>41569</c:v>
                </c:pt>
                <c:pt idx="4194">
                  <c:v>41570</c:v>
                </c:pt>
                <c:pt idx="4195">
                  <c:v>41571</c:v>
                </c:pt>
                <c:pt idx="4196">
                  <c:v>41572</c:v>
                </c:pt>
                <c:pt idx="4197">
                  <c:v>41573</c:v>
                </c:pt>
                <c:pt idx="4198">
                  <c:v>41574</c:v>
                </c:pt>
                <c:pt idx="4199">
                  <c:v>41575</c:v>
                </c:pt>
                <c:pt idx="4200">
                  <c:v>41576</c:v>
                </c:pt>
                <c:pt idx="4201">
                  <c:v>41577</c:v>
                </c:pt>
                <c:pt idx="4202">
                  <c:v>41578</c:v>
                </c:pt>
                <c:pt idx="4203">
                  <c:v>41579</c:v>
                </c:pt>
                <c:pt idx="4204">
                  <c:v>41580</c:v>
                </c:pt>
                <c:pt idx="4205">
                  <c:v>41581</c:v>
                </c:pt>
                <c:pt idx="4206">
                  <c:v>41582</c:v>
                </c:pt>
                <c:pt idx="4207">
                  <c:v>41583</c:v>
                </c:pt>
                <c:pt idx="4208">
                  <c:v>41584</c:v>
                </c:pt>
                <c:pt idx="4209">
                  <c:v>41585</c:v>
                </c:pt>
                <c:pt idx="4210">
                  <c:v>41586</c:v>
                </c:pt>
                <c:pt idx="4211">
                  <c:v>41587</c:v>
                </c:pt>
                <c:pt idx="4212">
                  <c:v>41588</c:v>
                </c:pt>
                <c:pt idx="4213">
                  <c:v>41589</c:v>
                </c:pt>
                <c:pt idx="4214">
                  <c:v>41590</c:v>
                </c:pt>
                <c:pt idx="4215">
                  <c:v>41591</c:v>
                </c:pt>
                <c:pt idx="4216">
                  <c:v>41592</c:v>
                </c:pt>
                <c:pt idx="4217">
                  <c:v>41593</c:v>
                </c:pt>
                <c:pt idx="4218">
                  <c:v>41594</c:v>
                </c:pt>
                <c:pt idx="4219">
                  <c:v>41595</c:v>
                </c:pt>
                <c:pt idx="4220">
                  <c:v>41596</c:v>
                </c:pt>
                <c:pt idx="4221">
                  <c:v>41597</c:v>
                </c:pt>
                <c:pt idx="4222">
                  <c:v>41598</c:v>
                </c:pt>
                <c:pt idx="4223">
                  <c:v>41599</c:v>
                </c:pt>
                <c:pt idx="4224">
                  <c:v>41600</c:v>
                </c:pt>
                <c:pt idx="4225">
                  <c:v>41601</c:v>
                </c:pt>
                <c:pt idx="4226">
                  <c:v>41602</c:v>
                </c:pt>
                <c:pt idx="4227">
                  <c:v>41603</c:v>
                </c:pt>
                <c:pt idx="4228">
                  <c:v>41604</c:v>
                </c:pt>
                <c:pt idx="4229">
                  <c:v>41605</c:v>
                </c:pt>
                <c:pt idx="4230">
                  <c:v>41606</c:v>
                </c:pt>
                <c:pt idx="4231">
                  <c:v>41607</c:v>
                </c:pt>
                <c:pt idx="4232">
                  <c:v>41608</c:v>
                </c:pt>
                <c:pt idx="4233">
                  <c:v>41609</c:v>
                </c:pt>
                <c:pt idx="4234">
                  <c:v>41610</c:v>
                </c:pt>
                <c:pt idx="4235">
                  <c:v>41611</c:v>
                </c:pt>
                <c:pt idx="4236">
                  <c:v>41612</c:v>
                </c:pt>
                <c:pt idx="4237">
                  <c:v>41613</c:v>
                </c:pt>
                <c:pt idx="4238">
                  <c:v>41614</c:v>
                </c:pt>
                <c:pt idx="4239">
                  <c:v>41615</c:v>
                </c:pt>
                <c:pt idx="4240">
                  <c:v>41616</c:v>
                </c:pt>
                <c:pt idx="4241">
                  <c:v>41617</c:v>
                </c:pt>
                <c:pt idx="4242">
                  <c:v>41618</c:v>
                </c:pt>
                <c:pt idx="4243">
                  <c:v>41619</c:v>
                </c:pt>
                <c:pt idx="4244">
                  <c:v>41620</c:v>
                </c:pt>
                <c:pt idx="4245">
                  <c:v>41621</c:v>
                </c:pt>
                <c:pt idx="4246">
                  <c:v>41622</c:v>
                </c:pt>
                <c:pt idx="4247">
                  <c:v>41623</c:v>
                </c:pt>
                <c:pt idx="4248">
                  <c:v>41624</c:v>
                </c:pt>
                <c:pt idx="4249">
                  <c:v>41625</c:v>
                </c:pt>
                <c:pt idx="4250">
                  <c:v>41626</c:v>
                </c:pt>
                <c:pt idx="4251">
                  <c:v>41627</c:v>
                </c:pt>
                <c:pt idx="4252">
                  <c:v>41628</c:v>
                </c:pt>
                <c:pt idx="4253">
                  <c:v>41629</c:v>
                </c:pt>
                <c:pt idx="4254">
                  <c:v>41630</c:v>
                </c:pt>
                <c:pt idx="4255">
                  <c:v>41631</c:v>
                </c:pt>
                <c:pt idx="4256">
                  <c:v>41632</c:v>
                </c:pt>
                <c:pt idx="4257">
                  <c:v>41633</c:v>
                </c:pt>
                <c:pt idx="4258">
                  <c:v>41634</c:v>
                </c:pt>
                <c:pt idx="4259">
                  <c:v>41635</c:v>
                </c:pt>
                <c:pt idx="4260">
                  <c:v>41636</c:v>
                </c:pt>
                <c:pt idx="4261">
                  <c:v>41637</c:v>
                </c:pt>
                <c:pt idx="4262">
                  <c:v>41638</c:v>
                </c:pt>
                <c:pt idx="4263">
                  <c:v>41639</c:v>
                </c:pt>
                <c:pt idx="4264">
                  <c:v>41640</c:v>
                </c:pt>
                <c:pt idx="4265">
                  <c:v>41641</c:v>
                </c:pt>
                <c:pt idx="4266">
                  <c:v>41642</c:v>
                </c:pt>
                <c:pt idx="4267">
                  <c:v>41643</c:v>
                </c:pt>
                <c:pt idx="4268">
                  <c:v>41644</c:v>
                </c:pt>
                <c:pt idx="4269">
                  <c:v>41645</c:v>
                </c:pt>
                <c:pt idx="4270">
                  <c:v>41646</c:v>
                </c:pt>
                <c:pt idx="4271">
                  <c:v>41647</c:v>
                </c:pt>
                <c:pt idx="4272">
                  <c:v>41648</c:v>
                </c:pt>
                <c:pt idx="4273">
                  <c:v>41649</c:v>
                </c:pt>
                <c:pt idx="4274">
                  <c:v>41650</c:v>
                </c:pt>
                <c:pt idx="4275">
                  <c:v>41651</c:v>
                </c:pt>
                <c:pt idx="4276">
                  <c:v>41652</c:v>
                </c:pt>
                <c:pt idx="4277">
                  <c:v>41653</c:v>
                </c:pt>
                <c:pt idx="4278">
                  <c:v>41654</c:v>
                </c:pt>
                <c:pt idx="4279">
                  <c:v>41655</c:v>
                </c:pt>
                <c:pt idx="4280">
                  <c:v>41656</c:v>
                </c:pt>
                <c:pt idx="4281">
                  <c:v>41657</c:v>
                </c:pt>
                <c:pt idx="4282">
                  <c:v>41658</c:v>
                </c:pt>
                <c:pt idx="4283">
                  <c:v>41659</c:v>
                </c:pt>
                <c:pt idx="4284">
                  <c:v>41660</c:v>
                </c:pt>
                <c:pt idx="4285">
                  <c:v>41661</c:v>
                </c:pt>
                <c:pt idx="4286">
                  <c:v>41662</c:v>
                </c:pt>
                <c:pt idx="4287">
                  <c:v>41663</c:v>
                </c:pt>
                <c:pt idx="4288">
                  <c:v>41664</c:v>
                </c:pt>
                <c:pt idx="4289">
                  <c:v>41665</c:v>
                </c:pt>
                <c:pt idx="4290">
                  <c:v>41666</c:v>
                </c:pt>
                <c:pt idx="4291">
                  <c:v>41667</c:v>
                </c:pt>
                <c:pt idx="4292">
                  <c:v>41668</c:v>
                </c:pt>
                <c:pt idx="4293">
                  <c:v>41669</c:v>
                </c:pt>
                <c:pt idx="4294">
                  <c:v>41670</c:v>
                </c:pt>
                <c:pt idx="4295">
                  <c:v>41671</c:v>
                </c:pt>
                <c:pt idx="4296">
                  <c:v>41672</c:v>
                </c:pt>
                <c:pt idx="4297">
                  <c:v>41673</c:v>
                </c:pt>
                <c:pt idx="4298">
                  <c:v>41674</c:v>
                </c:pt>
                <c:pt idx="4299">
                  <c:v>41675</c:v>
                </c:pt>
                <c:pt idx="4300">
                  <c:v>41676</c:v>
                </c:pt>
                <c:pt idx="4301">
                  <c:v>41677</c:v>
                </c:pt>
                <c:pt idx="4302">
                  <c:v>41678</c:v>
                </c:pt>
                <c:pt idx="4303">
                  <c:v>41679</c:v>
                </c:pt>
                <c:pt idx="4304">
                  <c:v>41680</c:v>
                </c:pt>
                <c:pt idx="4305">
                  <c:v>41681</c:v>
                </c:pt>
                <c:pt idx="4306">
                  <c:v>41682</c:v>
                </c:pt>
                <c:pt idx="4307">
                  <c:v>41683</c:v>
                </c:pt>
                <c:pt idx="4308">
                  <c:v>41684</c:v>
                </c:pt>
                <c:pt idx="4309">
                  <c:v>41685</c:v>
                </c:pt>
                <c:pt idx="4310">
                  <c:v>41686</c:v>
                </c:pt>
                <c:pt idx="4311">
                  <c:v>41687</c:v>
                </c:pt>
                <c:pt idx="4312">
                  <c:v>41688</c:v>
                </c:pt>
                <c:pt idx="4313">
                  <c:v>41689</c:v>
                </c:pt>
                <c:pt idx="4314">
                  <c:v>41690</c:v>
                </c:pt>
                <c:pt idx="4315">
                  <c:v>41691</c:v>
                </c:pt>
                <c:pt idx="4316">
                  <c:v>41692</c:v>
                </c:pt>
                <c:pt idx="4317">
                  <c:v>41693</c:v>
                </c:pt>
                <c:pt idx="4318">
                  <c:v>41694</c:v>
                </c:pt>
                <c:pt idx="4319">
                  <c:v>41695</c:v>
                </c:pt>
                <c:pt idx="4320">
                  <c:v>41696</c:v>
                </c:pt>
                <c:pt idx="4321">
                  <c:v>41697</c:v>
                </c:pt>
                <c:pt idx="4322">
                  <c:v>41698</c:v>
                </c:pt>
                <c:pt idx="4323">
                  <c:v>41699</c:v>
                </c:pt>
                <c:pt idx="4324">
                  <c:v>41700</c:v>
                </c:pt>
                <c:pt idx="4325">
                  <c:v>41701</c:v>
                </c:pt>
                <c:pt idx="4326">
                  <c:v>41702</c:v>
                </c:pt>
                <c:pt idx="4327">
                  <c:v>41703</c:v>
                </c:pt>
                <c:pt idx="4328">
                  <c:v>41704</c:v>
                </c:pt>
                <c:pt idx="4329">
                  <c:v>41705</c:v>
                </c:pt>
                <c:pt idx="4330">
                  <c:v>41706</c:v>
                </c:pt>
                <c:pt idx="4331">
                  <c:v>41707</c:v>
                </c:pt>
                <c:pt idx="4332">
                  <c:v>41708</c:v>
                </c:pt>
                <c:pt idx="4333">
                  <c:v>41709</c:v>
                </c:pt>
                <c:pt idx="4334">
                  <c:v>41710</c:v>
                </c:pt>
                <c:pt idx="4335">
                  <c:v>41711</c:v>
                </c:pt>
                <c:pt idx="4336">
                  <c:v>41712</c:v>
                </c:pt>
                <c:pt idx="4337">
                  <c:v>41713</c:v>
                </c:pt>
                <c:pt idx="4338">
                  <c:v>41714</c:v>
                </c:pt>
                <c:pt idx="4339">
                  <c:v>41715</c:v>
                </c:pt>
                <c:pt idx="4340">
                  <c:v>41716</c:v>
                </c:pt>
                <c:pt idx="4341">
                  <c:v>41717</c:v>
                </c:pt>
                <c:pt idx="4342">
                  <c:v>41718</c:v>
                </c:pt>
                <c:pt idx="4343">
                  <c:v>41719</c:v>
                </c:pt>
                <c:pt idx="4344">
                  <c:v>41720</c:v>
                </c:pt>
                <c:pt idx="4345">
                  <c:v>41721</c:v>
                </c:pt>
                <c:pt idx="4346">
                  <c:v>41722</c:v>
                </c:pt>
                <c:pt idx="4347">
                  <c:v>41723</c:v>
                </c:pt>
                <c:pt idx="4348">
                  <c:v>41724</c:v>
                </c:pt>
                <c:pt idx="4349">
                  <c:v>41725</c:v>
                </c:pt>
                <c:pt idx="4350">
                  <c:v>41726</c:v>
                </c:pt>
                <c:pt idx="4351">
                  <c:v>41727</c:v>
                </c:pt>
                <c:pt idx="4352">
                  <c:v>41728</c:v>
                </c:pt>
                <c:pt idx="4353">
                  <c:v>41729</c:v>
                </c:pt>
                <c:pt idx="4354">
                  <c:v>41730</c:v>
                </c:pt>
                <c:pt idx="4355">
                  <c:v>41731</c:v>
                </c:pt>
                <c:pt idx="4356">
                  <c:v>41732</c:v>
                </c:pt>
                <c:pt idx="4357">
                  <c:v>41733</c:v>
                </c:pt>
                <c:pt idx="4358">
                  <c:v>41734</c:v>
                </c:pt>
                <c:pt idx="4359">
                  <c:v>41735</c:v>
                </c:pt>
                <c:pt idx="4360">
                  <c:v>41736</c:v>
                </c:pt>
                <c:pt idx="4361">
                  <c:v>41737</c:v>
                </c:pt>
                <c:pt idx="4362">
                  <c:v>41738</c:v>
                </c:pt>
                <c:pt idx="4363">
                  <c:v>41739</c:v>
                </c:pt>
                <c:pt idx="4364">
                  <c:v>41740</c:v>
                </c:pt>
                <c:pt idx="4365">
                  <c:v>41741</c:v>
                </c:pt>
                <c:pt idx="4366">
                  <c:v>41742</c:v>
                </c:pt>
                <c:pt idx="4367">
                  <c:v>41743</c:v>
                </c:pt>
                <c:pt idx="4368">
                  <c:v>41744</c:v>
                </c:pt>
                <c:pt idx="4369">
                  <c:v>41745</c:v>
                </c:pt>
                <c:pt idx="4370">
                  <c:v>41746</c:v>
                </c:pt>
                <c:pt idx="4371">
                  <c:v>41747</c:v>
                </c:pt>
                <c:pt idx="4372">
                  <c:v>41748</c:v>
                </c:pt>
                <c:pt idx="4373">
                  <c:v>41749</c:v>
                </c:pt>
                <c:pt idx="4374">
                  <c:v>41750</c:v>
                </c:pt>
                <c:pt idx="4375">
                  <c:v>41751</c:v>
                </c:pt>
                <c:pt idx="4376">
                  <c:v>41752</c:v>
                </c:pt>
                <c:pt idx="4377">
                  <c:v>41753</c:v>
                </c:pt>
                <c:pt idx="4378">
                  <c:v>41754</c:v>
                </c:pt>
                <c:pt idx="4379">
                  <c:v>41755</c:v>
                </c:pt>
                <c:pt idx="4380">
                  <c:v>41756</c:v>
                </c:pt>
                <c:pt idx="4381">
                  <c:v>41757</c:v>
                </c:pt>
                <c:pt idx="4382">
                  <c:v>41758</c:v>
                </c:pt>
                <c:pt idx="4383">
                  <c:v>41759</c:v>
                </c:pt>
                <c:pt idx="4384">
                  <c:v>41760</c:v>
                </c:pt>
                <c:pt idx="4385">
                  <c:v>41761</c:v>
                </c:pt>
                <c:pt idx="4386">
                  <c:v>41762</c:v>
                </c:pt>
                <c:pt idx="4387">
                  <c:v>41763</c:v>
                </c:pt>
                <c:pt idx="4388">
                  <c:v>41764</c:v>
                </c:pt>
                <c:pt idx="4389">
                  <c:v>41765</c:v>
                </c:pt>
                <c:pt idx="4390">
                  <c:v>41766</c:v>
                </c:pt>
                <c:pt idx="4391">
                  <c:v>41767</c:v>
                </c:pt>
                <c:pt idx="4392">
                  <c:v>41768</c:v>
                </c:pt>
                <c:pt idx="4393">
                  <c:v>41769</c:v>
                </c:pt>
                <c:pt idx="4394">
                  <c:v>41770</c:v>
                </c:pt>
                <c:pt idx="4395">
                  <c:v>41771</c:v>
                </c:pt>
                <c:pt idx="4396">
                  <c:v>41772</c:v>
                </c:pt>
                <c:pt idx="4397">
                  <c:v>41773</c:v>
                </c:pt>
                <c:pt idx="4398">
                  <c:v>41774</c:v>
                </c:pt>
                <c:pt idx="4399">
                  <c:v>41775</c:v>
                </c:pt>
                <c:pt idx="4400">
                  <c:v>41776</c:v>
                </c:pt>
                <c:pt idx="4401">
                  <c:v>41777</c:v>
                </c:pt>
                <c:pt idx="4402">
                  <c:v>41778</c:v>
                </c:pt>
                <c:pt idx="4403">
                  <c:v>41779</c:v>
                </c:pt>
                <c:pt idx="4404">
                  <c:v>41780</c:v>
                </c:pt>
                <c:pt idx="4405">
                  <c:v>41781</c:v>
                </c:pt>
                <c:pt idx="4406">
                  <c:v>41782</c:v>
                </c:pt>
                <c:pt idx="4407">
                  <c:v>41783</c:v>
                </c:pt>
                <c:pt idx="4408">
                  <c:v>41784</c:v>
                </c:pt>
                <c:pt idx="4409">
                  <c:v>41785</c:v>
                </c:pt>
                <c:pt idx="4410">
                  <c:v>41786</c:v>
                </c:pt>
                <c:pt idx="4411">
                  <c:v>41787</c:v>
                </c:pt>
                <c:pt idx="4412">
                  <c:v>41788</c:v>
                </c:pt>
                <c:pt idx="4413">
                  <c:v>41789</c:v>
                </c:pt>
                <c:pt idx="4414">
                  <c:v>41790</c:v>
                </c:pt>
                <c:pt idx="4415">
                  <c:v>41791</c:v>
                </c:pt>
                <c:pt idx="4416">
                  <c:v>41792</c:v>
                </c:pt>
                <c:pt idx="4417">
                  <c:v>41793</c:v>
                </c:pt>
                <c:pt idx="4418">
                  <c:v>41794</c:v>
                </c:pt>
                <c:pt idx="4419">
                  <c:v>41795</c:v>
                </c:pt>
                <c:pt idx="4420">
                  <c:v>41796</c:v>
                </c:pt>
                <c:pt idx="4421">
                  <c:v>41797</c:v>
                </c:pt>
                <c:pt idx="4422">
                  <c:v>41798</c:v>
                </c:pt>
                <c:pt idx="4423">
                  <c:v>41799</c:v>
                </c:pt>
                <c:pt idx="4424">
                  <c:v>41800</c:v>
                </c:pt>
                <c:pt idx="4425">
                  <c:v>41801</c:v>
                </c:pt>
                <c:pt idx="4426">
                  <c:v>41802</c:v>
                </c:pt>
                <c:pt idx="4427">
                  <c:v>41803</c:v>
                </c:pt>
                <c:pt idx="4428">
                  <c:v>41804</c:v>
                </c:pt>
                <c:pt idx="4429">
                  <c:v>41805</c:v>
                </c:pt>
                <c:pt idx="4430">
                  <c:v>41806</c:v>
                </c:pt>
                <c:pt idx="4431">
                  <c:v>41807</c:v>
                </c:pt>
                <c:pt idx="4432">
                  <c:v>41808</c:v>
                </c:pt>
                <c:pt idx="4433">
                  <c:v>41809</c:v>
                </c:pt>
                <c:pt idx="4434">
                  <c:v>41810</c:v>
                </c:pt>
                <c:pt idx="4435">
                  <c:v>41811</c:v>
                </c:pt>
                <c:pt idx="4436">
                  <c:v>41812</c:v>
                </c:pt>
                <c:pt idx="4437">
                  <c:v>41813</c:v>
                </c:pt>
                <c:pt idx="4438">
                  <c:v>41814</c:v>
                </c:pt>
                <c:pt idx="4439">
                  <c:v>41815</c:v>
                </c:pt>
                <c:pt idx="4440">
                  <c:v>41816</c:v>
                </c:pt>
                <c:pt idx="4441">
                  <c:v>41817</c:v>
                </c:pt>
                <c:pt idx="4442">
                  <c:v>41818</c:v>
                </c:pt>
                <c:pt idx="4443">
                  <c:v>41819</c:v>
                </c:pt>
                <c:pt idx="4444">
                  <c:v>41820</c:v>
                </c:pt>
                <c:pt idx="4445">
                  <c:v>41821</c:v>
                </c:pt>
                <c:pt idx="4446">
                  <c:v>41822</c:v>
                </c:pt>
                <c:pt idx="4447">
                  <c:v>41823</c:v>
                </c:pt>
                <c:pt idx="4448">
                  <c:v>41824</c:v>
                </c:pt>
                <c:pt idx="4449">
                  <c:v>41825</c:v>
                </c:pt>
                <c:pt idx="4450">
                  <c:v>41826</c:v>
                </c:pt>
                <c:pt idx="4451">
                  <c:v>41827</c:v>
                </c:pt>
                <c:pt idx="4452">
                  <c:v>41828</c:v>
                </c:pt>
                <c:pt idx="4453">
                  <c:v>41829</c:v>
                </c:pt>
                <c:pt idx="4454">
                  <c:v>41830</c:v>
                </c:pt>
                <c:pt idx="4455">
                  <c:v>41831</c:v>
                </c:pt>
                <c:pt idx="4456">
                  <c:v>41832</c:v>
                </c:pt>
                <c:pt idx="4457">
                  <c:v>41833</c:v>
                </c:pt>
                <c:pt idx="4458">
                  <c:v>41834</c:v>
                </c:pt>
                <c:pt idx="4459">
                  <c:v>41835</c:v>
                </c:pt>
                <c:pt idx="4460">
                  <c:v>41836</c:v>
                </c:pt>
                <c:pt idx="4461">
                  <c:v>41837</c:v>
                </c:pt>
                <c:pt idx="4462">
                  <c:v>41838</c:v>
                </c:pt>
                <c:pt idx="4463">
                  <c:v>41839</c:v>
                </c:pt>
                <c:pt idx="4464">
                  <c:v>41840</c:v>
                </c:pt>
                <c:pt idx="4465">
                  <c:v>41841</c:v>
                </c:pt>
                <c:pt idx="4466">
                  <c:v>41842</c:v>
                </c:pt>
                <c:pt idx="4467">
                  <c:v>41843</c:v>
                </c:pt>
                <c:pt idx="4468">
                  <c:v>41844</c:v>
                </c:pt>
                <c:pt idx="4469">
                  <c:v>41845</c:v>
                </c:pt>
                <c:pt idx="4470">
                  <c:v>41846</c:v>
                </c:pt>
                <c:pt idx="4471">
                  <c:v>41847</c:v>
                </c:pt>
                <c:pt idx="4472">
                  <c:v>41848</c:v>
                </c:pt>
                <c:pt idx="4473">
                  <c:v>41849</c:v>
                </c:pt>
                <c:pt idx="4474">
                  <c:v>41850</c:v>
                </c:pt>
                <c:pt idx="4475">
                  <c:v>41851</c:v>
                </c:pt>
                <c:pt idx="4476">
                  <c:v>41852</c:v>
                </c:pt>
                <c:pt idx="4477">
                  <c:v>41853</c:v>
                </c:pt>
                <c:pt idx="4478">
                  <c:v>41854</c:v>
                </c:pt>
                <c:pt idx="4479">
                  <c:v>41855</c:v>
                </c:pt>
                <c:pt idx="4480">
                  <c:v>41856</c:v>
                </c:pt>
                <c:pt idx="4481">
                  <c:v>41857</c:v>
                </c:pt>
                <c:pt idx="4482">
                  <c:v>41858</c:v>
                </c:pt>
                <c:pt idx="4483">
                  <c:v>41859</c:v>
                </c:pt>
                <c:pt idx="4484">
                  <c:v>41860</c:v>
                </c:pt>
                <c:pt idx="4485">
                  <c:v>41861</c:v>
                </c:pt>
                <c:pt idx="4486">
                  <c:v>41862</c:v>
                </c:pt>
                <c:pt idx="4487">
                  <c:v>41863</c:v>
                </c:pt>
                <c:pt idx="4488">
                  <c:v>41864</c:v>
                </c:pt>
                <c:pt idx="4489">
                  <c:v>41865</c:v>
                </c:pt>
                <c:pt idx="4490">
                  <c:v>41866</c:v>
                </c:pt>
                <c:pt idx="4491">
                  <c:v>41867</c:v>
                </c:pt>
                <c:pt idx="4492">
                  <c:v>41868</c:v>
                </c:pt>
                <c:pt idx="4493">
                  <c:v>41869</c:v>
                </c:pt>
                <c:pt idx="4494">
                  <c:v>41870</c:v>
                </c:pt>
                <c:pt idx="4495">
                  <c:v>41871</c:v>
                </c:pt>
                <c:pt idx="4496">
                  <c:v>41872</c:v>
                </c:pt>
                <c:pt idx="4497">
                  <c:v>41873</c:v>
                </c:pt>
                <c:pt idx="4498">
                  <c:v>41874</c:v>
                </c:pt>
                <c:pt idx="4499">
                  <c:v>41875</c:v>
                </c:pt>
                <c:pt idx="4500">
                  <c:v>41876</c:v>
                </c:pt>
                <c:pt idx="4501">
                  <c:v>41877</c:v>
                </c:pt>
                <c:pt idx="4502">
                  <c:v>41878</c:v>
                </c:pt>
                <c:pt idx="4503">
                  <c:v>41879</c:v>
                </c:pt>
                <c:pt idx="4504">
                  <c:v>41880</c:v>
                </c:pt>
                <c:pt idx="4505">
                  <c:v>41881</c:v>
                </c:pt>
                <c:pt idx="4506">
                  <c:v>41882</c:v>
                </c:pt>
                <c:pt idx="4507">
                  <c:v>41883</c:v>
                </c:pt>
                <c:pt idx="4508">
                  <c:v>41884</c:v>
                </c:pt>
                <c:pt idx="4509">
                  <c:v>41885</c:v>
                </c:pt>
                <c:pt idx="4510">
                  <c:v>41886</c:v>
                </c:pt>
                <c:pt idx="4511">
                  <c:v>41887</c:v>
                </c:pt>
                <c:pt idx="4512">
                  <c:v>41888</c:v>
                </c:pt>
                <c:pt idx="4513">
                  <c:v>41889</c:v>
                </c:pt>
                <c:pt idx="4514">
                  <c:v>41890</c:v>
                </c:pt>
                <c:pt idx="4515">
                  <c:v>41891</c:v>
                </c:pt>
                <c:pt idx="4516">
                  <c:v>41892</c:v>
                </c:pt>
                <c:pt idx="4517">
                  <c:v>41893</c:v>
                </c:pt>
                <c:pt idx="4518">
                  <c:v>41894</c:v>
                </c:pt>
                <c:pt idx="4519">
                  <c:v>41895</c:v>
                </c:pt>
                <c:pt idx="4520">
                  <c:v>41896</c:v>
                </c:pt>
                <c:pt idx="4521">
                  <c:v>41897</c:v>
                </c:pt>
                <c:pt idx="4522">
                  <c:v>41898</c:v>
                </c:pt>
                <c:pt idx="4523">
                  <c:v>41899</c:v>
                </c:pt>
                <c:pt idx="4524">
                  <c:v>41900</c:v>
                </c:pt>
                <c:pt idx="4525">
                  <c:v>41901</c:v>
                </c:pt>
                <c:pt idx="4526">
                  <c:v>41902</c:v>
                </c:pt>
                <c:pt idx="4527">
                  <c:v>41903</c:v>
                </c:pt>
                <c:pt idx="4528">
                  <c:v>41904</c:v>
                </c:pt>
                <c:pt idx="4529">
                  <c:v>41905</c:v>
                </c:pt>
                <c:pt idx="4530">
                  <c:v>41906</c:v>
                </c:pt>
                <c:pt idx="4531">
                  <c:v>41907</c:v>
                </c:pt>
                <c:pt idx="4532">
                  <c:v>41908</c:v>
                </c:pt>
                <c:pt idx="4533">
                  <c:v>41909</c:v>
                </c:pt>
                <c:pt idx="4534">
                  <c:v>41910</c:v>
                </c:pt>
                <c:pt idx="4535">
                  <c:v>41911</c:v>
                </c:pt>
                <c:pt idx="4536">
                  <c:v>41912</c:v>
                </c:pt>
                <c:pt idx="4537">
                  <c:v>41913</c:v>
                </c:pt>
                <c:pt idx="4538">
                  <c:v>41914</c:v>
                </c:pt>
                <c:pt idx="4539">
                  <c:v>41915</c:v>
                </c:pt>
                <c:pt idx="4540">
                  <c:v>41916</c:v>
                </c:pt>
                <c:pt idx="4541">
                  <c:v>41917</c:v>
                </c:pt>
                <c:pt idx="4542">
                  <c:v>41918</c:v>
                </c:pt>
                <c:pt idx="4543">
                  <c:v>41919</c:v>
                </c:pt>
                <c:pt idx="4544">
                  <c:v>41920</c:v>
                </c:pt>
                <c:pt idx="4545">
                  <c:v>41921</c:v>
                </c:pt>
                <c:pt idx="4546">
                  <c:v>41922</c:v>
                </c:pt>
                <c:pt idx="4547">
                  <c:v>41923</c:v>
                </c:pt>
                <c:pt idx="4548">
                  <c:v>41924</c:v>
                </c:pt>
                <c:pt idx="4549">
                  <c:v>41925</c:v>
                </c:pt>
                <c:pt idx="4550">
                  <c:v>41926</c:v>
                </c:pt>
                <c:pt idx="4551">
                  <c:v>41927</c:v>
                </c:pt>
                <c:pt idx="4552">
                  <c:v>41928</c:v>
                </c:pt>
                <c:pt idx="4553">
                  <c:v>41929</c:v>
                </c:pt>
                <c:pt idx="4554">
                  <c:v>41930</c:v>
                </c:pt>
                <c:pt idx="4555">
                  <c:v>41931</c:v>
                </c:pt>
                <c:pt idx="4556">
                  <c:v>41932</c:v>
                </c:pt>
                <c:pt idx="4557">
                  <c:v>41933</c:v>
                </c:pt>
                <c:pt idx="4558">
                  <c:v>41934</c:v>
                </c:pt>
                <c:pt idx="4559">
                  <c:v>41935</c:v>
                </c:pt>
                <c:pt idx="4560">
                  <c:v>41936</c:v>
                </c:pt>
                <c:pt idx="4561">
                  <c:v>41937</c:v>
                </c:pt>
                <c:pt idx="4562">
                  <c:v>41938</c:v>
                </c:pt>
                <c:pt idx="4563">
                  <c:v>41939</c:v>
                </c:pt>
                <c:pt idx="4564">
                  <c:v>41940</c:v>
                </c:pt>
                <c:pt idx="4565">
                  <c:v>41941</c:v>
                </c:pt>
                <c:pt idx="4566">
                  <c:v>41942</c:v>
                </c:pt>
                <c:pt idx="4567">
                  <c:v>41943</c:v>
                </c:pt>
                <c:pt idx="4568">
                  <c:v>41944</c:v>
                </c:pt>
                <c:pt idx="4569">
                  <c:v>41945</c:v>
                </c:pt>
                <c:pt idx="4570">
                  <c:v>41946</c:v>
                </c:pt>
                <c:pt idx="4571">
                  <c:v>41947</c:v>
                </c:pt>
                <c:pt idx="4572">
                  <c:v>41948</c:v>
                </c:pt>
                <c:pt idx="4573">
                  <c:v>41949</c:v>
                </c:pt>
                <c:pt idx="4574">
                  <c:v>41950</c:v>
                </c:pt>
                <c:pt idx="4575">
                  <c:v>41951</c:v>
                </c:pt>
                <c:pt idx="4576">
                  <c:v>41952</c:v>
                </c:pt>
                <c:pt idx="4577">
                  <c:v>41953</c:v>
                </c:pt>
                <c:pt idx="4578">
                  <c:v>41954</c:v>
                </c:pt>
                <c:pt idx="4579">
                  <c:v>41955</c:v>
                </c:pt>
                <c:pt idx="4580">
                  <c:v>41956</c:v>
                </c:pt>
                <c:pt idx="4581">
                  <c:v>41957</c:v>
                </c:pt>
                <c:pt idx="4582">
                  <c:v>41958</c:v>
                </c:pt>
                <c:pt idx="4583">
                  <c:v>41959</c:v>
                </c:pt>
                <c:pt idx="4584">
                  <c:v>41960</c:v>
                </c:pt>
                <c:pt idx="4585">
                  <c:v>41961</c:v>
                </c:pt>
                <c:pt idx="4586">
                  <c:v>41962</c:v>
                </c:pt>
                <c:pt idx="4587">
                  <c:v>41963</c:v>
                </c:pt>
                <c:pt idx="4588">
                  <c:v>41964</c:v>
                </c:pt>
                <c:pt idx="4589">
                  <c:v>41965</c:v>
                </c:pt>
                <c:pt idx="4590">
                  <c:v>41966</c:v>
                </c:pt>
                <c:pt idx="4591">
                  <c:v>41967</c:v>
                </c:pt>
                <c:pt idx="4592">
                  <c:v>41968</c:v>
                </c:pt>
                <c:pt idx="4593">
                  <c:v>41969</c:v>
                </c:pt>
                <c:pt idx="4594">
                  <c:v>41970</c:v>
                </c:pt>
                <c:pt idx="4595">
                  <c:v>41971</c:v>
                </c:pt>
                <c:pt idx="4596">
                  <c:v>41972</c:v>
                </c:pt>
                <c:pt idx="4597">
                  <c:v>41973</c:v>
                </c:pt>
                <c:pt idx="4598">
                  <c:v>41974</c:v>
                </c:pt>
                <c:pt idx="4599">
                  <c:v>41975</c:v>
                </c:pt>
                <c:pt idx="4600">
                  <c:v>41976</c:v>
                </c:pt>
                <c:pt idx="4601">
                  <c:v>41977</c:v>
                </c:pt>
                <c:pt idx="4602">
                  <c:v>41978</c:v>
                </c:pt>
                <c:pt idx="4603">
                  <c:v>41979</c:v>
                </c:pt>
                <c:pt idx="4604">
                  <c:v>41980</c:v>
                </c:pt>
                <c:pt idx="4605">
                  <c:v>41981</c:v>
                </c:pt>
                <c:pt idx="4606">
                  <c:v>41982</c:v>
                </c:pt>
                <c:pt idx="4607">
                  <c:v>41983</c:v>
                </c:pt>
                <c:pt idx="4608">
                  <c:v>41984</c:v>
                </c:pt>
                <c:pt idx="4609">
                  <c:v>41985</c:v>
                </c:pt>
                <c:pt idx="4610">
                  <c:v>41986</c:v>
                </c:pt>
                <c:pt idx="4611">
                  <c:v>41987</c:v>
                </c:pt>
                <c:pt idx="4612">
                  <c:v>41988</c:v>
                </c:pt>
                <c:pt idx="4613">
                  <c:v>41989</c:v>
                </c:pt>
                <c:pt idx="4614">
                  <c:v>41990</c:v>
                </c:pt>
                <c:pt idx="4615">
                  <c:v>41991</c:v>
                </c:pt>
                <c:pt idx="4616">
                  <c:v>41992</c:v>
                </c:pt>
                <c:pt idx="4617">
                  <c:v>41993</c:v>
                </c:pt>
                <c:pt idx="4618">
                  <c:v>41994</c:v>
                </c:pt>
                <c:pt idx="4619">
                  <c:v>41995</c:v>
                </c:pt>
                <c:pt idx="4620">
                  <c:v>41996</c:v>
                </c:pt>
                <c:pt idx="4621">
                  <c:v>41997</c:v>
                </c:pt>
                <c:pt idx="4622">
                  <c:v>41998</c:v>
                </c:pt>
                <c:pt idx="4623">
                  <c:v>41999</c:v>
                </c:pt>
                <c:pt idx="4624">
                  <c:v>42000</c:v>
                </c:pt>
                <c:pt idx="4625">
                  <c:v>42001</c:v>
                </c:pt>
                <c:pt idx="4626">
                  <c:v>42002</c:v>
                </c:pt>
                <c:pt idx="4627">
                  <c:v>42003</c:v>
                </c:pt>
                <c:pt idx="4628">
                  <c:v>42004</c:v>
                </c:pt>
                <c:pt idx="4629">
                  <c:v>42005</c:v>
                </c:pt>
                <c:pt idx="4630">
                  <c:v>42006</c:v>
                </c:pt>
                <c:pt idx="4631">
                  <c:v>42007</c:v>
                </c:pt>
                <c:pt idx="4632">
                  <c:v>42008</c:v>
                </c:pt>
                <c:pt idx="4633">
                  <c:v>42009</c:v>
                </c:pt>
                <c:pt idx="4634">
                  <c:v>42010</c:v>
                </c:pt>
                <c:pt idx="4635">
                  <c:v>42011</c:v>
                </c:pt>
                <c:pt idx="4636">
                  <c:v>42012</c:v>
                </c:pt>
                <c:pt idx="4637">
                  <c:v>42013</c:v>
                </c:pt>
                <c:pt idx="4638">
                  <c:v>42014</c:v>
                </c:pt>
                <c:pt idx="4639">
                  <c:v>42015</c:v>
                </c:pt>
                <c:pt idx="4640">
                  <c:v>42016</c:v>
                </c:pt>
                <c:pt idx="4641">
                  <c:v>42017</c:v>
                </c:pt>
                <c:pt idx="4642">
                  <c:v>42018</c:v>
                </c:pt>
                <c:pt idx="4643">
                  <c:v>42019</c:v>
                </c:pt>
                <c:pt idx="4644">
                  <c:v>42020</c:v>
                </c:pt>
                <c:pt idx="4645">
                  <c:v>42021</c:v>
                </c:pt>
                <c:pt idx="4646">
                  <c:v>42022</c:v>
                </c:pt>
                <c:pt idx="4647">
                  <c:v>42023</c:v>
                </c:pt>
                <c:pt idx="4648">
                  <c:v>42024</c:v>
                </c:pt>
                <c:pt idx="4649">
                  <c:v>42025</c:v>
                </c:pt>
                <c:pt idx="4650">
                  <c:v>42026</c:v>
                </c:pt>
                <c:pt idx="4651">
                  <c:v>42027</c:v>
                </c:pt>
                <c:pt idx="4652">
                  <c:v>42028</c:v>
                </c:pt>
                <c:pt idx="4653">
                  <c:v>42029</c:v>
                </c:pt>
                <c:pt idx="4654">
                  <c:v>42030</c:v>
                </c:pt>
                <c:pt idx="4655">
                  <c:v>42031</c:v>
                </c:pt>
                <c:pt idx="4656">
                  <c:v>42032</c:v>
                </c:pt>
                <c:pt idx="4657">
                  <c:v>42033</c:v>
                </c:pt>
                <c:pt idx="4658">
                  <c:v>42034</c:v>
                </c:pt>
                <c:pt idx="4659">
                  <c:v>42035</c:v>
                </c:pt>
                <c:pt idx="4660">
                  <c:v>42036</c:v>
                </c:pt>
                <c:pt idx="4661">
                  <c:v>42037</c:v>
                </c:pt>
                <c:pt idx="4662">
                  <c:v>42038</c:v>
                </c:pt>
                <c:pt idx="4663">
                  <c:v>42039</c:v>
                </c:pt>
                <c:pt idx="4664">
                  <c:v>42040</c:v>
                </c:pt>
                <c:pt idx="4665">
                  <c:v>42041</c:v>
                </c:pt>
                <c:pt idx="4666">
                  <c:v>42042</c:v>
                </c:pt>
                <c:pt idx="4667">
                  <c:v>42043</c:v>
                </c:pt>
                <c:pt idx="4668">
                  <c:v>42044</c:v>
                </c:pt>
                <c:pt idx="4669">
                  <c:v>42045</c:v>
                </c:pt>
                <c:pt idx="4670">
                  <c:v>42046</c:v>
                </c:pt>
                <c:pt idx="4671">
                  <c:v>42047</c:v>
                </c:pt>
                <c:pt idx="4672">
                  <c:v>42048</c:v>
                </c:pt>
                <c:pt idx="4673">
                  <c:v>42049</c:v>
                </c:pt>
                <c:pt idx="4674">
                  <c:v>42050</c:v>
                </c:pt>
                <c:pt idx="4675">
                  <c:v>42051</c:v>
                </c:pt>
                <c:pt idx="4676">
                  <c:v>42052</c:v>
                </c:pt>
                <c:pt idx="4677">
                  <c:v>42053</c:v>
                </c:pt>
                <c:pt idx="4678">
                  <c:v>42054</c:v>
                </c:pt>
                <c:pt idx="4679">
                  <c:v>42055</c:v>
                </c:pt>
                <c:pt idx="4680">
                  <c:v>42056</c:v>
                </c:pt>
                <c:pt idx="4681">
                  <c:v>42057</c:v>
                </c:pt>
                <c:pt idx="4682">
                  <c:v>42058</c:v>
                </c:pt>
                <c:pt idx="4683">
                  <c:v>42059</c:v>
                </c:pt>
                <c:pt idx="4684">
                  <c:v>42060</c:v>
                </c:pt>
                <c:pt idx="4685">
                  <c:v>42061</c:v>
                </c:pt>
                <c:pt idx="4686">
                  <c:v>42062</c:v>
                </c:pt>
                <c:pt idx="4687">
                  <c:v>42063</c:v>
                </c:pt>
                <c:pt idx="4688">
                  <c:v>42064</c:v>
                </c:pt>
                <c:pt idx="4689">
                  <c:v>42065</c:v>
                </c:pt>
                <c:pt idx="4690">
                  <c:v>42066</c:v>
                </c:pt>
                <c:pt idx="4691">
                  <c:v>42067</c:v>
                </c:pt>
                <c:pt idx="4692">
                  <c:v>42068</c:v>
                </c:pt>
                <c:pt idx="4693">
                  <c:v>42069</c:v>
                </c:pt>
                <c:pt idx="4694">
                  <c:v>42070</c:v>
                </c:pt>
                <c:pt idx="4695">
                  <c:v>42071</c:v>
                </c:pt>
                <c:pt idx="4696">
                  <c:v>42072</c:v>
                </c:pt>
                <c:pt idx="4697">
                  <c:v>42073</c:v>
                </c:pt>
                <c:pt idx="4698">
                  <c:v>42074</c:v>
                </c:pt>
                <c:pt idx="4699">
                  <c:v>42075</c:v>
                </c:pt>
                <c:pt idx="4700">
                  <c:v>42076</c:v>
                </c:pt>
                <c:pt idx="4701">
                  <c:v>42077</c:v>
                </c:pt>
                <c:pt idx="4702">
                  <c:v>42078</c:v>
                </c:pt>
                <c:pt idx="4703">
                  <c:v>42079</c:v>
                </c:pt>
                <c:pt idx="4704">
                  <c:v>42080</c:v>
                </c:pt>
                <c:pt idx="4705">
                  <c:v>42081</c:v>
                </c:pt>
                <c:pt idx="4706">
                  <c:v>42082</c:v>
                </c:pt>
                <c:pt idx="4707">
                  <c:v>42083</c:v>
                </c:pt>
                <c:pt idx="4708">
                  <c:v>42084</c:v>
                </c:pt>
                <c:pt idx="4709">
                  <c:v>42085</c:v>
                </c:pt>
                <c:pt idx="4710">
                  <c:v>42086</c:v>
                </c:pt>
                <c:pt idx="4711">
                  <c:v>42087</c:v>
                </c:pt>
                <c:pt idx="4712">
                  <c:v>42088</c:v>
                </c:pt>
                <c:pt idx="4713">
                  <c:v>42089</c:v>
                </c:pt>
                <c:pt idx="4714">
                  <c:v>42090</c:v>
                </c:pt>
                <c:pt idx="4715">
                  <c:v>42091</c:v>
                </c:pt>
                <c:pt idx="4716">
                  <c:v>42092</c:v>
                </c:pt>
                <c:pt idx="4717">
                  <c:v>42093</c:v>
                </c:pt>
                <c:pt idx="4718">
                  <c:v>42094</c:v>
                </c:pt>
                <c:pt idx="4719">
                  <c:v>42095</c:v>
                </c:pt>
                <c:pt idx="4720">
                  <c:v>42096</c:v>
                </c:pt>
                <c:pt idx="4721">
                  <c:v>42097</c:v>
                </c:pt>
                <c:pt idx="4722">
                  <c:v>42098</c:v>
                </c:pt>
                <c:pt idx="4723">
                  <c:v>42099</c:v>
                </c:pt>
                <c:pt idx="4724">
                  <c:v>42100</c:v>
                </c:pt>
                <c:pt idx="4725">
                  <c:v>42101</c:v>
                </c:pt>
                <c:pt idx="4726">
                  <c:v>42102</c:v>
                </c:pt>
                <c:pt idx="4727">
                  <c:v>42103</c:v>
                </c:pt>
                <c:pt idx="4728">
                  <c:v>42104</c:v>
                </c:pt>
                <c:pt idx="4729">
                  <c:v>42105</c:v>
                </c:pt>
                <c:pt idx="4730">
                  <c:v>42106</c:v>
                </c:pt>
                <c:pt idx="4731">
                  <c:v>42107</c:v>
                </c:pt>
                <c:pt idx="4732">
                  <c:v>42108</c:v>
                </c:pt>
                <c:pt idx="4733">
                  <c:v>42109</c:v>
                </c:pt>
                <c:pt idx="4734">
                  <c:v>42110</c:v>
                </c:pt>
                <c:pt idx="4735">
                  <c:v>42111</c:v>
                </c:pt>
                <c:pt idx="4736">
                  <c:v>42112</c:v>
                </c:pt>
                <c:pt idx="4737">
                  <c:v>42113</c:v>
                </c:pt>
                <c:pt idx="4738">
                  <c:v>42114</c:v>
                </c:pt>
                <c:pt idx="4739">
                  <c:v>42115</c:v>
                </c:pt>
                <c:pt idx="4740">
                  <c:v>42116</c:v>
                </c:pt>
                <c:pt idx="4741">
                  <c:v>42117</c:v>
                </c:pt>
                <c:pt idx="4742">
                  <c:v>42118</c:v>
                </c:pt>
                <c:pt idx="4743">
                  <c:v>42119</c:v>
                </c:pt>
                <c:pt idx="4744">
                  <c:v>42120</c:v>
                </c:pt>
                <c:pt idx="4745">
                  <c:v>42121</c:v>
                </c:pt>
                <c:pt idx="4746">
                  <c:v>42122</c:v>
                </c:pt>
                <c:pt idx="4747">
                  <c:v>42123</c:v>
                </c:pt>
                <c:pt idx="4748">
                  <c:v>42124</c:v>
                </c:pt>
                <c:pt idx="4749">
                  <c:v>42125</c:v>
                </c:pt>
                <c:pt idx="4750">
                  <c:v>42126</c:v>
                </c:pt>
                <c:pt idx="4751">
                  <c:v>42127</c:v>
                </c:pt>
                <c:pt idx="4752">
                  <c:v>42128</c:v>
                </c:pt>
                <c:pt idx="4753">
                  <c:v>42129</c:v>
                </c:pt>
                <c:pt idx="4754">
                  <c:v>42130</c:v>
                </c:pt>
                <c:pt idx="4755">
                  <c:v>42131</c:v>
                </c:pt>
                <c:pt idx="4756">
                  <c:v>42132</c:v>
                </c:pt>
                <c:pt idx="4757">
                  <c:v>42133</c:v>
                </c:pt>
                <c:pt idx="4758">
                  <c:v>42134</c:v>
                </c:pt>
                <c:pt idx="4759">
                  <c:v>42135</c:v>
                </c:pt>
                <c:pt idx="4760">
                  <c:v>42136</c:v>
                </c:pt>
                <c:pt idx="4761">
                  <c:v>42137</c:v>
                </c:pt>
                <c:pt idx="4762">
                  <c:v>42138</c:v>
                </c:pt>
                <c:pt idx="4763">
                  <c:v>42139</c:v>
                </c:pt>
                <c:pt idx="4764">
                  <c:v>42140</c:v>
                </c:pt>
                <c:pt idx="4765">
                  <c:v>42141</c:v>
                </c:pt>
                <c:pt idx="4766">
                  <c:v>42142</c:v>
                </c:pt>
                <c:pt idx="4767">
                  <c:v>42143</c:v>
                </c:pt>
                <c:pt idx="4768">
                  <c:v>42144</c:v>
                </c:pt>
                <c:pt idx="4769">
                  <c:v>42145</c:v>
                </c:pt>
                <c:pt idx="4770">
                  <c:v>42146</c:v>
                </c:pt>
                <c:pt idx="4771">
                  <c:v>42147</c:v>
                </c:pt>
                <c:pt idx="4772">
                  <c:v>42148</c:v>
                </c:pt>
                <c:pt idx="4773">
                  <c:v>42149</c:v>
                </c:pt>
                <c:pt idx="4774">
                  <c:v>42150</c:v>
                </c:pt>
                <c:pt idx="4775">
                  <c:v>42151</c:v>
                </c:pt>
                <c:pt idx="4776">
                  <c:v>42152</c:v>
                </c:pt>
                <c:pt idx="4777">
                  <c:v>42153</c:v>
                </c:pt>
                <c:pt idx="4778">
                  <c:v>42154</c:v>
                </c:pt>
                <c:pt idx="4779">
                  <c:v>42155</c:v>
                </c:pt>
                <c:pt idx="4780">
                  <c:v>42156</c:v>
                </c:pt>
                <c:pt idx="4781">
                  <c:v>42157</c:v>
                </c:pt>
                <c:pt idx="4782">
                  <c:v>42158</c:v>
                </c:pt>
                <c:pt idx="4783">
                  <c:v>42159</c:v>
                </c:pt>
                <c:pt idx="4784">
                  <c:v>42160</c:v>
                </c:pt>
                <c:pt idx="4785">
                  <c:v>42161</c:v>
                </c:pt>
                <c:pt idx="4786">
                  <c:v>42162</c:v>
                </c:pt>
                <c:pt idx="4787">
                  <c:v>42163</c:v>
                </c:pt>
                <c:pt idx="4788">
                  <c:v>42164</c:v>
                </c:pt>
                <c:pt idx="4789">
                  <c:v>42165</c:v>
                </c:pt>
                <c:pt idx="4790">
                  <c:v>42166</c:v>
                </c:pt>
                <c:pt idx="4791">
                  <c:v>42167</c:v>
                </c:pt>
                <c:pt idx="4792">
                  <c:v>42168</c:v>
                </c:pt>
                <c:pt idx="4793">
                  <c:v>42169</c:v>
                </c:pt>
                <c:pt idx="4794">
                  <c:v>42170</c:v>
                </c:pt>
                <c:pt idx="4795">
                  <c:v>42171</c:v>
                </c:pt>
                <c:pt idx="4796">
                  <c:v>42172</c:v>
                </c:pt>
                <c:pt idx="4797">
                  <c:v>42173</c:v>
                </c:pt>
                <c:pt idx="4798">
                  <c:v>42174</c:v>
                </c:pt>
                <c:pt idx="4799">
                  <c:v>42175</c:v>
                </c:pt>
                <c:pt idx="4800">
                  <c:v>42176</c:v>
                </c:pt>
                <c:pt idx="4801">
                  <c:v>42177</c:v>
                </c:pt>
                <c:pt idx="4802">
                  <c:v>42178</c:v>
                </c:pt>
                <c:pt idx="4803">
                  <c:v>42179</c:v>
                </c:pt>
                <c:pt idx="4804">
                  <c:v>42180</c:v>
                </c:pt>
                <c:pt idx="4805">
                  <c:v>42181</c:v>
                </c:pt>
                <c:pt idx="4806">
                  <c:v>42182</c:v>
                </c:pt>
                <c:pt idx="4807">
                  <c:v>42183</c:v>
                </c:pt>
                <c:pt idx="4808">
                  <c:v>42184</c:v>
                </c:pt>
                <c:pt idx="4809">
                  <c:v>42185</c:v>
                </c:pt>
                <c:pt idx="4810">
                  <c:v>42186</c:v>
                </c:pt>
                <c:pt idx="4811">
                  <c:v>42187</c:v>
                </c:pt>
                <c:pt idx="4812">
                  <c:v>42188</c:v>
                </c:pt>
                <c:pt idx="4813">
                  <c:v>42189</c:v>
                </c:pt>
                <c:pt idx="4814">
                  <c:v>42190</c:v>
                </c:pt>
                <c:pt idx="4815">
                  <c:v>42191</c:v>
                </c:pt>
                <c:pt idx="4816">
                  <c:v>42192</c:v>
                </c:pt>
                <c:pt idx="4817">
                  <c:v>42193</c:v>
                </c:pt>
                <c:pt idx="4818">
                  <c:v>42194</c:v>
                </c:pt>
                <c:pt idx="4819">
                  <c:v>42195</c:v>
                </c:pt>
                <c:pt idx="4820">
                  <c:v>42196</c:v>
                </c:pt>
                <c:pt idx="4821">
                  <c:v>42197</c:v>
                </c:pt>
                <c:pt idx="4822">
                  <c:v>42198</c:v>
                </c:pt>
                <c:pt idx="4823">
                  <c:v>42199</c:v>
                </c:pt>
                <c:pt idx="4824">
                  <c:v>42200</c:v>
                </c:pt>
                <c:pt idx="4825">
                  <c:v>42201</c:v>
                </c:pt>
                <c:pt idx="4826">
                  <c:v>42202</c:v>
                </c:pt>
                <c:pt idx="4827">
                  <c:v>42203</c:v>
                </c:pt>
                <c:pt idx="4828">
                  <c:v>42204</c:v>
                </c:pt>
                <c:pt idx="4829">
                  <c:v>42205</c:v>
                </c:pt>
                <c:pt idx="4830">
                  <c:v>42206</c:v>
                </c:pt>
                <c:pt idx="4831">
                  <c:v>42207</c:v>
                </c:pt>
                <c:pt idx="4832">
                  <c:v>42208</c:v>
                </c:pt>
                <c:pt idx="4833">
                  <c:v>42209</c:v>
                </c:pt>
                <c:pt idx="4834">
                  <c:v>42210</c:v>
                </c:pt>
                <c:pt idx="4835">
                  <c:v>42211</c:v>
                </c:pt>
                <c:pt idx="4836">
                  <c:v>42212</c:v>
                </c:pt>
                <c:pt idx="4837">
                  <c:v>42213</c:v>
                </c:pt>
                <c:pt idx="4838">
                  <c:v>42214</c:v>
                </c:pt>
                <c:pt idx="4839">
                  <c:v>42215</c:v>
                </c:pt>
                <c:pt idx="4840">
                  <c:v>42216</c:v>
                </c:pt>
                <c:pt idx="4841">
                  <c:v>42217</c:v>
                </c:pt>
                <c:pt idx="4842">
                  <c:v>42218</c:v>
                </c:pt>
                <c:pt idx="4843">
                  <c:v>42219</c:v>
                </c:pt>
                <c:pt idx="4844">
                  <c:v>42220</c:v>
                </c:pt>
                <c:pt idx="4845">
                  <c:v>42221</c:v>
                </c:pt>
                <c:pt idx="4846">
                  <c:v>42222</c:v>
                </c:pt>
                <c:pt idx="4847">
                  <c:v>42223</c:v>
                </c:pt>
                <c:pt idx="4848">
                  <c:v>42224</c:v>
                </c:pt>
                <c:pt idx="4849">
                  <c:v>42225</c:v>
                </c:pt>
                <c:pt idx="4850">
                  <c:v>42226</c:v>
                </c:pt>
                <c:pt idx="4851">
                  <c:v>42227</c:v>
                </c:pt>
                <c:pt idx="4852">
                  <c:v>42228</c:v>
                </c:pt>
                <c:pt idx="4853">
                  <c:v>42229</c:v>
                </c:pt>
                <c:pt idx="4854">
                  <c:v>42230</c:v>
                </c:pt>
                <c:pt idx="4855">
                  <c:v>42231</c:v>
                </c:pt>
                <c:pt idx="4856">
                  <c:v>42232</c:v>
                </c:pt>
                <c:pt idx="4857">
                  <c:v>42233</c:v>
                </c:pt>
                <c:pt idx="4858">
                  <c:v>42234</c:v>
                </c:pt>
                <c:pt idx="4859">
                  <c:v>42235</c:v>
                </c:pt>
                <c:pt idx="4860">
                  <c:v>42236</c:v>
                </c:pt>
                <c:pt idx="4861">
                  <c:v>42237</c:v>
                </c:pt>
                <c:pt idx="4862">
                  <c:v>42238</c:v>
                </c:pt>
                <c:pt idx="4863">
                  <c:v>42239</c:v>
                </c:pt>
                <c:pt idx="4864">
                  <c:v>42240</c:v>
                </c:pt>
                <c:pt idx="4865">
                  <c:v>42241</c:v>
                </c:pt>
                <c:pt idx="4866">
                  <c:v>42242</c:v>
                </c:pt>
                <c:pt idx="4867">
                  <c:v>42243</c:v>
                </c:pt>
                <c:pt idx="4868">
                  <c:v>42244</c:v>
                </c:pt>
                <c:pt idx="4869">
                  <c:v>42245</c:v>
                </c:pt>
                <c:pt idx="4870">
                  <c:v>42246</c:v>
                </c:pt>
                <c:pt idx="4871">
                  <c:v>42247</c:v>
                </c:pt>
                <c:pt idx="4872">
                  <c:v>42248</c:v>
                </c:pt>
                <c:pt idx="4873">
                  <c:v>42249</c:v>
                </c:pt>
                <c:pt idx="4874">
                  <c:v>42250</c:v>
                </c:pt>
                <c:pt idx="4875">
                  <c:v>42251</c:v>
                </c:pt>
                <c:pt idx="4876">
                  <c:v>42252</c:v>
                </c:pt>
                <c:pt idx="4877">
                  <c:v>42253</c:v>
                </c:pt>
                <c:pt idx="4878">
                  <c:v>42254</c:v>
                </c:pt>
                <c:pt idx="4879">
                  <c:v>42255</c:v>
                </c:pt>
                <c:pt idx="4880">
                  <c:v>42256</c:v>
                </c:pt>
                <c:pt idx="4881">
                  <c:v>42257</c:v>
                </c:pt>
                <c:pt idx="4882">
                  <c:v>42258</c:v>
                </c:pt>
                <c:pt idx="4883">
                  <c:v>42259</c:v>
                </c:pt>
                <c:pt idx="4884">
                  <c:v>42260</c:v>
                </c:pt>
                <c:pt idx="4885">
                  <c:v>42261</c:v>
                </c:pt>
                <c:pt idx="4886">
                  <c:v>42262</c:v>
                </c:pt>
                <c:pt idx="4887">
                  <c:v>42263</c:v>
                </c:pt>
                <c:pt idx="4888">
                  <c:v>42264</c:v>
                </c:pt>
                <c:pt idx="4889">
                  <c:v>42265</c:v>
                </c:pt>
                <c:pt idx="4890">
                  <c:v>42266</c:v>
                </c:pt>
                <c:pt idx="4891">
                  <c:v>42267</c:v>
                </c:pt>
                <c:pt idx="4892">
                  <c:v>42268</c:v>
                </c:pt>
                <c:pt idx="4893">
                  <c:v>42269</c:v>
                </c:pt>
                <c:pt idx="4894">
                  <c:v>42270</c:v>
                </c:pt>
                <c:pt idx="4895">
                  <c:v>42271</c:v>
                </c:pt>
                <c:pt idx="4896">
                  <c:v>42272</c:v>
                </c:pt>
                <c:pt idx="4897">
                  <c:v>42273</c:v>
                </c:pt>
                <c:pt idx="4898">
                  <c:v>42274</c:v>
                </c:pt>
                <c:pt idx="4899">
                  <c:v>42275</c:v>
                </c:pt>
                <c:pt idx="4900">
                  <c:v>42276</c:v>
                </c:pt>
                <c:pt idx="4901">
                  <c:v>42277</c:v>
                </c:pt>
                <c:pt idx="4902">
                  <c:v>42278</c:v>
                </c:pt>
                <c:pt idx="4903">
                  <c:v>42279</c:v>
                </c:pt>
                <c:pt idx="4904">
                  <c:v>42280</c:v>
                </c:pt>
                <c:pt idx="4905">
                  <c:v>42281</c:v>
                </c:pt>
                <c:pt idx="4906">
                  <c:v>42282</c:v>
                </c:pt>
                <c:pt idx="4907">
                  <c:v>42283</c:v>
                </c:pt>
                <c:pt idx="4908">
                  <c:v>42284</c:v>
                </c:pt>
                <c:pt idx="4909">
                  <c:v>42285</c:v>
                </c:pt>
                <c:pt idx="4910">
                  <c:v>42286</c:v>
                </c:pt>
                <c:pt idx="4911">
                  <c:v>42287</c:v>
                </c:pt>
                <c:pt idx="4912">
                  <c:v>42288</c:v>
                </c:pt>
                <c:pt idx="4913">
                  <c:v>42289</c:v>
                </c:pt>
                <c:pt idx="4914">
                  <c:v>42290</c:v>
                </c:pt>
                <c:pt idx="4915">
                  <c:v>42291</c:v>
                </c:pt>
                <c:pt idx="4916">
                  <c:v>42292</c:v>
                </c:pt>
                <c:pt idx="4917">
                  <c:v>42293</c:v>
                </c:pt>
                <c:pt idx="4918">
                  <c:v>42294</c:v>
                </c:pt>
                <c:pt idx="4919">
                  <c:v>42295</c:v>
                </c:pt>
                <c:pt idx="4920">
                  <c:v>42296</c:v>
                </c:pt>
                <c:pt idx="4921">
                  <c:v>42297</c:v>
                </c:pt>
                <c:pt idx="4922">
                  <c:v>42298</c:v>
                </c:pt>
                <c:pt idx="4923">
                  <c:v>42299</c:v>
                </c:pt>
                <c:pt idx="4924">
                  <c:v>42300</c:v>
                </c:pt>
                <c:pt idx="4925">
                  <c:v>42301</c:v>
                </c:pt>
                <c:pt idx="4926">
                  <c:v>42302</c:v>
                </c:pt>
                <c:pt idx="4927">
                  <c:v>42303</c:v>
                </c:pt>
                <c:pt idx="4928">
                  <c:v>42304</c:v>
                </c:pt>
                <c:pt idx="4929">
                  <c:v>42305</c:v>
                </c:pt>
                <c:pt idx="4930">
                  <c:v>42306</c:v>
                </c:pt>
                <c:pt idx="4931">
                  <c:v>42307</c:v>
                </c:pt>
                <c:pt idx="4932">
                  <c:v>42308</c:v>
                </c:pt>
                <c:pt idx="4933">
                  <c:v>42309</c:v>
                </c:pt>
                <c:pt idx="4934">
                  <c:v>42310</c:v>
                </c:pt>
                <c:pt idx="4935">
                  <c:v>42311</c:v>
                </c:pt>
                <c:pt idx="4936">
                  <c:v>42312</c:v>
                </c:pt>
                <c:pt idx="4937">
                  <c:v>42313</c:v>
                </c:pt>
                <c:pt idx="4938">
                  <c:v>42314</c:v>
                </c:pt>
                <c:pt idx="4939">
                  <c:v>42315</c:v>
                </c:pt>
                <c:pt idx="4940">
                  <c:v>42316</c:v>
                </c:pt>
                <c:pt idx="4941">
                  <c:v>42317</c:v>
                </c:pt>
                <c:pt idx="4942">
                  <c:v>42318</c:v>
                </c:pt>
                <c:pt idx="4943">
                  <c:v>42319</c:v>
                </c:pt>
                <c:pt idx="4944">
                  <c:v>42320</c:v>
                </c:pt>
                <c:pt idx="4945">
                  <c:v>42321</c:v>
                </c:pt>
                <c:pt idx="4946">
                  <c:v>42322</c:v>
                </c:pt>
                <c:pt idx="4947">
                  <c:v>42323</c:v>
                </c:pt>
                <c:pt idx="4948">
                  <c:v>42324</c:v>
                </c:pt>
                <c:pt idx="4949">
                  <c:v>42325</c:v>
                </c:pt>
                <c:pt idx="4950">
                  <c:v>42326</c:v>
                </c:pt>
                <c:pt idx="4951">
                  <c:v>42327</c:v>
                </c:pt>
                <c:pt idx="4952">
                  <c:v>42328</c:v>
                </c:pt>
                <c:pt idx="4953">
                  <c:v>42329</c:v>
                </c:pt>
                <c:pt idx="4954">
                  <c:v>42330</c:v>
                </c:pt>
                <c:pt idx="4955">
                  <c:v>42331</c:v>
                </c:pt>
                <c:pt idx="4956">
                  <c:v>42332</c:v>
                </c:pt>
                <c:pt idx="4957">
                  <c:v>42333</c:v>
                </c:pt>
                <c:pt idx="4958">
                  <c:v>42334</c:v>
                </c:pt>
                <c:pt idx="4959">
                  <c:v>42335</c:v>
                </c:pt>
                <c:pt idx="4960">
                  <c:v>42336</c:v>
                </c:pt>
                <c:pt idx="4961">
                  <c:v>42337</c:v>
                </c:pt>
                <c:pt idx="4962">
                  <c:v>42338</c:v>
                </c:pt>
                <c:pt idx="4963">
                  <c:v>42339</c:v>
                </c:pt>
                <c:pt idx="4964">
                  <c:v>42340</c:v>
                </c:pt>
                <c:pt idx="4965">
                  <c:v>42341</c:v>
                </c:pt>
                <c:pt idx="4966">
                  <c:v>42342</c:v>
                </c:pt>
                <c:pt idx="4967">
                  <c:v>42343</c:v>
                </c:pt>
                <c:pt idx="4968">
                  <c:v>42344</c:v>
                </c:pt>
                <c:pt idx="4969">
                  <c:v>42345</c:v>
                </c:pt>
                <c:pt idx="4970">
                  <c:v>42346</c:v>
                </c:pt>
                <c:pt idx="4971">
                  <c:v>42347</c:v>
                </c:pt>
                <c:pt idx="4972">
                  <c:v>42348</c:v>
                </c:pt>
                <c:pt idx="4973">
                  <c:v>42349</c:v>
                </c:pt>
                <c:pt idx="4974">
                  <c:v>42350</c:v>
                </c:pt>
                <c:pt idx="4975">
                  <c:v>42351</c:v>
                </c:pt>
                <c:pt idx="4976">
                  <c:v>42352</c:v>
                </c:pt>
                <c:pt idx="4977">
                  <c:v>42353</c:v>
                </c:pt>
                <c:pt idx="4978">
                  <c:v>42354</c:v>
                </c:pt>
                <c:pt idx="4979">
                  <c:v>42355</c:v>
                </c:pt>
                <c:pt idx="4980">
                  <c:v>42356</c:v>
                </c:pt>
                <c:pt idx="4981">
                  <c:v>42357</c:v>
                </c:pt>
                <c:pt idx="4982">
                  <c:v>42358</c:v>
                </c:pt>
                <c:pt idx="4983">
                  <c:v>42359</c:v>
                </c:pt>
                <c:pt idx="4984">
                  <c:v>42360</c:v>
                </c:pt>
                <c:pt idx="4985">
                  <c:v>42361</c:v>
                </c:pt>
                <c:pt idx="4986">
                  <c:v>42362</c:v>
                </c:pt>
                <c:pt idx="4987">
                  <c:v>42363</c:v>
                </c:pt>
                <c:pt idx="4988">
                  <c:v>42364</c:v>
                </c:pt>
                <c:pt idx="4989">
                  <c:v>42365</c:v>
                </c:pt>
                <c:pt idx="4990">
                  <c:v>42366</c:v>
                </c:pt>
                <c:pt idx="4991">
                  <c:v>42367</c:v>
                </c:pt>
                <c:pt idx="4992">
                  <c:v>42368</c:v>
                </c:pt>
                <c:pt idx="4993">
                  <c:v>42369</c:v>
                </c:pt>
                <c:pt idx="4994">
                  <c:v>42370</c:v>
                </c:pt>
                <c:pt idx="4995">
                  <c:v>42371</c:v>
                </c:pt>
                <c:pt idx="4996">
                  <c:v>42372</c:v>
                </c:pt>
                <c:pt idx="4997">
                  <c:v>42373</c:v>
                </c:pt>
                <c:pt idx="4998">
                  <c:v>42374</c:v>
                </c:pt>
                <c:pt idx="4999">
                  <c:v>42375</c:v>
                </c:pt>
                <c:pt idx="5000">
                  <c:v>42376</c:v>
                </c:pt>
                <c:pt idx="5001">
                  <c:v>42377</c:v>
                </c:pt>
                <c:pt idx="5002">
                  <c:v>42378</c:v>
                </c:pt>
                <c:pt idx="5003">
                  <c:v>42379</c:v>
                </c:pt>
                <c:pt idx="5004">
                  <c:v>42380</c:v>
                </c:pt>
                <c:pt idx="5005">
                  <c:v>42381</c:v>
                </c:pt>
                <c:pt idx="5006">
                  <c:v>42382</c:v>
                </c:pt>
                <c:pt idx="5007">
                  <c:v>42383</c:v>
                </c:pt>
                <c:pt idx="5008">
                  <c:v>42384</c:v>
                </c:pt>
                <c:pt idx="5009">
                  <c:v>42385</c:v>
                </c:pt>
                <c:pt idx="5010">
                  <c:v>42386</c:v>
                </c:pt>
                <c:pt idx="5011">
                  <c:v>42387</c:v>
                </c:pt>
                <c:pt idx="5012">
                  <c:v>42388</c:v>
                </c:pt>
                <c:pt idx="5013">
                  <c:v>42389</c:v>
                </c:pt>
                <c:pt idx="5014">
                  <c:v>42390</c:v>
                </c:pt>
                <c:pt idx="5015">
                  <c:v>42391</c:v>
                </c:pt>
                <c:pt idx="5016">
                  <c:v>42392</c:v>
                </c:pt>
                <c:pt idx="5017">
                  <c:v>42393</c:v>
                </c:pt>
                <c:pt idx="5018">
                  <c:v>42394</c:v>
                </c:pt>
                <c:pt idx="5019">
                  <c:v>42395</c:v>
                </c:pt>
                <c:pt idx="5020">
                  <c:v>42396</c:v>
                </c:pt>
                <c:pt idx="5021">
                  <c:v>42397</c:v>
                </c:pt>
                <c:pt idx="5022">
                  <c:v>42398</c:v>
                </c:pt>
                <c:pt idx="5023">
                  <c:v>42399</c:v>
                </c:pt>
                <c:pt idx="5024">
                  <c:v>42400</c:v>
                </c:pt>
                <c:pt idx="5025">
                  <c:v>42401</c:v>
                </c:pt>
                <c:pt idx="5026">
                  <c:v>42402</c:v>
                </c:pt>
                <c:pt idx="5027">
                  <c:v>42403</c:v>
                </c:pt>
                <c:pt idx="5028">
                  <c:v>42404</c:v>
                </c:pt>
                <c:pt idx="5029">
                  <c:v>42405</c:v>
                </c:pt>
                <c:pt idx="5030">
                  <c:v>42406</c:v>
                </c:pt>
                <c:pt idx="5031">
                  <c:v>42407</c:v>
                </c:pt>
                <c:pt idx="5032">
                  <c:v>42408</c:v>
                </c:pt>
                <c:pt idx="5033">
                  <c:v>42409</c:v>
                </c:pt>
                <c:pt idx="5034">
                  <c:v>42410</c:v>
                </c:pt>
                <c:pt idx="5035">
                  <c:v>42411</c:v>
                </c:pt>
                <c:pt idx="5036">
                  <c:v>42412</c:v>
                </c:pt>
                <c:pt idx="5037">
                  <c:v>42413</c:v>
                </c:pt>
                <c:pt idx="5038">
                  <c:v>42414</c:v>
                </c:pt>
                <c:pt idx="5039">
                  <c:v>42415</c:v>
                </c:pt>
                <c:pt idx="5040">
                  <c:v>42416</c:v>
                </c:pt>
                <c:pt idx="5041">
                  <c:v>42417</c:v>
                </c:pt>
                <c:pt idx="5042">
                  <c:v>42418</c:v>
                </c:pt>
                <c:pt idx="5043">
                  <c:v>42419</c:v>
                </c:pt>
                <c:pt idx="5044">
                  <c:v>42420</c:v>
                </c:pt>
                <c:pt idx="5045">
                  <c:v>42421</c:v>
                </c:pt>
                <c:pt idx="5046">
                  <c:v>42422</c:v>
                </c:pt>
                <c:pt idx="5047">
                  <c:v>42423</c:v>
                </c:pt>
                <c:pt idx="5048">
                  <c:v>42424</c:v>
                </c:pt>
                <c:pt idx="5049">
                  <c:v>42425</c:v>
                </c:pt>
                <c:pt idx="5050">
                  <c:v>42426</c:v>
                </c:pt>
                <c:pt idx="5051">
                  <c:v>42427</c:v>
                </c:pt>
                <c:pt idx="5052">
                  <c:v>42428</c:v>
                </c:pt>
                <c:pt idx="5053">
                  <c:v>42429</c:v>
                </c:pt>
                <c:pt idx="5054">
                  <c:v>42430</c:v>
                </c:pt>
                <c:pt idx="5055">
                  <c:v>42431</c:v>
                </c:pt>
                <c:pt idx="5056">
                  <c:v>42432</c:v>
                </c:pt>
                <c:pt idx="5057">
                  <c:v>42433</c:v>
                </c:pt>
                <c:pt idx="5058">
                  <c:v>42434</c:v>
                </c:pt>
                <c:pt idx="5059">
                  <c:v>42435</c:v>
                </c:pt>
                <c:pt idx="5060">
                  <c:v>42436</c:v>
                </c:pt>
                <c:pt idx="5061">
                  <c:v>42437</c:v>
                </c:pt>
                <c:pt idx="5062">
                  <c:v>42438</c:v>
                </c:pt>
                <c:pt idx="5063">
                  <c:v>42439</c:v>
                </c:pt>
                <c:pt idx="5064">
                  <c:v>42440</c:v>
                </c:pt>
                <c:pt idx="5065">
                  <c:v>42441</c:v>
                </c:pt>
                <c:pt idx="5066">
                  <c:v>42442</c:v>
                </c:pt>
                <c:pt idx="5067">
                  <c:v>42443</c:v>
                </c:pt>
                <c:pt idx="5068">
                  <c:v>42444</c:v>
                </c:pt>
                <c:pt idx="5069">
                  <c:v>42445</c:v>
                </c:pt>
                <c:pt idx="5070">
                  <c:v>42446</c:v>
                </c:pt>
                <c:pt idx="5071">
                  <c:v>42447</c:v>
                </c:pt>
                <c:pt idx="5072">
                  <c:v>42448</c:v>
                </c:pt>
                <c:pt idx="5073">
                  <c:v>42449</c:v>
                </c:pt>
                <c:pt idx="5074">
                  <c:v>42450</c:v>
                </c:pt>
                <c:pt idx="5075">
                  <c:v>42451</c:v>
                </c:pt>
                <c:pt idx="5076">
                  <c:v>42452</c:v>
                </c:pt>
                <c:pt idx="5077">
                  <c:v>42453</c:v>
                </c:pt>
                <c:pt idx="5078">
                  <c:v>42454</c:v>
                </c:pt>
                <c:pt idx="5079">
                  <c:v>42455</c:v>
                </c:pt>
                <c:pt idx="5080">
                  <c:v>42456</c:v>
                </c:pt>
                <c:pt idx="5081">
                  <c:v>42457</c:v>
                </c:pt>
                <c:pt idx="5082">
                  <c:v>42458</c:v>
                </c:pt>
                <c:pt idx="5083">
                  <c:v>42459</c:v>
                </c:pt>
                <c:pt idx="5084">
                  <c:v>42460</c:v>
                </c:pt>
                <c:pt idx="5085">
                  <c:v>42461</c:v>
                </c:pt>
                <c:pt idx="5086">
                  <c:v>42462</c:v>
                </c:pt>
                <c:pt idx="5087">
                  <c:v>42463</c:v>
                </c:pt>
                <c:pt idx="5088">
                  <c:v>42464</c:v>
                </c:pt>
                <c:pt idx="5089">
                  <c:v>42465</c:v>
                </c:pt>
                <c:pt idx="5090">
                  <c:v>42466</c:v>
                </c:pt>
                <c:pt idx="5091">
                  <c:v>42467</c:v>
                </c:pt>
                <c:pt idx="5092">
                  <c:v>42468</c:v>
                </c:pt>
                <c:pt idx="5093">
                  <c:v>42469</c:v>
                </c:pt>
                <c:pt idx="5094">
                  <c:v>42470</c:v>
                </c:pt>
                <c:pt idx="5095">
                  <c:v>42471</c:v>
                </c:pt>
                <c:pt idx="5096">
                  <c:v>42472</c:v>
                </c:pt>
                <c:pt idx="5097">
                  <c:v>42473</c:v>
                </c:pt>
                <c:pt idx="5098">
                  <c:v>42474</c:v>
                </c:pt>
                <c:pt idx="5099">
                  <c:v>42475</c:v>
                </c:pt>
                <c:pt idx="5100">
                  <c:v>42476</c:v>
                </c:pt>
                <c:pt idx="5101">
                  <c:v>42477</c:v>
                </c:pt>
                <c:pt idx="5102">
                  <c:v>42478</c:v>
                </c:pt>
                <c:pt idx="5103">
                  <c:v>42479</c:v>
                </c:pt>
                <c:pt idx="5104">
                  <c:v>42480</c:v>
                </c:pt>
                <c:pt idx="5105">
                  <c:v>42481</c:v>
                </c:pt>
                <c:pt idx="5106">
                  <c:v>42482</c:v>
                </c:pt>
                <c:pt idx="5107">
                  <c:v>42483</c:v>
                </c:pt>
                <c:pt idx="5108">
                  <c:v>42484</c:v>
                </c:pt>
                <c:pt idx="5109">
                  <c:v>42485</c:v>
                </c:pt>
                <c:pt idx="5110">
                  <c:v>42486</c:v>
                </c:pt>
                <c:pt idx="5111">
                  <c:v>42487</c:v>
                </c:pt>
                <c:pt idx="5112">
                  <c:v>42488</c:v>
                </c:pt>
                <c:pt idx="5113">
                  <c:v>42489</c:v>
                </c:pt>
                <c:pt idx="5114">
                  <c:v>42490</c:v>
                </c:pt>
                <c:pt idx="5115">
                  <c:v>42491</c:v>
                </c:pt>
                <c:pt idx="5116">
                  <c:v>42492</c:v>
                </c:pt>
                <c:pt idx="5117">
                  <c:v>42493</c:v>
                </c:pt>
                <c:pt idx="5118">
                  <c:v>42494</c:v>
                </c:pt>
                <c:pt idx="5119">
                  <c:v>42495</c:v>
                </c:pt>
                <c:pt idx="5120">
                  <c:v>42496</c:v>
                </c:pt>
                <c:pt idx="5121">
                  <c:v>42497</c:v>
                </c:pt>
                <c:pt idx="5122">
                  <c:v>42498</c:v>
                </c:pt>
                <c:pt idx="5123">
                  <c:v>42499</c:v>
                </c:pt>
                <c:pt idx="5124">
                  <c:v>42500</c:v>
                </c:pt>
                <c:pt idx="5125">
                  <c:v>42501</c:v>
                </c:pt>
                <c:pt idx="5126">
                  <c:v>42502</c:v>
                </c:pt>
                <c:pt idx="5127">
                  <c:v>42503</c:v>
                </c:pt>
                <c:pt idx="5128">
                  <c:v>42504</c:v>
                </c:pt>
                <c:pt idx="5129">
                  <c:v>42505</c:v>
                </c:pt>
                <c:pt idx="5130">
                  <c:v>42506</c:v>
                </c:pt>
                <c:pt idx="5131">
                  <c:v>42507</c:v>
                </c:pt>
                <c:pt idx="5132">
                  <c:v>42508</c:v>
                </c:pt>
                <c:pt idx="5133">
                  <c:v>42509</c:v>
                </c:pt>
                <c:pt idx="5134">
                  <c:v>42510</c:v>
                </c:pt>
                <c:pt idx="5135">
                  <c:v>42511</c:v>
                </c:pt>
                <c:pt idx="5136">
                  <c:v>42512</c:v>
                </c:pt>
                <c:pt idx="5137">
                  <c:v>42513</c:v>
                </c:pt>
                <c:pt idx="5138">
                  <c:v>42514</c:v>
                </c:pt>
                <c:pt idx="5139">
                  <c:v>42515</c:v>
                </c:pt>
                <c:pt idx="5140">
                  <c:v>42516</c:v>
                </c:pt>
                <c:pt idx="5141">
                  <c:v>42517</c:v>
                </c:pt>
                <c:pt idx="5142">
                  <c:v>42518</c:v>
                </c:pt>
                <c:pt idx="5143">
                  <c:v>42519</c:v>
                </c:pt>
                <c:pt idx="5144">
                  <c:v>42520</c:v>
                </c:pt>
                <c:pt idx="5145">
                  <c:v>42521</c:v>
                </c:pt>
                <c:pt idx="5146">
                  <c:v>42522</c:v>
                </c:pt>
                <c:pt idx="5147">
                  <c:v>42523</c:v>
                </c:pt>
                <c:pt idx="5148">
                  <c:v>42524</c:v>
                </c:pt>
                <c:pt idx="5149">
                  <c:v>42525</c:v>
                </c:pt>
                <c:pt idx="5150">
                  <c:v>42526</c:v>
                </c:pt>
                <c:pt idx="5151">
                  <c:v>42527</c:v>
                </c:pt>
                <c:pt idx="5152">
                  <c:v>42528</c:v>
                </c:pt>
                <c:pt idx="5153">
                  <c:v>42529</c:v>
                </c:pt>
                <c:pt idx="5154">
                  <c:v>42530</c:v>
                </c:pt>
                <c:pt idx="5155">
                  <c:v>42531</c:v>
                </c:pt>
                <c:pt idx="5156">
                  <c:v>42532</c:v>
                </c:pt>
                <c:pt idx="5157">
                  <c:v>42533</c:v>
                </c:pt>
                <c:pt idx="5158">
                  <c:v>42534</c:v>
                </c:pt>
                <c:pt idx="5159">
                  <c:v>42535</c:v>
                </c:pt>
                <c:pt idx="5160">
                  <c:v>42536</c:v>
                </c:pt>
                <c:pt idx="5161">
                  <c:v>42537</c:v>
                </c:pt>
                <c:pt idx="5162">
                  <c:v>42538</c:v>
                </c:pt>
                <c:pt idx="5163">
                  <c:v>42539</c:v>
                </c:pt>
                <c:pt idx="5164">
                  <c:v>42540</c:v>
                </c:pt>
                <c:pt idx="5165">
                  <c:v>42541</c:v>
                </c:pt>
                <c:pt idx="5166">
                  <c:v>42542</c:v>
                </c:pt>
                <c:pt idx="5167">
                  <c:v>42543</c:v>
                </c:pt>
                <c:pt idx="5168">
                  <c:v>42544</c:v>
                </c:pt>
                <c:pt idx="5169">
                  <c:v>42545</c:v>
                </c:pt>
                <c:pt idx="5170">
                  <c:v>42546</c:v>
                </c:pt>
                <c:pt idx="5171">
                  <c:v>42547</c:v>
                </c:pt>
                <c:pt idx="5172">
                  <c:v>42548</c:v>
                </c:pt>
                <c:pt idx="5173">
                  <c:v>42549</c:v>
                </c:pt>
                <c:pt idx="5174">
                  <c:v>42550</c:v>
                </c:pt>
                <c:pt idx="5175">
                  <c:v>42551</c:v>
                </c:pt>
                <c:pt idx="5176">
                  <c:v>42552</c:v>
                </c:pt>
                <c:pt idx="5177">
                  <c:v>42553</c:v>
                </c:pt>
                <c:pt idx="5178">
                  <c:v>42554</c:v>
                </c:pt>
                <c:pt idx="5179">
                  <c:v>42555</c:v>
                </c:pt>
                <c:pt idx="5180">
                  <c:v>42556</c:v>
                </c:pt>
                <c:pt idx="5181">
                  <c:v>42557</c:v>
                </c:pt>
                <c:pt idx="5182">
                  <c:v>42558</c:v>
                </c:pt>
                <c:pt idx="5183">
                  <c:v>42559</c:v>
                </c:pt>
                <c:pt idx="5184">
                  <c:v>42560</c:v>
                </c:pt>
                <c:pt idx="5185">
                  <c:v>42561</c:v>
                </c:pt>
                <c:pt idx="5186">
                  <c:v>42562</c:v>
                </c:pt>
                <c:pt idx="5187">
                  <c:v>42563</c:v>
                </c:pt>
                <c:pt idx="5188">
                  <c:v>42564</c:v>
                </c:pt>
                <c:pt idx="5189">
                  <c:v>42565</c:v>
                </c:pt>
                <c:pt idx="5190">
                  <c:v>42566</c:v>
                </c:pt>
                <c:pt idx="5191">
                  <c:v>42567</c:v>
                </c:pt>
                <c:pt idx="5192">
                  <c:v>42568</c:v>
                </c:pt>
                <c:pt idx="5193">
                  <c:v>42569</c:v>
                </c:pt>
                <c:pt idx="5194">
                  <c:v>42570</c:v>
                </c:pt>
                <c:pt idx="5195">
                  <c:v>42571</c:v>
                </c:pt>
                <c:pt idx="5196">
                  <c:v>42572</c:v>
                </c:pt>
                <c:pt idx="5197">
                  <c:v>42573</c:v>
                </c:pt>
                <c:pt idx="5198">
                  <c:v>42574</c:v>
                </c:pt>
                <c:pt idx="5199">
                  <c:v>42575</c:v>
                </c:pt>
                <c:pt idx="5200">
                  <c:v>42576</c:v>
                </c:pt>
                <c:pt idx="5201">
                  <c:v>42577</c:v>
                </c:pt>
                <c:pt idx="5202">
                  <c:v>42578</c:v>
                </c:pt>
                <c:pt idx="5203">
                  <c:v>42579</c:v>
                </c:pt>
                <c:pt idx="5204">
                  <c:v>42580</c:v>
                </c:pt>
                <c:pt idx="5205">
                  <c:v>42581</c:v>
                </c:pt>
                <c:pt idx="5206">
                  <c:v>42582</c:v>
                </c:pt>
                <c:pt idx="5207">
                  <c:v>42583</c:v>
                </c:pt>
                <c:pt idx="5208">
                  <c:v>42584</c:v>
                </c:pt>
                <c:pt idx="5209">
                  <c:v>42585</c:v>
                </c:pt>
                <c:pt idx="5210">
                  <c:v>42586</c:v>
                </c:pt>
                <c:pt idx="5211">
                  <c:v>42587</c:v>
                </c:pt>
                <c:pt idx="5212">
                  <c:v>42588</c:v>
                </c:pt>
                <c:pt idx="5213">
                  <c:v>42589</c:v>
                </c:pt>
                <c:pt idx="5214">
                  <c:v>42590</c:v>
                </c:pt>
                <c:pt idx="5215">
                  <c:v>42591</c:v>
                </c:pt>
                <c:pt idx="5216">
                  <c:v>42592</c:v>
                </c:pt>
                <c:pt idx="5217">
                  <c:v>42593</c:v>
                </c:pt>
                <c:pt idx="5218">
                  <c:v>42594</c:v>
                </c:pt>
                <c:pt idx="5219">
                  <c:v>42595</c:v>
                </c:pt>
                <c:pt idx="5220">
                  <c:v>42596</c:v>
                </c:pt>
                <c:pt idx="5221">
                  <c:v>42597</c:v>
                </c:pt>
                <c:pt idx="5222">
                  <c:v>42598</c:v>
                </c:pt>
                <c:pt idx="5223">
                  <c:v>42599</c:v>
                </c:pt>
                <c:pt idx="5224">
                  <c:v>42600</c:v>
                </c:pt>
                <c:pt idx="5225">
                  <c:v>42601</c:v>
                </c:pt>
                <c:pt idx="5226">
                  <c:v>42602</c:v>
                </c:pt>
                <c:pt idx="5227">
                  <c:v>42603</c:v>
                </c:pt>
                <c:pt idx="5228">
                  <c:v>42604</c:v>
                </c:pt>
                <c:pt idx="5229">
                  <c:v>42605</c:v>
                </c:pt>
                <c:pt idx="5230">
                  <c:v>42606</c:v>
                </c:pt>
                <c:pt idx="5231">
                  <c:v>42607</c:v>
                </c:pt>
                <c:pt idx="5232">
                  <c:v>42608</c:v>
                </c:pt>
                <c:pt idx="5233">
                  <c:v>42609</c:v>
                </c:pt>
                <c:pt idx="5234">
                  <c:v>42610</c:v>
                </c:pt>
                <c:pt idx="5235">
                  <c:v>42611</c:v>
                </c:pt>
                <c:pt idx="5236">
                  <c:v>42612</c:v>
                </c:pt>
                <c:pt idx="5237">
                  <c:v>42613</c:v>
                </c:pt>
                <c:pt idx="5238">
                  <c:v>42614</c:v>
                </c:pt>
                <c:pt idx="5239">
                  <c:v>42615</c:v>
                </c:pt>
                <c:pt idx="5240">
                  <c:v>42616</c:v>
                </c:pt>
                <c:pt idx="5241">
                  <c:v>42617</c:v>
                </c:pt>
                <c:pt idx="5242">
                  <c:v>42618</c:v>
                </c:pt>
                <c:pt idx="5243">
                  <c:v>42619</c:v>
                </c:pt>
                <c:pt idx="5244">
                  <c:v>42620</c:v>
                </c:pt>
                <c:pt idx="5245">
                  <c:v>42621</c:v>
                </c:pt>
                <c:pt idx="5246">
                  <c:v>42622</c:v>
                </c:pt>
                <c:pt idx="5247">
                  <c:v>42623</c:v>
                </c:pt>
                <c:pt idx="5248">
                  <c:v>42624</c:v>
                </c:pt>
                <c:pt idx="5249">
                  <c:v>42625</c:v>
                </c:pt>
                <c:pt idx="5250">
                  <c:v>42626</c:v>
                </c:pt>
                <c:pt idx="5251">
                  <c:v>42627</c:v>
                </c:pt>
                <c:pt idx="5252">
                  <c:v>42628</c:v>
                </c:pt>
                <c:pt idx="5253">
                  <c:v>42629</c:v>
                </c:pt>
                <c:pt idx="5254">
                  <c:v>42630</c:v>
                </c:pt>
                <c:pt idx="5255">
                  <c:v>42631</c:v>
                </c:pt>
                <c:pt idx="5256">
                  <c:v>42632</c:v>
                </c:pt>
                <c:pt idx="5257">
                  <c:v>42633</c:v>
                </c:pt>
                <c:pt idx="5258">
                  <c:v>42634</c:v>
                </c:pt>
                <c:pt idx="5259">
                  <c:v>42635</c:v>
                </c:pt>
                <c:pt idx="5260">
                  <c:v>42636</c:v>
                </c:pt>
                <c:pt idx="5261">
                  <c:v>42637</c:v>
                </c:pt>
                <c:pt idx="5262">
                  <c:v>42638</c:v>
                </c:pt>
                <c:pt idx="5263">
                  <c:v>42639</c:v>
                </c:pt>
                <c:pt idx="5264">
                  <c:v>42640</c:v>
                </c:pt>
                <c:pt idx="5265">
                  <c:v>42641</c:v>
                </c:pt>
                <c:pt idx="5266">
                  <c:v>42642</c:v>
                </c:pt>
                <c:pt idx="5267">
                  <c:v>42643</c:v>
                </c:pt>
                <c:pt idx="5268">
                  <c:v>42644</c:v>
                </c:pt>
                <c:pt idx="5269">
                  <c:v>42645</c:v>
                </c:pt>
                <c:pt idx="5270">
                  <c:v>42646</c:v>
                </c:pt>
                <c:pt idx="5271">
                  <c:v>42647</c:v>
                </c:pt>
                <c:pt idx="5272">
                  <c:v>42648</c:v>
                </c:pt>
                <c:pt idx="5273">
                  <c:v>42649</c:v>
                </c:pt>
                <c:pt idx="5274">
                  <c:v>42650</c:v>
                </c:pt>
                <c:pt idx="5275">
                  <c:v>42651</c:v>
                </c:pt>
                <c:pt idx="5276">
                  <c:v>42652</c:v>
                </c:pt>
                <c:pt idx="5277">
                  <c:v>42653</c:v>
                </c:pt>
                <c:pt idx="5278">
                  <c:v>42654</c:v>
                </c:pt>
                <c:pt idx="5279">
                  <c:v>42655</c:v>
                </c:pt>
                <c:pt idx="5280">
                  <c:v>42656</c:v>
                </c:pt>
                <c:pt idx="5281">
                  <c:v>42657</c:v>
                </c:pt>
                <c:pt idx="5282">
                  <c:v>42658</c:v>
                </c:pt>
                <c:pt idx="5283">
                  <c:v>42659</c:v>
                </c:pt>
                <c:pt idx="5284">
                  <c:v>42660</c:v>
                </c:pt>
                <c:pt idx="5285">
                  <c:v>42661</c:v>
                </c:pt>
                <c:pt idx="5286">
                  <c:v>42662</c:v>
                </c:pt>
                <c:pt idx="5287">
                  <c:v>42663</c:v>
                </c:pt>
                <c:pt idx="5288">
                  <c:v>42664</c:v>
                </c:pt>
                <c:pt idx="5289">
                  <c:v>42665</c:v>
                </c:pt>
                <c:pt idx="5290">
                  <c:v>42666</c:v>
                </c:pt>
                <c:pt idx="5291">
                  <c:v>42667</c:v>
                </c:pt>
                <c:pt idx="5292">
                  <c:v>42668</c:v>
                </c:pt>
                <c:pt idx="5293">
                  <c:v>42669</c:v>
                </c:pt>
                <c:pt idx="5294">
                  <c:v>42670</c:v>
                </c:pt>
                <c:pt idx="5295">
                  <c:v>42671</c:v>
                </c:pt>
                <c:pt idx="5296">
                  <c:v>42672</c:v>
                </c:pt>
                <c:pt idx="5297">
                  <c:v>42673</c:v>
                </c:pt>
                <c:pt idx="5298">
                  <c:v>42674</c:v>
                </c:pt>
                <c:pt idx="5299">
                  <c:v>42675</c:v>
                </c:pt>
                <c:pt idx="5300">
                  <c:v>42676</c:v>
                </c:pt>
                <c:pt idx="5301">
                  <c:v>42677</c:v>
                </c:pt>
                <c:pt idx="5302">
                  <c:v>42678</c:v>
                </c:pt>
                <c:pt idx="5303">
                  <c:v>42679</c:v>
                </c:pt>
                <c:pt idx="5304">
                  <c:v>42680</c:v>
                </c:pt>
                <c:pt idx="5305">
                  <c:v>42681</c:v>
                </c:pt>
                <c:pt idx="5306">
                  <c:v>42682</c:v>
                </c:pt>
                <c:pt idx="5307">
                  <c:v>42683</c:v>
                </c:pt>
                <c:pt idx="5308">
                  <c:v>42684</c:v>
                </c:pt>
                <c:pt idx="5309">
                  <c:v>42685</c:v>
                </c:pt>
                <c:pt idx="5310">
                  <c:v>42686</c:v>
                </c:pt>
                <c:pt idx="5311">
                  <c:v>42687</c:v>
                </c:pt>
                <c:pt idx="5312">
                  <c:v>42688</c:v>
                </c:pt>
                <c:pt idx="5313">
                  <c:v>42689</c:v>
                </c:pt>
                <c:pt idx="5314">
                  <c:v>42690</c:v>
                </c:pt>
                <c:pt idx="5315">
                  <c:v>42691</c:v>
                </c:pt>
                <c:pt idx="5316">
                  <c:v>42692</c:v>
                </c:pt>
                <c:pt idx="5317">
                  <c:v>42693</c:v>
                </c:pt>
                <c:pt idx="5318">
                  <c:v>42694</c:v>
                </c:pt>
                <c:pt idx="5319">
                  <c:v>42695</c:v>
                </c:pt>
                <c:pt idx="5320">
                  <c:v>42696</c:v>
                </c:pt>
                <c:pt idx="5321">
                  <c:v>42697</c:v>
                </c:pt>
                <c:pt idx="5322">
                  <c:v>42698</c:v>
                </c:pt>
                <c:pt idx="5323">
                  <c:v>42699</c:v>
                </c:pt>
                <c:pt idx="5324">
                  <c:v>42700</c:v>
                </c:pt>
                <c:pt idx="5325">
                  <c:v>42701</c:v>
                </c:pt>
                <c:pt idx="5326">
                  <c:v>42702</c:v>
                </c:pt>
                <c:pt idx="5327">
                  <c:v>42703</c:v>
                </c:pt>
                <c:pt idx="5328">
                  <c:v>42704</c:v>
                </c:pt>
                <c:pt idx="5329">
                  <c:v>42705</c:v>
                </c:pt>
                <c:pt idx="5330">
                  <c:v>42706</c:v>
                </c:pt>
                <c:pt idx="5331">
                  <c:v>42707</c:v>
                </c:pt>
                <c:pt idx="5332">
                  <c:v>42708</c:v>
                </c:pt>
                <c:pt idx="5333">
                  <c:v>42709</c:v>
                </c:pt>
                <c:pt idx="5334">
                  <c:v>42710</c:v>
                </c:pt>
                <c:pt idx="5335">
                  <c:v>42711</c:v>
                </c:pt>
                <c:pt idx="5336">
                  <c:v>42712</c:v>
                </c:pt>
                <c:pt idx="5337">
                  <c:v>42713</c:v>
                </c:pt>
                <c:pt idx="5338">
                  <c:v>42714</c:v>
                </c:pt>
                <c:pt idx="5339">
                  <c:v>42715</c:v>
                </c:pt>
                <c:pt idx="5340">
                  <c:v>42716</c:v>
                </c:pt>
                <c:pt idx="5341">
                  <c:v>42717</c:v>
                </c:pt>
                <c:pt idx="5342">
                  <c:v>42718</c:v>
                </c:pt>
                <c:pt idx="5343">
                  <c:v>42719</c:v>
                </c:pt>
                <c:pt idx="5344">
                  <c:v>42720</c:v>
                </c:pt>
                <c:pt idx="5345">
                  <c:v>42721</c:v>
                </c:pt>
                <c:pt idx="5346">
                  <c:v>42722</c:v>
                </c:pt>
                <c:pt idx="5347">
                  <c:v>42723</c:v>
                </c:pt>
                <c:pt idx="5348">
                  <c:v>42724</c:v>
                </c:pt>
                <c:pt idx="5349">
                  <c:v>42725</c:v>
                </c:pt>
                <c:pt idx="5350">
                  <c:v>42726</c:v>
                </c:pt>
                <c:pt idx="5351">
                  <c:v>42727</c:v>
                </c:pt>
                <c:pt idx="5352">
                  <c:v>42728</c:v>
                </c:pt>
                <c:pt idx="5353">
                  <c:v>42729</c:v>
                </c:pt>
                <c:pt idx="5354">
                  <c:v>42730</c:v>
                </c:pt>
                <c:pt idx="5355">
                  <c:v>42731</c:v>
                </c:pt>
                <c:pt idx="5356">
                  <c:v>42732</c:v>
                </c:pt>
                <c:pt idx="5357">
                  <c:v>42733</c:v>
                </c:pt>
                <c:pt idx="5358">
                  <c:v>42734</c:v>
                </c:pt>
                <c:pt idx="5359">
                  <c:v>42735</c:v>
                </c:pt>
                <c:pt idx="5360">
                  <c:v>42736</c:v>
                </c:pt>
                <c:pt idx="5361">
                  <c:v>42737</c:v>
                </c:pt>
                <c:pt idx="5362">
                  <c:v>42738</c:v>
                </c:pt>
                <c:pt idx="5363">
                  <c:v>42739</c:v>
                </c:pt>
                <c:pt idx="5364">
                  <c:v>42740</c:v>
                </c:pt>
                <c:pt idx="5365">
                  <c:v>42741</c:v>
                </c:pt>
                <c:pt idx="5366">
                  <c:v>42742</c:v>
                </c:pt>
                <c:pt idx="5367">
                  <c:v>42743</c:v>
                </c:pt>
                <c:pt idx="5368">
                  <c:v>42744</c:v>
                </c:pt>
                <c:pt idx="5369">
                  <c:v>42745</c:v>
                </c:pt>
                <c:pt idx="5370">
                  <c:v>42746</c:v>
                </c:pt>
                <c:pt idx="5371">
                  <c:v>42747</c:v>
                </c:pt>
                <c:pt idx="5372">
                  <c:v>42748</c:v>
                </c:pt>
                <c:pt idx="5373">
                  <c:v>42749</c:v>
                </c:pt>
                <c:pt idx="5374">
                  <c:v>42750</c:v>
                </c:pt>
                <c:pt idx="5375">
                  <c:v>42751</c:v>
                </c:pt>
                <c:pt idx="5376">
                  <c:v>42752</c:v>
                </c:pt>
                <c:pt idx="5377">
                  <c:v>42753</c:v>
                </c:pt>
                <c:pt idx="5378">
                  <c:v>42754</c:v>
                </c:pt>
                <c:pt idx="5379">
                  <c:v>42755</c:v>
                </c:pt>
                <c:pt idx="5380">
                  <c:v>42756</c:v>
                </c:pt>
                <c:pt idx="5381">
                  <c:v>42757</c:v>
                </c:pt>
                <c:pt idx="5382">
                  <c:v>42758</c:v>
                </c:pt>
                <c:pt idx="5383">
                  <c:v>42759</c:v>
                </c:pt>
                <c:pt idx="5384">
                  <c:v>42760</c:v>
                </c:pt>
                <c:pt idx="5385">
                  <c:v>42761</c:v>
                </c:pt>
                <c:pt idx="5386">
                  <c:v>42762</c:v>
                </c:pt>
                <c:pt idx="5387">
                  <c:v>42763</c:v>
                </c:pt>
                <c:pt idx="5388">
                  <c:v>42764</c:v>
                </c:pt>
                <c:pt idx="5389">
                  <c:v>42765</c:v>
                </c:pt>
                <c:pt idx="5390">
                  <c:v>42766</c:v>
                </c:pt>
                <c:pt idx="5391">
                  <c:v>42767</c:v>
                </c:pt>
                <c:pt idx="5392">
                  <c:v>42768</c:v>
                </c:pt>
                <c:pt idx="5393">
                  <c:v>42769</c:v>
                </c:pt>
                <c:pt idx="5394">
                  <c:v>42770</c:v>
                </c:pt>
                <c:pt idx="5395">
                  <c:v>42771</c:v>
                </c:pt>
                <c:pt idx="5396">
                  <c:v>42772</c:v>
                </c:pt>
                <c:pt idx="5397">
                  <c:v>42773</c:v>
                </c:pt>
                <c:pt idx="5398">
                  <c:v>42774</c:v>
                </c:pt>
                <c:pt idx="5399">
                  <c:v>42775</c:v>
                </c:pt>
                <c:pt idx="5400">
                  <c:v>42776</c:v>
                </c:pt>
                <c:pt idx="5401">
                  <c:v>42777</c:v>
                </c:pt>
                <c:pt idx="5402">
                  <c:v>42778</c:v>
                </c:pt>
                <c:pt idx="5403">
                  <c:v>42779</c:v>
                </c:pt>
                <c:pt idx="5404">
                  <c:v>42780</c:v>
                </c:pt>
                <c:pt idx="5405">
                  <c:v>42781</c:v>
                </c:pt>
                <c:pt idx="5406">
                  <c:v>42782</c:v>
                </c:pt>
                <c:pt idx="5407">
                  <c:v>42783</c:v>
                </c:pt>
                <c:pt idx="5408">
                  <c:v>42784</c:v>
                </c:pt>
                <c:pt idx="5409">
                  <c:v>42785</c:v>
                </c:pt>
                <c:pt idx="5410">
                  <c:v>42786</c:v>
                </c:pt>
                <c:pt idx="5411">
                  <c:v>42787</c:v>
                </c:pt>
                <c:pt idx="5412">
                  <c:v>42788</c:v>
                </c:pt>
                <c:pt idx="5413">
                  <c:v>42789</c:v>
                </c:pt>
                <c:pt idx="5414">
                  <c:v>42790</c:v>
                </c:pt>
                <c:pt idx="5415">
                  <c:v>42791</c:v>
                </c:pt>
                <c:pt idx="5416">
                  <c:v>42792</c:v>
                </c:pt>
                <c:pt idx="5417">
                  <c:v>42793</c:v>
                </c:pt>
                <c:pt idx="5418">
                  <c:v>42794</c:v>
                </c:pt>
                <c:pt idx="5419">
                  <c:v>42795</c:v>
                </c:pt>
                <c:pt idx="5420">
                  <c:v>42796</c:v>
                </c:pt>
                <c:pt idx="5421">
                  <c:v>42797</c:v>
                </c:pt>
                <c:pt idx="5422">
                  <c:v>42798</c:v>
                </c:pt>
                <c:pt idx="5423">
                  <c:v>42799</c:v>
                </c:pt>
                <c:pt idx="5424">
                  <c:v>42800</c:v>
                </c:pt>
                <c:pt idx="5425">
                  <c:v>42801</c:v>
                </c:pt>
                <c:pt idx="5426">
                  <c:v>42802</c:v>
                </c:pt>
                <c:pt idx="5427">
                  <c:v>42803</c:v>
                </c:pt>
                <c:pt idx="5428">
                  <c:v>42804</c:v>
                </c:pt>
                <c:pt idx="5429">
                  <c:v>42805</c:v>
                </c:pt>
                <c:pt idx="5430">
                  <c:v>42806</c:v>
                </c:pt>
                <c:pt idx="5431">
                  <c:v>42807</c:v>
                </c:pt>
                <c:pt idx="5432">
                  <c:v>42808</c:v>
                </c:pt>
                <c:pt idx="5433">
                  <c:v>42809</c:v>
                </c:pt>
                <c:pt idx="5434">
                  <c:v>42810</c:v>
                </c:pt>
                <c:pt idx="5435">
                  <c:v>42811</c:v>
                </c:pt>
                <c:pt idx="5436">
                  <c:v>42812</c:v>
                </c:pt>
                <c:pt idx="5437">
                  <c:v>42813</c:v>
                </c:pt>
                <c:pt idx="5438">
                  <c:v>42814</c:v>
                </c:pt>
                <c:pt idx="5439">
                  <c:v>42815</c:v>
                </c:pt>
                <c:pt idx="5440">
                  <c:v>42816</c:v>
                </c:pt>
                <c:pt idx="5441">
                  <c:v>42817</c:v>
                </c:pt>
                <c:pt idx="5442">
                  <c:v>42818</c:v>
                </c:pt>
                <c:pt idx="5443">
                  <c:v>42819</c:v>
                </c:pt>
                <c:pt idx="5444">
                  <c:v>42820</c:v>
                </c:pt>
                <c:pt idx="5445">
                  <c:v>42821</c:v>
                </c:pt>
                <c:pt idx="5446">
                  <c:v>42822</c:v>
                </c:pt>
                <c:pt idx="5447">
                  <c:v>42823</c:v>
                </c:pt>
                <c:pt idx="5448">
                  <c:v>42824</c:v>
                </c:pt>
                <c:pt idx="5449">
                  <c:v>42825</c:v>
                </c:pt>
                <c:pt idx="5450">
                  <c:v>42826</c:v>
                </c:pt>
                <c:pt idx="5451">
                  <c:v>42827</c:v>
                </c:pt>
                <c:pt idx="5452">
                  <c:v>42828</c:v>
                </c:pt>
                <c:pt idx="5453">
                  <c:v>42829</c:v>
                </c:pt>
                <c:pt idx="5454">
                  <c:v>42830</c:v>
                </c:pt>
                <c:pt idx="5455">
                  <c:v>42831</c:v>
                </c:pt>
                <c:pt idx="5456">
                  <c:v>42832</c:v>
                </c:pt>
                <c:pt idx="5457">
                  <c:v>42833</c:v>
                </c:pt>
                <c:pt idx="5458">
                  <c:v>42834</c:v>
                </c:pt>
                <c:pt idx="5459">
                  <c:v>42835</c:v>
                </c:pt>
                <c:pt idx="5460">
                  <c:v>42836</c:v>
                </c:pt>
                <c:pt idx="5461">
                  <c:v>42837</c:v>
                </c:pt>
                <c:pt idx="5462">
                  <c:v>42838</c:v>
                </c:pt>
                <c:pt idx="5463">
                  <c:v>42839</c:v>
                </c:pt>
                <c:pt idx="5464">
                  <c:v>42840</c:v>
                </c:pt>
                <c:pt idx="5465">
                  <c:v>42841</c:v>
                </c:pt>
                <c:pt idx="5466">
                  <c:v>42842</c:v>
                </c:pt>
                <c:pt idx="5467">
                  <c:v>42843</c:v>
                </c:pt>
                <c:pt idx="5468">
                  <c:v>42844</c:v>
                </c:pt>
                <c:pt idx="5469">
                  <c:v>42845</c:v>
                </c:pt>
                <c:pt idx="5470">
                  <c:v>42846</c:v>
                </c:pt>
                <c:pt idx="5471">
                  <c:v>42847</c:v>
                </c:pt>
                <c:pt idx="5472">
                  <c:v>42848</c:v>
                </c:pt>
                <c:pt idx="5473">
                  <c:v>42849</c:v>
                </c:pt>
                <c:pt idx="5474">
                  <c:v>42850</c:v>
                </c:pt>
                <c:pt idx="5475">
                  <c:v>42851</c:v>
                </c:pt>
                <c:pt idx="5476">
                  <c:v>42852</c:v>
                </c:pt>
                <c:pt idx="5477">
                  <c:v>42853</c:v>
                </c:pt>
                <c:pt idx="5478">
                  <c:v>42854</c:v>
                </c:pt>
                <c:pt idx="5479">
                  <c:v>42855</c:v>
                </c:pt>
                <c:pt idx="5480">
                  <c:v>42856</c:v>
                </c:pt>
                <c:pt idx="5481">
                  <c:v>42857</c:v>
                </c:pt>
                <c:pt idx="5482">
                  <c:v>42858</c:v>
                </c:pt>
                <c:pt idx="5483">
                  <c:v>42859</c:v>
                </c:pt>
                <c:pt idx="5484">
                  <c:v>42860</c:v>
                </c:pt>
                <c:pt idx="5485">
                  <c:v>42861</c:v>
                </c:pt>
                <c:pt idx="5486">
                  <c:v>42862</c:v>
                </c:pt>
                <c:pt idx="5487">
                  <c:v>42863</c:v>
                </c:pt>
                <c:pt idx="5488">
                  <c:v>42864</c:v>
                </c:pt>
                <c:pt idx="5489">
                  <c:v>42865</c:v>
                </c:pt>
                <c:pt idx="5490">
                  <c:v>42866</c:v>
                </c:pt>
                <c:pt idx="5491">
                  <c:v>42867</c:v>
                </c:pt>
                <c:pt idx="5492">
                  <c:v>42868</c:v>
                </c:pt>
                <c:pt idx="5493">
                  <c:v>42869</c:v>
                </c:pt>
                <c:pt idx="5494">
                  <c:v>42870</c:v>
                </c:pt>
                <c:pt idx="5495">
                  <c:v>42871</c:v>
                </c:pt>
                <c:pt idx="5496">
                  <c:v>42872</c:v>
                </c:pt>
                <c:pt idx="5497">
                  <c:v>42873</c:v>
                </c:pt>
                <c:pt idx="5498">
                  <c:v>42874</c:v>
                </c:pt>
                <c:pt idx="5499">
                  <c:v>42875</c:v>
                </c:pt>
                <c:pt idx="5500">
                  <c:v>42876</c:v>
                </c:pt>
                <c:pt idx="5501">
                  <c:v>42877</c:v>
                </c:pt>
                <c:pt idx="5502">
                  <c:v>42878</c:v>
                </c:pt>
                <c:pt idx="5503">
                  <c:v>42879</c:v>
                </c:pt>
                <c:pt idx="5504">
                  <c:v>42880</c:v>
                </c:pt>
                <c:pt idx="5505">
                  <c:v>42881</c:v>
                </c:pt>
                <c:pt idx="5506">
                  <c:v>42882</c:v>
                </c:pt>
                <c:pt idx="5507">
                  <c:v>42883</c:v>
                </c:pt>
                <c:pt idx="5508">
                  <c:v>42884</c:v>
                </c:pt>
                <c:pt idx="5509">
                  <c:v>42885</c:v>
                </c:pt>
                <c:pt idx="5510">
                  <c:v>42886</c:v>
                </c:pt>
                <c:pt idx="5511">
                  <c:v>42887</c:v>
                </c:pt>
                <c:pt idx="5512">
                  <c:v>42888</c:v>
                </c:pt>
                <c:pt idx="5513">
                  <c:v>42889</c:v>
                </c:pt>
                <c:pt idx="5514">
                  <c:v>42890</c:v>
                </c:pt>
                <c:pt idx="5515">
                  <c:v>42891</c:v>
                </c:pt>
                <c:pt idx="5516">
                  <c:v>42892</c:v>
                </c:pt>
                <c:pt idx="5517">
                  <c:v>42893</c:v>
                </c:pt>
                <c:pt idx="5518">
                  <c:v>42894</c:v>
                </c:pt>
                <c:pt idx="5519">
                  <c:v>42895</c:v>
                </c:pt>
                <c:pt idx="5520">
                  <c:v>42896</c:v>
                </c:pt>
                <c:pt idx="5521">
                  <c:v>42897</c:v>
                </c:pt>
                <c:pt idx="5522">
                  <c:v>42898</c:v>
                </c:pt>
                <c:pt idx="5523">
                  <c:v>42899</c:v>
                </c:pt>
                <c:pt idx="5524">
                  <c:v>42900</c:v>
                </c:pt>
                <c:pt idx="5525">
                  <c:v>42901</c:v>
                </c:pt>
                <c:pt idx="5526">
                  <c:v>42902</c:v>
                </c:pt>
                <c:pt idx="5527">
                  <c:v>42903</c:v>
                </c:pt>
                <c:pt idx="5528">
                  <c:v>42904</c:v>
                </c:pt>
                <c:pt idx="5529">
                  <c:v>42905</c:v>
                </c:pt>
                <c:pt idx="5530">
                  <c:v>42906</c:v>
                </c:pt>
                <c:pt idx="5531">
                  <c:v>42907</c:v>
                </c:pt>
                <c:pt idx="5532">
                  <c:v>42908</c:v>
                </c:pt>
                <c:pt idx="5533">
                  <c:v>42909</c:v>
                </c:pt>
                <c:pt idx="5534">
                  <c:v>42910</c:v>
                </c:pt>
                <c:pt idx="5535">
                  <c:v>42911</c:v>
                </c:pt>
                <c:pt idx="5536">
                  <c:v>42912</c:v>
                </c:pt>
                <c:pt idx="5537">
                  <c:v>42913</c:v>
                </c:pt>
                <c:pt idx="5538">
                  <c:v>42914</c:v>
                </c:pt>
                <c:pt idx="5539">
                  <c:v>42915</c:v>
                </c:pt>
                <c:pt idx="5540">
                  <c:v>42916</c:v>
                </c:pt>
                <c:pt idx="5541">
                  <c:v>42917</c:v>
                </c:pt>
                <c:pt idx="5542">
                  <c:v>42918</c:v>
                </c:pt>
                <c:pt idx="5543">
                  <c:v>42919</c:v>
                </c:pt>
                <c:pt idx="5544">
                  <c:v>42920</c:v>
                </c:pt>
                <c:pt idx="5545">
                  <c:v>42921</c:v>
                </c:pt>
                <c:pt idx="5546">
                  <c:v>42922</c:v>
                </c:pt>
                <c:pt idx="5547">
                  <c:v>42923</c:v>
                </c:pt>
                <c:pt idx="5548">
                  <c:v>42924</c:v>
                </c:pt>
                <c:pt idx="5549">
                  <c:v>42925</c:v>
                </c:pt>
                <c:pt idx="5550">
                  <c:v>42926</c:v>
                </c:pt>
                <c:pt idx="5551">
                  <c:v>42927</c:v>
                </c:pt>
                <c:pt idx="5552">
                  <c:v>42928</c:v>
                </c:pt>
                <c:pt idx="5553">
                  <c:v>42929</c:v>
                </c:pt>
                <c:pt idx="5554">
                  <c:v>42930</c:v>
                </c:pt>
                <c:pt idx="5555">
                  <c:v>42931</c:v>
                </c:pt>
                <c:pt idx="5556">
                  <c:v>42932</c:v>
                </c:pt>
                <c:pt idx="5557">
                  <c:v>42933</c:v>
                </c:pt>
                <c:pt idx="5558">
                  <c:v>42934</c:v>
                </c:pt>
                <c:pt idx="5559">
                  <c:v>42935</c:v>
                </c:pt>
                <c:pt idx="5560">
                  <c:v>42936</c:v>
                </c:pt>
                <c:pt idx="5561">
                  <c:v>42937</c:v>
                </c:pt>
                <c:pt idx="5562">
                  <c:v>42938</c:v>
                </c:pt>
                <c:pt idx="5563">
                  <c:v>42939</c:v>
                </c:pt>
                <c:pt idx="5564">
                  <c:v>42940</c:v>
                </c:pt>
                <c:pt idx="5565">
                  <c:v>42941</c:v>
                </c:pt>
                <c:pt idx="5566">
                  <c:v>42942</c:v>
                </c:pt>
                <c:pt idx="5567">
                  <c:v>42943</c:v>
                </c:pt>
                <c:pt idx="5568">
                  <c:v>42944</c:v>
                </c:pt>
                <c:pt idx="5569">
                  <c:v>42945</c:v>
                </c:pt>
                <c:pt idx="5570">
                  <c:v>42946</c:v>
                </c:pt>
                <c:pt idx="5571">
                  <c:v>42947</c:v>
                </c:pt>
                <c:pt idx="5572">
                  <c:v>42948</c:v>
                </c:pt>
                <c:pt idx="5573">
                  <c:v>42949</c:v>
                </c:pt>
                <c:pt idx="5574">
                  <c:v>42950</c:v>
                </c:pt>
                <c:pt idx="5575">
                  <c:v>42951</c:v>
                </c:pt>
                <c:pt idx="5576">
                  <c:v>42952</c:v>
                </c:pt>
                <c:pt idx="5577">
                  <c:v>42953</c:v>
                </c:pt>
                <c:pt idx="5578">
                  <c:v>42954</c:v>
                </c:pt>
                <c:pt idx="5579">
                  <c:v>42955</c:v>
                </c:pt>
                <c:pt idx="5580">
                  <c:v>42956</c:v>
                </c:pt>
                <c:pt idx="5581">
                  <c:v>42957</c:v>
                </c:pt>
                <c:pt idx="5582">
                  <c:v>42958</c:v>
                </c:pt>
                <c:pt idx="5583">
                  <c:v>42959</c:v>
                </c:pt>
                <c:pt idx="5584">
                  <c:v>42960</c:v>
                </c:pt>
                <c:pt idx="5585">
                  <c:v>42961</c:v>
                </c:pt>
                <c:pt idx="5586">
                  <c:v>42962</c:v>
                </c:pt>
                <c:pt idx="5587">
                  <c:v>42963</c:v>
                </c:pt>
                <c:pt idx="5588">
                  <c:v>42964</c:v>
                </c:pt>
                <c:pt idx="5589">
                  <c:v>42965</c:v>
                </c:pt>
                <c:pt idx="5590">
                  <c:v>42966</c:v>
                </c:pt>
                <c:pt idx="5591">
                  <c:v>42967</c:v>
                </c:pt>
                <c:pt idx="5592">
                  <c:v>42968</c:v>
                </c:pt>
                <c:pt idx="5593">
                  <c:v>42969</c:v>
                </c:pt>
                <c:pt idx="5594">
                  <c:v>42970</c:v>
                </c:pt>
              </c:numCache>
            </c:numRef>
          </c:cat>
          <c:val>
            <c:numRef>
              <c:f>'איור 7 נתונים'!$B$3:$B$5597</c:f>
              <c:numCache>
                <c:formatCode>General</c:formatCode>
                <c:ptCount val="5595"/>
                <c:pt idx="0">
                  <c:v>112.5</c:v>
                </c:pt>
                <c:pt idx="1">
                  <c:v>113.60000000000001</c:v>
                </c:pt>
                <c:pt idx="2">
                  <c:v>108.99999999999999</c:v>
                </c:pt>
                <c:pt idx="3">
                  <c:v>110.9</c:v>
                </c:pt>
                <c:pt idx="4">
                  <c:v>95.900000000000048</c:v>
                </c:pt>
                <c:pt idx="5">
                  <c:v>93.9</c:v>
                </c:pt>
                <c:pt idx="6">
                  <c:v>93.9</c:v>
                </c:pt>
                <c:pt idx="7">
                  <c:v>95.600000000000037</c:v>
                </c:pt>
                <c:pt idx="8">
                  <c:v>95.5</c:v>
                </c:pt>
                <c:pt idx="9">
                  <c:v>96.099999999999937</c:v>
                </c:pt>
                <c:pt idx="10">
                  <c:v>108.89999999999995</c:v>
                </c:pt>
                <c:pt idx="11">
                  <c:v>110.6</c:v>
                </c:pt>
                <c:pt idx="12">
                  <c:v>108.60000000000002</c:v>
                </c:pt>
                <c:pt idx="13">
                  <c:v>123.89999999999999</c:v>
                </c:pt>
                <c:pt idx="14">
                  <c:v>124.09999999999997</c:v>
                </c:pt>
                <c:pt idx="15">
                  <c:v>115.50000000000003</c:v>
                </c:pt>
                <c:pt idx="16">
                  <c:v>107.60000000000005</c:v>
                </c:pt>
                <c:pt idx="17">
                  <c:v>104.40000000000005</c:v>
                </c:pt>
                <c:pt idx="18">
                  <c:v>103.39999999999998</c:v>
                </c:pt>
                <c:pt idx="19">
                  <c:v>108.60000000000002</c:v>
                </c:pt>
                <c:pt idx="20">
                  <c:v>111.7</c:v>
                </c:pt>
                <c:pt idx="21">
                  <c:v>107.69999999999999</c:v>
                </c:pt>
                <c:pt idx="22">
                  <c:v>109.90000000000002</c:v>
                </c:pt>
                <c:pt idx="23">
                  <c:v>108.80000000000001</c:v>
                </c:pt>
                <c:pt idx="24">
                  <c:v>108.80000000000001</c:v>
                </c:pt>
                <c:pt idx="25">
                  <c:v>105.89999999999992</c:v>
                </c:pt>
                <c:pt idx="26">
                  <c:v>108.40000000000005</c:v>
                </c:pt>
                <c:pt idx="27">
                  <c:v>115.50000000000003</c:v>
                </c:pt>
                <c:pt idx="28">
                  <c:v>120.80000000000001</c:v>
                </c:pt>
                <c:pt idx="29">
                  <c:v>126.49999999999997</c:v>
                </c:pt>
                <c:pt idx="30">
                  <c:v>128.5</c:v>
                </c:pt>
                <c:pt idx="31">
                  <c:v>129</c:v>
                </c:pt>
                <c:pt idx="32">
                  <c:v>116.59999999999995</c:v>
                </c:pt>
                <c:pt idx="33">
                  <c:v>113.49999999999997</c:v>
                </c:pt>
                <c:pt idx="34">
                  <c:v>105.60000000000001</c:v>
                </c:pt>
                <c:pt idx="35">
                  <c:v>97.799999999999983</c:v>
                </c:pt>
                <c:pt idx="36">
                  <c:v>97.799999999999983</c:v>
                </c:pt>
                <c:pt idx="37">
                  <c:v>105.79999999999998</c:v>
                </c:pt>
                <c:pt idx="38">
                  <c:v>100.99999999999997</c:v>
                </c:pt>
                <c:pt idx="39">
                  <c:v>102.20000000000002</c:v>
                </c:pt>
                <c:pt idx="40">
                  <c:v>103.89999999999998</c:v>
                </c:pt>
                <c:pt idx="41">
                  <c:v>107.09999999999997</c:v>
                </c:pt>
                <c:pt idx="42">
                  <c:v>115.09999999999998</c:v>
                </c:pt>
                <c:pt idx="43">
                  <c:v>117.30000000000001</c:v>
                </c:pt>
                <c:pt idx="44">
                  <c:v>121.60000000000002</c:v>
                </c:pt>
                <c:pt idx="45">
                  <c:v>123.1</c:v>
                </c:pt>
                <c:pt idx="46">
                  <c:v>127.59999999999998</c:v>
                </c:pt>
                <c:pt idx="47">
                  <c:v>129.30000000000001</c:v>
                </c:pt>
                <c:pt idx="48">
                  <c:v>128.30000000000004</c:v>
                </c:pt>
                <c:pt idx="49">
                  <c:v>135.70000000000002</c:v>
                </c:pt>
                <c:pt idx="50">
                  <c:v>143.6</c:v>
                </c:pt>
                <c:pt idx="51">
                  <c:v>161.89999999999998</c:v>
                </c:pt>
                <c:pt idx="52">
                  <c:v>162.40000000000006</c:v>
                </c:pt>
                <c:pt idx="53">
                  <c:v>160.10000000000008</c:v>
                </c:pt>
                <c:pt idx="54">
                  <c:v>170.10000000000005</c:v>
                </c:pt>
                <c:pt idx="55">
                  <c:v>169.59999999999997</c:v>
                </c:pt>
                <c:pt idx="56">
                  <c:v>167.99999999999997</c:v>
                </c:pt>
                <c:pt idx="57">
                  <c:v>167.79999999999998</c:v>
                </c:pt>
                <c:pt idx="58">
                  <c:v>179.10000000000002</c:v>
                </c:pt>
                <c:pt idx="59">
                  <c:v>182.20000000000002</c:v>
                </c:pt>
                <c:pt idx="60">
                  <c:v>182.20000000000002</c:v>
                </c:pt>
                <c:pt idx="61">
                  <c:v>189.4</c:v>
                </c:pt>
                <c:pt idx="62">
                  <c:v>196.59999999999994</c:v>
                </c:pt>
                <c:pt idx="63">
                  <c:v>208.90000000000003</c:v>
                </c:pt>
                <c:pt idx="64">
                  <c:v>207.90000000000006</c:v>
                </c:pt>
                <c:pt idx="65">
                  <c:v>207.30000000000004</c:v>
                </c:pt>
                <c:pt idx="66">
                  <c:v>211.29999999999995</c:v>
                </c:pt>
                <c:pt idx="67">
                  <c:v>202.70000000000002</c:v>
                </c:pt>
                <c:pt idx="68">
                  <c:v>194.20000000000002</c:v>
                </c:pt>
                <c:pt idx="69">
                  <c:v>206.00000000000006</c:v>
                </c:pt>
                <c:pt idx="70">
                  <c:v>220.60000000000005</c:v>
                </c:pt>
                <c:pt idx="71">
                  <c:v>225.99999999999997</c:v>
                </c:pt>
                <c:pt idx="72">
                  <c:v>239.99999999999994</c:v>
                </c:pt>
                <c:pt idx="73">
                  <c:v>236.39999999999998</c:v>
                </c:pt>
                <c:pt idx="74">
                  <c:v>234.39999999999995</c:v>
                </c:pt>
                <c:pt idx="75">
                  <c:v>225.99999999999997</c:v>
                </c:pt>
                <c:pt idx="76">
                  <c:v>240.99999999999991</c:v>
                </c:pt>
                <c:pt idx="77">
                  <c:v>251.09999999999991</c:v>
                </c:pt>
                <c:pt idx="78">
                  <c:v>249.09999999999997</c:v>
                </c:pt>
                <c:pt idx="79">
                  <c:v>241.8</c:v>
                </c:pt>
                <c:pt idx="80">
                  <c:v>244.59999999999997</c:v>
                </c:pt>
                <c:pt idx="81">
                  <c:v>233.60000000000002</c:v>
                </c:pt>
                <c:pt idx="82">
                  <c:v>237</c:v>
                </c:pt>
                <c:pt idx="83">
                  <c:v>232.80000000000004</c:v>
                </c:pt>
                <c:pt idx="84">
                  <c:v>240.80000000000004</c:v>
                </c:pt>
                <c:pt idx="85">
                  <c:v>246.59999999999994</c:v>
                </c:pt>
                <c:pt idx="86">
                  <c:v>257.39999999999998</c:v>
                </c:pt>
                <c:pt idx="87">
                  <c:v>268.89999999999998</c:v>
                </c:pt>
                <c:pt idx="88">
                  <c:v>266.8</c:v>
                </c:pt>
                <c:pt idx="89">
                  <c:v>264.80000000000007</c:v>
                </c:pt>
                <c:pt idx="90">
                  <c:v>279.8</c:v>
                </c:pt>
                <c:pt idx="91">
                  <c:v>288.40000000000003</c:v>
                </c:pt>
                <c:pt idx="92">
                  <c:v>290.10000000000008</c:v>
                </c:pt>
                <c:pt idx="93">
                  <c:v>299.3</c:v>
                </c:pt>
                <c:pt idx="94">
                  <c:v>306.70000000000005</c:v>
                </c:pt>
                <c:pt idx="95">
                  <c:v>315.00000000000006</c:v>
                </c:pt>
                <c:pt idx="96">
                  <c:v>331.99999999999994</c:v>
                </c:pt>
                <c:pt idx="97">
                  <c:v>332.5</c:v>
                </c:pt>
                <c:pt idx="98">
                  <c:v>349.10000000000008</c:v>
                </c:pt>
                <c:pt idx="99">
                  <c:v>349.10000000000008</c:v>
                </c:pt>
                <c:pt idx="100">
                  <c:v>354.7</c:v>
                </c:pt>
                <c:pt idx="101">
                  <c:v>361.7</c:v>
                </c:pt>
                <c:pt idx="102">
                  <c:v>369.7</c:v>
                </c:pt>
                <c:pt idx="103">
                  <c:v>362.7</c:v>
                </c:pt>
                <c:pt idx="104">
                  <c:v>354.3</c:v>
                </c:pt>
                <c:pt idx="105">
                  <c:v>355.90000000000003</c:v>
                </c:pt>
                <c:pt idx="106">
                  <c:v>342.8</c:v>
                </c:pt>
                <c:pt idx="107">
                  <c:v>347.90000000000003</c:v>
                </c:pt>
                <c:pt idx="108">
                  <c:v>357.9</c:v>
                </c:pt>
                <c:pt idx="109">
                  <c:v>343.40000000000003</c:v>
                </c:pt>
                <c:pt idx="110">
                  <c:v>339.99999999999994</c:v>
                </c:pt>
                <c:pt idx="111">
                  <c:v>347.19999999999993</c:v>
                </c:pt>
                <c:pt idx="112">
                  <c:v>355.19999999999993</c:v>
                </c:pt>
                <c:pt idx="113">
                  <c:v>351.19999999999993</c:v>
                </c:pt>
                <c:pt idx="114">
                  <c:v>336.2</c:v>
                </c:pt>
                <c:pt idx="115">
                  <c:v>341</c:v>
                </c:pt>
                <c:pt idx="116">
                  <c:v>344.9</c:v>
                </c:pt>
                <c:pt idx="117">
                  <c:v>340.2</c:v>
                </c:pt>
                <c:pt idx="118">
                  <c:v>324.39999999999998</c:v>
                </c:pt>
                <c:pt idx="119">
                  <c:v>324.60000000000002</c:v>
                </c:pt>
                <c:pt idx="120">
                  <c:v>310.60000000000008</c:v>
                </c:pt>
                <c:pt idx="121">
                  <c:v>310.40000000000003</c:v>
                </c:pt>
                <c:pt idx="122">
                  <c:v>301.70000000000005</c:v>
                </c:pt>
                <c:pt idx="123">
                  <c:v>296.2999999999999</c:v>
                </c:pt>
                <c:pt idx="124">
                  <c:v>292.39999999999998</c:v>
                </c:pt>
                <c:pt idx="125">
                  <c:v>292.10000000000002</c:v>
                </c:pt>
                <c:pt idx="126">
                  <c:v>295.10000000000002</c:v>
                </c:pt>
                <c:pt idx="127">
                  <c:v>294.09999999999997</c:v>
                </c:pt>
                <c:pt idx="128">
                  <c:v>276.10000000000002</c:v>
                </c:pt>
                <c:pt idx="129">
                  <c:v>278.29999999999995</c:v>
                </c:pt>
                <c:pt idx="130">
                  <c:v>275.3</c:v>
                </c:pt>
                <c:pt idx="131">
                  <c:v>270.89999999999998</c:v>
                </c:pt>
                <c:pt idx="132">
                  <c:v>265.89999999999998</c:v>
                </c:pt>
                <c:pt idx="133">
                  <c:v>262.7</c:v>
                </c:pt>
                <c:pt idx="134">
                  <c:v>261.7</c:v>
                </c:pt>
                <c:pt idx="135">
                  <c:v>277.39999999999998</c:v>
                </c:pt>
                <c:pt idx="136">
                  <c:v>283.89999999999998</c:v>
                </c:pt>
                <c:pt idx="137">
                  <c:v>286.09999999999997</c:v>
                </c:pt>
                <c:pt idx="138">
                  <c:v>279.10000000000002</c:v>
                </c:pt>
                <c:pt idx="139">
                  <c:v>281.99999999999994</c:v>
                </c:pt>
                <c:pt idx="140">
                  <c:v>291</c:v>
                </c:pt>
                <c:pt idx="141">
                  <c:v>305.79999999999995</c:v>
                </c:pt>
                <c:pt idx="142">
                  <c:v>300</c:v>
                </c:pt>
                <c:pt idx="143">
                  <c:v>288.20000000000005</c:v>
                </c:pt>
                <c:pt idx="144">
                  <c:v>283.20000000000005</c:v>
                </c:pt>
                <c:pt idx="145">
                  <c:v>286.39999999999998</c:v>
                </c:pt>
                <c:pt idx="146">
                  <c:v>297.40000000000003</c:v>
                </c:pt>
                <c:pt idx="147">
                  <c:v>297.20000000000005</c:v>
                </c:pt>
                <c:pt idx="148">
                  <c:v>277.39999999999998</c:v>
                </c:pt>
                <c:pt idx="149">
                  <c:v>275.7</c:v>
                </c:pt>
                <c:pt idx="150">
                  <c:v>259.70000000000005</c:v>
                </c:pt>
                <c:pt idx="151">
                  <c:v>261.7</c:v>
                </c:pt>
                <c:pt idx="152">
                  <c:v>246.2</c:v>
                </c:pt>
                <c:pt idx="153">
                  <c:v>221.10000000000002</c:v>
                </c:pt>
                <c:pt idx="154">
                  <c:v>191.8</c:v>
                </c:pt>
                <c:pt idx="155">
                  <c:v>183.7</c:v>
                </c:pt>
                <c:pt idx="156">
                  <c:v>174.7</c:v>
                </c:pt>
                <c:pt idx="157">
                  <c:v>185.20000000000005</c:v>
                </c:pt>
                <c:pt idx="158">
                  <c:v>184.69999999999996</c:v>
                </c:pt>
                <c:pt idx="159">
                  <c:v>176.70000000000005</c:v>
                </c:pt>
                <c:pt idx="160">
                  <c:v>178.39999999999998</c:v>
                </c:pt>
                <c:pt idx="161">
                  <c:v>176.29999999999998</c:v>
                </c:pt>
                <c:pt idx="162">
                  <c:v>167.3</c:v>
                </c:pt>
                <c:pt idx="163">
                  <c:v>169.50000000000003</c:v>
                </c:pt>
                <c:pt idx="164">
                  <c:v>192.10000000000002</c:v>
                </c:pt>
                <c:pt idx="165">
                  <c:v>189.50000000000006</c:v>
                </c:pt>
                <c:pt idx="166">
                  <c:v>212.39999999999998</c:v>
                </c:pt>
                <c:pt idx="167">
                  <c:v>212.8</c:v>
                </c:pt>
                <c:pt idx="168">
                  <c:v>222.80000000000007</c:v>
                </c:pt>
                <c:pt idx="169">
                  <c:v>228.29999999999995</c:v>
                </c:pt>
                <c:pt idx="170">
                  <c:v>221</c:v>
                </c:pt>
                <c:pt idx="171">
                  <c:v>185.70000000000002</c:v>
                </c:pt>
                <c:pt idx="172">
                  <c:v>175.69999999999996</c:v>
                </c:pt>
                <c:pt idx="173">
                  <c:v>160.29999999999998</c:v>
                </c:pt>
                <c:pt idx="174">
                  <c:v>161.30000000000004</c:v>
                </c:pt>
                <c:pt idx="175">
                  <c:v>163.20000000000005</c:v>
                </c:pt>
                <c:pt idx="176">
                  <c:v>166.89999999999995</c:v>
                </c:pt>
                <c:pt idx="177">
                  <c:v>169.50000000000003</c:v>
                </c:pt>
                <c:pt idx="178">
                  <c:v>165.7</c:v>
                </c:pt>
                <c:pt idx="179">
                  <c:v>154.20000000000007</c:v>
                </c:pt>
                <c:pt idx="180">
                  <c:v>145.19999999999999</c:v>
                </c:pt>
                <c:pt idx="181">
                  <c:v>147.40000000000003</c:v>
                </c:pt>
                <c:pt idx="182">
                  <c:v>157.89999999999998</c:v>
                </c:pt>
                <c:pt idx="183">
                  <c:v>161.30000000000004</c:v>
                </c:pt>
                <c:pt idx="184">
                  <c:v>167.99999999999997</c:v>
                </c:pt>
                <c:pt idx="185">
                  <c:v>162.60000000000002</c:v>
                </c:pt>
                <c:pt idx="186">
                  <c:v>115.60000000000005</c:v>
                </c:pt>
                <c:pt idx="187">
                  <c:v>120.39999999999998</c:v>
                </c:pt>
                <c:pt idx="188">
                  <c:v>134.40000000000003</c:v>
                </c:pt>
                <c:pt idx="189">
                  <c:v>118.10000000000001</c:v>
                </c:pt>
                <c:pt idx="190">
                  <c:v>131.49999999999994</c:v>
                </c:pt>
                <c:pt idx="191">
                  <c:v>126.69999999999995</c:v>
                </c:pt>
                <c:pt idx="192">
                  <c:v>134.69999999999996</c:v>
                </c:pt>
                <c:pt idx="193">
                  <c:v>155.9</c:v>
                </c:pt>
                <c:pt idx="194">
                  <c:v>153.80000000000001</c:v>
                </c:pt>
                <c:pt idx="195">
                  <c:v>138.99999999999997</c:v>
                </c:pt>
                <c:pt idx="196">
                  <c:v>140.89999999999998</c:v>
                </c:pt>
                <c:pt idx="197">
                  <c:v>139.19999999999993</c:v>
                </c:pt>
                <c:pt idx="198">
                  <c:v>156.20000000000002</c:v>
                </c:pt>
                <c:pt idx="199">
                  <c:v>158.09999999999997</c:v>
                </c:pt>
                <c:pt idx="200">
                  <c:v>147.99999999999994</c:v>
                </c:pt>
                <c:pt idx="201">
                  <c:v>147.9</c:v>
                </c:pt>
                <c:pt idx="202">
                  <c:v>153.09999999999997</c:v>
                </c:pt>
                <c:pt idx="203">
                  <c:v>164.4</c:v>
                </c:pt>
                <c:pt idx="204">
                  <c:v>165.39999999999998</c:v>
                </c:pt>
                <c:pt idx="205">
                  <c:v>161.39999999999998</c:v>
                </c:pt>
                <c:pt idx="206">
                  <c:v>165.50000000000003</c:v>
                </c:pt>
                <c:pt idx="207">
                  <c:v>162.09999999999997</c:v>
                </c:pt>
                <c:pt idx="208">
                  <c:v>150.5</c:v>
                </c:pt>
                <c:pt idx="209">
                  <c:v>153.59999999999997</c:v>
                </c:pt>
                <c:pt idx="210">
                  <c:v>148.59999999999997</c:v>
                </c:pt>
                <c:pt idx="211">
                  <c:v>152.79999999999995</c:v>
                </c:pt>
                <c:pt idx="212">
                  <c:v>156.10000000000008</c:v>
                </c:pt>
                <c:pt idx="213">
                  <c:v>155.10000000000002</c:v>
                </c:pt>
                <c:pt idx="214">
                  <c:v>162.19999999999999</c:v>
                </c:pt>
                <c:pt idx="215">
                  <c:v>155.9</c:v>
                </c:pt>
                <c:pt idx="216">
                  <c:v>160.9</c:v>
                </c:pt>
                <c:pt idx="217">
                  <c:v>162.69999999999999</c:v>
                </c:pt>
                <c:pt idx="218">
                  <c:v>169.79999999999995</c:v>
                </c:pt>
                <c:pt idx="219">
                  <c:v>155.6</c:v>
                </c:pt>
                <c:pt idx="220">
                  <c:v>150.69999999999996</c:v>
                </c:pt>
                <c:pt idx="221">
                  <c:v>155.49999999999997</c:v>
                </c:pt>
                <c:pt idx="222">
                  <c:v>149.5</c:v>
                </c:pt>
                <c:pt idx="223">
                  <c:v>160.79999999999995</c:v>
                </c:pt>
                <c:pt idx="224">
                  <c:v>169.59999999999997</c:v>
                </c:pt>
                <c:pt idx="225">
                  <c:v>168.70000000000002</c:v>
                </c:pt>
                <c:pt idx="226">
                  <c:v>178.09999999999997</c:v>
                </c:pt>
                <c:pt idx="227">
                  <c:v>184.10000000000002</c:v>
                </c:pt>
                <c:pt idx="228">
                  <c:v>188.10000000000002</c:v>
                </c:pt>
                <c:pt idx="229">
                  <c:v>191.3</c:v>
                </c:pt>
                <c:pt idx="230">
                  <c:v>172.50000000000006</c:v>
                </c:pt>
                <c:pt idx="231">
                  <c:v>164.29999999999998</c:v>
                </c:pt>
                <c:pt idx="232">
                  <c:v>171.5</c:v>
                </c:pt>
                <c:pt idx="233">
                  <c:v>178.5</c:v>
                </c:pt>
                <c:pt idx="234">
                  <c:v>186.50000000000003</c:v>
                </c:pt>
                <c:pt idx="235">
                  <c:v>192.69999999999996</c:v>
                </c:pt>
                <c:pt idx="236">
                  <c:v>196.69999999999996</c:v>
                </c:pt>
                <c:pt idx="237">
                  <c:v>191.09999999999997</c:v>
                </c:pt>
                <c:pt idx="238">
                  <c:v>193.70000000000002</c:v>
                </c:pt>
                <c:pt idx="239">
                  <c:v>195.89999999999998</c:v>
                </c:pt>
                <c:pt idx="240">
                  <c:v>191.89999999999995</c:v>
                </c:pt>
                <c:pt idx="241">
                  <c:v>187.09999999999997</c:v>
                </c:pt>
                <c:pt idx="242">
                  <c:v>179.3</c:v>
                </c:pt>
                <c:pt idx="243">
                  <c:v>181.70000000000002</c:v>
                </c:pt>
                <c:pt idx="244">
                  <c:v>185.30000000000007</c:v>
                </c:pt>
                <c:pt idx="245">
                  <c:v>174.90000000000006</c:v>
                </c:pt>
                <c:pt idx="246">
                  <c:v>191.90000000000003</c:v>
                </c:pt>
                <c:pt idx="247">
                  <c:v>194.10000000000008</c:v>
                </c:pt>
                <c:pt idx="248">
                  <c:v>208.89999999999995</c:v>
                </c:pt>
                <c:pt idx="249">
                  <c:v>204.8</c:v>
                </c:pt>
                <c:pt idx="250">
                  <c:v>184.3</c:v>
                </c:pt>
                <c:pt idx="251">
                  <c:v>174.5</c:v>
                </c:pt>
                <c:pt idx="252">
                  <c:v>175.5</c:v>
                </c:pt>
                <c:pt idx="253">
                  <c:v>168.99999999999994</c:v>
                </c:pt>
                <c:pt idx="254">
                  <c:v>169.00000000000003</c:v>
                </c:pt>
                <c:pt idx="255">
                  <c:v>173.1</c:v>
                </c:pt>
                <c:pt idx="256">
                  <c:v>154.10000000000002</c:v>
                </c:pt>
                <c:pt idx="257">
                  <c:v>162.30000000000001</c:v>
                </c:pt>
                <c:pt idx="258">
                  <c:v>157.30000000000004</c:v>
                </c:pt>
                <c:pt idx="259">
                  <c:v>156.00000000000006</c:v>
                </c:pt>
                <c:pt idx="260">
                  <c:v>153.40000000000006</c:v>
                </c:pt>
                <c:pt idx="261">
                  <c:v>139.4</c:v>
                </c:pt>
                <c:pt idx="262">
                  <c:v>148.49999999999994</c:v>
                </c:pt>
                <c:pt idx="263">
                  <c:v>144.59999999999997</c:v>
                </c:pt>
                <c:pt idx="264">
                  <c:v>149.60000000000005</c:v>
                </c:pt>
                <c:pt idx="265">
                  <c:v>158.19999999999999</c:v>
                </c:pt>
                <c:pt idx="266">
                  <c:v>167.49999999999997</c:v>
                </c:pt>
                <c:pt idx="267">
                  <c:v>167.89999999999995</c:v>
                </c:pt>
                <c:pt idx="268">
                  <c:v>161.99999999999991</c:v>
                </c:pt>
                <c:pt idx="269">
                  <c:v>162.39999999999998</c:v>
                </c:pt>
                <c:pt idx="270">
                  <c:v>215.39999999999998</c:v>
                </c:pt>
                <c:pt idx="271">
                  <c:v>227.4</c:v>
                </c:pt>
                <c:pt idx="272">
                  <c:v>235.9</c:v>
                </c:pt>
                <c:pt idx="273">
                  <c:v>242.20000000000005</c:v>
                </c:pt>
                <c:pt idx="274">
                  <c:v>235.20000000000005</c:v>
                </c:pt>
                <c:pt idx="275">
                  <c:v>240.39999999999998</c:v>
                </c:pt>
                <c:pt idx="276">
                  <c:v>225.39999999999995</c:v>
                </c:pt>
                <c:pt idx="277">
                  <c:v>241.8</c:v>
                </c:pt>
                <c:pt idx="278">
                  <c:v>251.79999999999998</c:v>
                </c:pt>
                <c:pt idx="279">
                  <c:v>243.70000000000002</c:v>
                </c:pt>
                <c:pt idx="280">
                  <c:v>247.39999999999992</c:v>
                </c:pt>
                <c:pt idx="281">
                  <c:v>252.4</c:v>
                </c:pt>
                <c:pt idx="282">
                  <c:v>272.40000000000003</c:v>
                </c:pt>
                <c:pt idx="283">
                  <c:v>290.19999999999993</c:v>
                </c:pt>
                <c:pt idx="284">
                  <c:v>284.7999999999999</c:v>
                </c:pt>
                <c:pt idx="285">
                  <c:v>280.69999999999993</c:v>
                </c:pt>
                <c:pt idx="286">
                  <c:v>285.20000000000005</c:v>
                </c:pt>
                <c:pt idx="287">
                  <c:v>285.38000000000005</c:v>
                </c:pt>
                <c:pt idx="288">
                  <c:v>274.38</c:v>
                </c:pt>
                <c:pt idx="289">
                  <c:v>279.44999999999993</c:v>
                </c:pt>
                <c:pt idx="290">
                  <c:v>291.90000000000003</c:v>
                </c:pt>
                <c:pt idx="291">
                  <c:v>340.86999999999995</c:v>
                </c:pt>
                <c:pt idx="292">
                  <c:v>357.71999999999997</c:v>
                </c:pt>
                <c:pt idx="293">
                  <c:v>361.63</c:v>
                </c:pt>
                <c:pt idx="294">
                  <c:v>417.63000000000005</c:v>
                </c:pt>
                <c:pt idx="295">
                  <c:v>382.02</c:v>
                </c:pt>
                <c:pt idx="296">
                  <c:v>386.53</c:v>
                </c:pt>
                <c:pt idx="297">
                  <c:v>362.21</c:v>
                </c:pt>
                <c:pt idx="298">
                  <c:v>346.69000000000005</c:v>
                </c:pt>
                <c:pt idx="299">
                  <c:v>350.6</c:v>
                </c:pt>
                <c:pt idx="300">
                  <c:v>348.59999999999991</c:v>
                </c:pt>
                <c:pt idx="301">
                  <c:v>365.57000000000005</c:v>
                </c:pt>
                <c:pt idx="302">
                  <c:v>359.6</c:v>
                </c:pt>
                <c:pt idx="303">
                  <c:v>349.38000000000011</c:v>
                </c:pt>
                <c:pt idx="304">
                  <c:v>397.81000000000006</c:v>
                </c:pt>
                <c:pt idx="305">
                  <c:v>402.37000000000006</c:v>
                </c:pt>
                <c:pt idx="306">
                  <c:v>396.37</c:v>
                </c:pt>
                <c:pt idx="307">
                  <c:v>394.93</c:v>
                </c:pt>
                <c:pt idx="308">
                  <c:v>376.44999999999993</c:v>
                </c:pt>
                <c:pt idx="309">
                  <c:v>380.60000000000008</c:v>
                </c:pt>
                <c:pt idx="310">
                  <c:v>388.35000000000008</c:v>
                </c:pt>
                <c:pt idx="311">
                  <c:v>379.94000000000005</c:v>
                </c:pt>
                <c:pt idx="312">
                  <c:v>403.93999999999988</c:v>
                </c:pt>
                <c:pt idx="313">
                  <c:v>403.18000000000006</c:v>
                </c:pt>
                <c:pt idx="314">
                  <c:v>408.19</c:v>
                </c:pt>
                <c:pt idx="315">
                  <c:v>407.7299999999999</c:v>
                </c:pt>
                <c:pt idx="316">
                  <c:v>408.18</c:v>
                </c:pt>
                <c:pt idx="317">
                  <c:v>408.57</c:v>
                </c:pt>
                <c:pt idx="318">
                  <c:v>411.56999999999994</c:v>
                </c:pt>
                <c:pt idx="319">
                  <c:v>404.4</c:v>
                </c:pt>
                <c:pt idx="320">
                  <c:v>426.23000000000008</c:v>
                </c:pt>
                <c:pt idx="321">
                  <c:v>446.89</c:v>
                </c:pt>
                <c:pt idx="322">
                  <c:v>450.02</c:v>
                </c:pt>
                <c:pt idx="323">
                  <c:v>447.72999999999996</c:v>
                </c:pt>
                <c:pt idx="324">
                  <c:v>440.7299999999999</c:v>
                </c:pt>
                <c:pt idx="325">
                  <c:v>435.27999999999992</c:v>
                </c:pt>
                <c:pt idx="326">
                  <c:v>433.37999999999994</c:v>
                </c:pt>
                <c:pt idx="327">
                  <c:v>433.31000000000006</c:v>
                </c:pt>
                <c:pt idx="328">
                  <c:v>436.54</c:v>
                </c:pt>
                <c:pt idx="329">
                  <c:v>427.41999999999996</c:v>
                </c:pt>
                <c:pt idx="330">
                  <c:v>437.4199999999999</c:v>
                </c:pt>
                <c:pt idx="331">
                  <c:v>459.35999999999996</c:v>
                </c:pt>
                <c:pt idx="332">
                  <c:v>512.73</c:v>
                </c:pt>
                <c:pt idx="333">
                  <c:v>504.76</c:v>
                </c:pt>
                <c:pt idx="334">
                  <c:v>512.13</c:v>
                </c:pt>
                <c:pt idx="335">
                  <c:v>522.32999999999993</c:v>
                </c:pt>
                <c:pt idx="336">
                  <c:v>543.33000000000004</c:v>
                </c:pt>
                <c:pt idx="337">
                  <c:v>534.65</c:v>
                </c:pt>
                <c:pt idx="338">
                  <c:v>544.66999999999985</c:v>
                </c:pt>
                <c:pt idx="339">
                  <c:v>578.42999999999995</c:v>
                </c:pt>
                <c:pt idx="340">
                  <c:v>643.15000000000009</c:v>
                </c:pt>
                <c:pt idx="341">
                  <c:v>645.3900000000001</c:v>
                </c:pt>
                <c:pt idx="342">
                  <c:v>691.39</c:v>
                </c:pt>
                <c:pt idx="343">
                  <c:v>642.28</c:v>
                </c:pt>
                <c:pt idx="344">
                  <c:v>569.29999999999995</c:v>
                </c:pt>
                <c:pt idx="345">
                  <c:v>589.83000000000004</c:v>
                </c:pt>
                <c:pt idx="346">
                  <c:v>548.90000000000009</c:v>
                </c:pt>
                <c:pt idx="347">
                  <c:v>551.35</c:v>
                </c:pt>
                <c:pt idx="348">
                  <c:v>532.34999999999991</c:v>
                </c:pt>
                <c:pt idx="349">
                  <c:v>519.98</c:v>
                </c:pt>
                <c:pt idx="350">
                  <c:v>527.46</c:v>
                </c:pt>
                <c:pt idx="351">
                  <c:v>502.60999999999996</c:v>
                </c:pt>
                <c:pt idx="352">
                  <c:v>480.82000000000005</c:v>
                </c:pt>
                <c:pt idx="353">
                  <c:v>471.40000000000003</c:v>
                </c:pt>
                <c:pt idx="354">
                  <c:v>479.40000000000003</c:v>
                </c:pt>
                <c:pt idx="355">
                  <c:v>483.55000000000007</c:v>
                </c:pt>
                <c:pt idx="356">
                  <c:v>483.48</c:v>
                </c:pt>
                <c:pt idx="357">
                  <c:v>462.79</c:v>
                </c:pt>
                <c:pt idx="358">
                  <c:v>475.38000000000011</c:v>
                </c:pt>
                <c:pt idx="359">
                  <c:v>481.82000000000011</c:v>
                </c:pt>
                <c:pt idx="360">
                  <c:v>456.82000000000011</c:v>
                </c:pt>
                <c:pt idx="361">
                  <c:v>439.39999999999992</c:v>
                </c:pt>
                <c:pt idx="362">
                  <c:v>438.95</c:v>
                </c:pt>
                <c:pt idx="363">
                  <c:v>426.74999999999994</c:v>
                </c:pt>
                <c:pt idx="364">
                  <c:v>434.42999999999995</c:v>
                </c:pt>
                <c:pt idx="365">
                  <c:v>443.05999999999995</c:v>
                </c:pt>
                <c:pt idx="366">
                  <c:v>430.06</c:v>
                </c:pt>
                <c:pt idx="367">
                  <c:v>447.63</c:v>
                </c:pt>
                <c:pt idx="368">
                  <c:v>450.41</c:v>
                </c:pt>
                <c:pt idx="369">
                  <c:v>475.48</c:v>
                </c:pt>
                <c:pt idx="370">
                  <c:v>497.98999999999995</c:v>
                </c:pt>
                <c:pt idx="371">
                  <c:v>497.82999999999993</c:v>
                </c:pt>
                <c:pt idx="372">
                  <c:v>491.83000000000004</c:v>
                </c:pt>
                <c:pt idx="373">
                  <c:v>472.90999999999991</c:v>
                </c:pt>
                <c:pt idx="374">
                  <c:v>466.5</c:v>
                </c:pt>
                <c:pt idx="375">
                  <c:v>482.11999999999995</c:v>
                </c:pt>
                <c:pt idx="376">
                  <c:v>492.07</c:v>
                </c:pt>
                <c:pt idx="377">
                  <c:v>501.96000000000004</c:v>
                </c:pt>
                <c:pt idx="378">
                  <c:v>514.95999999999992</c:v>
                </c:pt>
                <c:pt idx="379">
                  <c:v>523.17999999999995</c:v>
                </c:pt>
                <c:pt idx="380">
                  <c:v>507.85</c:v>
                </c:pt>
                <c:pt idx="381">
                  <c:v>503.62</c:v>
                </c:pt>
                <c:pt idx="382">
                  <c:v>493.55</c:v>
                </c:pt>
                <c:pt idx="383">
                  <c:v>507.5</c:v>
                </c:pt>
                <c:pt idx="384">
                  <c:v>498.50000000000006</c:v>
                </c:pt>
                <c:pt idx="385">
                  <c:v>494.5</c:v>
                </c:pt>
                <c:pt idx="386">
                  <c:v>513.48</c:v>
                </c:pt>
                <c:pt idx="387">
                  <c:v>521.06000000000006</c:v>
                </c:pt>
                <c:pt idx="388">
                  <c:v>510.9799999999999</c:v>
                </c:pt>
                <c:pt idx="389">
                  <c:v>496.55999999999995</c:v>
                </c:pt>
                <c:pt idx="390">
                  <c:v>499.56000000000006</c:v>
                </c:pt>
                <c:pt idx="391">
                  <c:v>499.61999999999989</c:v>
                </c:pt>
                <c:pt idx="392">
                  <c:v>512.25</c:v>
                </c:pt>
                <c:pt idx="393">
                  <c:v>508.28999999999996</c:v>
                </c:pt>
                <c:pt idx="394">
                  <c:v>498.34000000000003</c:v>
                </c:pt>
                <c:pt idx="395">
                  <c:v>506.66000000000008</c:v>
                </c:pt>
                <c:pt idx="396">
                  <c:v>507.66000000000008</c:v>
                </c:pt>
                <c:pt idx="397">
                  <c:v>513.63</c:v>
                </c:pt>
                <c:pt idx="398">
                  <c:v>504.84</c:v>
                </c:pt>
                <c:pt idx="399">
                  <c:v>513.79</c:v>
                </c:pt>
                <c:pt idx="400">
                  <c:v>519.26</c:v>
                </c:pt>
                <c:pt idx="401">
                  <c:v>518.91</c:v>
                </c:pt>
                <c:pt idx="402">
                  <c:v>526.91</c:v>
                </c:pt>
                <c:pt idx="403">
                  <c:v>533.68000000000006</c:v>
                </c:pt>
                <c:pt idx="404">
                  <c:v>551.73</c:v>
                </c:pt>
                <c:pt idx="405">
                  <c:v>568.92000000000007</c:v>
                </c:pt>
                <c:pt idx="406">
                  <c:v>580.50000000000011</c:v>
                </c:pt>
                <c:pt idx="407">
                  <c:v>571.87</c:v>
                </c:pt>
                <c:pt idx="408">
                  <c:v>571.87</c:v>
                </c:pt>
                <c:pt idx="409">
                  <c:v>586.15</c:v>
                </c:pt>
                <c:pt idx="410">
                  <c:v>598.59000000000015</c:v>
                </c:pt>
                <c:pt idx="411">
                  <c:v>588.16</c:v>
                </c:pt>
                <c:pt idx="412">
                  <c:v>601.00000000000011</c:v>
                </c:pt>
                <c:pt idx="413">
                  <c:v>606.48000000000013</c:v>
                </c:pt>
                <c:pt idx="414">
                  <c:v>606.48000000000013</c:v>
                </c:pt>
                <c:pt idx="415">
                  <c:v>605.74000000000012</c:v>
                </c:pt>
                <c:pt idx="416">
                  <c:v>617.28000000000009</c:v>
                </c:pt>
                <c:pt idx="417">
                  <c:v>674.86999999999989</c:v>
                </c:pt>
                <c:pt idx="418">
                  <c:v>692.39</c:v>
                </c:pt>
                <c:pt idx="419">
                  <c:v>691.49999999999989</c:v>
                </c:pt>
                <c:pt idx="420">
                  <c:v>741.49999999999989</c:v>
                </c:pt>
                <c:pt idx="421">
                  <c:v>751.57</c:v>
                </c:pt>
                <c:pt idx="422">
                  <c:v>753.54</c:v>
                </c:pt>
                <c:pt idx="423">
                  <c:v>768.24999999999989</c:v>
                </c:pt>
                <c:pt idx="424">
                  <c:v>760.6</c:v>
                </c:pt>
                <c:pt idx="425">
                  <c:v>771.15999999999985</c:v>
                </c:pt>
                <c:pt idx="426">
                  <c:v>789.16000000000008</c:v>
                </c:pt>
                <c:pt idx="427">
                  <c:v>814.58000000000015</c:v>
                </c:pt>
                <c:pt idx="428">
                  <c:v>780.48</c:v>
                </c:pt>
                <c:pt idx="429">
                  <c:v>780.29000000000008</c:v>
                </c:pt>
                <c:pt idx="430">
                  <c:v>788.65</c:v>
                </c:pt>
                <c:pt idx="431">
                  <c:v>790.54</c:v>
                </c:pt>
                <c:pt idx="432">
                  <c:v>836.54</c:v>
                </c:pt>
                <c:pt idx="433">
                  <c:v>818.69000000000017</c:v>
                </c:pt>
                <c:pt idx="434">
                  <c:v>784.68999999999994</c:v>
                </c:pt>
                <c:pt idx="435">
                  <c:v>800.3</c:v>
                </c:pt>
                <c:pt idx="436">
                  <c:v>778.33999999999992</c:v>
                </c:pt>
                <c:pt idx="437">
                  <c:v>766.18</c:v>
                </c:pt>
                <c:pt idx="438">
                  <c:v>749.18</c:v>
                </c:pt>
                <c:pt idx="439">
                  <c:v>765.43999999999994</c:v>
                </c:pt>
                <c:pt idx="440">
                  <c:v>740.73</c:v>
                </c:pt>
                <c:pt idx="441">
                  <c:v>761.2</c:v>
                </c:pt>
                <c:pt idx="442">
                  <c:v>728.98</c:v>
                </c:pt>
                <c:pt idx="443">
                  <c:v>738.47</c:v>
                </c:pt>
                <c:pt idx="444">
                  <c:v>727.47000000000014</c:v>
                </c:pt>
                <c:pt idx="445">
                  <c:v>706.9</c:v>
                </c:pt>
                <c:pt idx="446">
                  <c:v>727.16</c:v>
                </c:pt>
                <c:pt idx="447">
                  <c:v>725.90000000000009</c:v>
                </c:pt>
                <c:pt idx="448">
                  <c:v>763.53</c:v>
                </c:pt>
                <c:pt idx="449">
                  <c:v>765.86</c:v>
                </c:pt>
                <c:pt idx="450">
                  <c:v>784.8599999999999</c:v>
                </c:pt>
                <c:pt idx="451">
                  <c:v>804.45000000000016</c:v>
                </c:pt>
                <c:pt idx="452">
                  <c:v>848.18</c:v>
                </c:pt>
                <c:pt idx="453">
                  <c:v>804.9</c:v>
                </c:pt>
                <c:pt idx="454">
                  <c:v>847.74999999999989</c:v>
                </c:pt>
                <c:pt idx="455">
                  <c:v>836.55</c:v>
                </c:pt>
                <c:pt idx="456">
                  <c:v>835.55</c:v>
                </c:pt>
                <c:pt idx="457">
                  <c:v>825.73</c:v>
                </c:pt>
                <c:pt idx="458">
                  <c:v>789.04000000000008</c:v>
                </c:pt>
                <c:pt idx="459">
                  <c:v>760.7</c:v>
                </c:pt>
                <c:pt idx="460">
                  <c:v>778.83999999999992</c:v>
                </c:pt>
                <c:pt idx="461">
                  <c:v>782.42</c:v>
                </c:pt>
                <c:pt idx="462">
                  <c:v>767.41999999999985</c:v>
                </c:pt>
                <c:pt idx="463">
                  <c:v>775.12</c:v>
                </c:pt>
                <c:pt idx="464">
                  <c:v>793.18</c:v>
                </c:pt>
                <c:pt idx="465">
                  <c:v>795.11999999999989</c:v>
                </c:pt>
                <c:pt idx="466">
                  <c:v>748.43999999999994</c:v>
                </c:pt>
                <c:pt idx="467">
                  <c:v>751.13</c:v>
                </c:pt>
                <c:pt idx="468">
                  <c:v>733.13</c:v>
                </c:pt>
                <c:pt idx="469">
                  <c:v>725.39</c:v>
                </c:pt>
                <c:pt idx="470">
                  <c:v>730.3</c:v>
                </c:pt>
                <c:pt idx="471">
                  <c:v>715.25000000000011</c:v>
                </c:pt>
                <c:pt idx="472">
                  <c:v>708.78000000000009</c:v>
                </c:pt>
                <c:pt idx="473">
                  <c:v>706.24</c:v>
                </c:pt>
                <c:pt idx="474">
                  <c:v>706.24</c:v>
                </c:pt>
                <c:pt idx="475">
                  <c:v>694.62999999999988</c:v>
                </c:pt>
                <c:pt idx="476">
                  <c:v>674.48</c:v>
                </c:pt>
                <c:pt idx="477">
                  <c:v>658.19999999999993</c:v>
                </c:pt>
                <c:pt idx="478">
                  <c:v>673.98</c:v>
                </c:pt>
                <c:pt idx="479">
                  <c:v>678.48</c:v>
                </c:pt>
                <c:pt idx="480">
                  <c:v>658.4799999999999</c:v>
                </c:pt>
                <c:pt idx="481">
                  <c:v>635.13</c:v>
                </c:pt>
                <c:pt idx="482">
                  <c:v>643.87000000000012</c:v>
                </c:pt>
                <c:pt idx="483">
                  <c:v>676.94</c:v>
                </c:pt>
                <c:pt idx="484">
                  <c:v>688.3</c:v>
                </c:pt>
                <c:pt idx="485">
                  <c:v>693.7299999999999</c:v>
                </c:pt>
                <c:pt idx="486">
                  <c:v>736.7299999999999</c:v>
                </c:pt>
                <c:pt idx="487">
                  <c:v>706.56</c:v>
                </c:pt>
                <c:pt idx="488">
                  <c:v>683.41000000000008</c:v>
                </c:pt>
                <c:pt idx="489">
                  <c:v>671.72</c:v>
                </c:pt>
                <c:pt idx="490">
                  <c:v>673.71999999999991</c:v>
                </c:pt>
                <c:pt idx="491">
                  <c:v>669.28</c:v>
                </c:pt>
                <c:pt idx="492">
                  <c:v>656.28000000000009</c:v>
                </c:pt>
                <c:pt idx="493">
                  <c:v>621.13</c:v>
                </c:pt>
                <c:pt idx="494">
                  <c:v>624.64</c:v>
                </c:pt>
                <c:pt idx="495">
                  <c:v>646.57000000000005</c:v>
                </c:pt>
                <c:pt idx="496">
                  <c:v>693.18</c:v>
                </c:pt>
                <c:pt idx="497">
                  <c:v>691.26999999999987</c:v>
                </c:pt>
                <c:pt idx="498">
                  <c:v>694.27</c:v>
                </c:pt>
                <c:pt idx="499">
                  <c:v>695.93</c:v>
                </c:pt>
                <c:pt idx="500">
                  <c:v>711.58</c:v>
                </c:pt>
                <c:pt idx="501">
                  <c:v>717.77</c:v>
                </c:pt>
                <c:pt idx="502">
                  <c:v>718.83999999999992</c:v>
                </c:pt>
                <c:pt idx="503">
                  <c:v>728.17</c:v>
                </c:pt>
                <c:pt idx="504">
                  <c:v>750.17000000000007</c:v>
                </c:pt>
                <c:pt idx="505">
                  <c:v>751.51</c:v>
                </c:pt>
                <c:pt idx="506">
                  <c:v>743.4</c:v>
                </c:pt>
                <c:pt idx="507">
                  <c:v>748.25000000000011</c:v>
                </c:pt>
                <c:pt idx="508">
                  <c:v>735.95</c:v>
                </c:pt>
                <c:pt idx="509">
                  <c:v>737.31000000000006</c:v>
                </c:pt>
                <c:pt idx="510">
                  <c:v>738.31000000000006</c:v>
                </c:pt>
                <c:pt idx="511">
                  <c:v>734.82</c:v>
                </c:pt>
                <c:pt idx="512">
                  <c:v>739.47</c:v>
                </c:pt>
                <c:pt idx="513">
                  <c:v>740.31000000000006</c:v>
                </c:pt>
                <c:pt idx="514">
                  <c:v>716.09999999999991</c:v>
                </c:pt>
                <c:pt idx="515">
                  <c:v>720.80000000000007</c:v>
                </c:pt>
                <c:pt idx="516">
                  <c:v>717.80000000000007</c:v>
                </c:pt>
                <c:pt idx="517">
                  <c:v>722.98</c:v>
                </c:pt>
                <c:pt idx="518">
                  <c:v>727.28</c:v>
                </c:pt>
                <c:pt idx="519">
                  <c:v>716.03000000000009</c:v>
                </c:pt>
                <c:pt idx="520">
                  <c:v>709.27</c:v>
                </c:pt>
                <c:pt idx="521">
                  <c:v>716.09</c:v>
                </c:pt>
                <c:pt idx="522">
                  <c:v>741.09</c:v>
                </c:pt>
                <c:pt idx="523">
                  <c:v>744.50000000000011</c:v>
                </c:pt>
                <c:pt idx="524">
                  <c:v>766.97</c:v>
                </c:pt>
                <c:pt idx="525">
                  <c:v>789.56</c:v>
                </c:pt>
                <c:pt idx="526">
                  <c:v>772.45</c:v>
                </c:pt>
                <c:pt idx="527">
                  <c:v>773.22</c:v>
                </c:pt>
                <c:pt idx="528">
                  <c:v>770.22000000000014</c:v>
                </c:pt>
                <c:pt idx="529">
                  <c:v>768.75</c:v>
                </c:pt>
                <c:pt idx="530">
                  <c:v>768.17000000000007</c:v>
                </c:pt>
                <c:pt idx="531">
                  <c:v>748.92</c:v>
                </c:pt>
                <c:pt idx="532">
                  <c:v>736.94</c:v>
                </c:pt>
                <c:pt idx="533">
                  <c:v>736.75</c:v>
                </c:pt>
                <c:pt idx="534">
                  <c:v>736.75</c:v>
                </c:pt>
                <c:pt idx="535">
                  <c:v>737.83999999999992</c:v>
                </c:pt>
                <c:pt idx="536">
                  <c:v>771.0100000000001</c:v>
                </c:pt>
                <c:pt idx="537">
                  <c:v>771.45</c:v>
                </c:pt>
                <c:pt idx="538">
                  <c:v>776.5</c:v>
                </c:pt>
                <c:pt idx="539">
                  <c:v>778.06000000000017</c:v>
                </c:pt>
                <c:pt idx="540">
                  <c:v>798.06000000000006</c:v>
                </c:pt>
                <c:pt idx="541">
                  <c:v>802.57</c:v>
                </c:pt>
                <c:pt idx="542">
                  <c:v>790.33999999999992</c:v>
                </c:pt>
                <c:pt idx="543">
                  <c:v>800.18999999999994</c:v>
                </c:pt>
                <c:pt idx="544">
                  <c:v>814.31000000000006</c:v>
                </c:pt>
                <c:pt idx="545">
                  <c:v>805.9</c:v>
                </c:pt>
                <c:pt idx="546">
                  <c:v>785.9</c:v>
                </c:pt>
                <c:pt idx="547">
                  <c:v>769.72</c:v>
                </c:pt>
                <c:pt idx="548">
                  <c:v>763.06000000000006</c:v>
                </c:pt>
                <c:pt idx="549">
                  <c:v>782.75</c:v>
                </c:pt>
                <c:pt idx="550">
                  <c:v>781.27</c:v>
                </c:pt>
                <c:pt idx="551">
                  <c:v>779.18000000000006</c:v>
                </c:pt>
                <c:pt idx="552">
                  <c:v>769.18000000000006</c:v>
                </c:pt>
                <c:pt idx="553">
                  <c:v>772.55000000000007</c:v>
                </c:pt>
                <c:pt idx="554">
                  <c:v>783.0200000000001</c:v>
                </c:pt>
                <c:pt idx="555">
                  <c:v>781.5</c:v>
                </c:pt>
                <c:pt idx="556">
                  <c:v>775.33</c:v>
                </c:pt>
                <c:pt idx="557">
                  <c:v>780.03</c:v>
                </c:pt>
                <c:pt idx="558">
                  <c:v>768.02999999999986</c:v>
                </c:pt>
                <c:pt idx="559">
                  <c:v>770.72</c:v>
                </c:pt>
                <c:pt idx="560">
                  <c:v>756.35000000000014</c:v>
                </c:pt>
                <c:pt idx="561">
                  <c:v>751.22</c:v>
                </c:pt>
                <c:pt idx="562">
                  <c:v>732.42000000000007</c:v>
                </c:pt>
                <c:pt idx="563">
                  <c:v>733.94</c:v>
                </c:pt>
                <c:pt idx="564">
                  <c:v>723.94</c:v>
                </c:pt>
                <c:pt idx="565">
                  <c:v>735.93999999999994</c:v>
                </c:pt>
                <c:pt idx="566">
                  <c:v>722.91000000000008</c:v>
                </c:pt>
                <c:pt idx="567">
                  <c:v>721.92000000000007</c:v>
                </c:pt>
                <c:pt idx="568">
                  <c:v>704.43999999999994</c:v>
                </c:pt>
                <c:pt idx="569">
                  <c:v>708.9799999999999</c:v>
                </c:pt>
                <c:pt idx="570">
                  <c:v>701.98</c:v>
                </c:pt>
                <c:pt idx="571">
                  <c:v>678.16</c:v>
                </c:pt>
                <c:pt idx="572">
                  <c:v>671.46999999999991</c:v>
                </c:pt>
                <c:pt idx="573">
                  <c:v>641.57000000000005</c:v>
                </c:pt>
                <c:pt idx="574">
                  <c:v>639.66</c:v>
                </c:pt>
                <c:pt idx="575">
                  <c:v>624.68999999999994</c:v>
                </c:pt>
                <c:pt idx="576">
                  <c:v>597.68999999999994</c:v>
                </c:pt>
                <c:pt idx="577">
                  <c:v>628.49</c:v>
                </c:pt>
                <c:pt idx="578">
                  <c:v>637.80999999999995</c:v>
                </c:pt>
                <c:pt idx="579">
                  <c:v>628.16000000000008</c:v>
                </c:pt>
                <c:pt idx="580">
                  <c:v>626.7399999999999</c:v>
                </c:pt>
                <c:pt idx="581">
                  <c:v>629.2399999999999</c:v>
                </c:pt>
                <c:pt idx="582">
                  <c:v>652.2399999999999</c:v>
                </c:pt>
                <c:pt idx="583">
                  <c:v>659.40000000000009</c:v>
                </c:pt>
                <c:pt idx="584">
                  <c:v>634.05000000000007</c:v>
                </c:pt>
                <c:pt idx="585">
                  <c:v>601.15</c:v>
                </c:pt>
                <c:pt idx="586">
                  <c:v>591.08000000000004</c:v>
                </c:pt>
                <c:pt idx="587">
                  <c:v>586.82999999999993</c:v>
                </c:pt>
                <c:pt idx="588">
                  <c:v>601.83000000000004</c:v>
                </c:pt>
                <c:pt idx="589">
                  <c:v>573.31000000000006</c:v>
                </c:pt>
                <c:pt idx="590">
                  <c:v>587.7600000000001</c:v>
                </c:pt>
                <c:pt idx="591">
                  <c:v>577.43000000000006</c:v>
                </c:pt>
                <c:pt idx="592">
                  <c:v>556.79</c:v>
                </c:pt>
                <c:pt idx="593">
                  <c:v>553.88</c:v>
                </c:pt>
                <c:pt idx="594">
                  <c:v>550.88000000000011</c:v>
                </c:pt>
                <c:pt idx="595">
                  <c:v>532.59999999999991</c:v>
                </c:pt>
                <c:pt idx="596">
                  <c:v>516.5200000000001</c:v>
                </c:pt>
                <c:pt idx="597">
                  <c:v>521.18000000000006</c:v>
                </c:pt>
                <c:pt idx="598">
                  <c:v>519.42000000000007</c:v>
                </c:pt>
                <c:pt idx="599">
                  <c:v>519.42000000000007</c:v>
                </c:pt>
                <c:pt idx="600">
                  <c:v>503.42</c:v>
                </c:pt>
                <c:pt idx="601">
                  <c:v>521.89</c:v>
                </c:pt>
                <c:pt idx="602">
                  <c:v>523.64</c:v>
                </c:pt>
                <c:pt idx="603">
                  <c:v>522.46999999999991</c:v>
                </c:pt>
                <c:pt idx="604">
                  <c:v>505.11000000000007</c:v>
                </c:pt>
                <c:pt idx="605">
                  <c:v>508.20000000000005</c:v>
                </c:pt>
                <c:pt idx="606">
                  <c:v>514.19999999999993</c:v>
                </c:pt>
                <c:pt idx="607">
                  <c:v>517.84999999999991</c:v>
                </c:pt>
                <c:pt idx="608">
                  <c:v>493.32999999999993</c:v>
                </c:pt>
                <c:pt idx="609">
                  <c:v>502.40999999999991</c:v>
                </c:pt>
                <c:pt idx="610">
                  <c:v>502.02999999999986</c:v>
                </c:pt>
                <c:pt idx="611">
                  <c:v>494.09999999999991</c:v>
                </c:pt>
                <c:pt idx="612">
                  <c:v>458.09999999999997</c:v>
                </c:pt>
                <c:pt idx="613">
                  <c:v>464.58999999999992</c:v>
                </c:pt>
                <c:pt idx="614">
                  <c:v>474.60999999999996</c:v>
                </c:pt>
                <c:pt idx="615">
                  <c:v>485.49999999999994</c:v>
                </c:pt>
                <c:pt idx="616">
                  <c:v>486.93000000000006</c:v>
                </c:pt>
                <c:pt idx="617">
                  <c:v>487.04</c:v>
                </c:pt>
                <c:pt idx="618">
                  <c:v>459.03999999999991</c:v>
                </c:pt>
                <c:pt idx="619">
                  <c:v>476.81000000000006</c:v>
                </c:pt>
                <c:pt idx="620">
                  <c:v>490.75</c:v>
                </c:pt>
                <c:pt idx="621">
                  <c:v>479.96</c:v>
                </c:pt>
                <c:pt idx="622">
                  <c:v>479.03000000000003</c:v>
                </c:pt>
                <c:pt idx="623">
                  <c:v>490.15000000000003</c:v>
                </c:pt>
                <c:pt idx="624">
                  <c:v>515.15000000000009</c:v>
                </c:pt>
                <c:pt idx="625">
                  <c:v>511.5</c:v>
                </c:pt>
                <c:pt idx="626">
                  <c:v>550.57999999999993</c:v>
                </c:pt>
                <c:pt idx="627">
                  <c:v>562.36999999999989</c:v>
                </c:pt>
                <c:pt idx="628">
                  <c:v>547.61999999999989</c:v>
                </c:pt>
                <c:pt idx="629">
                  <c:v>545.45999999999992</c:v>
                </c:pt>
                <c:pt idx="630">
                  <c:v>500.46</c:v>
                </c:pt>
                <c:pt idx="631">
                  <c:v>507.83000000000004</c:v>
                </c:pt>
                <c:pt idx="632">
                  <c:v>489.94</c:v>
                </c:pt>
                <c:pt idx="633">
                  <c:v>483.64999999999992</c:v>
                </c:pt>
                <c:pt idx="634">
                  <c:v>478.4799999999999</c:v>
                </c:pt>
                <c:pt idx="635">
                  <c:v>475.01</c:v>
                </c:pt>
                <c:pt idx="636">
                  <c:v>459.01</c:v>
                </c:pt>
                <c:pt idx="637">
                  <c:v>458.15000000000003</c:v>
                </c:pt>
                <c:pt idx="638">
                  <c:v>460.07</c:v>
                </c:pt>
                <c:pt idx="639">
                  <c:v>473.72999999999996</c:v>
                </c:pt>
                <c:pt idx="640">
                  <c:v>468.7999999999999</c:v>
                </c:pt>
                <c:pt idx="641">
                  <c:v>467.89999999999992</c:v>
                </c:pt>
                <c:pt idx="642">
                  <c:v>483.9</c:v>
                </c:pt>
                <c:pt idx="643">
                  <c:v>483.4199999999999</c:v>
                </c:pt>
                <c:pt idx="644">
                  <c:v>495.96999999999997</c:v>
                </c:pt>
                <c:pt idx="645">
                  <c:v>490.98999999999984</c:v>
                </c:pt>
                <c:pt idx="646">
                  <c:v>491.7</c:v>
                </c:pt>
                <c:pt idx="647">
                  <c:v>496.79</c:v>
                </c:pt>
                <c:pt idx="648">
                  <c:v>482.79000000000008</c:v>
                </c:pt>
                <c:pt idx="649">
                  <c:v>466.84000000000003</c:v>
                </c:pt>
                <c:pt idx="650">
                  <c:v>453.95000000000005</c:v>
                </c:pt>
                <c:pt idx="651">
                  <c:v>449.85999999999996</c:v>
                </c:pt>
                <c:pt idx="652">
                  <c:v>444.26000000000005</c:v>
                </c:pt>
                <c:pt idx="653">
                  <c:v>441.52000000000004</c:v>
                </c:pt>
                <c:pt idx="654">
                  <c:v>432.52000000000004</c:v>
                </c:pt>
                <c:pt idx="655">
                  <c:v>450.87</c:v>
                </c:pt>
                <c:pt idx="656">
                  <c:v>457.11</c:v>
                </c:pt>
                <c:pt idx="657">
                  <c:v>446.65</c:v>
                </c:pt>
                <c:pt idx="658">
                  <c:v>427.84000000000003</c:v>
                </c:pt>
                <c:pt idx="659">
                  <c:v>427.85</c:v>
                </c:pt>
                <c:pt idx="660">
                  <c:v>420.84999999999997</c:v>
                </c:pt>
                <c:pt idx="661">
                  <c:v>417.67</c:v>
                </c:pt>
                <c:pt idx="662">
                  <c:v>409.29</c:v>
                </c:pt>
                <c:pt idx="663">
                  <c:v>406.41999999999996</c:v>
                </c:pt>
                <c:pt idx="664">
                  <c:v>397.93</c:v>
                </c:pt>
                <c:pt idx="665">
                  <c:v>399.25999999999993</c:v>
                </c:pt>
                <c:pt idx="666">
                  <c:v>405.26</c:v>
                </c:pt>
                <c:pt idx="667">
                  <c:v>402.84999999999991</c:v>
                </c:pt>
                <c:pt idx="668">
                  <c:v>421.57</c:v>
                </c:pt>
                <c:pt idx="669">
                  <c:v>410.02</c:v>
                </c:pt>
                <c:pt idx="670">
                  <c:v>415.49999999999994</c:v>
                </c:pt>
                <c:pt idx="671">
                  <c:v>418.34999999999997</c:v>
                </c:pt>
                <c:pt idx="672">
                  <c:v>426.34999999999997</c:v>
                </c:pt>
                <c:pt idx="673">
                  <c:v>415.59999999999997</c:v>
                </c:pt>
                <c:pt idx="674">
                  <c:v>394.92999999999995</c:v>
                </c:pt>
                <c:pt idx="675">
                  <c:v>430.20000000000005</c:v>
                </c:pt>
                <c:pt idx="676">
                  <c:v>433</c:v>
                </c:pt>
                <c:pt idx="677">
                  <c:v>425.11</c:v>
                </c:pt>
                <c:pt idx="678">
                  <c:v>416.11</c:v>
                </c:pt>
                <c:pt idx="679">
                  <c:v>398.94999999999993</c:v>
                </c:pt>
                <c:pt idx="680">
                  <c:v>407.76999999999992</c:v>
                </c:pt>
                <c:pt idx="681">
                  <c:v>404.16000000000008</c:v>
                </c:pt>
                <c:pt idx="682">
                  <c:v>399.54</c:v>
                </c:pt>
                <c:pt idx="683">
                  <c:v>398.50000000000006</c:v>
                </c:pt>
                <c:pt idx="684">
                  <c:v>393.49999999999994</c:v>
                </c:pt>
                <c:pt idx="685">
                  <c:v>380.98</c:v>
                </c:pt>
                <c:pt idx="686">
                  <c:v>372.19</c:v>
                </c:pt>
                <c:pt idx="687">
                  <c:v>398.2999999999999</c:v>
                </c:pt>
                <c:pt idx="688">
                  <c:v>393.45</c:v>
                </c:pt>
                <c:pt idx="689">
                  <c:v>395.65999999999997</c:v>
                </c:pt>
                <c:pt idx="690">
                  <c:v>434.66</c:v>
                </c:pt>
                <c:pt idx="691">
                  <c:v>445.67000000000007</c:v>
                </c:pt>
                <c:pt idx="692">
                  <c:v>430.00999999999993</c:v>
                </c:pt>
                <c:pt idx="693">
                  <c:v>428.26000000000005</c:v>
                </c:pt>
                <c:pt idx="694">
                  <c:v>433.32000000000005</c:v>
                </c:pt>
                <c:pt idx="695">
                  <c:v>428.06000000000006</c:v>
                </c:pt>
                <c:pt idx="696">
                  <c:v>445.06000000000006</c:v>
                </c:pt>
                <c:pt idx="697">
                  <c:v>432.7</c:v>
                </c:pt>
                <c:pt idx="698">
                  <c:v>421.44000000000005</c:v>
                </c:pt>
                <c:pt idx="699">
                  <c:v>399.98</c:v>
                </c:pt>
                <c:pt idx="700">
                  <c:v>414.13000000000011</c:v>
                </c:pt>
                <c:pt idx="701">
                  <c:v>410.15000000000003</c:v>
                </c:pt>
                <c:pt idx="702">
                  <c:v>398.15</c:v>
                </c:pt>
                <c:pt idx="703">
                  <c:v>407.27999999999992</c:v>
                </c:pt>
                <c:pt idx="704">
                  <c:v>415.90999999999997</c:v>
                </c:pt>
                <c:pt idx="705">
                  <c:v>416.44999999999993</c:v>
                </c:pt>
                <c:pt idx="706">
                  <c:v>419.48999999999995</c:v>
                </c:pt>
                <c:pt idx="707">
                  <c:v>419.67999999999995</c:v>
                </c:pt>
                <c:pt idx="708">
                  <c:v>419.67999999999995</c:v>
                </c:pt>
                <c:pt idx="709">
                  <c:v>398.51</c:v>
                </c:pt>
                <c:pt idx="710">
                  <c:v>399.67000000000007</c:v>
                </c:pt>
                <c:pt idx="711">
                  <c:v>389.50999999999993</c:v>
                </c:pt>
                <c:pt idx="712">
                  <c:v>395.58999999999986</c:v>
                </c:pt>
                <c:pt idx="713">
                  <c:v>390.64</c:v>
                </c:pt>
                <c:pt idx="714">
                  <c:v>389.64</c:v>
                </c:pt>
                <c:pt idx="715">
                  <c:v>396.23</c:v>
                </c:pt>
                <c:pt idx="716">
                  <c:v>381.07</c:v>
                </c:pt>
                <c:pt idx="717">
                  <c:v>368.6699999999999</c:v>
                </c:pt>
                <c:pt idx="718">
                  <c:v>379.66000000000008</c:v>
                </c:pt>
                <c:pt idx="719">
                  <c:v>395.26000000000005</c:v>
                </c:pt>
                <c:pt idx="720">
                  <c:v>409.25999999999993</c:v>
                </c:pt>
                <c:pt idx="721">
                  <c:v>393.38</c:v>
                </c:pt>
                <c:pt idx="722">
                  <c:v>394.48000000000008</c:v>
                </c:pt>
                <c:pt idx="723">
                  <c:v>407.89</c:v>
                </c:pt>
                <c:pt idx="724">
                  <c:v>414.59000000000009</c:v>
                </c:pt>
                <c:pt idx="725">
                  <c:v>420.84000000000009</c:v>
                </c:pt>
                <c:pt idx="726">
                  <c:v>430.84000000000009</c:v>
                </c:pt>
                <c:pt idx="727">
                  <c:v>430.29</c:v>
                </c:pt>
                <c:pt idx="728">
                  <c:v>418.5100000000001</c:v>
                </c:pt>
                <c:pt idx="729">
                  <c:v>414.23000000000008</c:v>
                </c:pt>
                <c:pt idx="730">
                  <c:v>407.78</c:v>
                </c:pt>
                <c:pt idx="731">
                  <c:v>407.98000000000008</c:v>
                </c:pt>
                <c:pt idx="732">
                  <c:v>400.98</c:v>
                </c:pt>
                <c:pt idx="733">
                  <c:v>391.36000000000007</c:v>
                </c:pt>
                <c:pt idx="734">
                  <c:v>388.53</c:v>
                </c:pt>
                <c:pt idx="735">
                  <c:v>390.68999999999994</c:v>
                </c:pt>
                <c:pt idx="736">
                  <c:v>392.89999999999992</c:v>
                </c:pt>
                <c:pt idx="737">
                  <c:v>400.95</c:v>
                </c:pt>
                <c:pt idx="738">
                  <c:v>400.95</c:v>
                </c:pt>
                <c:pt idx="739">
                  <c:v>387.49</c:v>
                </c:pt>
                <c:pt idx="740">
                  <c:v>402.23999999999995</c:v>
                </c:pt>
                <c:pt idx="741">
                  <c:v>400.82000000000005</c:v>
                </c:pt>
                <c:pt idx="742">
                  <c:v>387.74</c:v>
                </c:pt>
                <c:pt idx="743">
                  <c:v>367.13000000000005</c:v>
                </c:pt>
                <c:pt idx="744">
                  <c:v>367.13000000000005</c:v>
                </c:pt>
                <c:pt idx="745">
                  <c:v>370.05</c:v>
                </c:pt>
                <c:pt idx="746">
                  <c:v>361.27000000000004</c:v>
                </c:pt>
                <c:pt idx="747">
                  <c:v>365.43</c:v>
                </c:pt>
                <c:pt idx="748">
                  <c:v>358.93999999999994</c:v>
                </c:pt>
                <c:pt idx="749">
                  <c:v>361.09999999999997</c:v>
                </c:pt>
                <c:pt idx="750">
                  <c:v>354.09999999999997</c:v>
                </c:pt>
                <c:pt idx="751">
                  <c:v>355.87</c:v>
                </c:pt>
                <c:pt idx="752">
                  <c:v>348.61</c:v>
                </c:pt>
                <c:pt idx="753">
                  <c:v>342.26</c:v>
                </c:pt>
                <c:pt idx="754">
                  <c:v>319.07000000000005</c:v>
                </c:pt>
                <c:pt idx="755">
                  <c:v>326.24000000000007</c:v>
                </c:pt>
                <c:pt idx="756">
                  <c:v>309.24000000000007</c:v>
                </c:pt>
                <c:pt idx="757">
                  <c:v>306.83</c:v>
                </c:pt>
                <c:pt idx="758">
                  <c:v>312.8</c:v>
                </c:pt>
                <c:pt idx="759">
                  <c:v>322.87000000000006</c:v>
                </c:pt>
                <c:pt idx="760">
                  <c:v>316.37000000000006</c:v>
                </c:pt>
                <c:pt idx="761">
                  <c:v>325.03000000000003</c:v>
                </c:pt>
                <c:pt idx="762">
                  <c:v>331.03</c:v>
                </c:pt>
                <c:pt idx="763">
                  <c:v>319.08000000000004</c:v>
                </c:pt>
                <c:pt idx="764">
                  <c:v>319.32</c:v>
                </c:pt>
                <c:pt idx="765">
                  <c:v>307.54000000000002</c:v>
                </c:pt>
                <c:pt idx="766">
                  <c:v>302.78000000000003</c:v>
                </c:pt>
                <c:pt idx="767">
                  <c:v>307.73</c:v>
                </c:pt>
                <c:pt idx="768">
                  <c:v>296.72999999999996</c:v>
                </c:pt>
                <c:pt idx="769">
                  <c:v>293.97000000000003</c:v>
                </c:pt>
                <c:pt idx="770">
                  <c:v>298.53000000000003</c:v>
                </c:pt>
                <c:pt idx="771">
                  <c:v>293.78000000000003</c:v>
                </c:pt>
                <c:pt idx="772">
                  <c:v>294.18999999999994</c:v>
                </c:pt>
                <c:pt idx="773">
                  <c:v>291.16999999999996</c:v>
                </c:pt>
                <c:pt idx="774">
                  <c:v>294.17</c:v>
                </c:pt>
                <c:pt idx="775">
                  <c:v>306.36</c:v>
                </c:pt>
                <c:pt idx="776">
                  <c:v>313.36</c:v>
                </c:pt>
                <c:pt idx="777">
                  <c:v>307.16999999999996</c:v>
                </c:pt>
                <c:pt idx="778">
                  <c:v>317.10000000000002</c:v>
                </c:pt>
                <c:pt idx="779">
                  <c:v>322.29000000000002</c:v>
                </c:pt>
                <c:pt idx="780">
                  <c:v>320.28999999999996</c:v>
                </c:pt>
                <c:pt idx="781">
                  <c:v>320.60000000000002</c:v>
                </c:pt>
                <c:pt idx="782">
                  <c:v>322.79000000000002</c:v>
                </c:pt>
                <c:pt idx="783">
                  <c:v>307.36</c:v>
                </c:pt>
                <c:pt idx="784">
                  <c:v>314.83999999999997</c:v>
                </c:pt>
                <c:pt idx="785">
                  <c:v>314.08</c:v>
                </c:pt>
                <c:pt idx="786">
                  <c:v>313.08</c:v>
                </c:pt>
                <c:pt idx="787">
                  <c:v>300.14000000000004</c:v>
                </c:pt>
                <c:pt idx="788">
                  <c:v>301.59000000000003</c:v>
                </c:pt>
                <c:pt idx="789">
                  <c:v>296.41000000000003</c:v>
                </c:pt>
                <c:pt idx="790">
                  <c:v>295.41000000000003</c:v>
                </c:pt>
                <c:pt idx="791">
                  <c:v>286.84000000000003</c:v>
                </c:pt>
                <c:pt idx="792">
                  <c:v>285.84000000000003</c:v>
                </c:pt>
                <c:pt idx="793">
                  <c:v>274.54000000000002</c:v>
                </c:pt>
                <c:pt idx="794">
                  <c:v>274.13</c:v>
                </c:pt>
                <c:pt idx="795">
                  <c:v>266.77</c:v>
                </c:pt>
                <c:pt idx="796">
                  <c:v>275.5</c:v>
                </c:pt>
                <c:pt idx="797">
                  <c:v>288.97000000000003</c:v>
                </c:pt>
                <c:pt idx="798">
                  <c:v>290.96999999999997</c:v>
                </c:pt>
                <c:pt idx="799">
                  <c:v>294.28000000000003</c:v>
                </c:pt>
                <c:pt idx="800">
                  <c:v>278.86999999999995</c:v>
                </c:pt>
                <c:pt idx="801">
                  <c:v>281.39999999999998</c:v>
                </c:pt>
                <c:pt idx="802">
                  <c:v>287.98</c:v>
                </c:pt>
                <c:pt idx="803">
                  <c:v>287.21000000000004</c:v>
                </c:pt>
                <c:pt idx="804">
                  <c:v>275.21000000000004</c:v>
                </c:pt>
                <c:pt idx="805">
                  <c:v>269.26000000000005</c:v>
                </c:pt>
                <c:pt idx="806">
                  <c:v>270.73</c:v>
                </c:pt>
                <c:pt idx="807">
                  <c:v>272.83999999999997</c:v>
                </c:pt>
                <c:pt idx="808">
                  <c:v>277.44</c:v>
                </c:pt>
                <c:pt idx="809">
                  <c:v>276.68</c:v>
                </c:pt>
                <c:pt idx="810">
                  <c:v>279.67999999999995</c:v>
                </c:pt>
                <c:pt idx="811">
                  <c:v>279.20999999999998</c:v>
                </c:pt>
                <c:pt idx="812">
                  <c:v>270.07000000000005</c:v>
                </c:pt>
                <c:pt idx="813">
                  <c:v>277.66000000000003</c:v>
                </c:pt>
                <c:pt idx="814">
                  <c:v>277.67</c:v>
                </c:pt>
                <c:pt idx="815">
                  <c:v>280.97000000000003</c:v>
                </c:pt>
                <c:pt idx="816">
                  <c:v>275.97000000000003</c:v>
                </c:pt>
                <c:pt idx="817">
                  <c:v>262.83000000000004</c:v>
                </c:pt>
                <c:pt idx="818">
                  <c:v>262.27</c:v>
                </c:pt>
                <c:pt idx="819">
                  <c:v>263.45</c:v>
                </c:pt>
                <c:pt idx="820">
                  <c:v>263.45</c:v>
                </c:pt>
                <c:pt idx="821">
                  <c:v>250.05999999999995</c:v>
                </c:pt>
                <c:pt idx="822">
                  <c:v>246.05999999999995</c:v>
                </c:pt>
                <c:pt idx="823">
                  <c:v>240.26000000000005</c:v>
                </c:pt>
                <c:pt idx="824">
                  <c:v>251.9</c:v>
                </c:pt>
                <c:pt idx="825">
                  <c:v>259.83999999999997</c:v>
                </c:pt>
                <c:pt idx="826">
                  <c:v>260.47000000000003</c:v>
                </c:pt>
                <c:pt idx="827">
                  <c:v>277.97000000000003</c:v>
                </c:pt>
                <c:pt idx="828">
                  <c:v>284.96999999999997</c:v>
                </c:pt>
                <c:pt idx="829">
                  <c:v>291.39</c:v>
                </c:pt>
                <c:pt idx="830">
                  <c:v>295.89999999999998</c:v>
                </c:pt>
                <c:pt idx="831">
                  <c:v>301.63</c:v>
                </c:pt>
                <c:pt idx="832">
                  <c:v>303.12</c:v>
                </c:pt>
                <c:pt idx="833">
                  <c:v>297.01000000000005</c:v>
                </c:pt>
                <c:pt idx="834">
                  <c:v>288.01000000000005</c:v>
                </c:pt>
                <c:pt idx="835">
                  <c:v>289.02</c:v>
                </c:pt>
                <c:pt idx="836">
                  <c:v>293.52</c:v>
                </c:pt>
                <c:pt idx="837">
                  <c:v>304.17999999999995</c:v>
                </c:pt>
                <c:pt idx="838">
                  <c:v>313.7</c:v>
                </c:pt>
                <c:pt idx="839">
                  <c:v>301.79999999999995</c:v>
                </c:pt>
                <c:pt idx="840">
                  <c:v>305.79999999999995</c:v>
                </c:pt>
                <c:pt idx="841">
                  <c:v>299.99</c:v>
                </c:pt>
                <c:pt idx="842">
                  <c:v>310.61999999999995</c:v>
                </c:pt>
                <c:pt idx="843">
                  <c:v>306.14999999999998</c:v>
                </c:pt>
                <c:pt idx="844">
                  <c:v>310.70999999999998</c:v>
                </c:pt>
                <c:pt idx="845">
                  <c:v>314.81000000000006</c:v>
                </c:pt>
                <c:pt idx="846">
                  <c:v>327.81</c:v>
                </c:pt>
                <c:pt idx="847">
                  <c:v>315.45</c:v>
                </c:pt>
                <c:pt idx="848">
                  <c:v>314.32000000000005</c:v>
                </c:pt>
                <c:pt idx="849">
                  <c:v>319.76999999999992</c:v>
                </c:pt>
                <c:pt idx="850">
                  <c:v>313.31</c:v>
                </c:pt>
                <c:pt idx="851">
                  <c:v>322.27999999999997</c:v>
                </c:pt>
                <c:pt idx="852">
                  <c:v>319.27999999999992</c:v>
                </c:pt>
                <c:pt idx="853">
                  <c:v>328.8</c:v>
                </c:pt>
                <c:pt idx="854">
                  <c:v>327.78999999999996</c:v>
                </c:pt>
                <c:pt idx="855">
                  <c:v>335.94</c:v>
                </c:pt>
                <c:pt idx="856">
                  <c:v>325.58999999999997</c:v>
                </c:pt>
                <c:pt idx="857">
                  <c:v>325.98</c:v>
                </c:pt>
                <c:pt idx="858">
                  <c:v>322.98</c:v>
                </c:pt>
                <c:pt idx="859">
                  <c:v>322.98</c:v>
                </c:pt>
                <c:pt idx="860">
                  <c:v>330.17</c:v>
                </c:pt>
                <c:pt idx="861">
                  <c:v>333.21</c:v>
                </c:pt>
                <c:pt idx="862">
                  <c:v>334.94</c:v>
                </c:pt>
                <c:pt idx="863">
                  <c:v>328.39</c:v>
                </c:pt>
                <c:pt idx="864">
                  <c:v>331.39000000000004</c:v>
                </c:pt>
                <c:pt idx="865">
                  <c:v>335.37</c:v>
                </c:pt>
                <c:pt idx="866">
                  <c:v>344.71</c:v>
                </c:pt>
                <c:pt idx="867">
                  <c:v>353.25</c:v>
                </c:pt>
                <c:pt idx="868">
                  <c:v>352.56</c:v>
                </c:pt>
                <c:pt idx="869">
                  <c:v>358.89</c:v>
                </c:pt>
                <c:pt idx="870">
                  <c:v>360.89000000000004</c:v>
                </c:pt>
                <c:pt idx="871">
                  <c:v>347.70000000000005</c:v>
                </c:pt>
                <c:pt idx="872">
                  <c:v>334.79</c:v>
                </c:pt>
                <c:pt idx="873">
                  <c:v>338.01999999999992</c:v>
                </c:pt>
                <c:pt idx="874">
                  <c:v>335.48999999999995</c:v>
                </c:pt>
                <c:pt idx="875">
                  <c:v>352.09000000000003</c:v>
                </c:pt>
                <c:pt idx="876">
                  <c:v>352.09000000000003</c:v>
                </c:pt>
                <c:pt idx="877">
                  <c:v>352.20000000000005</c:v>
                </c:pt>
                <c:pt idx="878">
                  <c:v>354.89</c:v>
                </c:pt>
                <c:pt idx="879">
                  <c:v>356.15000000000003</c:v>
                </c:pt>
                <c:pt idx="880">
                  <c:v>367.15</c:v>
                </c:pt>
                <c:pt idx="881">
                  <c:v>359.3</c:v>
                </c:pt>
                <c:pt idx="882">
                  <c:v>357.29999999999995</c:v>
                </c:pt>
                <c:pt idx="883">
                  <c:v>355.81000000000006</c:v>
                </c:pt>
                <c:pt idx="884">
                  <c:v>357.06</c:v>
                </c:pt>
                <c:pt idx="885">
                  <c:v>353.89</c:v>
                </c:pt>
                <c:pt idx="886">
                  <c:v>348.58000000000004</c:v>
                </c:pt>
                <c:pt idx="887">
                  <c:v>346.90000000000003</c:v>
                </c:pt>
                <c:pt idx="888">
                  <c:v>353.9</c:v>
                </c:pt>
                <c:pt idx="889">
                  <c:v>368.74</c:v>
                </c:pt>
                <c:pt idx="890">
                  <c:v>373.98999999999995</c:v>
                </c:pt>
                <c:pt idx="891">
                  <c:v>378.31</c:v>
                </c:pt>
                <c:pt idx="892">
                  <c:v>375.32</c:v>
                </c:pt>
                <c:pt idx="893">
                  <c:v>366.08</c:v>
                </c:pt>
                <c:pt idx="894">
                  <c:v>370.08</c:v>
                </c:pt>
                <c:pt idx="895">
                  <c:v>353.18</c:v>
                </c:pt>
                <c:pt idx="896">
                  <c:v>351.61</c:v>
                </c:pt>
                <c:pt idx="897">
                  <c:v>357.52000000000004</c:v>
                </c:pt>
                <c:pt idx="898">
                  <c:v>353.14</c:v>
                </c:pt>
                <c:pt idx="899">
                  <c:v>326.64999999999998</c:v>
                </c:pt>
                <c:pt idx="900">
                  <c:v>333.65</c:v>
                </c:pt>
                <c:pt idx="901">
                  <c:v>327.36</c:v>
                </c:pt>
                <c:pt idx="902">
                  <c:v>333.25000000000006</c:v>
                </c:pt>
                <c:pt idx="903">
                  <c:v>336.26999999999992</c:v>
                </c:pt>
                <c:pt idx="904">
                  <c:v>332.90999999999997</c:v>
                </c:pt>
                <c:pt idx="905">
                  <c:v>332.90999999999997</c:v>
                </c:pt>
                <c:pt idx="906">
                  <c:v>332.90999999999997</c:v>
                </c:pt>
                <c:pt idx="907">
                  <c:v>329.14999999999992</c:v>
                </c:pt>
                <c:pt idx="908">
                  <c:v>324.81</c:v>
                </c:pt>
                <c:pt idx="909">
                  <c:v>331.59999999999997</c:v>
                </c:pt>
                <c:pt idx="910">
                  <c:v>320.97000000000008</c:v>
                </c:pt>
                <c:pt idx="911">
                  <c:v>327.17</c:v>
                </c:pt>
                <c:pt idx="912">
                  <c:v>335.17</c:v>
                </c:pt>
                <c:pt idx="913">
                  <c:v>325.54999999999995</c:v>
                </c:pt>
                <c:pt idx="914">
                  <c:v>320.27</c:v>
                </c:pt>
                <c:pt idx="915">
                  <c:v>329.7</c:v>
                </c:pt>
                <c:pt idx="916">
                  <c:v>338.92999999999995</c:v>
                </c:pt>
                <c:pt idx="917">
                  <c:v>331.21999999999997</c:v>
                </c:pt>
                <c:pt idx="918">
                  <c:v>333.22</c:v>
                </c:pt>
                <c:pt idx="919">
                  <c:v>335.64</c:v>
                </c:pt>
                <c:pt idx="920">
                  <c:v>340.67999999999995</c:v>
                </c:pt>
                <c:pt idx="921">
                  <c:v>333.33000000000004</c:v>
                </c:pt>
                <c:pt idx="922">
                  <c:v>319.44000000000005</c:v>
                </c:pt>
                <c:pt idx="923">
                  <c:v>322.47000000000003</c:v>
                </c:pt>
                <c:pt idx="924">
                  <c:v>353.46999999999991</c:v>
                </c:pt>
                <c:pt idx="925">
                  <c:v>344.07000000000005</c:v>
                </c:pt>
                <c:pt idx="926">
                  <c:v>332.51</c:v>
                </c:pt>
                <c:pt idx="927">
                  <c:v>328.06000000000006</c:v>
                </c:pt>
                <c:pt idx="928">
                  <c:v>325.2</c:v>
                </c:pt>
                <c:pt idx="929">
                  <c:v>307.90999999999997</c:v>
                </c:pt>
                <c:pt idx="930">
                  <c:v>317.91000000000003</c:v>
                </c:pt>
                <c:pt idx="931">
                  <c:v>319.79000000000008</c:v>
                </c:pt>
                <c:pt idx="932">
                  <c:v>322.38</c:v>
                </c:pt>
                <c:pt idx="933">
                  <c:v>313.50000000000006</c:v>
                </c:pt>
                <c:pt idx="934">
                  <c:v>307.83999999999992</c:v>
                </c:pt>
                <c:pt idx="935">
                  <c:v>316.21999999999997</c:v>
                </c:pt>
                <c:pt idx="936">
                  <c:v>311.21999999999997</c:v>
                </c:pt>
                <c:pt idx="937">
                  <c:v>316.13</c:v>
                </c:pt>
                <c:pt idx="938">
                  <c:v>309.59000000000003</c:v>
                </c:pt>
                <c:pt idx="939">
                  <c:v>302.83</c:v>
                </c:pt>
                <c:pt idx="940">
                  <c:v>310.95999999999992</c:v>
                </c:pt>
                <c:pt idx="941">
                  <c:v>305.41999999999996</c:v>
                </c:pt>
                <c:pt idx="942">
                  <c:v>301.41999999999996</c:v>
                </c:pt>
                <c:pt idx="943">
                  <c:v>301.79999999999995</c:v>
                </c:pt>
                <c:pt idx="944">
                  <c:v>302.98999999999995</c:v>
                </c:pt>
                <c:pt idx="945">
                  <c:v>309.51000000000005</c:v>
                </c:pt>
                <c:pt idx="946">
                  <c:v>311.01</c:v>
                </c:pt>
                <c:pt idx="947">
                  <c:v>306.32</c:v>
                </c:pt>
                <c:pt idx="948">
                  <c:v>315.32</c:v>
                </c:pt>
                <c:pt idx="949">
                  <c:v>322.32000000000005</c:v>
                </c:pt>
                <c:pt idx="950">
                  <c:v>309.99</c:v>
                </c:pt>
                <c:pt idx="951">
                  <c:v>301.22999999999996</c:v>
                </c:pt>
                <c:pt idx="952">
                  <c:v>310.00999999999993</c:v>
                </c:pt>
                <c:pt idx="953">
                  <c:v>303.85000000000002</c:v>
                </c:pt>
                <c:pt idx="954">
                  <c:v>303.85000000000002</c:v>
                </c:pt>
                <c:pt idx="955">
                  <c:v>303.04000000000002</c:v>
                </c:pt>
                <c:pt idx="956">
                  <c:v>303.85000000000002</c:v>
                </c:pt>
                <c:pt idx="957">
                  <c:v>300.44999999999993</c:v>
                </c:pt>
                <c:pt idx="958">
                  <c:v>304.64999999999998</c:v>
                </c:pt>
                <c:pt idx="959">
                  <c:v>304.04999999999995</c:v>
                </c:pt>
                <c:pt idx="960">
                  <c:v>306.05</c:v>
                </c:pt>
                <c:pt idx="961">
                  <c:v>308.02000000000004</c:v>
                </c:pt>
                <c:pt idx="962">
                  <c:v>323.39999999999998</c:v>
                </c:pt>
                <c:pt idx="963">
                  <c:v>315.84000000000003</c:v>
                </c:pt>
                <c:pt idx="964">
                  <c:v>317.20999999999992</c:v>
                </c:pt>
                <c:pt idx="965">
                  <c:v>314.03999999999996</c:v>
                </c:pt>
                <c:pt idx="966">
                  <c:v>308.04000000000002</c:v>
                </c:pt>
                <c:pt idx="967">
                  <c:v>307.63</c:v>
                </c:pt>
                <c:pt idx="968">
                  <c:v>309.24999999999994</c:v>
                </c:pt>
                <c:pt idx="969">
                  <c:v>315.44</c:v>
                </c:pt>
                <c:pt idx="970">
                  <c:v>311.59999999999997</c:v>
                </c:pt>
                <c:pt idx="971">
                  <c:v>311.40999999999997</c:v>
                </c:pt>
                <c:pt idx="972">
                  <c:v>312.40999999999997</c:v>
                </c:pt>
                <c:pt idx="973">
                  <c:v>297.45999999999998</c:v>
                </c:pt>
                <c:pt idx="974">
                  <c:v>303.44999999999993</c:v>
                </c:pt>
                <c:pt idx="975">
                  <c:v>312.94000000000005</c:v>
                </c:pt>
                <c:pt idx="976">
                  <c:v>313.71000000000004</c:v>
                </c:pt>
                <c:pt idx="977">
                  <c:v>324.11</c:v>
                </c:pt>
                <c:pt idx="978">
                  <c:v>323.11000000000007</c:v>
                </c:pt>
                <c:pt idx="979">
                  <c:v>321.51</c:v>
                </c:pt>
                <c:pt idx="980">
                  <c:v>322.57</c:v>
                </c:pt>
                <c:pt idx="981">
                  <c:v>324.56999999999994</c:v>
                </c:pt>
                <c:pt idx="982">
                  <c:v>325.96000000000009</c:v>
                </c:pt>
                <c:pt idx="983">
                  <c:v>327.35000000000002</c:v>
                </c:pt>
                <c:pt idx="984">
                  <c:v>330.34999999999997</c:v>
                </c:pt>
                <c:pt idx="985">
                  <c:v>331.53</c:v>
                </c:pt>
                <c:pt idx="986">
                  <c:v>329</c:v>
                </c:pt>
                <c:pt idx="987">
                  <c:v>329.02999999999992</c:v>
                </c:pt>
                <c:pt idx="988">
                  <c:v>328.03</c:v>
                </c:pt>
                <c:pt idx="989">
                  <c:v>341.09</c:v>
                </c:pt>
                <c:pt idx="990">
                  <c:v>339.09000000000003</c:v>
                </c:pt>
                <c:pt idx="991">
                  <c:v>339.90999999999997</c:v>
                </c:pt>
                <c:pt idx="992">
                  <c:v>331.59000000000003</c:v>
                </c:pt>
                <c:pt idx="993">
                  <c:v>333.43999999999994</c:v>
                </c:pt>
                <c:pt idx="994">
                  <c:v>334.6</c:v>
                </c:pt>
                <c:pt idx="995">
                  <c:v>335.98999999999995</c:v>
                </c:pt>
                <c:pt idx="996">
                  <c:v>339.98999999999995</c:v>
                </c:pt>
                <c:pt idx="997">
                  <c:v>334.52000000000004</c:v>
                </c:pt>
                <c:pt idx="998">
                  <c:v>321.68</c:v>
                </c:pt>
                <c:pt idx="999">
                  <c:v>330.65999999999997</c:v>
                </c:pt>
                <c:pt idx="1000">
                  <c:v>332.46000000000004</c:v>
                </c:pt>
                <c:pt idx="1001">
                  <c:v>342.53</c:v>
                </c:pt>
                <c:pt idx="1002">
                  <c:v>341.52999999999992</c:v>
                </c:pt>
                <c:pt idx="1003">
                  <c:v>348.09000000000003</c:v>
                </c:pt>
                <c:pt idx="1004">
                  <c:v>353.63999999999993</c:v>
                </c:pt>
                <c:pt idx="1005">
                  <c:v>351.23999999999995</c:v>
                </c:pt>
                <c:pt idx="1006">
                  <c:v>352.99999999999994</c:v>
                </c:pt>
                <c:pt idx="1007">
                  <c:v>371.03999999999996</c:v>
                </c:pt>
                <c:pt idx="1008">
                  <c:v>368.04000000000008</c:v>
                </c:pt>
                <c:pt idx="1009">
                  <c:v>363.39</c:v>
                </c:pt>
                <c:pt idx="1010">
                  <c:v>360.11999999999995</c:v>
                </c:pt>
                <c:pt idx="1011">
                  <c:v>366.87</c:v>
                </c:pt>
                <c:pt idx="1012">
                  <c:v>368.62000000000006</c:v>
                </c:pt>
                <c:pt idx="1013">
                  <c:v>371.32000000000005</c:v>
                </c:pt>
                <c:pt idx="1014">
                  <c:v>369.32</c:v>
                </c:pt>
                <c:pt idx="1015">
                  <c:v>370.84000000000003</c:v>
                </c:pt>
                <c:pt idx="1016">
                  <c:v>377.98999999999995</c:v>
                </c:pt>
                <c:pt idx="1017">
                  <c:v>374.36000000000007</c:v>
                </c:pt>
                <c:pt idx="1018">
                  <c:v>378.68000000000006</c:v>
                </c:pt>
                <c:pt idx="1019">
                  <c:v>376.75</c:v>
                </c:pt>
                <c:pt idx="1020">
                  <c:v>374.75000000000006</c:v>
                </c:pt>
                <c:pt idx="1021">
                  <c:v>371.71000000000004</c:v>
                </c:pt>
                <c:pt idx="1022">
                  <c:v>372.88</c:v>
                </c:pt>
                <c:pt idx="1023">
                  <c:v>371.85000000000008</c:v>
                </c:pt>
                <c:pt idx="1024">
                  <c:v>373.08000000000004</c:v>
                </c:pt>
                <c:pt idx="1025">
                  <c:v>371.35000000000008</c:v>
                </c:pt>
                <c:pt idx="1026">
                  <c:v>367.35000000000008</c:v>
                </c:pt>
                <c:pt idx="1027">
                  <c:v>373.37</c:v>
                </c:pt>
                <c:pt idx="1028">
                  <c:v>378.33000000000004</c:v>
                </c:pt>
                <c:pt idx="1029">
                  <c:v>374.72</c:v>
                </c:pt>
                <c:pt idx="1030">
                  <c:v>361.71</c:v>
                </c:pt>
                <c:pt idx="1031">
                  <c:v>353.55</c:v>
                </c:pt>
                <c:pt idx="1032">
                  <c:v>354.54999999999995</c:v>
                </c:pt>
                <c:pt idx="1033">
                  <c:v>354.93999999999994</c:v>
                </c:pt>
                <c:pt idx="1034">
                  <c:v>355.19999999999993</c:v>
                </c:pt>
                <c:pt idx="1035">
                  <c:v>361.13</c:v>
                </c:pt>
                <c:pt idx="1036">
                  <c:v>356.47</c:v>
                </c:pt>
                <c:pt idx="1037">
                  <c:v>357.44</c:v>
                </c:pt>
                <c:pt idx="1038">
                  <c:v>355.44</c:v>
                </c:pt>
                <c:pt idx="1039">
                  <c:v>354.46</c:v>
                </c:pt>
                <c:pt idx="1040">
                  <c:v>356.62</c:v>
                </c:pt>
                <c:pt idx="1041">
                  <c:v>352.57000000000005</c:v>
                </c:pt>
                <c:pt idx="1042">
                  <c:v>361.81</c:v>
                </c:pt>
                <c:pt idx="1043">
                  <c:v>358.36000000000007</c:v>
                </c:pt>
                <c:pt idx="1044">
                  <c:v>354.36000000000007</c:v>
                </c:pt>
                <c:pt idx="1045">
                  <c:v>358.35999999999996</c:v>
                </c:pt>
                <c:pt idx="1046">
                  <c:v>360.46999999999991</c:v>
                </c:pt>
                <c:pt idx="1047">
                  <c:v>366.19999999999993</c:v>
                </c:pt>
                <c:pt idx="1048">
                  <c:v>359.39000000000004</c:v>
                </c:pt>
                <c:pt idx="1049">
                  <c:v>358.27</c:v>
                </c:pt>
                <c:pt idx="1050">
                  <c:v>357.26999999999992</c:v>
                </c:pt>
                <c:pt idx="1051">
                  <c:v>363.09</c:v>
                </c:pt>
                <c:pt idx="1052">
                  <c:v>362.76</c:v>
                </c:pt>
                <c:pt idx="1053">
                  <c:v>354.34000000000003</c:v>
                </c:pt>
                <c:pt idx="1054">
                  <c:v>351.06</c:v>
                </c:pt>
                <c:pt idx="1055">
                  <c:v>344.28999999999996</c:v>
                </c:pt>
                <c:pt idx="1056">
                  <c:v>346.29</c:v>
                </c:pt>
                <c:pt idx="1057">
                  <c:v>346.62999999999994</c:v>
                </c:pt>
                <c:pt idx="1058">
                  <c:v>342.65999999999997</c:v>
                </c:pt>
                <c:pt idx="1059">
                  <c:v>337.9899999999999</c:v>
                </c:pt>
                <c:pt idx="1060">
                  <c:v>335.84</c:v>
                </c:pt>
                <c:pt idx="1061">
                  <c:v>347.14</c:v>
                </c:pt>
                <c:pt idx="1062">
                  <c:v>340.14000000000004</c:v>
                </c:pt>
                <c:pt idx="1063">
                  <c:v>340.95000000000005</c:v>
                </c:pt>
                <c:pt idx="1064">
                  <c:v>354.23999999999995</c:v>
                </c:pt>
                <c:pt idx="1065">
                  <c:v>358.47999999999996</c:v>
                </c:pt>
                <c:pt idx="1066">
                  <c:v>363.56</c:v>
                </c:pt>
                <c:pt idx="1067">
                  <c:v>360.69000000000005</c:v>
                </c:pt>
                <c:pt idx="1068">
                  <c:v>358.69</c:v>
                </c:pt>
                <c:pt idx="1069">
                  <c:v>359.84999999999997</c:v>
                </c:pt>
                <c:pt idx="1070">
                  <c:v>358.82000000000005</c:v>
                </c:pt>
                <c:pt idx="1071">
                  <c:v>360</c:v>
                </c:pt>
                <c:pt idx="1072">
                  <c:v>358.48</c:v>
                </c:pt>
                <c:pt idx="1073">
                  <c:v>360.59999999999997</c:v>
                </c:pt>
                <c:pt idx="1074">
                  <c:v>356.59999999999997</c:v>
                </c:pt>
                <c:pt idx="1075">
                  <c:v>354.98999999999995</c:v>
                </c:pt>
                <c:pt idx="1076">
                  <c:v>348.12</c:v>
                </c:pt>
                <c:pt idx="1077">
                  <c:v>348.84000000000003</c:v>
                </c:pt>
                <c:pt idx="1078">
                  <c:v>354.13</c:v>
                </c:pt>
                <c:pt idx="1079">
                  <c:v>356.65</c:v>
                </c:pt>
                <c:pt idx="1080">
                  <c:v>351.65</c:v>
                </c:pt>
                <c:pt idx="1081">
                  <c:v>346.02000000000004</c:v>
                </c:pt>
                <c:pt idx="1082">
                  <c:v>345.35</c:v>
                </c:pt>
                <c:pt idx="1083">
                  <c:v>339.64</c:v>
                </c:pt>
                <c:pt idx="1084">
                  <c:v>336.84000000000003</c:v>
                </c:pt>
                <c:pt idx="1085">
                  <c:v>326.73000000000008</c:v>
                </c:pt>
                <c:pt idx="1086">
                  <c:v>330.73000000000008</c:v>
                </c:pt>
                <c:pt idx="1087">
                  <c:v>327.42000000000007</c:v>
                </c:pt>
                <c:pt idx="1088">
                  <c:v>323.43</c:v>
                </c:pt>
                <c:pt idx="1089">
                  <c:v>322.06</c:v>
                </c:pt>
                <c:pt idx="1090">
                  <c:v>319.81</c:v>
                </c:pt>
                <c:pt idx="1091">
                  <c:v>327.14</c:v>
                </c:pt>
                <c:pt idx="1092">
                  <c:v>323.14</c:v>
                </c:pt>
                <c:pt idx="1093">
                  <c:v>320.36999999999995</c:v>
                </c:pt>
                <c:pt idx="1094">
                  <c:v>314.44</c:v>
                </c:pt>
                <c:pt idx="1095">
                  <c:v>321.12999999999994</c:v>
                </c:pt>
                <c:pt idx="1096">
                  <c:v>320.65999999999997</c:v>
                </c:pt>
                <c:pt idx="1097">
                  <c:v>311.65000000000003</c:v>
                </c:pt>
                <c:pt idx="1098">
                  <c:v>318.64999999999998</c:v>
                </c:pt>
                <c:pt idx="1099">
                  <c:v>322.16000000000003</c:v>
                </c:pt>
                <c:pt idx="1100">
                  <c:v>318.77000000000004</c:v>
                </c:pt>
                <c:pt idx="1101">
                  <c:v>313.23999999999995</c:v>
                </c:pt>
                <c:pt idx="1102">
                  <c:v>311.63</c:v>
                </c:pt>
                <c:pt idx="1103">
                  <c:v>306.40999999999997</c:v>
                </c:pt>
                <c:pt idx="1104">
                  <c:v>315.41000000000008</c:v>
                </c:pt>
                <c:pt idx="1105">
                  <c:v>317.21000000000004</c:v>
                </c:pt>
                <c:pt idx="1106">
                  <c:v>316.08</c:v>
                </c:pt>
                <c:pt idx="1107">
                  <c:v>312.51000000000005</c:v>
                </c:pt>
                <c:pt idx="1108">
                  <c:v>307.37000000000006</c:v>
                </c:pt>
                <c:pt idx="1109">
                  <c:v>323.03000000000009</c:v>
                </c:pt>
                <c:pt idx="1110">
                  <c:v>313.03000000000003</c:v>
                </c:pt>
                <c:pt idx="1111">
                  <c:v>315.94</c:v>
                </c:pt>
                <c:pt idx="1112">
                  <c:v>309.94</c:v>
                </c:pt>
                <c:pt idx="1113">
                  <c:v>316.17000000000007</c:v>
                </c:pt>
                <c:pt idx="1114">
                  <c:v>314.3599999999999</c:v>
                </c:pt>
                <c:pt idx="1115">
                  <c:v>316.10999999999996</c:v>
                </c:pt>
                <c:pt idx="1116">
                  <c:v>314.10999999999996</c:v>
                </c:pt>
                <c:pt idx="1117">
                  <c:v>304.3</c:v>
                </c:pt>
                <c:pt idx="1118">
                  <c:v>302.81</c:v>
                </c:pt>
                <c:pt idx="1119">
                  <c:v>304.61</c:v>
                </c:pt>
                <c:pt idx="1120">
                  <c:v>294.64</c:v>
                </c:pt>
                <c:pt idx="1121">
                  <c:v>293.10000000000002</c:v>
                </c:pt>
                <c:pt idx="1122">
                  <c:v>297.10000000000002</c:v>
                </c:pt>
                <c:pt idx="1123">
                  <c:v>299.64999999999992</c:v>
                </c:pt>
                <c:pt idx="1124">
                  <c:v>305.77999999999992</c:v>
                </c:pt>
                <c:pt idx="1125">
                  <c:v>299.69</c:v>
                </c:pt>
                <c:pt idx="1126">
                  <c:v>294.58000000000004</c:v>
                </c:pt>
                <c:pt idx="1127">
                  <c:v>295.55999999999995</c:v>
                </c:pt>
                <c:pt idx="1128">
                  <c:v>288.55999999999995</c:v>
                </c:pt>
                <c:pt idx="1129">
                  <c:v>281.35000000000002</c:v>
                </c:pt>
                <c:pt idx="1130">
                  <c:v>288.93999999999994</c:v>
                </c:pt>
                <c:pt idx="1131">
                  <c:v>288.8</c:v>
                </c:pt>
                <c:pt idx="1132">
                  <c:v>292.65999999999997</c:v>
                </c:pt>
                <c:pt idx="1133">
                  <c:v>296.17999999999995</c:v>
                </c:pt>
                <c:pt idx="1134">
                  <c:v>294.17999999999995</c:v>
                </c:pt>
                <c:pt idx="1135">
                  <c:v>298.96000000000004</c:v>
                </c:pt>
                <c:pt idx="1136">
                  <c:v>292.14000000000004</c:v>
                </c:pt>
                <c:pt idx="1137">
                  <c:v>295.92</c:v>
                </c:pt>
                <c:pt idx="1138">
                  <c:v>296.88000000000005</c:v>
                </c:pt>
                <c:pt idx="1139">
                  <c:v>296.10000000000002</c:v>
                </c:pt>
                <c:pt idx="1140">
                  <c:v>299.09999999999997</c:v>
                </c:pt>
                <c:pt idx="1141">
                  <c:v>280.10000000000002</c:v>
                </c:pt>
                <c:pt idx="1142">
                  <c:v>267.43000000000006</c:v>
                </c:pt>
                <c:pt idx="1143">
                  <c:v>261.63</c:v>
                </c:pt>
                <c:pt idx="1144">
                  <c:v>268.64999999999998</c:v>
                </c:pt>
                <c:pt idx="1145">
                  <c:v>264.19999999999993</c:v>
                </c:pt>
                <c:pt idx="1146">
                  <c:v>272.19999999999993</c:v>
                </c:pt>
                <c:pt idx="1147">
                  <c:v>268.18</c:v>
                </c:pt>
                <c:pt idx="1148">
                  <c:v>268.52</c:v>
                </c:pt>
                <c:pt idx="1149">
                  <c:v>259.88999999999993</c:v>
                </c:pt>
                <c:pt idx="1150">
                  <c:v>260.8599999999999</c:v>
                </c:pt>
                <c:pt idx="1151">
                  <c:v>263.01</c:v>
                </c:pt>
                <c:pt idx="1152">
                  <c:v>255.01000000000005</c:v>
                </c:pt>
                <c:pt idx="1153">
                  <c:v>255.95999999999998</c:v>
                </c:pt>
                <c:pt idx="1154">
                  <c:v>255.75</c:v>
                </c:pt>
                <c:pt idx="1155">
                  <c:v>260.36</c:v>
                </c:pt>
                <c:pt idx="1156">
                  <c:v>261.20999999999998</c:v>
                </c:pt>
                <c:pt idx="1157">
                  <c:v>269.02999999999997</c:v>
                </c:pt>
                <c:pt idx="1158">
                  <c:v>262.02999999999992</c:v>
                </c:pt>
                <c:pt idx="1159">
                  <c:v>266.2</c:v>
                </c:pt>
                <c:pt idx="1160">
                  <c:v>262.23</c:v>
                </c:pt>
                <c:pt idx="1161">
                  <c:v>259.04000000000008</c:v>
                </c:pt>
                <c:pt idx="1162">
                  <c:v>257.7</c:v>
                </c:pt>
                <c:pt idx="1163">
                  <c:v>266.46999999999997</c:v>
                </c:pt>
                <c:pt idx="1164">
                  <c:v>265.47000000000003</c:v>
                </c:pt>
                <c:pt idx="1165">
                  <c:v>270.99</c:v>
                </c:pt>
                <c:pt idx="1166">
                  <c:v>275.46999999999997</c:v>
                </c:pt>
                <c:pt idx="1167">
                  <c:v>276.10000000000002</c:v>
                </c:pt>
                <c:pt idx="1168">
                  <c:v>258.12</c:v>
                </c:pt>
                <c:pt idx="1169">
                  <c:v>258.56000000000006</c:v>
                </c:pt>
                <c:pt idx="1170">
                  <c:v>257.56000000000006</c:v>
                </c:pt>
                <c:pt idx="1171">
                  <c:v>254.10000000000002</c:v>
                </c:pt>
                <c:pt idx="1172">
                  <c:v>250.39999999999995</c:v>
                </c:pt>
                <c:pt idx="1173">
                  <c:v>234.79000000000002</c:v>
                </c:pt>
                <c:pt idx="1174">
                  <c:v>236.05999999999997</c:v>
                </c:pt>
                <c:pt idx="1175">
                  <c:v>227.45</c:v>
                </c:pt>
                <c:pt idx="1176">
                  <c:v>237.44999999999993</c:v>
                </c:pt>
                <c:pt idx="1177">
                  <c:v>238.84000000000009</c:v>
                </c:pt>
                <c:pt idx="1178">
                  <c:v>240.47</c:v>
                </c:pt>
                <c:pt idx="1179">
                  <c:v>240.82999999999996</c:v>
                </c:pt>
                <c:pt idx="1180">
                  <c:v>234.67000000000002</c:v>
                </c:pt>
                <c:pt idx="1181">
                  <c:v>236.62</c:v>
                </c:pt>
                <c:pt idx="1182">
                  <c:v>231.62000000000003</c:v>
                </c:pt>
                <c:pt idx="1183">
                  <c:v>219.34000000000003</c:v>
                </c:pt>
                <c:pt idx="1184">
                  <c:v>224.53000000000003</c:v>
                </c:pt>
                <c:pt idx="1185">
                  <c:v>225.33000000000004</c:v>
                </c:pt>
                <c:pt idx="1186">
                  <c:v>224.32</c:v>
                </c:pt>
                <c:pt idx="1187">
                  <c:v>231.24</c:v>
                </c:pt>
                <c:pt idx="1188">
                  <c:v>227.24</c:v>
                </c:pt>
                <c:pt idx="1189">
                  <c:v>216.23999999999998</c:v>
                </c:pt>
                <c:pt idx="1190">
                  <c:v>206.89000000000001</c:v>
                </c:pt>
                <c:pt idx="1191">
                  <c:v>201.04000000000008</c:v>
                </c:pt>
                <c:pt idx="1192">
                  <c:v>208.66999999999996</c:v>
                </c:pt>
                <c:pt idx="1193">
                  <c:v>200.76999999999998</c:v>
                </c:pt>
                <c:pt idx="1194">
                  <c:v>200.76999999999998</c:v>
                </c:pt>
                <c:pt idx="1195">
                  <c:v>206.20000000000002</c:v>
                </c:pt>
                <c:pt idx="1196">
                  <c:v>200.54999999999995</c:v>
                </c:pt>
                <c:pt idx="1197">
                  <c:v>208.38</c:v>
                </c:pt>
                <c:pt idx="1198">
                  <c:v>211.59999999999997</c:v>
                </c:pt>
                <c:pt idx="1199">
                  <c:v>207.34000000000003</c:v>
                </c:pt>
                <c:pt idx="1200">
                  <c:v>201.33999999999997</c:v>
                </c:pt>
                <c:pt idx="1201">
                  <c:v>195.71000000000004</c:v>
                </c:pt>
                <c:pt idx="1202">
                  <c:v>180.89000000000004</c:v>
                </c:pt>
                <c:pt idx="1203">
                  <c:v>199.58999999999997</c:v>
                </c:pt>
                <c:pt idx="1204">
                  <c:v>205.32000000000005</c:v>
                </c:pt>
                <c:pt idx="1205">
                  <c:v>205.71</c:v>
                </c:pt>
                <c:pt idx="1206">
                  <c:v>210.71</c:v>
                </c:pt>
                <c:pt idx="1207">
                  <c:v>212</c:v>
                </c:pt>
                <c:pt idx="1208">
                  <c:v>219.73999999999992</c:v>
                </c:pt>
                <c:pt idx="1209">
                  <c:v>222.37999999999997</c:v>
                </c:pt>
                <c:pt idx="1210">
                  <c:v>219.85000000000002</c:v>
                </c:pt>
                <c:pt idx="1211">
                  <c:v>223.25</c:v>
                </c:pt>
                <c:pt idx="1212">
                  <c:v>223.25</c:v>
                </c:pt>
                <c:pt idx="1213">
                  <c:v>227.44000000000008</c:v>
                </c:pt>
                <c:pt idx="1214">
                  <c:v>223.21999999999997</c:v>
                </c:pt>
                <c:pt idx="1215">
                  <c:v>225.84999999999997</c:v>
                </c:pt>
                <c:pt idx="1216">
                  <c:v>214.98</c:v>
                </c:pt>
                <c:pt idx="1217">
                  <c:v>216.16999999999996</c:v>
                </c:pt>
                <c:pt idx="1218">
                  <c:v>213.16999999999996</c:v>
                </c:pt>
                <c:pt idx="1219">
                  <c:v>218.20000000000005</c:v>
                </c:pt>
                <c:pt idx="1220">
                  <c:v>230.82000000000002</c:v>
                </c:pt>
                <c:pt idx="1221">
                  <c:v>226.01000000000005</c:v>
                </c:pt>
                <c:pt idx="1222">
                  <c:v>233.2</c:v>
                </c:pt>
                <c:pt idx="1223">
                  <c:v>239.94</c:v>
                </c:pt>
                <c:pt idx="1224">
                  <c:v>233.94000000000003</c:v>
                </c:pt>
                <c:pt idx="1225">
                  <c:v>227.95999999999995</c:v>
                </c:pt>
                <c:pt idx="1226">
                  <c:v>233.91000000000003</c:v>
                </c:pt>
                <c:pt idx="1227">
                  <c:v>237.46999999999997</c:v>
                </c:pt>
                <c:pt idx="1228">
                  <c:v>222.54999999999993</c:v>
                </c:pt>
                <c:pt idx="1229">
                  <c:v>227.50999999999993</c:v>
                </c:pt>
                <c:pt idx="1230">
                  <c:v>227.50999999999993</c:v>
                </c:pt>
                <c:pt idx="1231">
                  <c:v>226.30999999999997</c:v>
                </c:pt>
                <c:pt idx="1232">
                  <c:v>225.50999999999996</c:v>
                </c:pt>
                <c:pt idx="1233">
                  <c:v>229.67999999999992</c:v>
                </c:pt>
                <c:pt idx="1234">
                  <c:v>235.58000000000004</c:v>
                </c:pt>
                <c:pt idx="1235">
                  <c:v>230.23999999999995</c:v>
                </c:pt>
                <c:pt idx="1236">
                  <c:v>229.23999999999998</c:v>
                </c:pt>
                <c:pt idx="1237">
                  <c:v>225.42</c:v>
                </c:pt>
                <c:pt idx="1238">
                  <c:v>227.59</c:v>
                </c:pt>
                <c:pt idx="1239">
                  <c:v>221.41000000000003</c:v>
                </c:pt>
                <c:pt idx="1240">
                  <c:v>217.57</c:v>
                </c:pt>
                <c:pt idx="1241">
                  <c:v>207.24</c:v>
                </c:pt>
                <c:pt idx="1242">
                  <c:v>209.23999999999995</c:v>
                </c:pt>
                <c:pt idx="1243">
                  <c:v>202.83999999999995</c:v>
                </c:pt>
                <c:pt idx="1244">
                  <c:v>208</c:v>
                </c:pt>
                <c:pt idx="1245">
                  <c:v>207.80000000000004</c:v>
                </c:pt>
                <c:pt idx="1246">
                  <c:v>210.97000000000003</c:v>
                </c:pt>
                <c:pt idx="1247">
                  <c:v>216.27</c:v>
                </c:pt>
                <c:pt idx="1248">
                  <c:v>212.27</c:v>
                </c:pt>
                <c:pt idx="1249">
                  <c:v>207.31</c:v>
                </c:pt>
                <c:pt idx="1250">
                  <c:v>205.65999999999997</c:v>
                </c:pt>
                <c:pt idx="1251">
                  <c:v>205.15999999999997</c:v>
                </c:pt>
                <c:pt idx="1252">
                  <c:v>200.84999999999997</c:v>
                </c:pt>
                <c:pt idx="1253">
                  <c:v>199.89999999999998</c:v>
                </c:pt>
                <c:pt idx="1254">
                  <c:v>199.89999999999998</c:v>
                </c:pt>
                <c:pt idx="1255">
                  <c:v>215.62</c:v>
                </c:pt>
                <c:pt idx="1256">
                  <c:v>218.29000000000002</c:v>
                </c:pt>
                <c:pt idx="1257">
                  <c:v>208.35999999999996</c:v>
                </c:pt>
                <c:pt idx="1258">
                  <c:v>206.12999999999994</c:v>
                </c:pt>
                <c:pt idx="1259">
                  <c:v>206.90999999999997</c:v>
                </c:pt>
                <c:pt idx="1260">
                  <c:v>206.90999999999997</c:v>
                </c:pt>
                <c:pt idx="1261">
                  <c:v>205.10000000000002</c:v>
                </c:pt>
                <c:pt idx="1262">
                  <c:v>218.9</c:v>
                </c:pt>
                <c:pt idx="1263">
                  <c:v>229.55999999999997</c:v>
                </c:pt>
                <c:pt idx="1264">
                  <c:v>217.68</c:v>
                </c:pt>
                <c:pt idx="1265">
                  <c:v>210.68000000000004</c:v>
                </c:pt>
                <c:pt idx="1266">
                  <c:v>213.68000000000004</c:v>
                </c:pt>
                <c:pt idx="1267">
                  <c:v>211.78000000000003</c:v>
                </c:pt>
                <c:pt idx="1268">
                  <c:v>210.9</c:v>
                </c:pt>
                <c:pt idx="1269">
                  <c:v>204.69000000000003</c:v>
                </c:pt>
                <c:pt idx="1270">
                  <c:v>210.16999999999996</c:v>
                </c:pt>
                <c:pt idx="1271">
                  <c:v>199.85999999999996</c:v>
                </c:pt>
                <c:pt idx="1272">
                  <c:v>199.85999999999996</c:v>
                </c:pt>
                <c:pt idx="1273">
                  <c:v>195.81999999999996</c:v>
                </c:pt>
                <c:pt idx="1274">
                  <c:v>208.28000000000006</c:v>
                </c:pt>
                <c:pt idx="1275">
                  <c:v>218.05000000000004</c:v>
                </c:pt>
                <c:pt idx="1276">
                  <c:v>217.33</c:v>
                </c:pt>
                <c:pt idx="1277">
                  <c:v>216.95000000000002</c:v>
                </c:pt>
                <c:pt idx="1278">
                  <c:v>225.95000000000002</c:v>
                </c:pt>
                <c:pt idx="1279">
                  <c:v>229.09000000000006</c:v>
                </c:pt>
                <c:pt idx="1280">
                  <c:v>226.03999999999996</c:v>
                </c:pt>
                <c:pt idx="1281">
                  <c:v>235</c:v>
                </c:pt>
                <c:pt idx="1282">
                  <c:v>233.86</c:v>
                </c:pt>
                <c:pt idx="1283">
                  <c:v>237.3</c:v>
                </c:pt>
                <c:pt idx="1284">
                  <c:v>249.30000000000004</c:v>
                </c:pt>
                <c:pt idx="1285">
                  <c:v>246.83</c:v>
                </c:pt>
                <c:pt idx="1286">
                  <c:v>234.97000000000003</c:v>
                </c:pt>
                <c:pt idx="1287">
                  <c:v>235.21</c:v>
                </c:pt>
                <c:pt idx="1288">
                  <c:v>237.70000000000002</c:v>
                </c:pt>
                <c:pt idx="1289">
                  <c:v>224.11000000000004</c:v>
                </c:pt>
                <c:pt idx="1290">
                  <c:v>232.11000000000004</c:v>
                </c:pt>
                <c:pt idx="1291">
                  <c:v>228.27</c:v>
                </c:pt>
                <c:pt idx="1292">
                  <c:v>226.49999999999997</c:v>
                </c:pt>
                <c:pt idx="1293">
                  <c:v>232.17999999999995</c:v>
                </c:pt>
                <c:pt idx="1294">
                  <c:v>233.95000000000002</c:v>
                </c:pt>
                <c:pt idx="1295">
                  <c:v>230.86</c:v>
                </c:pt>
                <c:pt idx="1296">
                  <c:v>224.85999999999996</c:v>
                </c:pt>
                <c:pt idx="1297">
                  <c:v>219.67</c:v>
                </c:pt>
                <c:pt idx="1298">
                  <c:v>210.79999999999995</c:v>
                </c:pt>
                <c:pt idx="1299">
                  <c:v>213.44000000000003</c:v>
                </c:pt>
                <c:pt idx="1300">
                  <c:v>206.68000000000006</c:v>
                </c:pt>
                <c:pt idx="1301">
                  <c:v>207.65000000000003</c:v>
                </c:pt>
                <c:pt idx="1302">
                  <c:v>216.65</c:v>
                </c:pt>
                <c:pt idx="1303">
                  <c:v>206.96000000000004</c:v>
                </c:pt>
                <c:pt idx="1304">
                  <c:v>210.08000000000004</c:v>
                </c:pt>
                <c:pt idx="1305">
                  <c:v>208.23999999999998</c:v>
                </c:pt>
                <c:pt idx="1306">
                  <c:v>193.43000000000004</c:v>
                </c:pt>
                <c:pt idx="1307">
                  <c:v>199.15000000000003</c:v>
                </c:pt>
                <c:pt idx="1308">
                  <c:v>197.15000000000006</c:v>
                </c:pt>
                <c:pt idx="1309">
                  <c:v>189.57999999999996</c:v>
                </c:pt>
                <c:pt idx="1310">
                  <c:v>189.55</c:v>
                </c:pt>
                <c:pt idx="1311">
                  <c:v>184.58999999999995</c:v>
                </c:pt>
                <c:pt idx="1312">
                  <c:v>191.08999999999997</c:v>
                </c:pt>
                <c:pt idx="1313">
                  <c:v>182.39999999999998</c:v>
                </c:pt>
                <c:pt idx="1314">
                  <c:v>187.40000000000006</c:v>
                </c:pt>
                <c:pt idx="1315">
                  <c:v>185.01000000000002</c:v>
                </c:pt>
                <c:pt idx="1316">
                  <c:v>178.62</c:v>
                </c:pt>
                <c:pt idx="1317">
                  <c:v>180.79999999999998</c:v>
                </c:pt>
                <c:pt idx="1318">
                  <c:v>179.8</c:v>
                </c:pt>
                <c:pt idx="1319">
                  <c:v>172.39000000000004</c:v>
                </c:pt>
                <c:pt idx="1320">
                  <c:v>196.39</c:v>
                </c:pt>
                <c:pt idx="1321">
                  <c:v>184.15999999999997</c:v>
                </c:pt>
                <c:pt idx="1322">
                  <c:v>183.16999999999996</c:v>
                </c:pt>
                <c:pt idx="1323">
                  <c:v>183.97000000000006</c:v>
                </c:pt>
                <c:pt idx="1324">
                  <c:v>194.97</c:v>
                </c:pt>
                <c:pt idx="1325">
                  <c:v>202.76999999999992</c:v>
                </c:pt>
                <c:pt idx="1326">
                  <c:v>202.76999999999992</c:v>
                </c:pt>
                <c:pt idx="1327">
                  <c:v>193.9</c:v>
                </c:pt>
                <c:pt idx="1328">
                  <c:v>200.44000000000005</c:v>
                </c:pt>
                <c:pt idx="1329">
                  <c:v>181.26</c:v>
                </c:pt>
                <c:pt idx="1330">
                  <c:v>187.22000000000003</c:v>
                </c:pt>
                <c:pt idx="1331">
                  <c:v>186.46000000000004</c:v>
                </c:pt>
                <c:pt idx="1332">
                  <c:v>181.45999999999995</c:v>
                </c:pt>
                <c:pt idx="1333">
                  <c:v>181.26999999999995</c:v>
                </c:pt>
                <c:pt idx="1334">
                  <c:v>181.16000000000003</c:v>
                </c:pt>
                <c:pt idx="1335">
                  <c:v>182.51</c:v>
                </c:pt>
                <c:pt idx="1336">
                  <c:v>195.47</c:v>
                </c:pt>
                <c:pt idx="1337">
                  <c:v>192.40000000000003</c:v>
                </c:pt>
                <c:pt idx="1338">
                  <c:v>198.4</c:v>
                </c:pt>
                <c:pt idx="1339">
                  <c:v>197.33</c:v>
                </c:pt>
                <c:pt idx="1340">
                  <c:v>204.01</c:v>
                </c:pt>
                <c:pt idx="1341">
                  <c:v>211.63</c:v>
                </c:pt>
                <c:pt idx="1342">
                  <c:v>201.92999999999995</c:v>
                </c:pt>
                <c:pt idx="1343">
                  <c:v>201.38</c:v>
                </c:pt>
                <c:pt idx="1344">
                  <c:v>196.38</c:v>
                </c:pt>
                <c:pt idx="1345">
                  <c:v>192.15</c:v>
                </c:pt>
                <c:pt idx="1346">
                  <c:v>189.47000000000003</c:v>
                </c:pt>
                <c:pt idx="1347">
                  <c:v>186.24999999999997</c:v>
                </c:pt>
                <c:pt idx="1348">
                  <c:v>184.48000000000002</c:v>
                </c:pt>
                <c:pt idx="1349">
                  <c:v>187.19</c:v>
                </c:pt>
                <c:pt idx="1350">
                  <c:v>182.19000000000003</c:v>
                </c:pt>
                <c:pt idx="1351">
                  <c:v>181.99000000000007</c:v>
                </c:pt>
                <c:pt idx="1352">
                  <c:v>189.41999999999996</c:v>
                </c:pt>
                <c:pt idx="1353">
                  <c:v>180.57</c:v>
                </c:pt>
                <c:pt idx="1354">
                  <c:v>174.92999999999998</c:v>
                </c:pt>
                <c:pt idx="1355">
                  <c:v>168.9</c:v>
                </c:pt>
                <c:pt idx="1356">
                  <c:v>175.90000000000003</c:v>
                </c:pt>
                <c:pt idx="1357">
                  <c:v>180.42999999999995</c:v>
                </c:pt>
                <c:pt idx="1358">
                  <c:v>178.82000000000008</c:v>
                </c:pt>
                <c:pt idx="1359">
                  <c:v>189.39999999999992</c:v>
                </c:pt>
                <c:pt idx="1360">
                  <c:v>190.05</c:v>
                </c:pt>
                <c:pt idx="1361">
                  <c:v>183.44000000000005</c:v>
                </c:pt>
                <c:pt idx="1362">
                  <c:v>187.44000000000005</c:v>
                </c:pt>
                <c:pt idx="1363">
                  <c:v>178.93999999999997</c:v>
                </c:pt>
                <c:pt idx="1364">
                  <c:v>172.91999999999996</c:v>
                </c:pt>
                <c:pt idx="1365">
                  <c:v>169.66000000000003</c:v>
                </c:pt>
                <c:pt idx="1366">
                  <c:v>157.54999999999998</c:v>
                </c:pt>
                <c:pt idx="1367">
                  <c:v>154.60000000000002</c:v>
                </c:pt>
                <c:pt idx="1368">
                  <c:v>145.60000000000005</c:v>
                </c:pt>
                <c:pt idx="1369">
                  <c:v>139.67000000000002</c:v>
                </c:pt>
                <c:pt idx="1370">
                  <c:v>141.26000000000002</c:v>
                </c:pt>
                <c:pt idx="1371">
                  <c:v>144.01999999999998</c:v>
                </c:pt>
                <c:pt idx="1372">
                  <c:v>148.27000000000004</c:v>
                </c:pt>
                <c:pt idx="1373">
                  <c:v>151.6</c:v>
                </c:pt>
                <c:pt idx="1374">
                  <c:v>155.6</c:v>
                </c:pt>
                <c:pt idx="1375">
                  <c:v>157.43</c:v>
                </c:pt>
                <c:pt idx="1376">
                  <c:v>162.85999999999996</c:v>
                </c:pt>
                <c:pt idx="1377">
                  <c:v>158.07999999999998</c:v>
                </c:pt>
                <c:pt idx="1378">
                  <c:v>155.87999999999997</c:v>
                </c:pt>
                <c:pt idx="1379">
                  <c:v>154.06999999999994</c:v>
                </c:pt>
                <c:pt idx="1380">
                  <c:v>172.07</c:v>
                </c:pt>
                <c:pt idx="1381">
                  <c:v>170.66</c:v>
                </c:pt>
                <c:pt idx="1382">
                  <c:v>173.06</c:v>
                </c:pt>
                <c:pt idx="1383">
                  <c:v>175.06000000000003</c:v>
                </c:pt>
                <c:pt idx="1384">
                  <c:v>177.05</c:v>
                </c:pt>
                <c:pt idx="1385">
                  <c:v>181.63</c:v>
                </c:pt>
                <c:pt idx="1386">
                  <c:v>174.62999999999997</c:v>
                </c:pt>
                <c:pt idx="1387">
                  <c:v>168.64</c:v>
                </c:pt>
                <c:pt idx="1388">
                  <c:v>159.59000000000003</c:v>
                </c:pt>
                <c:pt idx="1389">
                  <c:v>164.73000000000005</c:v>
                </c:pt>
                <c:pt idx="1390">
                  <c:v>173.37000000000006</c:v>
                </c:pt>
                <c:pt idx="1391">
                  <c:v>171.52000000000004</c:v>
                </c:pt>
                <c:pt idx="1392">
                  <c:v>165.51999999999998</c:v>
                </c:pt>
                <c:pt idx="1393">
                  <c:v>162.93999999999994</c:v>
                </c:pt>
                <c:pt idx="1394">
                  <c:v>162.71000000000004</c:v>
                </c:pt>
                <c:pt idx="1395">
                  <c:v>165.63999999999996</c:v>
                </c:pt>
                <c:pt idx="1396">
                  <c:v>161.35000000000002</c:v>
                </c:pt>
                <c:pt idx="1397">
                  <c:v>160.1</c:v>
                </c:pt>
                <c:pt idx="1398">
                  <c:v>161.09999999999997</c:v>
                </c:pt>
                <c:pt idx="1399">
                  <c:v>167.76999999999998</c:v>
                </c:pt>
                <c:pt idx="1400">
                  <c:v>175.88</c:v>
                </c:pt>
                <c:pt idx="1401">
                  <c:v>164.12000000000003</c:v>
                </c:pt>
                <c:pt idx="1402">
                  <c:v>179.65</c:v>
                </c:pt>
                <c:pt idx="1403">
                  <c:v>181.67</c:v>
                </c:pt>
                <c:pt idx="1404">
                  <c:v>193.67000000000002</c:v>
                </c:pt>
                <c:pt idx="1405">
                  <c:v>182.56999999999994</c:v>
                </c:pt>
                <c:pt idx="1406">
                  <c:v>191.31</c:v>
                </c:pt>
                <c:pt idx="1407">
                  <c:v>199.93999999999997</c:v>
                </c:pt>
                <c:pt idx="1408">
                  <c:v>195.31</c:v>
                </c:pt>
                <c:pt idx="1409">
                  <c:v>192.19</c:v>
                </c:pt>
                <c:pt idx="1410">
                  <c:v>190.18999999999994</c:v>
                </c:pt>
                <c:pt idx="1411">
                  <c:v>203.12</c:v>
                </c:pt>
                <c:pt idx="1412">
                  <c:v>204.43999999999994</c:v>
                </c:pt>
                <c:pt idx="1413">
                  <c:v>187</c:v>
                </c:pt>
                <c:pt idx="1414">
                  <c:v>183</c:v>
                </c:pt>
                <c:pt idx="1415">
                  <c:v>187.26000000000002</c:v>
                </c:pt>
                <c:pt idx="1416">
                  <c:v>179.26000000000002</c:v>
                </c:pt>
                <c:pt idx="1417">
                  <c:v>184.60000000000002</c:v>
                </c:pt>
                <c:pt idx="1418">
                  <c:v>182.56999999999994</c:v>
                </c:pt>
                <c:pt idx="1419">
                  <c:v>183.60000000000002</c:v>
                </c:pt>
                <c:pt idx="1420">
                  <c:v>180.65000000000006</c:v>
                </c:pt>
                <c:pt idx="1421">
                  <c:v>180.85000000000005</c:v>
                </c:pt>
                <c:pt idx="1422">
                  <c:v>184.85000000000005</c:v>
                </c:pt>
                <c:pt idx="1423">
                  <c:v>178.13</c:v>
                </c:pt>
                <c:pt idx="1424">
                  <c:v>186.79999999999995</c:v>
                </c:pt>
                <c:pt idx="1425">
                  <c:v>184.04999999999995</c:v>
                </c:pt>
                <c:pt idx="1426">
                  <c:v>186.77</c:v>
                </c:pt>
                <c:pt idx="1427">
                  <c:v>180.67000000000002</c:v>
                </c:pt>
                <c:pt idx="1428">
                  <c:v>180.67000000000002</c:v>
                </c:pt>
                <c:pt idx="1429">
                  <c:v>173.30000000000007</c:v>
                </c:pt>
                <c:pt idx="1430">
                  <c:v>177.06999999999996</c:v>
                </c:pt>
                <c:pt idx="1431">
                  <c:v>176.37</c:v>
                </c:pt>
                <c:pt idx="1432">
                  <c:v>170.97999999999996</c:v>
                </c:pt>
                <c:pt idx="1433">
                  <c:v>173.73000000000002</c:v>
                </c:pt>
                <c:pt idx="1434">
                  <c:v>169.73000000000002</c:v>
                </c:pt>
                <c:pt idx="1435">
                  <c:v>178.14999999999995</c:v>
                </c:pt>
                <c:pt idx="1436">
                  <c:v>170.99</c:v>
                </c:pt>
                <c:pt idx="1437">
                  <c:v>169.22999999999996</c:v>
                </c:pt>
                <c:pt idx="1438">
                  <c:v>176.33</c:v>
                </c:pt>
                <c:pt idx="1439">
                  <c:v>181.80000000000004</c:v>
                </c:pt>
                <c:pt idx="1440">
                  <c:v>173.80000000000004</c:v>
                </c:pt>
                <c:pt idx="1441">
                  <c:v>173.80000000000004</c:v>
                </c:pt>
                <c:pt idx="1442">
                  <c:v>182.34000000000003</c:v>
                </c:pt>
                <c:pt idx="1443">
                  <c:v>184.62999999999994</c:v>
                </c:pt>
                <c:pt idx="1444">
                  <c:v>182.58999999999997</c:v>
                </c:pt>
                <c:pt idx="1445">
                  <c:v>178.89</c:v>
                </c:pt>
                <c:pt idx="1446">
                  <c:v>180.89000000000004</c:v>
                </c:pt>
                <c:pt idx="1447">
                  <c:v>169.89000000000001</c:v>
                </c:pt>
                <c:pt idx="1448">
                  <c:v>174.63000000000005</c:v>
                </c:pt>
                <c:pt idx="1449">
                  <c:v>171.77999999999994</c:v>
                </c:pt>
                <c:pt idx="1450">
                  <c:v>186.81</c:v>
                </c:pt>
                <c:pt idx="1451">
                  <c:v>184.66999999999993</c:v>
                </c:pt>
                <c:pt idx="1452">
                  <c:v>179.66999999999996</c:v>
                </c:pt>
                <c:pt idx="1453">
                  <c:v>187.46</c:v>
                </c:pt>
                <c:pt idx="1454">
                  <c:v>185.57000000000005</c:v>
                </c:pt>
                <c:pt idx="1455">
                  <c:v>175.81999999999996</c:v>
                </c:pt>
                <c:pt idx="1456">
                  <c:v>180.74000000000004</c:v>
                </c:pt>
                <c:pt idx="1457">
                  <c:v>185.66000000000003</c:v>
                </c:pt>
                <c:pt idx="1458">
                  <c:v>177.66000000000003</c:v>
                </c:pt>
                <c:pt idx="1459">
                  <c:v>174.66</c:v>
                </c:pt>
                <c:pt idx="1460">
                  <c:v>181.6</c:v>
                </c:pt>
                <c:pt idx="1461">
                  <c:v>178.82</c:v>
                </c:pt>
                <c:pt idx="1462">
                  <c:v>175.71000000000004</c:v>
                </c:pt>
                <c:pt idx="1463">
                  <c:v>178.06999999999994</c:v>
                </c:pt>
                <c:pt idx="1464">
                  <c:v>179.06999999999994</c:v>
                </c:pt>
                <c:pt idx="1465">
                  <c:v>180.49</c:v>
                </c:pt>
                <c:pt idx="1466">
                  <c:v>173.96000000000004</c:v>
                </c:pt>
                <c:pt idx="1467">
                  <c:v>163.46000000000006</c:v>
                </c:pt>
                <c:pt idx="1468">
                  <c:v>165.29</c:v>
                </c:pt>
                <c:pt idx="1469">
                  <c:v>166.08</c:v>
                </c:pt>
                <c:pt idx="1470">
                  <c:v>172.08000000000004</c:v>
                </c:pt>
                <c:pt idx="1471">
                  <c:v>171.49</c:v>
                </c:pt>
                <c:pt idx="1472">
                  <c:v>177.48</c:v>
                </c:pt>
                <c:pt idx="1473">
                  <c:v>169.48999999999995</c:v>
                </c:pt>
                <c:pt idx="1474">
                  <c:v>173.29</c:v>
                </c:pt>
                <c:pt idx="1475">
                  <c:v>176.68</c:v>
                </c:pt>
                <c:pt idx="1476">
                  <c:v>177.67999999999998</c:v>
                </c:pt>
                <c:pt idx="1477">
                  <c:v>181.68000000000006</c:v>
                </c:pt>
                <c:pt idx="1478">
                  <c:v>179.48000000000005</c:v>
                </c:pt>
                <c:pt idx="1479">
                  <c:v>183.27</c:v>
                </c:pt>
                <c:pt idx="1480">
                  <c:v>184.68</c:v>
                </c:pt>
                <c:pt idx="1481">
                  <c:v>180.54999999999995</c:v>
                </c:pt>
                <c:pt idx="1482">
                  <c:v>181.55</c:v>
                </c:pt>
                <c:pt idx="1483">
                  <c:v>187.34000000000003</c:v>
                </c:pt>
                <c:pt idx="1484">
                  <c:v>186.98000000000005</c:v>
                </c:pt>
                <c:pt idx="1485">
                  <c:v>186.35999999999999</c:v>
                </c:pt>
                <c:pt idx="1486">
                  <c:v>186.75000000000006</c:v>
                </c:pt>
                <c:pt idx="1487">
                  <c:v>191.27999999999997</c:v>
                </c:pt>
                <c:pt idx="1488">
                  <c:v>192.27999999999997</c:v>
                </c:pt>
                <c:pt idx="1489">
                  <c:v>194.28</c:v>
                </c:pt>
                <c:pt idx="1490">
                  <c:v>191.52000000000004</c:v>
                </c:pt>
                <c:pt idx="1491">
                  <c:v>198.85000000000002</c:v>
                </c:pt>
                <c:pt idx="1492">
                  <c:v>193.51000000000002</c:v>
                </c:pt>
                <c:pt idx="1493">
                  <c:v>191.73</c:v>
                </c:pt>
                <c:pt idx="1494">
                  <c:v>192.73</c:v>
                </c:pt>
                <c:pt idx="1495">
                  <c:v>189.95000000000007</c:v>
                </c:pt>
                <c:pt idx="1496">
                  <c:v>190.89999999999998</c:v>
                </c:pt>
                <c:pt idx="1497">
                  <c:v>184.54999999999995</c:v>
                </c:pt>
                <c:pt idx="1498">
                  <c:v>179.18000000000004</c:v>
                </c:pt>
                <c:pt idx="1499">
                  <c:v>173.98999999999995</c:v>
                </c:pt>
                <c:pt idx="1500">
                  <c:v>178.98999999999995</c:v>
                </c:pt>
                <c:pt idx="1501">
                  <c:v>173.96000000000004</c:v>
                </c:pt>
                <c:pt idx="1502">
                  <c:v>180.77000000000004</c:v>
                </c:pt>
                <c:pt idx="1503">
                  <c:v>180.37</c:v>
                </c:pt>
                <c:pt idx="1504">
                  <c:v>179.56999999999991</c:v>
                </c:pt>
                <c:pt idx="1505">
                  <c:v>176.32999999999993</c:v>
                </c:pt>
                <c:pt idx="1506">
                  <c:v>178.32999999999996</c:v>
                </c:pt>
                <c:pt idx="1507">
                  <c:v>179.31999999999996</c:v>
                </c:pt>
                <c:pt idx="1508">
                  <c:v>186.75999999999993</c:v>
                </c:pt>
                <c:pt idx="1509">
                  <c:v>181.33999999999997</c:v>
                </c:pt>
                <c:pt idx="1510">
                  <c:v>189.96000000000004</c:v>
                </c:pt>
                <c:pt idx="1511">
                  <c:v>186.95000000000005</c:v>
                </c:pt>
                <c:pt idx="1512">
                  <c:v>182.95000000000005</c:v>
                </c:pt>
                <c:pt idx="1513">
                  <c:v>183.35</c:v>
                </c:pt>
                <c:pt idx="1514">
                  <c:v>179.32999999999996</c:v>
                </c:pt>
                <c:pt idx="1515">
                  <c:v>182.13999999999996</c:v>
                </c:pt>
                <c:pt idx="1516">
                  <c:v>179.71000000000004</c:v>
                </c:pt>
                <c:pt idx="1517">
                  <c:v>186.14000000000007</c:v>
                </c:pt>
                <c:pt idx="1518">
                  <c:v>187.14000000000004</c:v>
                </c:pt>
                <c:pt idx="1519">
                  <c:v>186.72000000000003</c:v>
                </c:pt>
                <c:pt idx="1520">
                  <c:v>179.03000000000003</c:v>
                </c:pt>
                <c:pt idx="1521">
                  <c:v>187.58999999999997</c:v>
                </c:pt>
                <c:pt idx="1522">
                  <c:v>178.48999999999995</c:v>
                </c:pt>
                <c:pt idx="1523">
                  <c:v>179.27999999999997</c:v>
                </c:pt>
                <c:pt idx="1524">
                  <c:v>182.28</c:v>
                </c:pt>
                <c:pt idx="1525">
                  <c:v>180.84999999999997</c:v>
                </c:pt>
                <c:pt idx="1526">
                  <c:v>175.63000000000005</c:v>
                </c:pt>
                <c:pt idx="1527">
                  <c:v>169.67</c:v>
                </c:pt>
                <c:pt idx="1528">
                  <c:v>162.12999999999997</c:v>
                </c:pt>
                <c:pt idx="1529">
                  <c:v>154.25999999999993</c:v>
                </c:pt>
                <c:pt idx="1530">
                  <c:v>159.26</c:v>
                </c:pt>
                <c:pt idx="1531">
                  <c:v>162.73999999999998</c:v>
                </c:pt>
                <c:pt idx="1532">
                  <c:v>164.02999999999997</c:v>
                </c:pt>
                <c:pt idx="1533">
                  <c:v>158.23000000000002</c:v>
                </c:pt>
                <c:pt idx="1534">
                  <c:v>151.52999999999997</c:v>
                </c:pt>
                <c:pt idx="1535">
                  <c:v>151.51999999999992</c:v>
                </c:pt>
                <c:pt idx="1536">
                  <c:v>157.51999999999998</c:v>
                </c:pt>
                <c:pt idx="1537">
                  <c:v>161.68000000000004</c:v>
                </c:pt>
                <c:pt idx="1538">
                  <c:v>163.76</c:v>
                </c:pt>
                <c:pt idx="1539">
                  <c:v>159.79000000000002</c:v>
                </c:pt>
                <c:pt idx="1540">
                  <c:v>152.10999999999996</c:v>
                </c:pt>
                <c:pt idx="1541">
                  <c:v>155.20999999999992</c:v>
                </c:pt>
                <c:pt idx="1542">
                  <c:v>152.21</c:v>
                </c:pt>
                <c:pt idx="1543">
                  <c:v>154.31999999999996</c:v>
                </c:pt>
                <c:pt idx="1544">
                  <c:v>146.33000000000004</c:v>
                </c:pt>
                <c:pt idx="1545">
                  <c:v>150.54000000000008</c:v>
                </c:pt>
                <c:pt idx="1546">
                  <c:v>154.31</c:v>
                </c:pt>
                <c:pt idx="1547">
                  <c:v>155.94999999999999</c:v>
                </c:pt>
                <c:pt idx="1548">
                  <c:v>148.94999999999996</c:v>
                </c:pt>
                <c:pt idx="1549">
                  <c:v>139.31000000000006</c:v>
                </c:pt>
                <c:pt idx="1550">
                  <c:v>142.25000000000003</c:v>
                </c:pt>
                <c:pt idx="1551">
                  <c:v>138.86000000000001</c:v>
                </c:pt>
                <c:pt idx="1552">
                  <c:v>141.79000000000005</c:v>
                </c:pt>
                <c:pt idx="1553">
                  <c:v>147.03</c:v>
                </c:pt>
                <c:pt idx="1554">
                  <c:v>130.03</c:v>
                </c:pt>
                <c:pt idx="1555">
                  <c:v>129.95999999999998</c:v>
                </c:pt>
                <c:pt idx="1556">
                  <c:v>130.88999999999996</c:v>
                </c:pt>
                <c:pt idx="1557">
                  <c:v>131.66000000000003</c:v>
                </c:pt>
                <c:pt idx="1558">
                  <c:v>128.90000000000006</c:v>
                </c:pt>
                <c:pt idx="1559">
                  <c:v>124.62</c:v>
                </c:pt>
                <c:pt idx="1560">
                  <c:v>133.61999999999998</c:v>
                </c:pt>
                <c:pt idx="1561">
                  <c:v>138.67000000000002</c:v>
                </c:pt>
                <c:pt idx="1562">
                  <c:v>138.53000000000009</c:v>
                </c:pt>
                <c:pt idx="1563">
                  <c:v>135.69000000000005</c:v>
                </c:pt>
                <c:pt idx="1564">
                  <c:v>140.94999999999996</c:v>
                </c:pt>
                <c:pt idx="1565">
                  <c:v>141.16</c:v>
                </c:pt>
                <c:pt idx="1566">
                  <c:v>141.16</c:v>
                </c:pt>
                <c:pt idx="1567">
                  <c:v>146.17000000000004</c:v>
                </c:pt>
                <c:pt idx="1568">
                  <c:v>148.77000000000004</c:v>
                </c:pt>
                <c:pt idx="1569">
                  <c:v>147.37</c:v>
                </c:pt>
                <c:pt idx="1570">
                  <c:v>146.17000000000004</c:v>
                </c:pt>
                <c:pt idx="1571">
                  <c:v>148.19000000000005</c:v>
                </c:pt>
                <c:pt idx="1572">
                  <c:v>147.18999999999997</c:v>
                </c:pt>
                <c:pt idx="1573">
                  <c:v>145.19000000000003</c:v>
                </c:pt>
                <c:pt idx="1574">
                  <c:v>140.38000000000005</c:v>
                </c:pt>
                <c:pt idx="1575">
                  <c:v>138.14000000000001</c:v>
                </c:pt>
                <c:pt idx="1576">
                  <c:v>140.16000000000003</c:v>
                </c:pt>
                <c:pt idx="1577">
                  <c:v>151.02000000000001</c:v>
                </c:pt>
                <c:pt idx="1578">
                  <c:v>146.02000000000004</c:v>
                </c:pt>
                <c:pt idx="1579">
                  <c:v>142.23000000000008</c:v>
                </c:pt>
                <c:pt idx="1580">
                  <c:v>145.03000000000003</c:v>
                </c:pt>
                <c:pt idx="1581">
                  <c:v>141.23000000000002</c:v>
                </c:pt>
                <c:pt idx="1582">
                  <c:v>146.64000000000001</c:v>
                </c:pt>
                <c:pt idx="1583">
                  <c:v>148.85999999999999</c:v>
                </c:pt>
                <c:pt idx="1584">
                  <c:v>151.86000000000001</c:v>
                </c:pt>
                <c:pt idx="1585">
                  <c:v>148.25999999999996</c:v>
                </c:pt>
                <c:pt idx="1586">
                  <c:v>154.87</c:v>
                </c:pt>
                <c:pt idx="1587">
                  <c:v>143.82999999999998</c:v>
                </c:pt>
                <c:pt idx="1588">
                  <c:v>139.6</c:v>
                </c:pt>
                <c:pt idx="1589">
                  <c:v>136.35999999999999</c:v>
                </c:pt>
                <c:pt idx="1590">
                  <c:v>135.36000000000001</c:v>
                </c:pt>
                <c:pt idx="1591">
                  <c:v>132.54999999999998</c:v>
                </c:pt>
                <c:pt idx="1592">
                  <c:v>132.13</c:v>
                </c:pt>
                <c:pt idx="1593">
                  <c:v>131.71999999999997</c:v>
                </c:pt>
                <c:pt idx="1594">
                  <c:v>128.19999999999999</c:v>
                </c:pt>
                <c:pt idx="1595">
                  <c:v>126.77000000000005</c:v>
                </c:pt>
                <c:pt idx="1596">
                  <c:v>132.77000000000001</c:v>
                </c:pt>
                <c:pt idx="1597">
                  <c:v>134.74000000000004</c:v>
                </c:pt>
                <c:pt idx="1598">
                  <c:v>140.01999999999998</c:v>
                </c:pt>
                <c:pt idx="1599">
                  <c:v>139.71</c:v>
                </c:pt>
                <c:pt idx="1600">
                  <c:v>144.63999999999996</c:v>
                </c:pt>
                <c:pt idx="1601">
                  <c:v>150.35999999999996</c:v>
                </c:pt>
                <c:pt idx="1602">
                  <c:v>140.35999999999999</c:v>
                </c:pt>
                <c:pt idx="1603">
                  <c:v>134.14000000000001</c:v>
                </c:pt>
                <c:pt idx="1604">
                  <c:v>129.14000000000004</c:v>
                </c:pt>
                <c:pt idx="1605">
                  <c:v>125.96000000000006</c:v>
                </c:pt>
                <c:pt idx="1606">
                  <c:v>130.07000000000008</c:v>
                </c:pt>
                <c:pt idx="1607">
                  <c:v>135.39000000000004</c:v>
                </c:pt>
                <c:pt idx="1608">
                  <c:v>126.38999999999996</c:v>
                </c:pt>
                <c:pt idx="1609">
                  <c:v>127.59</c:v>
                </c:pt>
                <c:pt idx="1610">
                  <c:v>128.04000000000002</c:v>
                </c:pt>
                <c:pt idx="1611">
                  <c:v>140.24</c:v>
                </c:pt>
                <c:pt idx="1612">
                  <c:v>153.69999999999999</c:v>
                </c:pt>
                <c:pt idx="1613">
                  <c:v>153.70999999999998</c:v>
                </c:pt>
                <c:pt idx="1614">
                  <c:v>159.71</c:v>
                </c:pt>
                <c:pt idx="1615">
                  <c:v>156.70999999999998</c:v>
                </c:pt>
                <c:pt idx="1616">
                  <c:v>142.97999999999993</c:v>
                </c:pt>
                <c:pt idx="1617">
                  <c:v>154.12999999999997</c:v>
                </c:pt>
                <c:pt idx="1618">
                  <c:v>151.37</c:v>
                </c:pt>
                <c:pt idx="1619">
                  <c:v>149.96</c:v>
                </c:pt>
                <c:pt idx="1620">
                  <c:v>150.95999999999998</c:v>
                </c:pt>
                <c:pt idx="1621">
                  <c:v>150.76</c:v>
                </c:pt>
                <c:pt idx="1622">
                  <c:v>147.71999999999997</c:v>
                </c:pt>
                <c:pt idx="1623">
                  <c:v>154.98000000000002</c:v>
                </c:pt>
                <c:pt idx="1624">
                  <c:v>151.57</c:v>
                </c:pt>
                <c:pt idx="1625">
                  <c:v>156.03999999999996</c:v>
                </c:pt>
                <c:pt idx="1626">
                  <c:v>148.03999999999996</c:v>
                </c:pt>
                <c:pt idx="1627">
                  <c:v>144.06</c:v>
                </c:pt>
                <c:pt idx="1628">
                  <c:v>146.47000000000006</c:v>
                </c:pt>
                <c:pt idx="1629">
                  <c:v>143.68000000000006</c:v>
                </c:pt>
                <c:pt idx="1630">
                  <c:v>144.09</c:v>
                </c:pt>
                <c:pt idx="1631">
                  <c:v>150.75000000000003</c:v>
                </c:pt>
                <c:pt idx="1632">
                  <c:v>149.74999999999997</c:v>
                </c:pt>
                <c:pt idx="1633">
                  <c:v>151.14000000000001</c:v>
                </c:pt>
                <c:pt idx="1634">
                  <c:v>151.34999999999997</c:v>
                </c:pt>
                <c:pt idx="1635">
                  <c:v>155.33000000000001</c:v>
                </c:pt>
                <c:pt idx="1636">
                  <c:v>158.90999999999994</c:v>
                </c:pt>
                <c:pt idx="1637">
                  <c:v>155.08999999999995</c:v>
                </c:pt>
                <c:pt idx="1638">
                  <c:v>149.08999999999997</c:v>
                </c:pt>
                <c:pt idx="1639">
                  <c:v>147.48000000000002</c:v>
                </c:pt>
                <c:pt idx="1640">
                  <c:v>153.11000000000004</c:v>
                </c:pt>
                <c:pt idx="1641">
                  <c:v>162.10000000000005</c:v>
                </c:pt>
                <c:pt idx="1642">
                  <c:v>158.69999999999999</c:v>
                </c:pt>
                <c:pt idx="1643">
                  <c:v>160.9</c:v>
                </c:pt>
                <c:pt idx="1644">
                  <c:v>158.89999999999995</c:v>
                </c:pt>
                <c:pt idx="1645">
                  <c:v>161.87999999999994</c:v>
                </c:pt>
                <c:pt idx="1646">
                  <c:v>163.08000000000007</c:v>
                </c:pt>
                <c:pt idx="1647">
                  <c:v>163.28000000000006</c:v>
                </c:pt>
                <c:pt idx="1648">
                  <c:v>166.08</c:v>
                </c:pt>
                <c:pt idx="1649">
                  <c:v>168.07</c:v>
                </c:pt>
                <c:pt idx="1650">
                  <c:v>176.07</c:v>
                </c:pt>
                <c:pt idx="1651">
                  <c:v>173.89000000000001</c:v>
                </c:pt>
                <c:pt idx="1652">
                  <c:v>172.28000000000003</c:v>
                </c:pt>
                <c:pt idx="1653">
                  <c:v>171.84999999999997</c:v>
                </c:pt>
                <c:pt idx="1654">
                  <c:v>170.42000000000002</c:v>
                </c:pt>
                <c:pt idx="1655">
                  <c:v>170.63999999999996</c:v>
                </c:pt>
                <c:pt idx="1656">
                  <c:v>173.64</c:v>
                </c:pt>
                <c:pt idx="1657">
                  <c:v>175.65000000000009</c:v>
                </c:pt>
                <c:pt idx="1658">
                  <c:v>174.10999999999996</c:v>
                </c:pt>
                <c:pt idx="1659">
                  <c:v>173.51999999999998</c:v>
                </c:pt>
                <c:pt idx="1660">
                  <c:v>174.52000000000004</c:v>
                </c:pt>
                <c:pt idx="1661">
                  <c:v>175.92</c:v>
                </c:pt>
                <c:pt idx="1662">
                  <c:v>175.92</c:v>
                </c:pt>
                <c:pt idx="1663">
                  <c:v>172.94</c:v>
                </c:pt>
                <c:pt idx="1664">
                  <c:v>177.12000000000003</c:v>
                </c:pt>
                <c:pt idx="1665">
                  <c:v>175.11999999999998</c:v>
                </c:pt>
                <c:pt idx="1666">
                  <c:v>173.14</c:v>
                </c:pt>
                <c:pt idx="1667">
                  <c:v>173.14999999999995</c:v>
                </c:pt>
                <c:pt idx="1668">
                  <c:v>169.15000000000003</c:v>
                </c:pt>
                <c:pt idx="1669">
                  <c:v>165.55999999999997</c:v>
                </c:pt>
                <c:pt idx="1670">
                  <c:v>170.72000000000003</c:v>
                </c:pt>
                <c:pt idx="1671">
                  <c:v>167.12000000000006</c:v>
                </c:pt>
                <c:pt idx="1672">
                  <c:v>174.39999999999998</c:v>
                </c:pt>
                <c:pt idx="1673">
                  <c:v>179.12</c:v>
                </c:pt>
                <c:pt idx="1674">
                  <c:v>179.12</c:v>
                </c:pt>
                <c:pt idx="1675">
                  <c:v>174.81999999999996</c:v>
                </c:pt>
                <c:pt idx="1676">
                  <c:v>173.72000000000006</c:v>
                </c:pt>
                <c:pt idx="1677">
                  <c:v>169.16000000000003</c:v>
                </c:pt>
                <c:pt idx="1678">
                  <c:v>167.79999999999998</c:v>
                </c:pt>
                <c:pt idx="1679">
                  <c:v>166.23999999999998</c:v>
                </c:pt>
                <c:pt idx="1680">
                  <c:v>166.23999999999998</c:v>
                </c:pt>
                <c:pt idx="1681">
                  <c:v>169.00000000000003</c:v>
                </c:pt>
                <c:pt idx="1682">
                  <c:v>161.63000000000008</c:v>
                </c:pt>
                <c:pt idx="1683">
                  <c:v>161.13</c:v>
                </c:pt>
                <c:pt idx="1684">
                  <c:v>157.63</c:v>
                </c:pt>
                <c:pt idx="1685">
                  <c:v>148.56999999999996</c:v>
                </c:pt>
                <c:pt idx="1686">
                  <c:v>154.57</c:v>
                </c:pt>
                <c:pt idx="1687">
                  <c:v>153.58000000000001</c:v>
                </c:pt>
                <c:pt idx="1688">
                  <c:v>150.81999999999996</c:v>
                </c:pt>
                <c:pt idx="1689">
                  <c:v>146.22000000000003</c:v>
                </c:pt>
                <c:pt idx="1690">
                  <c:v>144.01999999999998</c:v>
                </c:pt>
                <c:pt idx="1691">
                  <c:v>141.23000000000002</c:v>
                </c:pt>
                <c:pt idx="1692">
                  <c:v>136.23000000000002</c:v>
                </c:pt>
                <c:pt idx="1693">
                  <c:v>133.43000000000006</c:v>
                </c:pt>
                <c:pt idx="1694">
                  <c:v>132.43999999999997</c:v>
                </c:pt>
                <c:pt idx="1695">
                  <c:v>132.64000000000004</c:v>
                </c:pt>
                <c:pt idx="1696">
                  <c:v>127.83999999999995</c:v>
                </c:pt>
                <c:pt idx="1697">
                  <c:v>127.44999999999997</c:v>
                </c:pt>
                <c:pt idx="1698">
                  <c:v>127.44999999999997</c:v>
                </c:pt>
                <c:pt idx="1699">
                  <c:v>125.22999999999999</c:v>
                </c:pt>
                <c:pt idx="1700">
                  <c:v>122.03999999999996</c:v>
                </c:pt>
                <c:pt idx="1701">
                  <c:v>123.85999999999999</c:v>
                </c:pt>
                <c:pt idx="1702">
                  <c:v>123.26000000000006</c:v>
                </c:pt>
                <c:pt idx="1703">
                  <c:v>127.85000000000002</c:v>
                </c:pt>
                <c:pt idx="1704">
                  <c:v>122.85000000000004</c:v>
                </c:pt>
                <c:pt idx="1705">
                  <c:v>129.05999999999995</c:v>
                </c:pt>
                <c:pt idx="1706">
                  <c:v>132.19000000000003</c:v>
                </c:pt>
                <c:pt idx="1707">
                  <c:v>129.55000000000007</c:v>
                </c:pt>
                <c:pt idx="1708">
                  <c:v>133.59999999999994</c:v>
                </c:pt>
                <c:pt idx="1709">
                  <c:v>121.49999999999999</c:v>
                </c:pt>
                <c:pt idx="1710">
                  <c:v>124.50000000000001</c:v>
                </c:pt>
                <c:pt idx="1711">
                  <c:v>130.70000000000005</c:v>
                </c:pt>
                <c:pt idx="1712">
                  <c:v>132.29000000000008</c:v>
                </c:pt>
                <c:pt idx="1713">
                  <c:v>131.47999999999999</c:v>
                </c:pt>
                <c:pt idx="1714">
                  <c:v>130.46999999999994</c:v>
                </c:pt>
                <c:pt idx="1715">
                  <c:v>134.23999999999995</c:v>
                </c:pt>
                <c:pt idx="1716">
                  <c:v>127.24000000000002</c:v>
                </c:pt>
                <c:pt idx="1717">
                  <c:v>127.06999999999996</c:v>
                </c:pt>
                <c:pt idx="1718">
                  <c:v>129.78000000000006</c:v>
                </c:pt>
                <c:pt idx="1719">
                  <c:v>127.28999999999999</c:v>
                </c:pt>
                <c:pt idx="1720">
                  <c:v>116.56000000000004</c:v>
                </c:pt>
                <c:pt idx="1721">
                  <c:v>123.06999999999996</c:v>
                </c:pt>
                <c:pt idx="1722">
                  <c:v>125.06999999999992</c:v>
                </c:pt>
                <c:pt idx="1723">
                  <c:v>126.27000000000007</c:v>
                </c:pt>
                <c:pt idx="1724">
                  <c:v>133.02000000000004</c:v>
                </c:pt>
                <c:pt idx="1725">
                  <c:v>130.20000000000005</c:v>
                </c:pt>
                <c:pt idx="1726">
                  <c:v>133.20999999999995</c:v>
                </c:pt>
                <c:pt idx="1727">
                  <c:v>134.19999999999996</c:v>
                </c:pt>
                <c:pt idx="1728">
                  <c:v>130.19999999999996</c:v>
                </c:pt>
                <c:pt idx="1729">
                  <c:v>133.15</c:v>
                </c:pt>
                <c:pt idx="1730">
                  <c:v>128.88999999999999</c:v>
                </c:pt>
                <c:pt idx="1731">
                  <c:v>124.93999999999997</c:v>
                </c:pt>
                <c:pt idx="1732">
                  <c:v>128.19000000000003</c:v>
                </c:pt>
                <c:pt idx="1733">
                  <c:v>130.73000000000005</c:v>
                </c:pt>
                <c:pt idx="1734">
                  <c:v>130.73000000000005</c:v>
                </c:pt>
                <c:pt idx="1735">
                  <c:v>131.70999999999998</c:v>
                </c:pt>
                <c:pt idx="1736">
                  <c:v>128.97000000000008</c:v>
                </c:pt>
                <c:pt idx="1737">
                  <c:v>122.48999999999998</c:v>
                </c:pt>
                <c:pt idx="1738">
                  <c:v>114.89000000000003</c:v>
                </c:pt>
                <c:pt idx="1739">
                  <c:v>108.62999999999997</c:v>
                </c:pt>
                <c:pt idx="1740">
                  <c:v>110.63000000000001</c:v>
                </c:pt>
                <c:pt idx="1741">
                  <c:v>114.17999999999999</c:v>
                </c:pt>
                <c:pt idx="1742">
                  <c:v>117.52000000000002</c:v>
                </c:pt>
                <c:pt idx="1743">
                  <c:v>103.08999999999999</c:v>
                </c:pt>
                <c:pt idx="1744">
                  <c:v>103.32</c:v>
                </c:pt>
                <c:pt idx="1745">
                  <c:v>103.71999999999994</c:v>
                </c:pt>
                <c:pt idx="1746">
                  <c:v>106.71999999999997</c:v>
                </c:pt>
                <c:pt idx="1747">
                  <c:v>108.91000000000003</c:v>
                </c:pt>
                <c:pt idx="1748">
                  <c:v>108.11999999999999</c:v>
                </c:pt>
                <c:pt idx="1749">
                  <c:v>109.53000000000009</c:v>
                </c:pt>
                <c:pt idx="1750">
                  <c:v>114.46000000000005</c:v>
                </c:pt>
                <c:pt idx="1751">
                  <c:v>107.15000000000003</c:v>
                </c:pt>
                <c:pt idx="1752">
                  <c:v>108.15</c:v>
                </c:pt>
                <c:pt idx="1753">
                  <c:v>104.15999999999998</c:v>
                </c:pt>
                <c:pt idx="1754">
                  <c:v>104.13999999999994</c:v>
                </c:pt>
                <c:pt idx="1755">
                  <c:v>95.97000000000007</c:v>
                </c:pt>
                <c:pt idx="1756">
                  <c:v>93.97999999999999</c:v>
                </c:pt>
                <c:pt idx="1757">
                  <c:v>91.779999999999973</c:v>
                </c:pt>
                <c:pt idx="1758">
                  <c:v>92.779999999999944</c:v>
                </c:pt>
                <c:pt idx="1759">
                  <c:v>89.77999999999993</c:v>
                </c:pt>
                <c:pt idx="1760">
                  <c:v>87.979999999999947</c:v>
                </c:pt>
                <c:pt idx="1761">
                  <c:v>85.179999999999993</c:v>
                </c:pt>
                <c:pt idx="1762">
                  <c:v>92.759999999999991</c:v>
                </c:pt>
                <c:pt idx="1763">
                  <c:v>88.580000000000055</c:v>
                </c:pt>
                <c:pt idx="1764">
                  <c:v>95.58</c:v>
                </c:pt>
                <c:pt idx="1765">
                  <c:v>97.78000000000003</c:v>
                </c:pt>
                <c:pt idx="1766">
                  <c:v>98.579999999999927</c:v>
                </c:pt>
                <c:pt idx="1767">
                  <c:v>101.56999999999998</c:v>
                </c:pt>
                <c:pt idx="1768">
                  <c:v>95.950000000000017</c:v>
                </c:pt>
                <c:pt idx="1769">
                  <c:v>91.5</c:v>
                </c:pt>
                <c:pt idx="1770">
                  <c:v>86.499999999999929</c:v>
                </c:pt>
                <c:pt idx="1771">
                  <c:v>84.499999999999972</c:v>
                </c:pt>
                <c:pt idx="1772">
                  <c:v>87.330000000000041</c:v>
                </c:pt>
                <c:pt idx="1773">
                  <c:v>81.090000000000018</c:v>
                </c:pt>
                <c:pt idx="1774">
                  <c:v>83.72999999999999</c:v>
                </c:pt>
                <c:pt idx="1775">
                  <c:v>80.480000000000018</c:v>
                </c:pt>
                <c:pt idx="1776">
                  <c:v>77.47999999999999</c:v>
                </c:pt>
                <c:pt idx="1777">
                  <c:v>74.099999999999966</c:v>
                </c:pt>
                <c:pt idx="1778">
                  <c:v>71.22999999999999</c:v>
                </c:pt>
                <c:pt idx="1779">
                  <c:v>69.230000000000032</c:v>
                </c:pt>
                <c:pt idx="1780">
                  <c:v>67.689999999999984</c:v>
                </c:pt>
                <c:pt idx="1781">
                  <c:v>67.669999999999945</c:v>
                </c:pt>
                <c:pt idx="1782">
                  <c:v>72.669999999999931</c:v>
                </c:pt>
                <c:pt idx="1783">
                  <c:v>69.029999999999973</c:v>
                </c:pt>
                <c:pt idx="1784">
                  <c:v>67.070000000000007</c:v>
                </c:pt>
                <c:pt idx="1785">
                  <c:v>73.200000000000017</c:v>
                </c:pt>
                <c:pt idx="1786">
                  <c:v>61.54000000000002</c:v>
                </c:pt>
                <c:pt idx="1787">
                  <c:v>62.959999999999994</c:v>
                </c:pt>
                <c:pt idx="1788">
                  <c:v>61.960000000000015</c:v>
                </c:pt>
                <c:pt idx="1789">
                  <c:v>61.789999999999964</c:v>
                </c:pt>
                <c:pt idx="1790">
                  <c:v>67.450000000000017</c:v>
                </c:pt>
                <c:pt idx="1791">
                  <c:v>66.680000000000035</c:v>
                </c:pt>
                <c:pt idx="1792">
                  <c:v>66.809999999999988</c:v>
                </c:pt>
                <c:pt idx="1793">
                  <c:v>62.03000000000003</c:v>
                </c:pt>
                <c:pt idx="1794">
                  <c:v>63.030000000000008</c:v>
                </c:pt>
                <c:pt idx="1795">
                  <c:v>62.629999999999967</c:v>
                </c:pt>
                <c:pt idx="1796">
                  <c:v>61.219999999999963</c:v>
                </c:pt>
                <c:pt idx="1797">
                  <c:v>65.409999999999968</c:v>
                </c:pt>
                <c:pt idx="1798">
                  <c:v>65.390000000000015</c:v>
                </c:pt>
                <c:pt idx="1799">
                  <c:v>67.180000000000021</c:v>
                </c:pt>
                <c:pt idx="1800">
                  <c:v>64.179999999999993</c:v>
                </c:pt>
                <c:pt idx="1801">
                  <c:v>57.179999999999964</c:v>
                </c:pt>
                <c:pt idx="1802">
                  <c:v>59.569999999999993</c:v>
                </c:pt>
                <c:pt idx="1803">
                  <c:v>61.979999999999968</c:v>
                </c:pt>
                <c:pt idx="1804">
                  <c:v>57.20999999999998</c:v>
                </c:pt>
                <c:pt idx="1805">
                  <c:v>62.96999999999997</c:v>
                </c:pt>
                <c:pt idx="1806">
                  <c:v>58.96999999999997</c:v>
                </c:pt>
                <c:pt idx="1807">
                  <c:v>65.520000000000067</c:v>
                </c:pt>
                <c:pt idx="1808">
                  <c:v>82.909999999999954</c:v>
                </c:pt>
                <c:pt idx="1809">
                  <c:v>78.430000000000007</c:v>
                </c:pt>
                <c:pt idx="1810">
                  <c:v>77.010000000000019</c:v>
                </c:pt>
                <c:pt idx="1811">
                  <c:v>82.30000000000004</c:v>
                </c:pt>
                <c:pt idx="1812">
                  <c:v>82.30000000000004</c:v>
                </c:pt>
                <c:pt idx="1813">
                  <c:v>87.5</c:v>
                </c:pt>
                <c:pt idx="1814">
                  <c:v>81.179999999999978</c:v>
                </c:pt>
                <c:pt idx="1815">
                  <c:v>85.289999999999992</c:v>
                </c:pt>
                <c:pt idx="1816">
                  <c:v>79.749999999999943</c:v>
                </c:pt>
                <c:pt idx="1817">
                  <c:v>72.289999999999921</c:v>
                </c:pt>
                <c:pt idx="1818">
                  <c:v>70.289999999999964</c:v>
                </c:pt>
                <c:pt idx="1819">
                  <c:v>74.840000000000018</c:v>
                </c:pt>
                <c:pt idx="1820">
                  <c:v>81.929999999999922</c:v>
                </c:pt>
                <c:pt idx="1821">
                  <c:v>79.619999999999976</c:v>
                </c:pt>
                <c:pt idx="1822">
                  <c:v>79.42</c:v>
                </c:pt>
                <c:pt idx="1823">
                  <c:v>78.65000000000002</c:v>
                </c:pt>
                <c:pt idx="1824">
                  <c:v>78.65000000000002</c:v>
                </c:pt>
                <c:pt idx="1825">
                  <c:v>81.679999999999978</c:v>
                </c:pt>
                <c:pt idx="1826">
                  <c:v>83.05999999999996</c:v>
                </c:pt>
                <c:pt idx="1827">
                  <c:v>85.44</c:v>
                </c:pt>
                <c:pt idx="1828">
                  <c:v>75.709999999999951</c:v>
                </c:pt>
                <c:pt idx="1829">
                  <c:v>72.949999999999989</c:v>
                </c:pt>
                <c:pt idx="1830">
                  <c:v>71.95</c:v>
                </c:pt>
                <c:pt idx="1831">
                  <c:v>70.939999999999955</c:v>
                </c:pt>
                <c:pt idx="1832">
                  <c:v>70.340000000000032</c:v>
                </c:pt>
                <c:pt idx="1833">
                  <c:v>68.959999999999951</c:v>
                </c:pt>
                <c:pt idx="1834">
                  <c:v>65.77000000000001</c:v>
                </c:pt>
                <c:pt idx="1835">
                  <c:v>65.569999999999951</c:v>
                </c:pt>
                <c:pt idx="1836">
                  <c:v>63.569999999999993</c:v>
                </c:pt>
                <c:pt idx="1837">
                  <c:v>63.970000000000041</c:v>
                </c:pt>
                <c:pt idx="1838">
                  <c:v>61.580000000000013</c:v>
                </c:pt>
                <c:pt idx="1839">
                  <c:v>55.180000000000007</c:v>
                </c:pt>
                <c:pt idx="1840">
                  <c:v>46.179999999999936</c:v>
                </c:pt>
                <c:pt idx="1841">
                  <c:v>39.149999999999977</c:v>
                </c:pt>
                <c:pt idx="1842">
                  <c:v>39.149999999999977</c:v>
                </c:pt>
                <c:pt idx="1843">
                  <c:v>39.75</c:v>
                </c:pt>
                <c:pt idx="1844">
                  <c:v>39.160000000000039</c:v>
                </c:pt>
                <c:pt idx="1845">
                  <c:v>35.959999999999951</c:v>
                </c:pt>
                <c:pt idx="1846">
                  <c:v>34.55000000000004</c:v>
                </c:pt>
                <c:pt idx="1847">
                  <c:v>31.920000000000037</c:v>
                </c:pt>
                <c:pt idx="1848">
                  <c:v>27.920000000000034</c:v>
                </c:pt>
                <c:pt idx="1849">
                  <c:v>32.539999999999921</c:v>
                </c:pt>
                <c:pt idx="1850">
                  <c:v>38.970000000000041</c:v>
                </c:pt>
                <c:pt idx="1851">
                  <c:v>42.980000000000018</c:v>
                </c:pt>
                <c:pt idx="1852">
                  <c:v>41.58</c:v>
                </c:pt>
                <c:pt idx="1853">
                  <c:v>40.97</c:v>
                </c:pt>
                <c:pt idx="1854">
                  <c:v>34.969999999999942</c:v>
                </c:pt>
                <c:pt idx="1855">
                  <c:v>37.979999999999947</c:v>
                </c:pt>
                <c:pt idx="1856">
                  <c:v>39.97999999999999</c:v>
                </c:pt>
                <c:pt idx="1857">
                  <c:v>30.980000000000008</c:v>
                </c:pt>
                <c:pt idx="1858">
                  <c:v>23.360000000000003</c:v>
                </c:pt>
                <c:pt idx="1859">
                  <c:v>23.759999999999959</c:v>
                </c:pt>
                <c:pt idx="1860">
                  <c:v>28.76000000000003</c:v>
                </c:pt>
                <c:pt idx="1861">
                  <c:v>34.779999999999944</c:v>
                </c:pt>
                <c:pt idx="1862">
                  <c:v>29.380000000000006</c:v>
                </c:pt>
                <c:pt idx="1863">
                  <c:v>34.78000000000003</c:v>
                </c:pt>
                <c:pt idx="1864">
                  <c:v>28.770000000000007</c:v>
                </c:pt>
                <c:pt idx="1865">
                  <c:v>32.179999999999964</c:v>
                </c:pt>
                <c:pt idx="1866">
                  <c:v>26.180000000000003</c:v>
                </c:pt>
                <c:pt idx="1867">
                  <c:v>26.379999999999981</c:v>
                </c:pt>
                <c:pt idx="1868">
                  <c:v>23.580000000000023</c:v>
                </c:pt>
                <c:pt idx="1869">
                  <c:v>19.819999999999993</c:v>
                </c:pt>
                <c:pt idx="1870">
                  <c:v>17.209999999999948</c:v>
                </c:pt>
                <c:pt idx="1871">
                  <c:v>13.82999999999992</c:v>
                </c:pt>
                <c:pt idx="1872">
                  <c:v>14.829999999999988</c:v>
                </c:pt>
                <c:pt idx="1873">
                  <c:v>9.6400000000000041</c:v>
                </c:pt>
                <c:pt idx="1874">
                  <c:v>4.84</c:v>
                </c:pt>
                <c:pt idx="1875">
                  <c:v>2.0400000000000418</c:v>
                </c:pt>
                <c:pt idx="1876">
                  <c:v>1.8299999999999983</c:v>
                </c:pt>
                <c:pt idx="1877">
                  <c:v>-3.0100000000000016</c:v>
                </c:pt>
                <c:pt idx="1878">
                  <c:v>6.9900000000000517</c:v>
                </c:pt>
                <c:pt idx="1879">
                  <c:v>10.799999999999965</c:v>
                </c:pt>
                <c:pt idx="1880">
                  <c:v>6.5500000000000114</c:v>
                </c:pt>
                <c:pt idx="1881">
                  <c:v>4.3199999999999683</c:v>
                </c:pt>
                <c:pt idx="1882">
                  <c:v>8.1299999999999706</c:v>
                </c:pt>
                <c:pt idx="1883">
                  <c:v>6.2800000000000189</c:v>
                </c:pt>
                <c:pt idx="1884">
                  <c:v>5.2800000000000402</c:v>
                </c:pt>
                <c:pt idx="1885">
                  <c:v>4.269999999999996</c:v>
                </c:pt>
                <c:pt idx="1886">
                  <c:v>7.8199999999999825</c:v>
                </c:pt>
                <c:pt idx="1887">
                  <c:v>12.25000000000005</c:v>
                </c:pt>
                <c:pt idx="1888">
                  <c:v>6.2100000000000044</c:v>
                </c:pt>
                <c:pt idx="1889">
                  <c:v>-0.15999999999998238</c:v>
                </c:pt>
                <c:pt idx="1890">
                  <c:v>4.84</c:v>
                </c:pt>
                <c:pt idx="1891">
                  <c:v>9.2899999999999316</c:v>
                </c:pt>
                <c:pt idx="1892">
                  <c:v>-7.9999999999991189E-2</c:v>
                </c:pt>
                <c:pt idx="1893">
                  <c:v>11.589999999999989</c:v>
                </c:pt>
                <c:pt idx="1894">
                  <c:v>13.999999999999968</c:v>
                </c:pt>
                <c:pt idx="1895">
                  <c:v>17.089999999999961</c:v>
                </c:pt>
                <c:pt idx="1896">
                  <c:v>31.090000000000018</c:v>
                </c:pt>
                <c:pt idx="1897">
                  <c:v>26.860000000000017</c:v>
                </c:pt>
                <c:pt idx="1898">
                  <c:v>23.720000000000052</c:v>
                </c:pt>
                <c:pt idx="1899">
                  <c:v>30.210000000000026</c:v>
                </c:pt>
                <c:pt idx="1900">
                  <c:v>14.880000000000049</c:v>
                </c:pt>
                <c:pt idx="1901">
                  <c:v>20.730000000000004</c:v>
                </c:pt>
                <c:pt idx="1902">
                  <c:v>7.7300000000000146</c:v>
                </c:pt>
                <c:pt idx="1903">
                  <c:v>14.650000000000052</c:v>
                </c:pt>
                <c:pt idx="1904">
                  <c:v>28.859999999999975</c:v>
                </c:pt>
                <c:pt idx="1905">
                  <c:v>31.840000000000046</c:v>
                </c:pt>
                <c:pt idx="1906">
                  <c:v>41.369999999999948</c:v>
                </c:pt>
                <c:pt idx="1907">
                  <c:v>46.999999999999972</c:v>
                </c:pt>
                <c:pt idx="1908">
                  <c:v>54.999999999999986</c:v>
                </c:pt>
                <c:pt idx="1909">
                  <c:v>58.000000000000007</c:v>
                </c:pt>
                <c:pt idx="1910">
                  <c:v>49.2</c:v>
                </c:pt>
                <c:pt idx="1911">
                  <c:v>42.980000000000018</c:v>
                </c:pt>
                <c:pt idx="1912">
                  <c:v>36.66999999999998</c:v>
                </c:pt>
                <c:pt idx="1913">
                  <c:v>44.559999999999974</c:v>
                </c:pt>
                <c:pt idx="1914">
                  <c:v>41.560000000000045</c:v>
                </c:pt>
                <c:pt idx="1915">
                  <c:v>41.080000000000005</c:v>
                </c:pt>
                <c:pt idx="1916">
                  <c:v>32.28</c:v>
                </c:pt>
                <c:pt idx="1917">
                  <c:v>34.269999999999982</c:v>
                </c:pt>
                <c:pt idx="1918">
                  <c:v>34.980000000000011</c:v>
                </c:pt>
                <c:pt idx="1919">
                  <c:v>30.759999999999987</c:v>
                </c:pt>
                <c:pt idx="1920">
                  <c:v>43.759999999999977</c:v>
                </c:pt>
                <c:pt idx="1921">
                  <c:v>44.179999999999978</c:v>
                </c:pt>
                <c:pt idx="1922">
                  <c:v>49.879999999999924</c:v>
                </c:pt>
                <c:pt idx="1923">
                  <c:v>48.4</c:v>
                </c:pt>
                <c:pt idx="1924">
                  <c:v>52.610000000000042</c:v>
                </c:pt>
                <c:pt idx="1925">
                  <c:v>55.719999999999992</c:v>
                </c:pt>
                <c:pt idx="1926">
                  <c:v>63.72</c:v>
                </c:pt>
                <c:pt idx="1927">
                  <c:v>85.149999999999977</c:v>
                </c:pt>
                <c:pt idx="1928">
                  <c:v>71.089999999999961</c:v>
                </c:pt>
                <c:pt idx="1929">
                  <c:v>73.17</c:v>
                </c:pt>
                <c:pt idx="1930">
                  <c:v>63.410000000000011</c:v>
                </c:pt>
                <c:pt idx="1931">
                  <c:v>70.03000000000003</c:v>
                </c:pt>
                <c:pt idx="1932">
                  <c:v>71.030000000000015</c:v>
                </c:pt>
                <c:pt idx="1933">
                  <c:v>77.229999999999961</c:v>
                </c:pt>
                <c:pt idx="1934">
                  <c:v>81.149999999999963</c:v>
                </c:pt>
                <c:pt idx="1935">
                  <c:v>92.170000000000044</c:v>
                </c:pt>
                <c:pt idx="1936">
                  <c:v>121.46</c:v>
                </c:pt>
                <c:pt idx="1937">
                  <c:v>124.30000000000004</c:v>
                </c:pt>
                <c:pt idx="1938">
                  <c:v>147.30000000000007</c:v>
                </c:pt>
                <c:pt idx="1939">
                  <c:v>135.80000000000007</c:v>
                </c:pt>
                <c:pt idx="1940">
                  <c:v>139.11999999999995</c:v>
                </c:pt>
                <c:pt idx="1941">
                  <c:v>137.81</c:v>
                </c:pt>
                <c:pt idx="1942">
                  <c:v>138.46000000000006</c:v>
                </c:pt>
                <c:pt idx="1943">
                  <c:v>146.58000000000007</c:v>
                </c:pt>
                <c:pt idx="1944">
                  <c:v>162.57999999999998</c:v>
                </c:pt>
                <c:pt idx="1945">
                  <c:v>141.29000000000005</c:v>
                </c:pt>
                <c:pt idx="1946">
                  <c:v>132.23000000000002</c:v>
                </c:pt>
                <c:pt idx="1947">
                  <c:v>109.33000000000001</c:v>
                </c:pt>
                <c:pt idx="1948">
                  <c:v>135.21999999999997</c:v>
                </c:pt>
                <c:pt idx="1949">
                  <c:v>131.24</c:v>
                </c:pt>
                <c:pt idx="1950">
                  <c:v>129.23999999999998</c:v>
                </c:pt>
                <c:pt idx="1951">
                  <c:v>126.00999999999996</c:v>
                </c:pt>
                <c:pt idx="1952">
                  <c:v>133.56999999999994</c:v>
                </c:pt>
                <c:pt idx="1953">
                  <c:v>135.56999999999996</c:v>
                </c:pt>
                <c:pt idx="1954">
                  <c:v>170.28000000000009</c:v>
                </c:pt>
                <c:pt idx="1955">
                  <c:v>167.53</c:v>
                </c:pt>
                <c:pt idx="1956">
                  <c:v>164.52999999999997</c:v>
                </c:pt>
                <c:pt idx="1957">
                  <c:v>170.43</c:v>
                </c:pt>
                <c:pt idx="1958">
                  <c:v>173.96000000000004</c:v>
                </c:pt>
                <c:pt idx="1959">
                  <c:v>150.48000000000005</c:v>
                </c:pt>
                <c:pt idx="1960">
                  <c:v>144.47999999999999</c:v>
                </c:pt>
                <c:pt idx="1961">
                  <c:v>147.44000000000003</c:v>
                </c:pt>
                <c:pt idx="1962">
                  <c:v>139.44</c:v>
                </c:pt>
                <c:pt idx="1963">
                  <c:v>141.72999999999999</c:v>
                </c:pt>
                <c:pt idx="1964">
                  <c:v>144.38000000000005</c:v>
                </c:pt>
                <c:pt idx="1965">
                  <c:v>137.12999999999997</c:v>
                </c:pt>
                <c:pt idx="1966">
                  <c:v>150.38999999999999</c:v>
                </c:pt>
                <c:pt idx="1967">
                  <c:v>148.07999999999996</c:v>
                </c:pt>
                <c:pt idx="1968">
                  <c:v>150.07999999999998</c:v>
                </c:pt>
                <c:pt idx="1969">
                  <c:v>166.09000000000006</c:v>
                </c:pt>
                <c:pt idx="1970">
                  <c:v>156.34000000000006</c:v>
                </c:pt>
                <c:pt idx="1971">
                  <c:v>170.31</c:v>
                </c:pt>
                <c:pt idx="1972">
                  <c:v>168.24000000000004</c:v>
                </c:pt>
                <c:pt idx="1973">
                  <c:v>180.84000000000006</c:v>
                </c:pt>
                <c:pt idx="1974">
                  <c:v>181.84000000000003</c:v>
                </c:pt>
                <c:pt idx="1975">
                  <c:v>178.8</c:v>
                </c:pt>
                <c:pt idx="1976">
                  <c:v>166.21000000000006</c:v>
                </c:pt>
                <c:pt idx="1977">
                  <c:v>161.98000000000005</c:v>
                </c:pt>
                <c:pt idx="1978">
                  <c:v>156.57000000000005</c:v>
                </c:pt>
                <c:pt idx="1979">
                  <c:v>157.56000000000006</c:v>
                </c:pt>
                <c:pt idx="1980">
                  <c:v>151.56</c:v>
                </c:pt>
                <c:pt idx="1981">
                  <c:v>153.39999999999998</c:v>
                </c:pt>
                <c:pt idx="1982">
                  <c:v>149.82999999999996</c:v>
                </c:pt>
                <c:pt idx="1983">
                  <c:v>125.42</c:v>
                </c:pt>
                <c:pt idx="1984">
                  <c:v>108.42999999999998</c:v>
                </c:pt>
                <c:pt idx="1985">
                  <c:v>115.97</c:v>
                </c:pt>
                <c:pt idx="1986">
                  <c:v>112.96999999999997</c:v>
                </c:pt>
                <c:pt idx="1987">
                  <c:v>114.17999999999999</c:v>
                </c:pt>
                <c:pt idx="1988">
                  <c:v>114.57999999999996</c:v>
                </c:pt>
                <c:pt idx="1989">
                  <c:v>114.97999999999999</c:v>
                </c:pt>
                <c:pt idx="1990">
                  <c:v>120.69999999999999</c:v>
                </c:pt>
                <c:pt idx="1991">
                  <c:v>118.34999999999995</c:v>
                </c:pt>
                <c:pt idx="1992">
                  <c:v>113.34999999999997</c:v>
                </c:pt>
                <c:pt idx="1993">
                  <c:v>116.47999999999996</c:v>
                </c:pt>
                <c:pt idx="1994">
                  <c:v>119.83999999999995</c:v>
                </c:pt>
                <c:pt idx="1995">
                  <c:v>116.12</c:v>
                </c:pt>
                <c:pt idx="1996">
                  <c:v>121.03000000000002</c:v>
                </c:pt>
                <c:pt idx="1997">
                  <c:v>108.43999999999996</c:v>
                </c:pt>
                <c:pt idx="1998">
                  <c:v>103.43999999999997</c:v>
                </c:pt>
                <c:pt idx="1999">
                  <c:v>104.43999999999996</c:v>
                </c:pt>
                <c:pt idx="2000">
                  <c:v>104.25000000000004</c:v>
                </c:pt>
                <c:pt idx="2001">
                  <c:v>104.05000000000007</c:v>
                </c:pt>
                <c:pt idx="2002">
                  <c:v>106.44999999999997</c:v>
                </c:pt>
                <c:pt idx="2003">
                  <c:v>101.88000000000005</c:v>
                </c:pt>
                <c:pt idx="2004">
                  <c:v>106.88000000000004</c:v>
                </c:pt>
                <c:pt idx="2005">
                  <c:v>109.27999999999996</c:v>
                </c:pt>
                <c:pt idx="2006">
                  <c:v>111.26999999999994</c:v>
                </c:pt>
                <c:pt idx="2007">
                  <c:v>115.78</c:v>
                </c:pt>
                <c:pt idx="2008">
                  <c:v>119.06999999999996</c:v>
                </c:pt>
                <c:pt idx="2009">
                  <c:v>128.85</c:v>
                </c:pt>
                <c:pt idx="2010">
                  <c:v>129.85000000000008</c:v>
                </c:pt>
                <c:pt idx="2011">
                  <c:v>128.92000000000002</c:v>
                </c:pt>
                <c:pt idx="2012">
                  <c:v>129.70000000000005</c:v>
                </c:pt>
                <c:pt idx="2013">
                  <c:v>138.11999999999998</c:v>
                </c:pt>
                <c:pt idx="2014">
                  <c:v>123.25</c:v>
                </c:pt>
                <c:pt idx="2015">
                  <c:v>120.94000000000005</c:v>
                </c:pt>
                <c:pt idx="2016">
                  <c:v>108.94000000000004</c:v>
                </c:pt>
                <c:pt idx="2017">
                  <c:v>112.88999999999999</c:v>
                </c:pt>
                <c:pt idx="2018">
                  <c:v>114.1</c:v>
                </c:pt>
                <c:pt idx="2019">
                  <c:v>103.92000000000002</c:v>
                </c:pt>
                <c:pt idx="2020">
                  <c:v>120.42000000000002</c:v>
                </c:pt>
                <c:pt idx="2021">
                  <c:v>123.35000000000002</c:v>
                </c:pt>
                <c:pt idx="2022">
                  <c:v>121.35000000000007</c:v>
                </c:pt>
                <c:pt idx="2023">
                  <c:v>119.62000000000002</c:v>
                </c:pt>
                <c:pt idx="2024">
                  <c:v>110.74000000000001</c:v>
                </c:pt>
                <c:pt idx="2025">
                  <c:v>120.16</c:v>
                </c:pt>
                <c:pt idx="2026">
                  <c:v>123.70999999999998</c:v>
                </c:pt>
                <c:pt idx="2027">
                  <c:v>130.66999999999993</c:v>
                </c:pt>
                <c:pt idx="2028">
                  <c:v>135.67000000000002</c:v>
                </c:pt>
                <c:pt idx="2029">
                  <c:v>141.66999999999996</c:v>
                </c:pt>
                <c:pt idx="2030">
                  <c:v>132.65000000000003</c:v>
                </c:pt>
                <c:pt idx="2031">
                  <c:v>129.99999999999997</c:v>
                </c:pt>
                <c:pt idx="2032">
                  <c:v>143.97000000000003</c:v>
                </c:pt>
                <c:pt idx="2033">
                  <c:v>141.30000000000001</c:v>
                </c:pt>
                <c:pt idx="2034">
                  <c:v>145.30000000000004</c:v>
                </c:pt>
                <c:pt idx="2035">
                  <c:v>157.86000000000007</c:v>
                </c:pt>
                <c:pt idx="2036">
                  <c:v>149.38999999999999</c:v>
                </c:pt>
                <c:pt idx="2037">
                  <c:v>163.32999999999993</c:v>
                </c:pt>
                <c:pt idx="2038">
                  <c:v>162.35</c:v>
                </c:pt>
                <c:pt idx="2039">
                  <c:v>163.11000000000001</c:v>
                </c:pt>
                <c:pt idx="2040">
                  <c:v>155.10999999999999</c:v>
                </c:pt>
                <c:pt idx="2041">
                  <c:v>175.08999999999997</c:v>
                </c:pt>
                <c:pt idx="2042">
                  <c:v>164.22999999999996</c:v>
                </c:pt>
                <c:pt idx="2043">
                  <c:v>155.53</c:v>
                </c:pt>
                <c:pt idx="2044">
                  <c:v>167.56000000000003</c:v>
                </c:pt>
                <c:pt idx="2045">
                  <c:v>167.21000000000004</c:v>
                </c:pt>
                <c:pt idx="2046">
                  <c:v>177.21</c:v>
                </c:pt>
                <c:pt idx="2047">
                  <c:v>193.41000000000003</c:v>
                </c:pt>
                <c:pt idx="2048">
                  <c:v>187.73999999999998</c:v>
                </c:pt>
                <c:pt idx="2049">
                  <c:v>177.53000000000006</c:v>
                </c:pt>
                <c:pt idx="2050">
                  <c:v>176.23999999999995</c:v>
                </c:pt>
                <c:pt idx="2051">
                  <c:v>166.51999999999995</c:v>
                </c:pt>
                <c:pt idx="2052">
                  <c:v>167.52000000000004</c:v>
                </c:pt>
                <c:pt idx="2053">
                  <c:v>163.33000000000001</c:v>
                </c:pt>
                <c:pt idx="2054">
                  <c:v>185.06000000000006</c:v>
                </c:pt>
                <c:pt idx="2055">
                  <c:v>172.07</c:v>
                </c:pt>
                <c:pt idx="2056">
                  <c:v>162.88999999999999</c:v>
                </c:pt>
                <c:pt idx="2057">
                  <c:v>159.60000000000002</c:v>
                </c:pt>
                <c:pt idx="2058">
                  <c:v>198.59999999999997</c:v>
                </c:pt>
                <c:pt idx="2059">
                  <c:v>212.51</c:v>
                </c:pt>
                <c:pt idx="2060">
                  <c:v>203.21000000000006</c:v>
                </c:pt>
                <c:pt idx="2061">
                  <c:v>213.22</c:v>
                </c:pt>
                <c:pt idx="2062">
                  <c:v>213.93000000000004</c:v>
                </c:pt>
                <c:pt idx="2063">
                  <c:v>202.21</c:v>
                </c:pt>
                <c:pt idx="2064">
                  <c:v>203.20999999999998</c:v>
                </c:pt>
                <c:pt idx="2065">
                  <c:v>202.75</c:v>
                </c:pt>
                <c:pt idx="2066">
                  <c:v>198.74999999999997</c:v>
                </c:pt>
                <c:pt idx="2067">
                  <c:v>194.51</c:v>
                </c:pt>
                <c:pt idx="2068">
                  <c:v>203.31</c:v>
                </c:pt>
                <c:pt idx="2069">
                  <c:v>215.68000000000006</c:v>
                </c:pt>
                <c:pt idx="2070">
                  <c:v>215.68000000000006</c:v>
                </c:pt>
                <c:pt idx="2071">
                  <c:v>218.67999999999998</c:v>
                </c:pt>
                <c:pt idx="2072">
                  <c:v>213.68999999999997</c:v>
                </c:pt>
                <c:pt idx="2073">
                  <c:v>229.6699999999999</c:v>
                </c:pt>
                <c:pt idx="2074">
                  <c:v>230.81999999999994</c:v>
                </c:pt>
                <c:pt idx="2075">
                  <c:v>230.81999999999994</c:v>
                </c:pt>
                <c:pt idx="2076">
                  <c:v>230.81999999999994</c:v>
                </c:pt>
                <c:pt idx="2077">
                  <c:v>230.81999999999994</c:v>
                </c:pt>
                <c:pt idx="2078">
                  <c:v>229.89</c:v>
                </c:pt>
                <c:pt idx="2079">
                  <c:v>225.77999999999992</c:v>
                </c:pt>
                <c:pt idx="2080">
                  <c:v>223.84999999999997</c:v>
                </c:pt>
                <c:pt idx="2081">
                  <c:v>221.62999999999994</c:v>
                </c:pt>
                <c:pt idx="2082">
                  <c:v>221.62999999999994</c:v>
                </c:pt>
                <c:pt idx="2083">
                  <c:v>221.62999999999994</c:v>
                </c:pt>
                <c:pt idx="2084">
                  <c:v>221.62999999999994</c:v>
                </c:pt>
                <c:pt idx="2085">
                  <c:v>214.52999999999994</c:v>
                </c:pt>
                <c:pt idx="2086">
                  <c:v>226.48999999999995</c:v>
                </c:pt>
                <c:pt idx="2087">
                  <c:v>223.54999999999995</c:v>
                </c:pt>
                <c:pt idx="2088">
                  <c:v>240.88999999999993</c:v>
                </c:pt>
                <c:pt idx="2089">
                  <c:v>240.88999999999993</c:v>
                </c:pt>
                <c:pt idx="2090">
                  <c:v>240.88999999999993</c:v>
                </c:pt>
                <c:pt idx="2091">
                  <c:v>240.88999999999993</c:v>
                </c:pt>
                <c:pt idx="2092">
                  <c:v>252.03999999999996</c:v>
                </c:pt>
                <c:pt idx="2093">
                  <c:v>258.67999999999995</c:v>
                </c:pt>
                <c:pt idx="2094">
                  <c:v>233.2</c:v>
                </c:pt>
                <c:pt idx="2095">
                  <c:v>215.81999999999994</c:v>
                </c:pt>
                <c:pt idx="2096">
                  <c:v>215.81999999999994</c:v>
                </c:pt>
                <c:pt idx="2097">
                  <c:v>215.81999999999994</c:v>
                </c:pt>
                <c:pt idx="2098">
                  <c:v>215.81999999999994</c:v>
                </c:pt>
                <c:pt idx="2099">
                  <c:v>227.93999999999994</c:v>
                </c:pt>
                <c:pt idx="2100">
                  <c:v>214.30999999999995</c:v>
                </c:pt>
                <c:pt idx="2101">
                  <c:v>218.43999999999997</c:v>
                </c:pt>
                <c:pt idx="2102">
                  <c:v>224.68999999999997</c:v>
                </c:pt>
                <c:pt idx="2103">
                  <c:v>224.68999999999997</c:v>
                </c:pt>
                <c:pt idx="2104">
                  <c:v>224.68999999999997</c:v>
                </c:pt>
                <c:pt idx="2105">
                  <c:v>224.68999999999997</c:v>
                </c:pt>
                <c:pt idx="2106">
                  <c:v>211.55999999999997</c:v>
                </c:pt>
                <c:pt idx="2107">
                  <c:v>222.98999999999998</c:v>
                </c:pt>
                <c:pt idx="2108">
                  <c:v>220.14999999999992</c:v>
                </c:pt>
                <c:pt idx="2109">
                  <c:v>205.30999999999997</c:v>
                </c:pt>
                <c:pt idx="2110">
                  <c:v>205.30999999999997</c:v>
                </c:pt>
                <c:pt idx="2111">
                  <c:v>205.30999999999997</c:v>
                </c:pt>
                <c:pt idx="2112">
                  <c:v>205.30999999999997</c:v>
                </c:pt>
                <c:pt idx="2113">
                  <c:v>217.55999999999995</c:v>
                </c:pt>
                <c:pt idx="2114">
                  <c:v>211.20999999999995</c:v>
                </c:pt>
                <c:pt idx="2115">
                  <c:v>202.17999999999998</c:v>
                </c:pt>
                <c:pt idx="2116">
                  <c:v>193.37</c:v>
                </c:pt>
                <c:pt idx="2117">
                  <c:v>193.37</c:v>
                </c:pt>
                <c:pt idx="2118">
                  <c:v>193.37</c:v>
                </c:pt>
                <c:pt idx="2119">
                  <c:v>193.37</c:v>
                </c:pt>
                <c:pt idx="2120">
                  <c:v>191.13999999999996</c:v>
                </c:pt>
                <c:pt idx="2121">
                  <c:v>178.40999999999997</c:v>
                </c:pt>
                <c:pt idx="2122">
                  <c:v>183.97999999999993</c:v>
                </c:pt>
                <c:pt idx="2123">
                  <c:v>196.93999999999994</c:v>
                </c:pt>
                <c:pt idx="2124">
                  <c:v>196.93999999999994</c:v>
                </c:pt>
                <c:pt idx="2125">
                  <c:v>196.93999999999994</c:v>
                </c:pt>
                <c:pt idx="2126">
                  <c:v>196.93999999999994</c:v>
                </c:pt>
                <c:pt idx="2127">
                  <c:v>185.36</c:v>
                </c:pt>
                <c:pt idx="2128">
                  <c:v>182.04</c:v>
                </c:pt>
                <c:pt idx="2129">
                  <c:v>182.19</c:v>
                </c:pt>
                <c:pt idx="2130">
                  <c:v>211.02999999999992</c:v>
                </c:pt>
                <c:pt idx="2131">
                  <c:v>211.02999999999992</c:v>
                </c:pt>
                <c:pt idx="2132">
                  <c:v>211.02999999999992</c:v>
                </c:pt>
                <c:pt idx="2133">
                  <c:v>211.02999999999992</c:v>
                </c:pt>
                <c:pt idx="2134">
                  <c:v>229.31999999999996</c:v>
                </c:pt>
                <c:pt idx="2135">
                  <c:v>219.57999999999993</c:v>
                </c:pt>
                <c:pt idx="2136">
                  <c:v>211.19999999999993</c:v>
                </c:pt>
                <c:pt idx="2137">
                  <c:v>219.73999999999995</c:v>
                </c:pt>
                <c:pt idx="2138">
                  <c:v>219.73999999999995</c:v>
                </c:pt>
                <c:pt idx="2139">
                  <c:v>219.73999999999995</c:v>
                </c:pt>
                <c:pt idx="2140">
                  <c:v>219.73999999999995</c:v>
                </c:pt>
                <c:pt idx="2141">
                  <c:v>231.50999999999996</c:v>
                </c:pt>
                <c:pt idx="2142">
                  <c:v>211.79000000000002</c:v>
                </c:pt>
                <c:pt idx="2143">
                  <c:v>216.96</c:v>
                </c:pt>
                <c:pt idx="2144">
                  <c:v>202.39</c:v>
                </c:pt>
                <c:pt idx="2145">
                  <c:v>202.39</c:v>
                </c:pt>
                <c:pt idx="2146">
                  <c:v>202.39</c:v>
                </c:pt>
                <c:pt idx="2147">
                  <c:v>202.39</c:v>
                </c:pt>
                <c:pt idx="2148">
                  <c:v>223.38999999999993</c:v>
                </c:pt>
                <c:pt idx="2149">
                  <c:v>207.71999999999994</c:v>
                </c:pt>
                <c:pt idx="2150">
                  <c:v>214.18</c:v>
                </c:pt>
                <c:pt idx="2151">
                  <c:v>215.63999999999993</c:v>
                </c:pt>
                <c:pt idx="2152">
                  <c:v>215.63999999999993</c:v>
                </c:pt>
                <c:pt idx="2153">
                  <c:v>215.63999999999993</c:v>
                </c:pt>
                <c:pt idx="2154">
                  <c:v>215.63999999999993</c:v>
                </c:pt>
                <c:pt idx="2155">
                  <c:v>210.36999999999995</c:v>
                </c:pt>
                <c:pt idx="2156">
                  <c:v>214.46999999999994</c:v>
                </c:pt>
                <c:pt idx="2157">
                  <c:v>224.98</c:v>
                </c:pt>
                <c:pt idx="2158">
                  <c:v>223.2</c:v>
                </c:pt>
                <c:pt idx="2159">
                  <c:v>223.2</c:v>
                </c:pt>
                <c:pt idx="2160">
                  <c:v>223.2</c:v>
                </c:pt>
                <c:pt idx="2161">
                  <c:v>223.2</c:v>
                </c:pt>
                <c:pt idx="2162">
                  <c:v>239.03999999999996</c:v>
                </c:pt>
                <c:pt idx="2163">
                  <c:v>222.16999999999985</c:v>
                </c:pt>
                <c:pt idx="2164">
                  <c:v>218.36999999999995</c:v>
                </c:pt>
                <c:pt idx="2165">
                  <c:v>222.26999999999998</c:v>
                </c:pt>
                <c:pt idx="2166">
                  <c:v>222.26999999999998</c:v>
                </c:pt>
                <c:pt idx="2167">
                  <c:v>222.26999999999998</c:v>
                </c:pt>
                <c:pt idx="2168">
                  <c:v>222.26999999999998</c:v>
                </c:pt>
                <c:pt idx="2169">
                  <c:v>223.43999999999994</c:v>
                </c:pt>
                <c:pt idx="2170">
                  <c:v>212.35999999999996</c:v>
                </c:pt>
                <c:pt idx="2171">
                  <c:v>221.92999999999992</c:v>
                </c:pt>
                <c:pt idx="2172">
                  <c:v>215.05999999999995</c:v>
                </c:pt>
                <c:pt idx="2173">
                  <c:v>215.05999999999995</c:v>
                </c:pt>
                <c:pt idx="2174">
                  <c:v>215.05999999999995</c:v>
                </c:pt>
                <c:pt idx="2175">
                  <c:v>215.05999999999995</c:v>
                </c:pt>
                <c:pt idx="2176">
                  <c:v>208.90999999999997</c:v>
                </c:pt>
                <c:pt idx="2177">
                  <c:v>202.97</c:v>
                </c:pt>
                <c:pt idx="2178">
                  <c:v>212.13999999999996</c:v>
                </c:pt>
                <c:pt idx="2179">
                  <c:v>209.26999999999992</c:v>
                </c:pt>
                <c:pt idx="2180">
                  <c:v>209.26999999999992</c:v>
                </c:pt>
                <c:pt idx="2181">
                  <c:v>209.26999999999992</c:v>
                </c:pt>
                <c:pt idx="2182">
                  <c:v>209.26999999999992</c:v>
                </c:pt>
                <c:pt idx="2183">
                  <c:v>209.44999999999987</c:v>
                </c:pt>
                <c:pt idx="2184">
                  <c:v>211.92</c:v>
                </c:pt>
                <c:pt idx="2185">
                  <c:v>206.86</c:v>
                </c:pt>
                <c:pt idx="2186">
                  <c:v>196.50999999999991</c:v>
                </c:pt>
                <c:pt idx="2187">
                  <c:v>196.50999999999991</c:v>
                </c:pt>
                <c:pt idx="2188">
                  <c:v>196.50999999999991</c:v>
                </c:pt>
                <c:pt idx="2189">
                  <c:v>196.50999999999991</c:v>
                </c:pt>
                <c:pt idx="2190">
                  <c:v>215.48000000000002</c:v>
                </c:pt>
                <c:pt idx="2191">
                  <c:v>219.05999999999989</c:v>
                </c:pt>
                <c:pt idx="2192">
                  <c:v>225.21000000000004</c:v>
                </c:pt>
                <c:pt idx="2193">
                  <c:v>217.69999999999996</c:v>
                </c:pt>
                <c:pt idx="2194">
                  <c:v>217.69999999999996</c:v>
                </c:pt>
                <c:pt idx="2195">
                  <c:v>217.69999999999996</c:v>
                </c:pt>
                <c:pt idx="2196">
                  <c:v>217.69999999999996</c:v>
                </c:pt>
                <c:pt idx="2197">
                  <c:v>200.29999999999993</c:v>
                </c:pt>
                <c:pt idx="2198">
                  <c:v>200.36</c:v>
                </c:pt>
                <c:pt idx="2199">
                  <c:v>200.36</c:v>
                </c:pt>
                <c:pt idx="2200">
                  <c:v>200.36</c:v>
                </c:pt>
                <c:pt idx="2201">
                  <c:v>200.36</c:v>
                </c:pt>
                <c:pt idx="2202">
                  <c:v>200.36</c:v>
                </c:pt>
                <c:pt idx="2203">
                  <c:v>200.36</c:v>
                </c:pt>
                <c:pt idx="2204">
                  <c:v>221.25999999999996</c:v>
                </c:pt>
                <c:pt idx="2205">
                  <c:v>209.68999999999997</c:v>
                </c:pt>
                <c:pt idx="2206">
                  <c:v>201.88000000000005</c:v>
                </c:pt>
                <c:pt idx="2207">
                  <c:v>206.56</c:v>
                </c:pt>
                <c:pt idx="2208">
                  <c:v>206.56</c:v>
                </c:pt>
                <c:pt idx="2209">
                  <c:v>206.56</c:v>
                </c:pt>
                <c:pt idx="2210">
                  <c:v>206.56</c:v>
                </c:pt>
                <c:pt idx="2211">
                  <c:v>213.05999999999997</c:v>
                </c:pt>
                <c:pt idx="2212">
                  <c:v>217.53999999999985</c:v>
                </c:pt>
                <c:pt idx="2213">
                  <c:v>209.33</c:v>
                </c:pt>
                <c:pt idx="2214">
                  <c:v>202.89000000000007</c:v>
                </c:pt>
                <c:pt idx="2215">
                  <c:v>202.89000000000007</c:v>
                </c:pt>
                <c:pt idx="2216">
                  <c:v>202.89000000000007</c:v>
                </c:pt>
                <c:pt idx="2217">
                  <c:v>202.89000000000007</c:v>
                </c:pt>
                <c:pt idx="2218">
                  <c:v>208.75</c:v>
                </c:pt>
                <c:pt idx="2219">
                  <c:v>191.11999999999992</c:v>
                </c:pt>
                <c:pt idx="2220">
                  <c:v>182.6699999999999</c:v>
                </c:pt>
                <c:pt idx="2221">
                  <c:v>174.49999999999991</c:v>
                </c:pt>
                <c:pt idx="2222">
                  <c:v>174.49999999999991</c:v>
                </c:pt>
                <c:pt idx="2223">
                  <c:v>174.49999999999991</c:v>
                </c:pt>
                <c:pt idx="2224">
                  <c:v>174.49999999999991</c:v>
                </c:pt>
                <c:pt idx="2225">
                  <c:v>187.28999999999991</c:v>
                </c:pt>
                <c:pt idx="2226">
                  <c:v>197.60999999999993</c:v>
                </c:pt>
                <c:pt idx="2227">
                  <c:v>191.35999999999999</c:v>
                </c:pt>
                <c:pt idx="2228">
                  <c:v>188.17000000000004</c:v>
                </c:pt>
                <c:pt idx="2229">
                  <c:v>188.17000000000004</c:v>
                </c:pt>
                <c:pt idx="2230">
                  <c:v>188.17000000000004</c:v>
                </c:pt>
                <c:pt idx="2231">
                  <c:v>188.17000000000004</c:v>
                </c:pt>
                <c:pt idx="2232">
                  <c:v>188.17000000000004</c:v>
                </c:pt>
                <c:pt idx="2233">
                  <c:v>189.73000000000005</c:v>
                </c:pt>
                <c:pt idx="2234">
                  <c:v>194.64999999999995</c:v>
                </c:pt>
                <c:pt idx="2235">
                  <c:v>190.91999999999985</c:v>
                </c:pt>
                <c:pt idx="2236">
                  <c:v>190.91999999999985</c:v>
                </c:pt>
                <c:pt idx="2237">
                  <c:v>190.91999999999985</c:v>
                </c:pt>
                <c:pt idx="2238">
                  <c:v>190.91999999999985</c:v>
                </c:pt>
                <c:pt idx="2239">
                  <c:v>181.33999999999989</c:v>
                </c:pt>
                <c:pt idx="2240">
                  <c:v>188.2699999999999</c:v>
                </c:pt>
                <c:pt idx="2241">
                  <c:v>196.36999999999995</c:v>
                </c:pt>
                <c:pt idx="2242">
                  <c:v>196.36999999999995</c:v>
                </c:pt>
                <c:pt idx="2243">
                  <c:v>196.36999999999995</c:v>
                </c:pt>
                <c:pt idx="2244">
                  <c:v>196.36999999999995</c:v>
                </c:pt>
                <c:pt idx="2245">
                  <c:v>196.36999999999995</c:v>
                </c:pt>
                <c:pt idx="2246">
                  <c:v>196.58999999999995</c:v>
                </c:pt>
                <c:pt idx="2247">
                  <c:v>207.81999999999979</c:v>
                </c:pt>
                <c:pt idx="2248">
                  <c:v>206.05999999999992</c:v>
                </c:pt>
                <c:pt idx="2249">
                  <c:v>215.7</c:v>
                </c:pt>
                <c:pt idx="2250">
                  <c:v>215.7</c:v>
                </c:pt>
                <c:pt idx="2251">
                  <c:v>215.7</c:v>
                </c:pt>
                <c:pt idx="2252">
                  <c:v>215.7</c:v>
                </c:pt>
                <c:pt idx="2253">
                  <c:v>224.10000000000002</c:v>
                </c:pt>
                <c:pt idx="2254">
                  <c:v>224.10000000000002</c:v>
                </c:pt>
                <c:pt idx="2255">
                  <c:v>225.25</c:v>
                </c:pt>
                <c:pt idx="2256">
                  <c:v>227.5</c:v>
                </c:pt>
                <c:pt idx="2257">
                  <c:v>227.5</c:v>
                </c:pt>
                <c:pt idx="2258">
                  <c:v>227.5</c:v>
                </c:pt>
                <c:pt idx="2259">
                  <c:v>227.5</c:v>
                </c:pt>
                <c:pt idx="2260">
                  <c:v>236.04999999999995</c:v>
                </c:pt>
                <c:pt idx="2261">
                  <c:v>233.77999999999997</c:v>
                </c:pt>
                <c:pt idx="2262">
                  <c:v>233.88000000000005</c:v>
                </c:pt>
                <c:pt idx="2263">
                  <c:v>241.41</c:v>
                </c:pt>
                <c:pt idx="2264">
                  <c:v>241.41</c:v>
                </c:pt>
                <c:pt idx="2265">
                  <c:v>241.41</c:v>
                </c:pt>
                <c:pt idx="2266">
                  <c:v>241.41</c:v>
                </c:pt>
                <c:pt idx="2267">
                  <c:v>246.46999999999983</c:v>
                </c:pt>
                <c:pt idx="2268">
                  <c:v>251.11999999999992</c:v>
                </c:pt>
                <c:pt idx="2269">
                  <c:v>225.55999999999995</c:v>
                </c:pt>
                <c:pt idx="2270">
                  <c:v>208.92999999999992</c:v>
                </c:pt>
                <c:pt idx="2271">
                  <c:v>208.92999999999992</c:v>
                </c:pt>
                <c:pt idx="2272">
                  <c:v>208.92999999999992</c:v>
                </c:pt>
                <c:pt idx="2273">
                  <c:v>208.92999999999992</c:v>
                </c:pt>
                <c:pt idx="2274">
                  <c:v>211.83999999999995</c:v>
                </c:pt>
                <c:pt idx="2275">
                  <c:v>205.13000000000002</c:v>
                </c:pt>
                <c:pt idx="2276">
                  <c:v>197.34999999999997</c:v>
                </c:pt>
                <c:pt idx="2277">
                  <c:v>211.32000000000005</c:v>
                </c:pt>
                <c:pt idx="2278">
                  <c:v>211.32000000000005</c:v>
                </c:pt>
                <c:pt idx="2279">
                  <c:v>211.32000000000005</c:v>
                </c:pt>
                <c:pt idx="2280">
                  <c:v>211.32000000000005</c:v>
                </c:pt>
                <c:pt idx="2281">
                  <c:v>204.92</c:v>
                </c:pt>
                <c:pt idx="2282">
                  <c:v>197.19999999999996</c:v>
                </c:pt>
                <c:pt idx="2283">
                  <c:v>193.61000000000007</c:v>
                </c:pt>
                <c:pt idx="2284">
                  <c:v>207.37999999999994</c:v>
                </c:pt>
                <c:pt idx="2285">
                  <c:v>207.37999999999994</c:v>
                </c:pt>
                <c:pt idx="2286">
                  <c:v>207.37999999999994</c:v>
                </c:pt>
                <c:pt idx="2287">
                  <c:v>207.37999999999994</c:v>
                </c:pt>
                <c:pt idx="2288">
                  <c:v>200.80999999999997</c:v>
                </c:pt>
                <c:pt idx="2289">
                  <c:v>192.32999999999993</c:v>
                </c:pt>
                <c:pt idx="2290">
                  <c:v>185.98999999999995</c:v>
                </c:pt>
                <c:pt idx="2291">
                  <c:v>198.99999999999994</c:v>
                </c:pt>
                <c:pt idx="2292">
                  <c:v>198.99999999999994</c:v>
                </c:pt>
                <c:pt idx="2293">
                  <c:v>198.99999999999994</c:v>
                </c:pt>
                <c:pt idx="2294">
                  <c:v>198.99999999999994</c:v>
                </c:pt>
                <c:pt idx="2295">
                  <c:v>197.95999999999995</c:v>
                </c:pt>
                <c:pt idx="2296">
                  <c:v>206.46</c:v>
                </c:pt>
                <c:pt idx="2297">
                  <c:v>200.85999999999996</c:v>
                </c:pt>
                <c:pt idx="2298">
                  <c:v>205.39999999999995</c:v>
                </c:pt>
                <c:pt idx="2299">
                  <c:v>205.39999999999995</c:v>
                </c:pt>
                <c:pt idx="2300">
                  <c:v>205.39999999999995</c:v>
                </c:pt>
                <c:pt idx="2301">
                  <c:v>205.39999999999995</c:v>
                </c:pt>
                <c:pt idx="2302">
                  <c:v>209.95999999999992</c:v>
                </c:pt>
                <c:pt idx="2303">
                  <c:v>208.0799999999999</c:v>
                </c:pt>
                <c:pt idx="2304">
                  <c:v>213.90999999999997</c:v>
                </c:pt>
                <c:pt idx="2305">
                  <c:v>211.08999999999995</c:v>
                </c:pt>
                <c:pt idx="2306">
                  <c:v>211.08999999999995</c:v>
                </c:pt>
                <c:pt idx="2307">
                  <c:v>211.08999999999995</c:v>
                </c:pt>
                <c:pt idx="2308">
                  <c:v>211.08999999999995</c:v>
                </c:pt>
                <c:pt idx="2309">
                  <c:v>212.62999999999991</c:v>
                </c:pt>
                <c:pt idx="2310">
                  <c:v>219.56999999999996</c:v>
                </c:pt>
                <c:pt idx="2311">
                  <c:v>221.70000000000005</c:v>
                </c:pt>
                <c:pt idx="2312">
                  <c:v>223.21</c:v>
                </c:pt>
                <c:pt idx="2313">
                  <c:v>223.21</c:v>
                </c:pt>
                <c:pt idx="2314">
                  <c:v>223.21</c:v>
                </c:pt>
                <c:pt idx="2315">
                  <c:v>223.21</c:v>
                </c:pt>
                <c:pt idx="2316">
                  <c:v>218.85</c:v>
                </c:pt>
                <c:pt idx="2317">
                  <c:v>218.73999999999998</c:v>
                </c:pt>
                <c:pt idx="2318">
                  <c:v>221.10000000000002</c:v>
                </c:pt>
                <c:pt idx="2319">
                  <c:v>226.72999999999996</c:v>
                </c:pt>
                <c:pt idx="2320">
                  <c:v>226.72999999999996</c:v>
                </c:pt>
                <c:pt idx="2321">
                  <c:v>226.72999999999996</c:v>
                </c:pt>
                <c:pt idx="2322">
                  <c:v>226.72999999999996</c:v>
                </c:pt>
                <c:pt idx="2323">
                  <c:v>220.56999999999996</c:v>
                </c:pt>
                <c:pt idx="2324">
                  <c:v>232.31999999999994</c:v>
                </c:pt>
                <c:pt idx="2325">
                  <c:v>225.04999999999998</c:v>
                </c:pt>
                <c:pt idx="2326">
                  <c:v>223.74999999999997</c:v>
                </c:pt>
                <c:pt idx="2327">
                  <c:v>223.74999999999997</c:v>
                </c:pt>
                <c:pt idx="2328">
                  <c:v>223.74999999999997</c:v>
                </c:pt>
                <c:pt idx="2329">
                  <c:v>223.74999999999997</c:v>
                </c:pt>
                <c:pt idx="2330">
                  <c:v>248.31999999999991</c:v>
                </c:pt>
                <c:pt idx="2331">
                  <c:v>241.42999999999995</c:v>
                </c:pt>
                <c:pt idx="2332">
                  <c:v>265.62999999999988</c:v>
                </c:pt>
                <c:pt idx="2333">
                  <c:v>266.63000000000011</c:v>
                </c:pt>
                <c:pt idx="2334">
                  <c:v>266.63000000000011</c:v>
                </c:pt>
                <c:pt idx="2335">
                  <c:v>266.63000000000011</c:v>
                </c:pt>
                <c:pt idx="2336">
                  <c:v>266.63000000000011</c:v>
                </c:pt>
                <c:pt idx="2337">
                  <c:v>230.48999999999995</c:v>
                </c:pt>
                <c:pt idx="2338">
                  <c:v>231.08999999999992</c:v>
                </c:pt>
                <c:pt idx="2339">
                  <c:v>223.95999999999998</c:v>
                </c:pt>
                <c:pt idx="2340">
                  <c:v>220.59999999999997</c:v>
                </c:pt>
                <c:pt idx="2341">
                  <c:v>220.59999999999997</c:v>
                </c:pt>
                <c:pt idx="2342">
                  <c:v>220.59999999999997</c:v>
                </c:pt>
                <c:pt idx="2343">
                  <c:v>220.59999999999997</c:v>
                </c:pt>
                <c:pt idx="2344">
                  <c:v>220.59999999999997</c:v>
                </c:pt>
                <c:pt idx="2345">
                  <c:v>220.59999999999997</c:v>
                </c:pt>
                <c:pt idx="2346">
                  <c:v>220.59999999999997</c:v>
                </c:pt>
                <c:pt idx="2347">
                  <c:v>257.2399999999999</c:v>
                </c:pt>
                <c:pt idx="2348">
                  <c:v>257.2399999999999</c:v>
                </c:pt>
                <c:pt idx="2349">
                  <c:v>257.2399999999999</c:v>
                </c:pt>
                <c:pt idx="2350">
                  <c:v>257.2399999999999</c:v>
                </c:pt>
                <c:pt idx="2351">
                  <c:v>287.67999999999995</c:v>
                </c:pt>
                <c:pt idx="2352">
                  <c:v>255.71999999999994</c:v>
                </c:pt>
                <c:pt idx="2353">
                  <c:v>255.71999999999994</c:v>
                </c:pt>
                <c:pt idx="2354">
                  <c:v>255.71999999999994</c:v>
                </c:pt>
                <c:pt idx="2355">
                  <c:v>255.71999999999994</c:v>
                </c:pt>
                <c:pt idx="2356">
                  <c:v>255.71999999999994</c:v>
                </c:pt>
                <c:pt idx="2357">
                  <c:v>255.71999999999994</c:v>
                </c:pt>
                <c:pt idx="2358">
                  <c:v>255.71999999999994</c:v>
                </c:pt>
                <c:pt idx="2359">
                  <c:v>255.71999999999994</c:v>
                </c:pt>
                <c:pt idx="2360">
                  <c:v>208.46999999999994</c:v>
                </c:pt>
                <c:pt idx="2361">
                  <c:v>200.31</c:v>
                </c:pt>
                <c:pt idx="2362">
                  <c:v>200.31</c:v>
                </c:pt>
                <c:pt idx="2363">
                  <c:v>200.31</c:v>
                </c:pt>
                <c:pt idx="2364">
                  <c:v>200.31</c:v>
                </c:pt>
                <c:pt idx="2365">
                  <c:v>200.31</c:v>
                </c:pt>
                <c:pt idx="2366">
                  <c:v>200.31</c:v>
                </c:pt>
                <c:pt idx="2367">
                  <c:v>237.6</c:v>
                </c:pt>
                <c:pt idx="2368">
                  <c:v>231.54999999999993</c:v>
                </c:pt>
                <c:pt idx="2369">
                  <c:v>231.54999999999993</c:v>
                </c:pt>
                <c:pt idx="2370">
                  <c:v>231.54999999999993</c:v>
                </c:pt>
                <c:pt idx="2371">
                  <c:v>231.54999999999993</c:v>
                </c:pt>
                <c:pt idx="2372">
                  <c:v>243.25999999999993</c:v>
                </c:pt>
                <c:pt idx="2373">
                  <c:v>244.63999999999993</c:v>
                </c:pt>
                <c:pt idx="2374">
                  <c:v>259.53999999999991</c:v>
                </c:pt>
                <c:pt idx="2375">
                  <c:v>265.5499999999999</c:v>
                </c:pt>
                <c:pt idx="2376">
                  <c:v>265.5499999999999</c:v>
                </c:pt>
                <c:pt idx="2377">
                  <c:v>265.5499999999999</c:v>
                </c:pt>
                <c:pt idx="2378">
                  <c:v>265.5499999999999</c:v>
                </c:pt>
                <c:pt idx="2379">
                  <c:v>269.58999999999997</c:v>
                </c:pt>
                <c:pt idx="2380">
                  <c:v>279.52999999999997</c:v>
                </c:pt>
                <c:pt idx="2381">
                  <c:v>280.80999999999995</c:v>
                </c:pt>
                <c:pt idx="2382">
                  <c:v>291.13999999999993</c:v>
                </c:pt>
                <c:pt idx="2383">
                  <c:v>291.13999999999993</c:v>
                </c:pt>
                <c:pt idx="2384">
                  <c:v>291.13999999999993</c:v>
                </c:pt>
                <c:pt idx="2385">
                  <c:v>291.13999999999993</c:v>
                </c:pt>
                <c:pt idx="2386">
                  <c:v>277.67999999999995</c:v>
                </c:pt>
                <c:pt idx="2387">
                  <c:v>280.68</c:v>
                </c:pt>
                <c:pt idx="2388">
                  <c:v>278.33999999999997</c:v>
                </c:pt>
                <c:pt idx="2389">
                  <c:v>259.74999999999994</c:v>
                </c:pt>
                <c:pt idx="2390">
                  <c:v>259.74999999999994</c:v>
                </c:pt>
                <c:pt idx="2391">
                  <c:v>259.74999999999994</c:v>
                </c:pt>
                <c:pt idx="2392">
                  <c:v>259.74999999999994</c:v>
                </c:pt>
                <c:pt idx="2393">
                  <c:v>279.15999999999997</c:v>
                </c:pt>
                <c:pt idx="2394">
                  <c:v>286.06999999999994</c:v>
                </c:pt>
                <c:pt idx="2395">
                  <c:v>297.95</c:v>
                </c:pt>
                <c:pt idx="2396">
                  <c:v>339.69</c:v>
                </c:pt>
                <c:pt idx="2397">
                  <c:v>339.69</c:v>
                </c:pt>
                <c:pt idx="2398">
                  <c:v>339.69</c:v>
                </c:pt>
                <c:pt idx="2399">
                  <c:v>339.69</c:v>
                </c:pt>
                <c:pt idx="2400">
                  <c:v>289.64</c:v>
                </c:pt>
                <c:pt idx="2401">
                  <c:v>293.21999999999991</c:v>
                </c:pt>
                <c:pt idx="2402">
                  <c:v>296.15999999999991</c:v>
                </c:pt>
                <c:pt idx="2403">
                  <c:v>287.21999999999997</c:v>
                </c:pt>
                <c:pt idx="2404">
                  <c:v>287.21999999999997</c:v>
                </c:pt>
                <c:pt idx="2405">
                  <c:v>287.21999999999997</c:v>
                </c:pt>
                <c:pt idx="2406">
                  <c:v>287.21999999999997</c:v>
                </c:pt>
                <c:pt idx="2407">
                  <c:v>316.90999999999991</c:v>
                </c:pt>
                <c:pt idx="2408">
                  <c:v>311.75999999999988</c:v>
                </c:pt>
                <c:pt idx="2409">
                  <c:v>299.14999999999992</c:v>
                </c:pt>
                <c:pt idx="2410">
                  <c:v>299.87</c:v>
                </c:pt>
                <c:pt idx="2411">
                  <c:v>299.87</c:v>
                </c:pt>
                <c:pt idx="2412">
                  <c:v>299.87</c:v>
                </c:pt>
                <c:pt idx="2413">
                  <c:v>299.87</c:v>
                </c:pt>
                <c:pt idx="2414">
                  <c:v>275.21999999999991</c:v>
                </c:pt>
                <c:pt idx="2415">
                  <c:v>290.00999999999993</c:v>
                </c:pt>
                <c:pt idx="2416">
                  <c:v>277.76</c:v>
                </c:pt>
                <c:pt idx="2417">
                  <c:v>272.80999999999989</c:v>
                </c:pt>
                <c:pt idx="2418">
                  <c:v>272.80999999999989</c:v>
                </c:pt>
                <c:pt idx="2419">
                  <c:v>272.80999999999989</c:v>
                </c:pt>
                <c:pt idx="2420">
                  <c:v>272.80999999999989</c:v>
                </c:pt>
                <c:pt idx="2421">
                  <c:v>270.72999999999996</c:v>
                </c:pt>
                <c:pt idx="2422">
                  <c:v>296.42</c:v>
                </c:pt>
                <c:pt idx="2423">
                  <c:v>281.84999999999997</c:v>
                </c:pt>
                <c:pt idx="2424">
                  <c:v>303.11999999999995</c:v>
                </c:pt>
                <c:pt idx="2425">
                  <c:v>303.11999999999995</c:v>
                </c:pt>
                <c:pt idx="2426">
                  <c:v>303.11999999999995</c:v>
                </c:pt>
                <c:pt idx="2427">
                  <c:v>303.11999999999995</c:v>
                </c:pt>
                <c:pt idx="2428">
                  <c:v>288</c:v>
                </c:pt>
                <c:pt idx="2429">
                  <c:v>288.70999999999998</c:v>
                </c:pt>
                <c:pt idx="2430">
                  <c:v>285.7999999999999</c:v>
                </c:pt>
                <c:pt idx="2431">
                  <c:v>276.90999999999997</c:v>
                </c:pt>
                <c:pt idx="2432">
                  <c:v>276.90999999999997</c:v>
                </c:pt>
                <c:pt idx="2433">
                  <c:v>276.90999999999997</c:v>
                </c:pt>
                <c:pt idx="2434">
                  <c:v>276.90999999999997</c:v>
                </c:pt>
                <c:pt idx="2435">
                  <c:v>289.10999999999996</c:v>
                </c:pt>
                <c:pt idx="2436">
                  <c:v>288.70000000000005</c:v>
                </c:pt>
                <c:pt idx="2437">
                  <c:v>268.77000000000004</c:v>
                </c:pt>
                <c:pt idx="2438">
                  <c:v>273.76999999999992</c:v>
                </c:pt>
                <c:pt idx="2439">
                  <c:v>273.76999999999992</c:v>
                </c:pt>
                <c:pt idx="2440">
                  <c:v>273.76999999999992</c:v>
                </c:pt>
                <c:pt idx="2441">
                  <c:v>273.76999999999992</c:v>
                </c:pt>
                <c:pt idx="2442">
                  <c:v>275.87999999999994</c:v>
                </c:pt>
                <c:pt idx="2443">
                  <c:v>282.45999999999998</c:v>
                </c:pt>
                <c:pt idx="2444">
                  <c:v>280.58</c:v>
                </c:pt>
                <c:pt idx="2445">
                  <c:v>287.01999999999987</c:v>
                </c:pt>
                <c:pt idx="2446">
                  <c:v>287.01999999999987</c:v>
                </c:pt>
                <c:pt idx="2447">
                  <c:v>287.01999999999987</c:v>
                </c:pt>
                <c:pt idx="2448">
                  <c:v>287.01999999999987</c:v>
                </c:pt>
                <c:pt idx="2449">
                  <c:v>282.56</c:v>
                </c:pt>
                <c:pt idx="2450">
                  <c:v>277.75999999999993</c:v>
                </c:pt>
                <c:pt idx="2451">
                  <c:v>283.06999999999994</c:v>
                </c:pt>
                <c:pt idx="2452">
                  <c:v>277.45000000000005</c:v>
                </c:pt>
                <c:pt idx="2453">
                  <c:v>277.45000000000005</c:v>
                </c:pt>
                <c:pt idx="2454">
                  <c:v>277.45000000000005</c:v>
                </c:pt>
                <c:pt idx="2455">
                  <c:v>277.45000000000005</c:v>
                </c:pt>
                <c:pt idx="2456">
                  <c:v>270.15999999999997</c:v>
                </c:pt>
                <c:pt idx="2457">
                  <c:v>262.29000000000002</c:v>
                </c:pt>
                <c:pt idx="2458">
                  <c:v>252.39999999999995</c:v>
                </c:pt>
                <c:pt idx="2459">
                  <c:v>242.77999999999994</c:v>
                </c:pt>
                <c:pt idx="2460">
                  <c:v>242.77999999999994</c:v>
                </c:pt>
                <c:pt idx="2461">
                  <c:v>242.77999999999994</c:v>
                </c:pt>
                <c:pt idx="2462">
                  <c:v>242.77999999999994</c:v>
                </c:pt>
                <c:pt idx="2463">
                  <c:v>224.89</c:v>
                </c:pt>
                <c:pt idx="2464">
                  <c:v>241.25999999999993</c:v>
                </c:pt>
                <c:pt idx="2465">
                  <c:v>225.35</c:v>
                </c:pt>
                <c:pt idx="2466">
                  <c:v>207.13999999999996</c:v>
                </c:pt>
                <c:pt idx="2467">
                  <c:v>207.13999999999996</c:v>
                </c:pt>
                <c:pt idx="2468">
                  <c:v>207.13999999999996</c:v>
                </c:pt>
                <c:pt idx="2469">
                  <c:v>207.13999999999996</c:v>
                </c:pt>
                <c:pt idx="2470">
                  <c:v>225.73999999999995</c:v>
                </c:pt>
                <c:pt idx="2471">
                  <c:v>200.59999999999997</c:v>
                </c:pt>
                <c:pt idx="2472">
                  <c:v>190.47</c:v>
                </c:pt>
                <c:pt idx="2473">
                  <c:v>188.79999999999998</c:v>
                </c:pt>
                <c:pt idx="2474">
                  <c:v>188.79999999999998</c:v>
                </c:pt>
                <c:pt idx="2475">
                  <c:v>188.79999999999998</c:v>
                </c:pt>
                <c:pt idx="2476">
                  <c:v>188.79999999999998</c:v>
                </c:pt>
                <c:pt idx="2477">
                  <c:v>186.55999999999997</c:v>
                </c:pt>
                <c:pt idx="2478">
                  <c:v>186.55999999999997</c:v>
                </c:pt>
                <c:pt idx="2479">
                  <c:v>217.63</c:v>
                </c:pt>
                <c:pt idx="2480">
                  <c:v>214.75999999999996</c:v>
                </c:pt>
                <c:pt idx="2481">
                  <c:v>214.75999999999996</c:v>
                </c:pt>
                <c:pt idx="2482">
                  <c:v>214.75999999999996</c:v>
                </c:pt>
                <c:pt idx="2483">
                  <c:v>214.75999999999996</c:v>
                </c:pt>
                <c:pt idx="2484">
                  <c:v>193.04999999999995</c:v>
                </c:pt>
                <c:pt idx="2485">
                  <c:v>174.20999999999998</c:v>
                </c:pt>
                <c:pt idx="2486">
                  <c:v>165.45999999999995</c:v>
                </c:pt>
                <c:pt idx="2487">
                  <c:v>155.68999999999994</c:v>
                </c:pt>
                <c:pt idx="2488">
                  <c:v>155.68999999999994</c:v>
                </c:pt>
                <c:pt idx="2489">
                  <c:v>155.68999999999994</c:v>
                </c:pt>
                <c:pt idx="2490">
                  <c:v>155.68999999999994</c:v>
                </c:pt>
                <c:pt idx="2491">
                  <c:v>172.63999999999996</c:v>
                </c:pt>
                <c:pt idx="2492">
                  <c:v>186.48999999999992</c:v>
                </c:pt>
                <c:pt idx="2493">
                  <c:v>184.36999999999998</c:v>
                </c:pt>
                <c:pt idx="2494">
                  <c:v>168.91999999999996</c:v>
                </c:pt>
                <c:pt idx="2495">
                  <c:v>168.91999999999996</c:v>
                </c:pt>
                <c:pt idx="2496">
                  <c:v>168.91999999999996</c:v>
                </c:pt>
                <c:pt idx="2497">
                  <c:v>168.91999999999996</c:v>
                </c:pt>
                <c:pt idx="2498">
                  <c:v>198.75999999999996</c:v>
                </c:pt>
                <c:pt idx="2499">
                  <c:v>195.28999999999991</c:v>
                </c:pt>
                <c:pt idx="2500">
                  <c:v>182.54999999999998</c:v>
                </c:pt>
                <c:pt idx="2501">
                  <c:v>197.84999999999991</c:v>
                </c:pt>
                <c:pt idx="2502">
                  <c:v>197.84999999999991</c:v>
                </c:pt>
                <c:pt idx="2503">
                  <c:v>197.84999999999991</c:v>
                </c:pt>
                <c:pt idx="2504">
                  <c:v>197.84999999999991</c:v>
                </c:pt>
                <c:pt idx="2505">
                  <c:v>189.10999999999999</c:v>
                </c:pt>
                <c:pt idx="2506">
                  <c:v>189.10999999999999</c:v>
                </c:pt>
                <c:pt idx="2507">
                  <c:v>192.51999999999992</c:v>
                </c:pt>
                <c:pt idx="2508">
                  <c:v>198.65</c:v>
                </c:pt>
                <c:pt idx="2509">
                  <c:v>198.65</c:v>
                </c:pt>
                <c:pt idx="2510">
                  <c:v>198.65</c:v>
                </c:pt>
                <c:pt idx="2511">
                  <c:v>198.65</c:v>
                </c:pt>
                <c:pt idx="2512">
                  <c:v>199.70999999999992</c:v>
                </c:pt>
                <c:pt idx="2513">
                  <c:v>186.33999999999992</c:v>
                </c:pt>
                <c:pt idx="2514">
                  <c:v>223.69999999999996</c:v>
                </c:pt>
                <c:pt idx="2515">
                  <c:v>202.76999999999998</c:v>
                </c:pt>
                <c:pt idx="2516">
                  <c:v>202.76999999999998</c:v>
                </c:pt>
                <c:pt idx="2517">
                  <c:v>202.76999999999998</c:v>
                </c:pt>
                <c:pt idx="2518">
                  <c:v>202.76999999999998</c:v>
                </c:pt>
                <c:pt idx="2519">
                  <c:v>188.76999999999992</c:v>
                </c:pt>
                <c:pt idx="2520">
                  <c:v>192.89999999999998</c:v>
                </c:pt>
                <c:pt idx="2521">
                  <c:v>190.55999999999992</c:v>
                </c:pt>
                <c:pt idx="2522">
                  <c:v>180.1099999999999</c:v>
                </c:pt>
                <c:pt idx="2523">
                  <c:v>180.1099999999999</c:v>
                </c:pt>
                <c:pt idx="2524">
                  <c:v>180.1099999999999</c:v>
                </c:pt>
                <c:pt idx="2525">
                  <c:v>180.1099999999999</c:v>
                </c:pt>
                <c:pt idx="2526">
                  <c:v>171.82999999999998</c:v>
                </c:pt>
                <c:pt idx="2527">
                  <c:v>173.70999999999995</c:v>
                </c:pt>
                <c:pt idx="2528">
                  <c:v>172.60999999999999</c:v>
                </c:pt>
                <c:pt idx="2529">
                  <c:v>167.37999999999994</c:v>
                </c:pt>
                <c:pt idx="2530">
                  <c:v>167.37999999999994</c:v>
                </c:pt>
                <c:pt idx="2531">
                  <c:v>167.37999999999994</c:v>
                </c:pt>
                <c:pt idx="2532">
                  <c:v>167.37999999999994</c:v>
                </c:pt>
                <c:pt idx="2533">
                  <c:v>183.76999999999998</c:v>
                </c:pt>
                <c:pt idx="2534">
                  <c:v>180.34999999999991</c:v>
                </c:pt>
                <c:pt idx="2535">
                  <c:v>180.34999999999991</c:v>
                </c:pt>
                <c:pt idx="2536">
                  <c:v>180.34999999999991</c:v>
                </c:pt>
                <c:pt idx="2537">
                  <c:v>180.34999999999991</c:v>
                </c:pt>
                <c:pt idx="2538">
                  <c:v>180.34999999999991</c:v>
                </c:pt>
                <c:pt idx="2539">
                  <c:v>180.34999999999991</c:v>
                </c:pt>
                <c:pt idx="2540">
                  <c:v>191.20999999999998</c:v>
                </c:pt>
                <c:pt idx="2541">
                  <c:v>191.20999999999998</c:v>
                </c:pt>
                <c:pt idx="2542">
                  <c:v>191.20999999999998</c:v>
                </c:pt>
                <c:pt idx="2543">
                  <c:v>202.96999999999997</c:v>
                </c:pt>
                <c:pt idx="2544">
                  <c:v>202.96999999999997</c:v>
                </c:pt>
                <c:pt idx="2545">
                  <c:v>202.96999999999997</c:v>
                </c:pt>
                <c:pt idx="2546">
                  <c:v>202.96999999999997</c:v>
                </c:pt>
                <c:pt idx="2547">
                  <c:v>192.40999999999997</c:v>
                </c:pt>
                <c:pt idx="2548">
                  <c:v>183.30999999999995</c:v>
                </c:pt>
                <c:pt idx="2549">
                  <c:v>181.02999999999997</c:v>
                </c:pt>
                <c:pt idx="2550">
                  <c:v>188.07</c:v>
                </c:pt>
                <c:pt idx="2551">
                  <c:v>188.07</c:v>
                </c:pt>
                <c:pt idx="2552">
                  <c:v>188.07</c:v>
                </c:pt>
                <c:pt idx="2553">
                  <c:v>188.07</c:v>
                </c:pt>
                <c:pt idx="2554">
                  <c:v>197.17</c:v>
                </c:pt>
                <c:pt idx="2555">
                  <c:v>197.17</c:v>
                </c:pt>
                <c:pt idx="2556">
                  <c:v>197.17</c:v>
                </c:pt>
                <c:pt idx="2557">
                  <c:v>192.12999999999991</c:v>
                </c:pt>
                <c:pt idx="2558">
                  <c:v>192.12999999999991</c:v>
                </c:pt>
                <c:pt idx="2559">
                  <c:v>192.12999999999991</c:v>
                </c:pt>
                <c:pt idx="2560">
                  <c:v>192.12999999999991</c:v>
                </c:pt>
                <c:pt idx="2561">
                  <c:v>191.85999999999993</c:v>
                </c:pt>
                <c:pt idx="2562">
                  <c:v>198.07999999999998</c:v>
                </c:pt>
                <c:pt idx="2563">
                  <c:v>204.88</c:v>
                </c:pt>
                <c:pt idx="2564">
                  <c:v>189.58999999999997</c:v>
                </c:pt>
                <c:pt idx="2565">
                  <c:v>189.58999999999997</c:v>
                </c:pt>
                <c:pt idx="2566">
                  <c:v>189.58999999999997</c:v>
                </c:pt>
                <c:pt idx="2567">
                  <c:v>189.58999999999997</c:v>
                </c:pt>
                <c:pt idx="2568">
                  <c:v>210.45999999999995</c:v>
                </c:pt>
                <c:pt idx="2569">
                  <c:v>197.72999999999996</c:v>
                </c:pt>
                <c:pt idx="2570">
                  <c:v>192.04999999999993</c:v>
                </c:pt>
                <c:pt idx="2571">
                  <c:v>198.15999999999994</c:v>
                </c:pt>
                <c:pt idx="2572">
                  <c:v>198.15999999999994</c:v>
                </c:pt>
                <c:pt idx="2573">
                  <c:v>198.15999999999994</c:v>
                </c:pt>
                <c:pt idx="2574">
                  <c:v>198.15999999999994</c:v>
                </c:pt>
                <c:pt idx="2575">
                  <c:v>194</c:v>
                </c:pt>
                <c:pt idx="2576">
                  <c:v>221.70000000000002</c:v>
                </c:pt>
                <c:pt idx="2577">
                  <c:v>222.88000000000002</c:v>
                </c:pt>
                <c:pt idx="2578">
                  <c:v>192.55999999999995</c:v>
                </c:pt>
                <c:pt idx="2579">
                  <c:v>192.55999999999995</c:v>
                </c:pt>
                <c:pt idx="2580">
                  <c:v>192.55999999999995</c:v>
                </c:pt>
                <c:pt idx="2581">
                  <c:v>192.55999999999995</c:v>
                </c:pt>
                <c:pt idx="2582">
                  <c:v>204.03999999999991</c:v>
                </c:pt>
                <c:pt idx="2583">
                  <c:v>201.32999999999996</c:v>
                </c:pt>
                <c:pt idx="2584">
                  <c:v>181.18999999999997</c:v>
                </c:pt>
                <c:pt idx="2585">
                  <c:v>181.18999999999997</c:v>
                </c:pt>
                <c:pt idx="2586">
                  <c:v>181.18999999999997</c:v>
                </c:pt>
                <c:pt idx="2587">
                  <c:v>181.18999999999997</c:v>
                </c:pt>
                <c:pt idx="2588">
                  <c:v>181.18999999999997</c:v>
                </c:pt>
                <c:pt idx="2589">
                  <c:v>191.73999999999998</c:v>
                </c:pt>
                <c:pt idx="2590">
                  <c:v>204.72999999999993</c:v>
                </c:pt>
                <c:pt idx="2591">
                  <c:v>207.01999999999992</c:v>
                </c:pt>
                <c:pt idx="2592">
                  <c:v>189.00999999999993</c:v>
                </c:pt>
                <c:pt idx="2593">
                  <c:v>189.00999999999993</c:v>
                </c:pt>
                <c:pt idx="2594">
                  <c:v>189.00999999999993</c:v>
                </c:pt>
                <c:pt idx="2595">
                  <c:v>189.00999999999993</c:v>
                </c:pt>
                <c:pt idx="2596">
                  <c:v>182.6399999999999</c:v>
                </c:pt>
                <c:pt idx="2597">
                  <c:v>189.41</c:v>
                </c:pt>
                <c:pt idx="2598">
                  <c:v>175.44999999999993</c:v>
                </c:pt>
                <c:pt idx="2599">
                  <c:v>184.56999999999994</c:v>
                </c:pt>
                <c:pt idx="2600">
                  <c:v>184.56999999999994</c:v>
                </c:pt>
                <c:pt idx="2601">
                  <c:v>184.56999999999994</c:v>
                </c:pt>
                <c:pt idx="2602">
                  <c:v>184.56999999999994</c:v>
                </c:pt>
                <c:pt idx="2603">
                  <c:v>187.86999999999998</c:v>
                </c:pt>
                <c:pt idx="2604">
                  <c:v>190.11999999999998</c:v>
                </c:pt>
                <c:pt idx="2605">
                  <c:v>179.17999999999995</c:v>
                </c:pt>
                <c:pt idx="2606">
                  <c:v>171.2299999999999</c:v>
                </c:pt>
                <c:pt idx="2607">
                  <c:v>171.2299999999999</c:v>
                </c:pt>
                <c:pt idx="2608">
                  <c:v>171.2299999999999</c:v>
                </c:pt>
                <c:pt idx="2609">
                  <c:v>171.2299999999999</c:v>
                </c:pt>
                <c:pt idx="2610">
                  <c:v>180.89999999999992</c:v>
                </c:pt>
                <c:pt idx="2611">
                  <c:v>178.91999999999993</c:v>
                </c:pt>
                <c:pt idx="2612">
                  <c:v>166.48999999999998</c:v>
                </c:pt>
                <c:pt idx="2613">
                  <c:v>181.01999999999995</c:v>
                </c:pt>
                <c:pt idx="2614">
                  <c:v>181.01999999999995</c:v>
                </c:pt>
                <c:pt idx="2615">
                  <c:v>181.01999999999995</c:v>
                </c:pt>
                <c:pt idx="2616">
                  <c:v>181.01999999999995</c:v>
                </c:pt>
                <c:pt idx="2617">
                  <c:v>179.31999999999996</c:v>
                </c:pt>
                <c:pt idx="2618">
                  <c:v>175.73999999999992</c:v>
                </c:pt>
                <c:pt idx="2619">
                  <c:v>186.34999999999994</c:v>
                </c:pt>
                <c:pt idx="2620">
                  <c:v>181.53999999999994</c:v>
                </c:pt>
                <c:pt idx="2621">
                  <c:v>181.53999999999994</c:v>
                </c:pt>
                <c:pt idx="2622">
                  <c:v>181.53999999999994</c:v>
                </c:pt>
                <c:pt idx="2623">
                  <c:v>181.53999999999994</c:v>
                </c:pt>
                <c:pt idx="2624">
                  <c:v>164.36999999999995</c:v>
                </c:pt>
                <c:pt idx="2625">
                  <c:v>168.55999999999995</c:v>
                </c:pt>
                <c:pt idx="2626">
                  <c:v>178.18999999999997</c:v>
                </c:pt>
                <c:pt idx="2627">
                  <c:v>179.69999999999993</c:v>
                </c:pt>
                <c:pt idx="2628">
                  <c:v>179.69999999999993</c:v>
                </c:pt>
                <c:pt idx="2629">
                  <c:v>179.69999999999993</c:v>
                </c:pt>
                <c:pt idx="2630">
                  <c:v>179.69999999999993</c:v>
                </c:pt>
                <c:pt idx="2631">
                  <c:v>184.99999999999991</c:v>
                </c:pt>
                <c:pt idx="2632">
                  <c:v>181.96999999999991</c:v>
                </c:pt>
                <c:pt idx="2633">
                  <c:v>177.61999999999998</c:v>
                </c:pt>
                <c:pt idx="2634">
                  <c:v>182.10999999999996</c:v>
                </c:pt>
                <c:pt idx="2635">
                  <c:v>182.10999999999996</c:v>
                </c:pt>
                <c:pt idx="2636">
                  <c:v>182.10999999999996</c:v>
                </c:pt>
                <c:pt idx="2637">
                  <c:v>182.10999999999996</c:v>
                </c:pt>
                <c:pt idx="2638">
                  <c:v>179.36999999999995</c:v>
                </c:pt>
                <c:pt idx="2639">
                  <c:v>187.75999999999993</c:v>
                </c:pt>
                <c:pt idx="2640">
                  <c:v>172.57</c:v>
                </c:pt>
                <c:pt idx="2641">
                  <c:v>166.44999999999993</c:v>
                </c:pt>
                <c:pt idx="2642">
                  <c:v>166.44999999999993</c:v>
                </c:pt>
                <c:pt idx="2643">
                  <c:v>166.44999999999993</c:v>
                </c:pt>
                <c:pt idx="2644">
                  <c:v>166.44999999999993</c:v>
                </c:pt>
                <c:pt idx="2645">
                  <c:v>179.10999999999996</c:v>
                </c:pt>
                <c:pt idx="2646">
                  <c:v>173.44</c:v>
                </c:pt>
                <c:pt idx="2647">
                  <c:v>170.17999999999995</c:v>
                </c:pt>
                <c:pt idx="2648">
                  <c:v>170.17999999999995</c:v>
                </c:pt>
                <c:pt idx="2649">
                  <c:v>170.17999999999995</c:v>
                </c:pt>
                <c:pt idx="2650">
                  <c:v>170.17999999999995</c:v>
                </c:pt>
                <c:pt idx="2651">
                  <c:v>170.17999999999995</c:v>
                </c:pt>
                <c:pt idx="2652">
                  <c:v>172.66999999999993</c:v>
                </c:pt>
                <c:pt idx="2653">
                  <c:v>164.54999999999993</c:v>
                </c:pt>
                <c:pt idx="2654">
                  <c:v>161.40999999999997</c:v>
                </c:pt>
                <c:pt idx="2655">
                  <c:v>157.9899999999999</c:v>
                </c:pt>
                <c:pt idx="2656">
                  <c:v>157.9899999999999</c:v>
                </c:pt>
                <c:pt idx="2657">
                  <c:v>157.9899999999999</c:v>
                </c:pt>
                <c:pt idx="2658">
                  <c:v>157.9899999999999</c:v>
                </c:pt>
                <c:pt idx="2659">
                  <c:v>163.34999999999994</c:v>
                </c:pt>
                <c:pt idx="2660">
                  <c:v>172.22999999999996</c:v>
                </c:pt>
                <c:pt idx="2661">
                  <c:v>160.27999999999994</c:v>
                </c:pt>
                <c:pt idx="2662">
                  <c:v>169.4999999999998</c:v>
                </c:pt>
                <c:pt idx="2663">
                  <c:v>169.4999999999998</c:v>
                </c:pt>
                <c:pt idx="2664">
                  <c:v>169.4999999999998</c:v>
                </c:pt>
                <c:pt idx="2665">
                  <c:v>169.4999999999998</c:v>
                </c:pt>
                <c:pt idx="2666">
                  <c:v>179.16</c:v>
                </c:pt>
                <c:pt idx="2667">
                  <c:v>173.07999999999996</c:v>
                </c:pt>
                <c:pt idx="2668">
                  <c:v>177.82999999999993</c:v>
                </c:pt>
                <c:pt idx="2669">
                  <c:v>184.86999999999995</c:v>
                </c:pt>
                <c:pt idx="2670">
                  <c:v>184.86999999999995</c:v>
                </c:pt>
                <c:pt idx="2671">
                  <c:v>184.86999999999995</c:v>
                </c:pt>
                <c:pt idx="2672">
                  <c:v>184.86999999999995</c:v>
                </c:pt>
                <c:pt idx="2673">
                  <c:v>187.45</c:v>
                </c:pt>
                <c:pt idx="2674">
                  <c:v>184.52</c:v>
                </c:pt>
                <c:pt idx="2675">
                  <c:v>180.70999999999992</c:v>
                </c:pt>
                <c:pt idx="2676">
                  <c:v>174.68999999999991</c:v>
                </c:pt>
                <c:pt idx="2677">
                  <c:v>174.68999999999991</c:v>
                </c:pt>
                <c:pt idx="2678">
                  <c:v>174.68999999999991</c:v>
                </c:pt>
                <c:pt idx="2679">
                  <c:v>174.68999999999991</c:v>
                </c:pt>
                <c:pt idx="2680">
                  <c:v>176.24999999999994</c:v>
                </c:pt>
                <c:pt idx="2681">
                  <c:v>175.74999999999994</c:v>
                </c:pt>
                <c:pt idx="2682">
                  <c:v>178.43999999999988</c:v>
                </c:pt>
                <c:pt idx="2683">
                  <c:v>174.6</c:v>
                </c:pt>
                <c:pt idx="2684">
                  <c:v>174.6</c:v>
                </c:pt>
                <c:pt idx="2685">
                  <c:v>174.6</c:v>
                </c:pt>
                <c:pt idx="2686">
                  <c:v>174.6</c:v>
                </c:pt>
                <c:pt idx="2687">
                  <c:v>164.85</c:v>
                </c:pt>
                <c:pt idx="2688">
                  <c:v>165.7699999999999</c:v>
                </c:pt>
                <c:pt idx="2689">
                  <c:v>174.89</c:v>
                </c:pt>
                <c:pt idx="2690">
                  <c:v>181.27999999999992</c:v>
                </c:pt>
                <c:pt idx="2691">
                  <c:v>181.27999999999992</c:v>
                </c:pt>
                <c:pt idx="2692">
                  <c:v>181.27999999999992</c:v>
                </c:pt>
                <c:pt idx="2693">
                  <c:v>181.27999999999992</c:v>
                </c:pt>
                <c:pt idx="2694">
                  <c:v>166.92000000000002</c:v>
                </c:pt>
                <c:pt idx="2695">
                  <c:v>164.58999999999997</c:v>
                </c:pt>
                <c:pt idx="2696">
                  <c:v>159.09999999999997</c:v>
                </c:pt>
                <c:pt idx="2697">
                  <c:v>168.63999999999996</c:v>
                </c:pt>
                <c:pt idx="2698">
                  <c:v>168.63999999999996</c:v>
                </c:pt>
                <c:pt idx="2699">
                  <c:v>168.63999999999996</c:v>
                </c:pt>
                <c:pt idx="2700">
                  <c:v>168.63999999999996</c:v>
                </c:pt>
                <c:pt idx="2701">
                  <c:v>159.00999999999991</c:v>
                </c:pt>
                <c:pt idx="2702">
                  <c:v>164.54999999999998</c:v>
                </c:pt>
                <c:pt idx="2703">
                  <c:v>165.15999999999994</c:v>
                </c:pt>
                <c:pt idx="2704">
                  <c:v>162.86999999999998</c:v>
                </c:pt>
                <c:pt idx="2705">
                  <c:v>162.86999999999998</c:v>
                </c:pt>
                <c:pt idx="2706">
                  <c:v>162.86999999999998</c:v>
                </c:pt>
                <c:pt idx="2707">
                  <c:v>162.86999999999998</c:v>
                </c:pt>
                <c:pt idx="2708">
                  <c:v>162.86999999999998</c:v>
                </c:pt>
                <c:pt idx="2709">
                  <c:v>165.93999999999994</c:v>
                </c:pt>
                <c:pt idx="2710">
                  <c:v>164.46999999999994</c:v>
                </c:pt>
                <c:pt idx="2711">
                  <c:v>176.09999999999997</c:v>
                </c:pt>
                <c:pt idx="2712">
                  <c:v>176.09999999999997</c:v>
                </c:pt>
                <c:pt idx="2713">
                  <c:v>176.09999999999997</c:v>
                </c:pt>
                <c:pt idx="2714">
                  <c:v>176.09999999999997</c:v>
                </c:pt>
                <c:pt idx="2715">
                  <c:v>167.94999999999996</c:v>
                </c:pt>
                <c:pt idx="2716">
                  <c:v>171.48</c:v>
                </c:pt>
                <c:pt idx="2717">
                  <c:v>179.79999999999995</c:v>
                </c:pt>
                <c:pt idx="2718">
                  <c:v>171.23</c:v>
                </c:pt>
                <c:pt idx="2719">
                  <c:v>171.23</c:v>
                </c:pt>
                <c:pt idx="2720">
                  <c:v>171.23</c:v>
                </c:pt>
                <c:pt idx="2721">
                  <c:v>171.23</c:v>
                </c:pt>
                <c:pt idx="2722">
                  <c:v>166.16999999999993</c:v>
                </c:pt>
                <c:pt idx="2723">
                  <c:v>169.32</c:v>
                </c:pt>
                <c:pt idx="2724">
                  <c:v>167.63999999999996</c:v>
                </c:pt>
                <c:pt idx="2725">
                  <c:v>160.34999999999994</c:v>
                </c:pt>
                <c:pt idx="2726">
                  <c:v>160.34999999999994</c:v>
                </c:pt>
                <c:pt idx="2727">
                  <c:v>160.34999999999994</c:v>
                </c:pt>
                <c:pt idx="2728">
                  <c:v>160.34999999999994</c:v>
                </c:pt>
                <c:pt idx="2729">
                  <c:v>153.08999999999992</c:v>
                </c:pt>
                <c:pt idx="2730">
                  <c:v>157.93</c:v>
                </c:pt>
                <c:pt idx="2731">
                  <c:v>159.46999999999997</c:v>
                </c:pt>
                <c:pt idx="2732">
                  <c:v>155.68</c:v>
                </c:pt>
                <c:pt idx="2733">
                  <c:v>155.68</c:v>
                </c:pt>
                <c:pt idx="2734">
                  <c:v>155.68</c:v>
                </c:pt>
                <c:pt idx="2735">
                  <c:v>155.68</c:v>
                </c:pt>
                <c:pt idx="2736">
                  <c:v>132.58000000000001</c:v>
                </c:pt>
                <c:pt idx="2737">
                  <c:v>140.51999999999998</c:v>
                </c:pt>
                <c:pt idx="2738">
                  <c:v>142.51999999999998</c:v>
                </c:pt>
                <c:pt idx="2739">
                  <c:v>139.26000000000008</c:v>
                </c:pt>
                <c:pt idx="2740">
                  <c:v>139.26000000000008</c:v>
                </c:pt>
                <c:pt idx="2741">
                  <c:v>139.26000000000008</c:v>
                </c:pt>
                <c:pt idx="2742">
                  <c:v>139.26000000000008</c:v>
                </c:pt>
                <c:pt idx="2743">
                  <c:v>150.55000000000001</c:v>
                </c:pt>
                <c:pt idx="2744">
                  <c:v>148.48000000000005</c:v>
                </c:pt>
                <c:pt idx="2745">
                  <c:v>157.63</c:v>
                </c:pt>
                <c:pt idx="2746">
                  <c:v>152.63999999999999</c:v>
                </c:pt>
                <c:pt idx="2747">
                  <c:v>152.63999999999999</c:v>
                </c:pt>
                <c:pt idx="2748">
                  <c:v>152.63999999999999</c:v>
                </c:pt>
                <c:pt idx="2749">
                  <c:v>152.63999999999999</c:v>
                </c:pt>
                <c:pt idx="2750">
                  <c:v>155.42999999999992</c:v>
                </c:pt>
                <c:pt idx="2751">
                  <c:v>156.75999999999993</c:v>
                </c:pt>
                <c:pt idx="2752">
                  <c:v>149.68999999999997</c:v>
                </c:pt>
                <c:pt idx="2753">
                  <c:v>153.61999999999995</c:v>
                </c:pt>
                <c:pt idx="2754">
                  <c:v>153.61999999999995</c:v>
                </c:pt>
                <c:pt idx="2755">
                  <c:v>153.61999999999995</c:v>
                </c:pt>
                <c:pt idx="2756">
                  <c:v>153.61999999999995</c:v>
                </c:pt>
                <c:pt idx="2757">
                  <c:v>162.57000000000002</c:v>
                </c:pt>
                <c:pt idx="2758">
                  <c:v>160.67999999999998</c:v>
                </c:pt>
                <c:pt idx="2759">
                  <c:v>156.61999999999998</c:v>
                </c:pt>
                <c:pt idx="2760">
                  <c:v>160.38999999999993</c:v>
                </c:pt>
                <c:pt idx="2761">
                  <c:v>160.38999999999993</c:v>
                </c:pt>
                <c:pt idx="2762">
                  <c:v>160.38999999999993</c:v>
                </c:pt>
                <c:pt idx="2763">
                  <c:v>160.38999999999993</c:v>
                </c:pt>
                <c:pt idx="2764">
                  <c:v>156.10999999999993</c:v>
                </c:pt>
                <c:pt idx="2765">
                  <c:v>161.72999999999996</c:v>
                </c:pt>
                <c:pt idx="2766">
                  <c:v>164.04999999999995</c:v>
                </c:pt>
                <c:pt idx="2767">
                  <c:v>158.05999999999995</c:v>
                </c:pt>
                <c:pt idx="2768">
                  <c:v>158.05999999999995</c:v>
                </c:pt>
                <c:pt idx="2769">
                  <c:v>158.05999999999995</c:v>
                </c:pt>
                <c:pt idx="2770">
                  <c:v>158.05999999999995</c:v>
                </c:pt>
                <c:pt idx="2771">
                  <c:v>168.22</c:v>
                </c:pt>
                <c:pt idx="2772">
                  <c:v>157.77999999999994</c:v>
                </c:pt>
                <c:pt idx="2773">
                  <c:v>156.00999999999993</c:v>
                </c:pt>
                <c:pt idx="2774">
                  <c:v>149.58000000000001</c:v>
                </c:pt>
                <c:pt idx="2775">
                  <c:v>149.58000000000001</c:v>
                </c:pt>
                <c:pt idx="2776">
                  <c:v>149.58000000000001</c:v>
                </c:pt>
                <c:pt idx="2777">
                  <c:v>149.58000000000001</c:v>
                </c:pt>
                <c:pt idx="2778">
                  <c:v>157.10000000000002</c:v>
                </c:pt>
                <c:pt idx="2779">
                  <c:v>163.95999999999998</c:v>
                </c:pt>
                <c:pt idx="2780">
                  <c:v>162.71999999999997</c:v>
                </c:pt>
                <c:pt idx="2781">
                  <c:v>158.3299999999999</c:v>
                </c:pt>
                <c:pt idx="2782">
                  <c:v>158.3299999999999</c:v>
                </c:pt>
                <c:pt idx="2783">
                  <c:v>158.3299999999999</c:v>
                </c:pt>
                <c:pt idx="2784">
                  <c:v>158.3299999999999</c:v>
                </c:pt>
                <c:pt idx="2785">
                  <c:v>165.19999999999993</c:v>
                </c:pt>
                <c:pt idx="2786">
                  <c:v>166.39</c:v>
                </c:pt>
                <c:pt idx="2787">
                  <c:v>155.24999999999994</c:v>
                </c:pt>
                <c:pt idx="2788">
                  <c:v>165.19999999999996</c:v>
                </c:pt>
                <c:pt idx="2789">
                  <c:v>165.19999999999996</c:v>
                </c:pt>
                <c:pt idx="2790">
                  <c:v>165.19999999999996</c:v>
                </c:pt>
                <c:pt idx="2791">
                  <c:v>165.19999999999996</c:v>
                </c:pt>
                <c:pt idx="2792">
                  <c:v>150.54999999999995</c:v>
                </c:pt>
                <c:pt idx="2793">
                  <c:v>147.62000000000003</c:v>
                </c:pt>
                <c:pt idx="2794">
                  <c:v>146.19</c:v>
                </c:pt>
                <c:pt idx="2795">
                  <c:v>145.70999999999995</c:v>
                </c:pt>
                <c:pt idx="2796">
                  <c:v>145.70999999999995</c:v>
                </c:pt>
                <c:pt idx="2797">
                  <c:v>145.70999999999995</c:v>
                </c:pt>
                <c:pt idx="2798">
                  <c:v>145.70999999999995</c:v>
                </c:pt>
                <c:pt idx="2799">
                  <c:v>144.97999999999993</c:v>
                </c:pt>
                <c:pt idx="2800">
                  <c:v>149.27999999999992</c:v>
                </c:pt>
                <c:pt idx="2801">
                  <c:v>147.43999999999997</c:v>
                </c:pt>
                <c:pt idx="2802">
                  <c:v>140.31999999999991</c:v>
                </c:pt>
                <c:pt idx="2803">
                  <c:v>140.31999999999991</c:v>
                </c:pt>
                <c:pt idx="2804">
                  <c:v>140.31999999999991</c:v>
                </c:pt>
                <c:pt idx="2805">
                  <c:v>140.31999999999991</c:v>
                </c:pt>
                <c:pt idx="2806">
                  <c:v>139.44999999999999</c:v>
                </c:pt>
                <c:pt idx="2807">
                  <c:v>141.91999999999996</c:v>
                </c:pt>
                <c:pt idx="2808">
                  <c:v>135.85</c:v>
                </c:pt>
                <c:pt idx="2809">
                  <c:v>136.65000000000003</c:v>
                </c:pt>
                <c:pt idx="2810">
                  <c:v>136.65000000000003</c:v>
                </c:pt>
                <c:pt idx="2811">
                  <c:v>136.65000000000003</c:v>
                </c:pt>
                <c:pt idx="2812">
                  <c:v>136.65000000000003</c:v>
                </c:pt>
                <c:pt idx="2813">
                  <c:v>140.19999999999996</c:v>
                </c:pt>
                <c:pt idx="2814">
                  <c:v>144.91999999999993</c:v>
                </c:pt>
                <c:pt idx="2815">
                  <c:v>136.91999999999993</c:v>
                </c:pt>
                <c:pt idx="2816">
                  <c:v>141.17999999999995</c:v>
                </c:pt>
                <c:pt idx="2817">
                  <c:v>141.17999999999995</c:v>
                </c:pt>
                <c:pt idx="2818">
                  <c:v>141.17999999999995</c:v>
                </c:pt>
                <c:pt idx="2819">
                  <c:v>141.17999999999995</c:v>
                </c:pt>
                <c:pt idx="2820">
                  <c:v>135.54999999999993</c:v>
                </c:pt>
                <c:pt idx="2821">
                  <c:v>135.80999999999997</c:v>
                </c:pt>
                <c:pt idx="2822">
                  <c:v>141.25999999999993</c:v>
                </c:pt>
                <c:pt idx="2823">
                  <c:v>147.41999999999996</c:v>
                </c:pt>
                <c:pt idx="2824">
                  <c:v>147.41999999999996</c:v>
                </c:pt>
                <c:pt idx="2825">
                  <c:v>147.41999999999996</c:v>
                </c:pt>
                <c:pt idx="2826">
                  <c:v>147.41999999999996</c:v>
                </c:pt>
                <c:pt idx="2827">
                  <c:v>142.34999999999997</c:v>
                </c:pt>
                <c:pt idx="2828">
                  <c:v>146.11999999999995</c:v>
                </c:pt>
                <c:pt idx="2829">
                  <c:v>144.20999999999998</c:v>
                </c:pt>
                <c:pt idx="2830">
                  <c:v>145.56</c:v>
                </c:pt>
                <c:pt idx="2831">
                  <c:v>145.56</c:v>
                </c:pt>
                <c:pt idx="2832">
                  <c:v>145.56</c:v>
                </c:pt>
                <c:pt idx="2833">
                  <c:v>145.56</c:v>
                </c:pt>
                <c:pt idx="2834">
                  <c:v>137.98999999999992</c:v>
                </c:pt>
                <c:pt idx="2835">
                  <c:v>134.94999999999996</c:v>
                </c:pt>
                <c:pt idx="2836">
                  <c:v>125.2338657228</c:v>
                </c:pt>
                <c:pt idx="2837">
                  <c:v>135.59778655800002</c:v>
                </c:pt>
                <c:pt idx="2838">
                  <c:v>135.59778655800002</c:v>
                </c:pt>
                <c:pt idx="2839">
                  <c:v>135.59778655800002</c:v>
                </c:pt>
                <c:pt idx="2840">
                  <c:v>135.59778655800002</c:v>
                </c:pt>
                <c:pt idx="2841">
                  <c:v>138.12706696409998</c:v>
                </c:pt>
                <c:pt idx="2842">
                  <c:v>135.16203922920002</c:v>
                </c:pt>
                <c:pt idx="2843">
                  <c:v>130.40719172479999</c:v>
                </c:pt>
                <c:pt idx="2844">
                  <c:v>130.82126093849999</c:v>
                </c:pt>
                <c:pt idx="2845">
                  <c:v>130.82126093849999</c:v>
                </c:pt>
                <c:pt idx="2846">
                  <c:v>130.82126093849999</c:v>
                </c:pt>
                <c:pt idx="2847">
                  <c:v>130.82126093849999</c:v>
                </c:pt>
                <c:pt idx="2848">
                  <c:v>127.49786784329996</c:v>
                </c:pt>
                <c:pt idx="2849">
                  <c:v>123.65057502470003</c:v>
                </c:pt>
                <c:pt idx="2850">
                  <c:v>116.94107511489995</c:v>
                </c:pt>
                <c:pt idx="2851">
                  <c:v>113.02484486980001</c:v>
                </c:pt>
                <c:pt idx="2852">
                  <c:v>113.02484486980001</c:v>
                </c:pt>
                <c:pt idx="2853">
                  <c:v>113.02484486980001</c:v>
                </c:pt>
                <c:pt idx="2854">
                  <c:v>113.02484486980001</c:v>
                </c:pt>
                <c:pt idx="2855">
                  <c:v>121.95191676539996</c:v>
                </c:pt>
                <c:pt idx="2856">
                  <c:v>133.76381253209999</c:v>
                </c:pt>
                <c:pt idx="2857">
                  <c:v>132.66063010320002</c:v>
                </c:pt>
                <c:pt idx="2858">
                  <c:v>132.54101758499996</c:v>
                </c:pt>
                <c:pt idx="2859">
                  <c:v>132.54101758499996</c:v>
                </c:pt>
                <c:pt idx="2860">
                  <c:v>132.54101758499996</c:v>
                </c:pt>
                <c:pt idx="2861">
                  <c:v>132.54101758499996</c:v>
                </c:pt>
                <c:pt idx="2862">
                  <c:v>130.6295139236</c:v>
                </c:pt>
                <c:pt idx="2863">
                  <c:v>131.82804100040002</c:v>
                </c:pt>
                <c:pt idx="2864">
                  <c:v>127.53689594769995</c:v>
                </c:pt>
                <c:pt idx="2865">
                  <c:v>128.6920585103</c:v>
                </c:pt>
                <c:pt idx="2866">
                  <c:v>128.6920585103</c:v>
                </c:pt>
                <c:pt idx="2867">
                  <c:v>128.6920585103</c:v>
                </c:pt>
                <c:pt idx="2868">
                  <c:v>128.6920585103</c:v>
                </c:pt>
                <c:pt idx="2869">
                  <c:v>119.82099709660004</c:v>
                </c:pt>
                <c:pt idx="2870">
                  <c:v>119.19094076420001</c:v>
                </c:pt>
                <c:pt idx="2871">
                  <c:v>117.22794040910003</c:v>
                </c:pt>
                <c:pt idx="2872">
                  <c:v>115.31785011910003</c:v>
                </c:pt>
                <c:pt idx="2873">
                  <c:v>115.31785011910003</c:v>
                </c:pt>
                <c:pt idx="2874">
                  <c:v>115.31785011910003</c:v>
                </c:pt>
                <c:pt idx="2875">
                  <c:v>115.31785011910003</c:v>
                </c:pt>
                <c:pt idx="2876">
                  <c:v>117.27053049670002</c:v>
                </c:pt>
                <c:pt idx="2877">
                  <c:v>123.94503071849998</c:v>
                </c:pt>
                <c:pt idx="2878">
                  <c:v>125.36988900640003</c:v>
                </c:pt>
                <c:pt idx="2879">
                  <c:v>121.75841852230005</c:v>
                </c:pt>
                <c:pt idx="2880">
                  <c:v>121.75841852230005</c:v>
                </c:pt>
                <c:pt idx="2881">
                  <c:v>121.75841852230005</c:v>
                </c:pt>
                <c:pt idx="2882">
                  <c:v>121.75841852230005</c:v>
                </c:pt>
                <c:pt idx="2883">
                  <c:v>128.72567559500001</c:v>
                </c:pt>
                <c:pt idx="2884">
                  <c:v>121.23136506140004</c:v>
                </c:pt>
                <c:pt idx="2885">
                  <c:v>108.33052843469999</c:v>
                </c:pt>
                <c:pt idx="2886">
                  <c:v>109.73694933309997</c:v>
                </c:pt>
                <c:pt idx="2887">
                  <c:v>109.73694933309997</c:v>
                </c:pt>
                <c:pt idx="2888">
                  <c:v>109.73694933309997</c:v>
                </c:pt>
                <c:pt idx="2889">
                  <c:v>109.73694933309997</c:v>
                </c:pt>
                <c:pt idx="2890">
                  <c:v>109.73694933309997</c:v>
                </c:pt>
                <c:pt idx="2891">
                  <c:v>109.73694933309997</c:v>
                </c:pt>
                <c:pt idx="2892">
                  <c:v>113.13872652200003</c:v>
                </c:pt>
                <c:pt idx="2893">
                  <c:v>106.27396450860003</c:v>
                </c:pt>
                <c:pt idx="2894">
                  <c:v>106.27396450860003</c:v>
                </c:pt>
                <c:pt idx="2895">
                  <c:v>106.27396450860003</c:v>
                </c:pt>
                <c:pt idx="2896">
                  <c:v>106.27396450860003</c:v>
                </c:pt>
                <c:pt idx="2897">
                  <c:v>106.27396450860003</c:v>
                </c:pt>
                <c:pt idx="2898">
                  <c:v>106.82282879749998</c:v>
                </c:pt>
                <c:pt idx="2899">
                  <c:v>119.3154594873</c:v>
                </c:pt>
                <c:pt idx="2900">
                  <c:v>112.58470028120003</c:v>
                </c:pt>
                <c:pt idx="2901">
                  <c:v>112.58470028120003</c:v>
                </c:pt>
                <c:pt idx="2902">
                  <c:v>112.58470028120003</c:v>
                </c:pt>
                <c:pt idx="2903">
                  <c:v>112.58470028120003</c:v>
                </c:pt>
                <c:pt idx="2904">
                  <c:v>117.3189071611</c:v>
                </c:pt>
                <c:pt idx="2905">
                  <c:v>116.44477074939998</c:v>
                </c:pt>
                <c:pt idx="2906">
                  <c:v>111.34351690119999</c:v>
                </c:pt>
                <c:pt idx="2907">
                  <c:v>113.20606759729999</c:v>
                </c:pt>
                <c:pt idx="2908">
                  <c:v>113.20606759729999</c:v>
                </c:pt>
                <c:pt idx="2909">
                  <c:v>113.20606759729999</c:v>
                </c:pt>
                <c:pt idx="2910">
                  <c:v>113.20606759729999</c:v>
                </c:pt>
                <c:pt idx="2911">
                  <c:v>113.20606759729999</c:v>
                </c:pt>
                <c:pt idx="2912">
                  <c:v>113.20606759729999</c:v>
                </c:pt>
                <c:pt idx="2913">
                  <c:v>119.44368459700003</c:v>
                </c:pt>
                <c:pt idx="2914">
                  <c:v>115.48274789749998</c:v>
                </c:pt>
                <c:pt idx="2915">
                  <c:v>115.48274789749998</c:v>
                </c:pt>
                <c:pt idx="2916">
                  <c:v>115.48274789749998</c:v>
                </c:pt>
                <c:pt idx="2917">
                  <c:v>115.48274789749998</c:v>
                </c:pt>
                <c:pt idx="2918">
                  <c:v>118.59366606879998</c:v>
                </c:pt>
                <c:pt idx="2919">
                  <c:v>128.1603199285</c:v>
                </c:pt>
                <c:pt idx="2920">
                  <c:v>124.659201018</c:v>
                </c:pt>
                <c:pt idx="2921">
                  <c:v>129.03283291479997</c:v>
                </c:pt>
                <c:pt idx="2922">
                  <c:v>129.03283291479997</c:v>
                </c:pt>
                <c:pt idx="2923">
                  <c:v>129.03283291479997</c:v>
                </c:pt>
                <c:pt idx="2924">
                  <c:v>129.03283291479997</c:v>
                </c:pt>
                <c:pt idx="2925">
                  <c:v>130.66662096930003</c:v>
                </c:pt>
                <c:pt idx="2926">
                  <c:v>139.50671543279998</c:v>
                </c:pt>
                <c:pt idx="2927">
                  <c:v>146.73071037570003</c:v>
                </c:pt>
                <c:pt idx="2928">
                  <c:v>156.1744686605</c:v>
                </c:pt>
                <c:pt idx="2929">
                  <c:v>156.1744686605</c:v>
                </c:pt>
                <c:pt idx="2930">
                  <c:v>156.1744686605</c:v>
                </c:pt>
                <c:pt idx="2931">
                  <c:v>156.1744686605</c:v>
                </c:pt>
                <c:pt idx="2932">
                  <c:v>140.66855700369999</c:v>
                </c:pt>
                <c:pt idx="2933">
                  <c:v>138.83851838690001</c:v>
                </c:pt>
                <c:pt idx="2934">
                  <c:v>135.41900230889996</c:v>
                </c:pt>
                <c:pt idx="2935">
                  <c:v>140.21077535019998</c:v>
                </c:pt>
                <c:pt idx="2936">
                  <c:v>140.21077535019998</c:v>
                </c:pt>
                <c:pt idx="2937">
                  <c:v>140.21077535019998</c:v>
                </c:pt>
                <c:pt idx="2938">
                  <c:v>140.21077535019998</c:v>
                </c:pt>
                <c:pt idx="2939">
                  <c:v>140.18922793419998</c:v>
                </c:pt>
                <c:pt idx="2940">
                  <c:v>140.18922793419998</c:v>
                </c:pt>
                <c:pt idx="2941">
                  <c:v>140.18922793419998</c:v>
                </c:pt>
                <c:pt idx="2942">
                  <c:v>164.50689353909996</c:v>
                </c:pt>
                <c:pt idx="2943">
                  <c:v>164.50689353909996</c:v>
                </c:pt>
                <c:pt idx="2944">
                  <c:v>164.50689353909996</c:v>
                </c:pt>
                <c:pt idx="2945">
                  <c:v>164.50689353909996</c:v>
                </c:pt>
                <c:pt idx="2946">
                  <c:v>166.27406326460004</c:v>
                </c:pt>
                <c:pt idx="2947">
                  <c:v>166.89436889589996</c:v>
                </c:pt>
                <c:pt idx="2948">
                  <c:v>163.78149392649996</c:v>
                </c:pt>
                <c:pt idx="2949">
                  <c:v>145.10853831119999</c:v>
                </c:pt>
                <c:pt idx="2950">
                  <c:v>145.10853831119999</c:v>
                </c:pt>
                <c:pt idx="2951">
                  <c:v>145.10853831119999</c:v>
                </c:pt>
                <c:pt idx="2952">
                  <c:v>145.10853831119999</c:v>
                </c:pt>
                <c:pt idx="2953">
                  <c:v>152.85290793140001</c:v>
                </c:pt>
                <c:pt idx="2954">
                  <c:v>155.56147613749997</c:v>
                </c:pt>
                <c:pt idx="2955">
                  <c:v>145.50514246509999</c:v>
                </c:pt>
                <c:pt idx="2956">
                  <c:v>144.37001998980003</c:v>
                </c:pt>
                <c:pt idx="2957">
                  <c:v>144.37001998980003</c:v>
                </c:pt>
                <c:pt idx="2958">
                  <c:v>144.37001998980003</c:v>
                </c:pt>
                <c:pt idx="2959">
                  <c:v>144.37001998980003</c:v>
                </c:pt>
                <c:pt idx="2960">
                  <c:v>164.04670958169999</c:v>
                </c:pt>
                <c:pt idx="2961">
                  <c:v>156.86757146459996</c:v>
                </c:pt>
                <c:pt idx="2962">
                  <c:v>159.14278912509999</c:v>
                </c:pt>
                <c:pt idx="2963">
                  <c:v>145.4398731286</c:v>
                </c:pt>
                <c:pt idx="2964">
                  <c:v>145.4398731286</c:v>
                </c:pt>
                <c:pt idx="2965">
                  <c:v>145.4398731286</c:v>
                </c:pt>
                <c:pt idx="2966">
                  <c:v>145.4398731286</c:v>
                </c:pt>
                <c:pt idx="2967">
                  <c:v>153.64618999119998</c:v>
                </c:pt>
                <c:pt idx="2968">
                  <c:v>147.35305846859995</c:v>
                </c:pt>
                <c:pt idx="2969">
                  <c:v>147.77639761669997</c:v>
                </c:pt>
                <c:pt idx="2970">
                  <c:v>152.77183392320001</c:v>
                </c:pt>
                <c:pt idx="2971">
                  <c:v>152.77183392320001</c:v>
                </c:pt>
                <c:pt idx="2972">
                  <c:v>152.77183392320001</c:v>
                </c:pt>
                <c:pt idx="2973">
                  <c:v>152.77183392320001</c:v>
                </c:pt>
                <c:pt idx="2974">
                  <c:v>149.19458880199997</c:v>
                </c:pt>
                <c:pt idx="2975">
                  <c:v>154.9725153965</c:v>
                </c:pt>
                <c:pt idx="2976">
                  <c:v>155.93675001810001</c:v>
                </c:pt>
                <c:pt idx="2977">
                  <c:v>150.66464115819994</c:v>
                </c:pt>
                <c:pt idx="2978">
                  <c:v>150.66464115819994</c:v>
                </c:pt>
                <c:pt idx="2979">
                  <c:v>150.66464115819994</c:v>
                </c:pt>
                <c:pt idx="2980">
                  <c:v>150.66464115819994</c:v>
                </c:pt>
                <c:pt idx="2981">
                  <c:v>165.75828343469999</c:v>
                </c:pt>
                <c:pt idx="2982">
                  <c:v>165.79395220610002</c:v>
                </c:pt>
                <c:pt idx="2983">
                  <c:v>162.4591135087</c:v>
                </c:pt>
                <c:pt idx="2984">
                  <c:v>160.11981924369996</c:v>
                </c:pt>
                <c:pt idx="2985">
                  <c:v>160.11981924369996</c:v>
                </c:pt>
                <c:pt idx="2986">
                  <c:v>160.11981924369996</c:v>
                </c:pt>
                <c:pt idx="2987">
                  <c:v>160.11981924369996</c:v>
                </c:pt>
                <c:pt idx="2988">
                  <c:v>162.86980912799996</c:v>
                </c:pt>
                <c:pt idx="2989">
                  <c:v>170.21460812209997</c:v>
                </c:pt>
                <c:pt idx="2990">
                  <c:v>163.58364756829994</c:v>
                </c:pt>
                <c:pt idx="2991">
                  <c:v>164.91006784570001</c:v>
                </c:pt>
                <c:pt idx="2992">
                  <c:v>164.91006784570001</c:v>
                </c:pt>
                <c:pt idx="2993">
                  <c:v>164.91006784570001</c:v>
                </c:pt>
                <c:pt idx="2994">
                  <c:v>164.91006784570001</c:v>
                </c:pt>
                <c:pt idx="2995">
                  <c:v>168.86859596169995</c:v>
                </c:pt>
                <c:pt idx="2996">
                  <c:v>163.98747153970001</c:v>
                </c:pt>
                <c:pt idx="2997">
                  <c:v>164.35838752129993</c:v>
                </c:pt>
                <c:pt idx="2998">
                  <c:v>171.68966369930004</c:v>
                </c:pt>
                <c:pt idx="2999">
                  <c:v>171.68966369930004</c:v>
                </c:pt>
                <c:pt idx="3000">
                  <c:v>171.68966369930004</c:v>
                </c:pt>
                <c:pt idx="3001">
                  <c:v>171.68966369930004</c:v>
                </c:pt>
                <c:pt idx="3002">
                  <c:v>166.98931134049997</c:v>
                </c:pt>
                <c:pt idx="3003">
                  <c:v>166.98931134049997</c:v>
                </c:pt>
                <c:pt idx="3004">
                  <c:v>172.63693074649998</c:v>
                </c:pt>
                <c:pt idx="3005">
                  <c:v>160.55750220050004</c:v>
                </c:pt>
                <c:pt idx="3006">
                  <c:v>160.55750220050004</c:v>
                </c:pt>
                <c:pt idx="3007">
                  <c:v>160.55750220050004</c:v>
                </c:pt>
                <c:pt idx="3008">
                  <c:v>160.55750220050004</c:v>
                </c:pt>
                <c:pt idx="3009">
                  <c:v>157.52499851849996</c:v>
                </c:pt>
                <c:pt idx="3010">
                  <c:v>154.4234497969</c:v>
                </c:pt>
                <c:pt idx="3011">
                  <c:v>159.93223271360003</c:v>
                </c:pt>
                <c:pt idx="3012">
                  <c:v>154.25749735420001</c:v>
                </c:pt>
                <c:pt idx="3013">
                  <c:v>154.25749735420001</c:v>
                </c:pt>
                <c:pt idx="3014">
                  <c:v>154.25749735420001</c:v>
                </c:pt>
                <c:pt idx="3015">
                  <c:v>154.25749735420001</c:v>
                </c:pt>
                <c:pt idx="3016">
                  <c:v>158.90087077390001</c:v>
                </c:pt>
                <c:pt idx="3017">
                  <c:v>165.44465980479995</c:v>
                </c:pt>
                <c:pt idx="3018">
                  <c:v>159.00205223839995</c:v>
                </c:pt>
                <c:pt idx="3019">
                  <c:v>159.81242251169996</c:v>
                </c:pt>
                <c:pt idx="3020">
                  <c:v>159.81242251169996</c:v>
                </c:pt>
                <c:pt idx="3021">
                  <c:v>159.81242251169996</c:v>
                </c:pt>
                <c:pt idx="3022">
                  <c:v>159.81242251169996</c:v>
                </c:pt>
                <c:pt idx="3023">
                  <c:v>161.94936063550003</c:v>
                </c:pt>
                <c:pt idx="3024">
                  <c:v>169.04162220590001</c:v>
                </c:pt>
                <c:pt idx="3025">
                  <c:v>171.81611142099999</c:v>
                </c:pt>
                <c:pt idx="3026">
                  <c:v>166.73020096749997</c:v>
                </c:pt>
                <c:pt idx="3027">
                  <c:v>166.73020096749997</c:v>
                </c:pt>
                <c:pt idx="3028">
                  <c:v>166.73020096749997</c:v>
                </c:pt>
                <c:pt idx="3029">
                  <c:v>166.73020096749997</c:v>
                </c:pt>
                <c:pt idx="3030">
                  <c:v>176.26679975039994</c:v>
                </c:pt>
                <c:pt idx="3031">
                  <c:v>174.09614637179999</c:v>
                </c:pt>
                <c:pt idx="3032">
                  <c:v>174.7359438693</c:v>
                </c:pt>
                <c:pt idx="3033">
                  <c:v>185.24663084129998</c:v>
                </c:pt>
                <c:pt idx="3034">
                  <c:v>185.24663084129998</c:v>
                </c:pt>
                <c:pt idx="3035">
                  <c:v>185.24663084129998</c:v>
                </c:pt>
                <c:pt idx="3036">
                  <c:v>185.24663084129998</c:v>
                </c:pt>
                <c:pt idx="3037">
                  <c:v>180.25478786540003</c:v>
                </c:pt>
                <c:pt idx="3038">
                  <c:v>185.38067153399999</c:v>
                </c:pt>
                <c:pt idx="3039">
                  <c:v>175.7849061938</c:v>
                </c:pt>
                <c:pt idx="3040">
                  <c:v>183.09552394569999</c:v>
                </c:pt>
                <c:pt idx="3041">
                  <c:v>183.09552394569999</c:v>
                </c:pt>
                <c:pt idx="3042">
                  <c:v>183.09552394569999</c:v>
                </c:pt>
                <c:pt idx="3043">
                  <c:v>183.09552394569999</c:v>
                </c:pt>
                <c:pt idx="3044">
                  <c:v>177.33112947779998</c:v>
                </c:pt>
                <c:pt idx="3045">
                  <c:v>179.83821539819996</c:v>
                </c:pt>
                <c:pt idx="3046">
                  <c:v>168.80477356710003</c:v>
                </c:pt>
                <c:pt idx="3047">
                  <c:v>168.74052269359998</c:v>
                </c:pt>
                <c:pt idx="3048">
                  <c:v>168.74052269359998</c:v>
                </c:pt>
                <c:pt idx="3049">
                  <c:v>168.74052269359998</c:v>
                </c:pt>
                <c:pt idx="3050">
                  <c:v>168.74052269359998</c:v>
                </c:pt>
                <c:pt idx="3051">
                  <c:v>169.13646672479996</c:v>
                </c:pt>
                <c:pt idx="3052">
                  <c:v>178.36584482440006</c:v>
                </c:pt>
                <c:pt idx="3053">
                  <c:v>178.36584482440006</c:v>
                </c:pt>
                <c:pt idx="3054">
                  <c:v>178.36584482440006</c:v>
                </c:pt>
                <c:pt idx="3055">
                  <c:v>178.36584482440006</c:v>
                </c:pt>
                <c:pt idx="3056">
                  <c:v>178.36584482440006</c:v>
                </c:pt>
                <c:pt idx="3057">
                  <c:v>178.36584482440006</c:v>
                </c:pt>
                <c:pt idx="3058">
                  <c:v>170.80222245969995</c:v>
                </c:pt>
                <c:pt idx="3059">
                  <c:v>177.3883142686</c:v>
                </c:pt>
                <c:pt idx="3060">
                  <c:v>169.77642610390004</c:v>
                </c:pt>
                <c:pt idx="3061">
                  <c:v>172.66560101460001</c:v>
                </c:pt>
                <c:pt idx="3062">
                  <c:v>172.66560101460001</c:v>
                </c:pt>
                <c:pt idx="3063">
                  <c:v>172.66560101460001</c:v>
                </c:pt>
                <c:pt idx="3064">
                  <c:v>172.66560101460001</c:v>
                </c:pt>
                <c:pt idx="3065">
                  <c:v>179.74726135029999</c:v>
                </c:pt>
                <c:pt idx="3066">
                  <c:v>196.67683504650003</c:v>
                </c:pt>
                <c:pt idx="3067">
                  <c:v>196.67683504650003</c:v>
                </c:pt>
                <c:pt idx="3068">
                  <c:v>196.67683504650003</c:v>
                </c:pt>
                <c:pt idx="3069">
                  <c:v>196.67683504650003</c:v>
                </c:pt>
                <c:pt idx="3070">
                  <c:v>196.67683504650003</c:v>
                </c:pt>
                <c:pt idx="3071">
                  <c:v>196.67683504650003</c:v>
                </c:pt>
                <c:pt idx="3072">
                  <c:v>193.05708171749995</c:v>
                </c:pt>
                <c:pt idx="3073">
                  <c:v>201.60373937260002</c:v>
                </c:pt>
                <c:pt idx="3074">
                  <c:v>201.60373937260002</c:v>
                </c:pt>
                <c:pt idx="3075">
                  <c:v>201.60373937260002</c:v>
                </c:pt>
                <c:pt idx="3076">
                  <c:v>201.60373937260002</c:v>
                </c:pt>
                <c:pt idx="3077">
                  <c:v>201.60373937260002</c:v>
                </c:pt>
                <c:pt idx="3078">
                  <c:v>201.60373937260002</c:v>
                </c:pt>
                <c:pt idx="3079">
                  <c:v>195.70519156260002</c:v>
                </c:pt>
                <c:pt idx="3080">
                  <c:v>192.06518393760001</c:v>
                </c:pt>
                <c:pt idx="3081">
                  <c:v>193.773826794</c:v>
                </c:pt>
                <c:pt idx="3082">
                  <c:v>191.12675556249999</c:v>
                </c:pt>
                <c:pt idx="3083">
                  <c:v>191.12675556249999</c:v>
                </c:pt>
                <c:pt idx="3084">
                  <c:v>191.12675556249999</c:v>
                </c:pt>
                <c:pt idx="3085">
                  <c:v>191.12675556249999</c:v>
                </c:pt>
                <c:pt idx="3086">
                  <c:v>188.0633776416</c:v>
                </c:pt>
                <c:pt idx="3087">
                  <c:v>186.0065671273</c:v>
                </c:pt>
                <c:pt idx="3088">
                  <c:v>195.15808009379998</c:v>
                </c:pt>
                <c:pt idx="3089">
                  <c:v>188.62941871350003</c:v>
                </c:pt>
                <c:pt idx="3090">
                  <c:v>188.62941871350003</c:v>
                </c:pt>
                <c:pt idx="3091">
                  <c:v>188.62941871350003</c:v>
                </c:pt>
                <c:pt idx="3092">
                  <c:v>188.62941871350003</c:v>
                </c:pt>
                <c:pt idx="3093">
                  <c:v>187.05582191620002</c:v>
                </c:pt>
                <c:pt idx="3094">
                  <c:v>189.45761921489998</c:v>
                </c:pt>
                <c:pt idx="3095">
                  <c:v>191.43984333469999</c:v>
                </c:pt>
                <c:pt idx="3096">
                  <c:v>185.68117139129998</c:v>
                </c:pt>
                <c:pt idx="3097">
                  <c:v>185.68117139129998</c:v>
                </c:pt>
                <c:pt idx="3098">
                  <c:v>185.68117139129998</c:v>
                </c:pt>
                <c:pt idx="3099">
                  <c:v>185.68117139129998</c:v>
                </c:pt>
                <c:pt idx="3100">
                  <c:v>179.05447926260001</c:v>
                </c:pt>
                <c:pt idx="3101">
                  <c:v>174.13075098950003</c:v>
                </c:pt>
                <c:pt idx="3102">
                  <c:v>172.26628772280003</c:v>
                </c:pt>
                <c:pt idx="3103">
                  <c:v>177.42634574290003</c:v>
                </c:pt>
                <c:pt idx="3104">
                  <c:v>177.42634574290003</c:v>
                </c:pt>
                <c:pt idx="3105">
                  <c:v>177.42634574290003</c:v>
                </c:pt>
                <c:pt idx="3106">
                  <c:v>177.42634574290003</c:v>
                </c:pt>
                <c:pt idx="3107">
                  <c:v>177.61452876020002</c:v>
                </c:pt>
                <c:pt idx="3108">
                  <c:v>180.2773505875</c:v>
                </c:pt>
                <c:pt idx="3109">
                  <c:v>178.59187602890003</c:v>
                </c:pt>
                <c:pt idx="3110">
                  <c:v>187.75394459750007</c:v>
                </c:pt>
                <c:pt idx="3111">
                  <c:v>187.75394459750007</c:v>
                </c:pt>
                <c:pt idx="3112">
                  <c:v>187.75394459750007</c:v>
                </c:pt>
                <c:pt idx="3113">
                  <c:v>187.75394459750007</c:v>
                </c:pt>
                <c:pt idx="3114">
                  <c:v>192.73402855879999</c:v>
                </c:pt>
                <c:pt idx="3115">
                  <c:v>181.58453428670001</c:v>
                </c:pt>
                <c:pt idx="3116">
                  <c:v>191.33809844349997</c:v>
                </c:pt>
                <c:pt idx="3117">
                  <c:v>188.78244286290004</c:v>
                </c:pt>
                <c:pt idx="3118">
                  <c:v>188.78244286290004</c:v>
                </c:pt>
                <c:pt idx="3119">
                  <c:v>188.78244286290004</c:v>
                </c:pt>
                <c:pt idx="3120">
                  <c:v>188.78244286290004</c:v>
                </c:pt>
                <c:pt idx="3121">
                  <c:v>163.12883151370005</c:v>
                </c:pt>
                <c:pt idx="3122">
                  <c:v>175.43044086490002</c:v>
                </c:pt>
                <c:pt idx="3123">
                  <c:v>170.27083938160007</c:v>
                </c:pt>
                <c:pt idx="3124">
                  <c:v>170.82847437499998</c:v>
                </c:pt>
                <c:pt idx="3125">
                  <c:v>170.82847437499998</c:v>
                </c:pt>
                <c:pt idx="3126">
                  <c:v>170.82847437499998</c:v>
                </c:pt>
                <c:pt idx="3127">
                  <c:v>170.82847437499998</c:v>
                </c:pt>
                <c:pt idx="3128">
                  <c:v>174.07644781600001</c:v>
                </c:pt>
                <c:pt idx="3129">
                  <c:v>170.61374873849999</c:v>
                </c:pt>
                <c:pt idx="3130">
                  <c:v>161.48332129409999</c:v>
                </c:pt>
                <c:pt idx="3131">
                  <c:v>166.40867438209997</c:v>
                </c:pt>
                <c:pt idx="3132">
                  <c:v>166.40867438209997</c:v>
                </c:pt>
                <c:pt idx="3133">
                  <c:v>166.40867438209997</c:v>
                </c:pt>
                <c:pt idx="3134">
                  <c:v>166.40867438209997</c:v>
                </c:pt>
                <c:pt idx="3135">
                  <c:v>179.90250727030005</c:v>
                </c:pt>
                <c:pt idx="3136">
                  <c:v>183.14023976699997</c:v>
                </c:pt>
                <c:pt idx="3137">
                  <c:v>171.95495649919997</c:v>
                </c:pt>
                <c:pt idx="3138">
                  <c:v>170.56633197029996</c:v>
                </c:pt>
                <c:pt idx="3139">
                  <c:v>170.56633197029996</c:v>
                </c:pt>
                <c:pt idx="3140">
                  <c:v>170.56633197029996</c:v>
                </c:pt>
                <c:pt idx="3141">
                  <c:v>170.56633197029996</c:v>
                </c:pt>
                <c:pt idx="3142">
                  <c:v>177.60463402300002</c:v>
                </c:pt>
                <c:pt idx="3143">
                  <c:v>161.02674375349997</c:v>
                </c:pt>
                <c:pt idx="3144">
                  <c:v>151.15825956489996</c:v>
                </c:pt>
                <c:pt idx="3145">
                  <c:v>154.58008728160002</c:v>
                </c:pt>
                <c:pt idx="3146">
                  <c:v>154.58008728160002</c:v>
                </c:pt>
                <c:pt idx="3147">
                  <c:v>154.58008728160002</c:v>
                </c:pt>
                <c:pt idx="3148">
                  <c:v>154.58008728160002</c:v>
                </c:pt>
                <c:pt idx="3149">
                  <c:v>152.27615513850003</c:v>
                </c:pt>
                <c:pt idx="3150">
                  <c:v>131.14514598529996</c:v>
                </c:pt>
                <c:pt idx="3151">
                  <c:v>124.7057752675</c:v>
                </c:pt>
                <c:pt idx="3152">
                  <c:v>134.902758143</c:v>
                </c:pt>
                <c:pt idx="3153">
                  <c:v>134.902758143</c:v>
                </c:pt>
                <c:pt idx="3154">
                  <c:v>134.902758143</c:v>
                </c:pt>
                <c:pt idx="3155">
                  <c:v>134.902758143</c:v>
                </c:pt>
                <c:pt idx="3156">
                  <c:v>140.37104616710002</c:v>
                </c:pt>
                <c:pt idx="3157">
                  <c:v>144.48019871119996</c:v>
                </c:pt>
                <c:pt idx="3158">
                  <c:v>140.75559690520004</c:v>
                </c:pt>
                <c:pt idx="3159">
                  <c:v>135.83184740659999</c:v>
                </c:pt>
                <c:pt idx="3160">
                  <c:v>135.83184740659999</c:v>
                </c:pt>
                <c:pt idx="3161">
                  <c:v>135.83184740659999</c:v>
                </c:pt>
                <c:pt idx="3162">
                  <c:v>135.83184740659999</c:v>
                </c:pt>
                <c:pt idx="3163">
                  <c:v>149.30760681549998</c:v>
                </c:pt>
                <c:pt idx="3164">
                  <c:v>134.2316164113</c:v>
                </c:pt>
                <c:pt idx="3165">
                  <c:v>148.18734805500006</c:v>
                </c:pt>
                <c:pt idx="3166">
                  <c:v>139.43258231320007</c:v>
                </c:pt>
                <c:pt idx="3167">
                  <c:v>139.43258231320007</c:v>
                </c:pt>
                <c:pt idx="3168">
                  <c:v>139.43258231320007</c:v>
                </c:pt>
                <c:pt idx="3169">
                  <c:v>139.43258231320007</c:v>
                </c:pt>
                <c:pt idx="3170">
                  <c:v>141.45765777659997</c:v>
                </c:pt>
                <c:pt idx="3171">
                  <c:v>143.69560406950001</c:v>
                </c:pt>
                <c:pt idx="3172">
                  <c:v>137.45269863210004</c:v>
                </c:pt>
                <c:pt idx="3173">
                  <c:v>147.12749837189997</c:v>
                </c:pt>
                <c:pt idx="3174">
                  <c:v>147.12749837189997</c:v>
                </c:pt>
                <c:pt idx="3175">
                  <c:v>147.12749837189997</c:v>
                </c:pt>
                <c:pt idx="3176">
                  <c:v>147.12749837189997</c:v>
                </c:pt>
                <c:pt idx="3177">
                  <c:v>152.59352434930005</c:v>
                </c:pt>
                <c:pt idx="3178">
                  <c:v>146.00835014209997</c:v>
                </c:pt>
                <c:pt idx="3179">
                  <c:v>143.94541976149995</c:v>
                </c:pt>
                <c:pt idx="3180">
                  <c:v>153.01016311649994</c:v>
                </c:pt>
                <c:pt idx="3181">
                  <c:v>153.01016311649994</c:v>
                </c:pt>
                <c:pt idx="3182">
                  <c:v>153.01016311649994</c:v>
                </c:pt>
                <c:pt idx="3183">
                  <c:v>153.01016311649994</c:v>
                </c:pt>
                <c:pt idx="3184">
                  <c:v>151.71100714640002</c:v>
                </c:pt>
                <c:pt idx="3185">
                  <c:v>144.05384774870004</c:v>
                </c:pt>
                <c:pt idx="3186">
                  <c:v>148.19080585019998</c:v>
                </c:pt>
                <c:pt idx="3187">
                  <c:v>141.19418692340005</c:v>
                </c:pt>
                <c:pt idx="3188">
                  <c:v>141.19418692340005</c:v>
                </c:pt>
                <c:pt idx="3189">
                  <c:v>141.19418692340005</c:v>
                </c:pt>
                <c:pt idx="3190">
                  <c:v>141.19418692340005</c:v>
                </c:pt>
                <c:pt idx="3191">
                  <c:v>149.60396600000001</c:v>
                </c:pt>
                <c:pt idx="3192">
                  <c:v>154.61336032689999</c:v>
                </c:pt>
                <c:pt idx="3193">
                  <c:v>146.52993418619999</c:v>
                </c:pt>
                <c:pt idx="3194">
                  <c:v>153.46885525110002</c:v>
                </c:pt>
                <c:pt idx="3195">
                  <c:v>153.46885525110002</c:v>
                </c:pt>
                <c:pt idx="3196">
                  <c:v>153.46885525110002</c:v>
                </c:pt>
                <c:pt idx="3197">
                  <c:v>153.46885525110002</c:v>
                </c:pt>
                <c:pt idx="3198">
                  <c:v>168.95618803900004</c:v>
                </c:pt>
                <c:pt idx="3199">
                  <c:v>165.53425445060003</c:v>
                </c:pt>
                <c:pt idx="3200">
                  <c:v>164.22756843439998</c:v>
                </c:pt>
                <c:pt idx="3201">
                  <c:v>164.04211206610003</c:v>
                </c:pt>
                <c:pt idx="3202">
                  <c:v>164.04211206610003</c:v>
                </c:pt>
                <c:pt idx="3203">
                  <c:v>164.04211206610003</c:v>
                </c:pt>
                <c:pt idx="3204">
                  <c:v>164.04211206610003</c:v>
                </c:pt>
                <c:pt idx="3205">
                  <c:v>160.86887926160003</c:v>
                </c:pt>
                <c:pt idx="3206">
                  <c:v>146.18312632920004</c:v>
                </c:pt>
                <c:pt idx="3207">
                  <c:v>153.15801469469997</c:v>
                </c:pt>
                <c:pt idx="3208">
                  <c:v>148.14566048879999</c:v>
                </c:pt>
                <c:pt idx="3209">
                  <c:v>148.14566048879999</c:v>
                </c:pt>
                <c:pt idx="3210">
                  <c:v>148.14566048879999</c:v>
                </c:pt>
                <c:pt idx="3211">
                  <c:v>148.14566048879999</c:v>
                </c:pt>
                <c:pt idx="3212">
                  <c:v>153.90991868629996</c:v>
                </c:pt>
                <c:pt idx="3213">
                  <c:v>150.32285637690003</c:v>
                </c:pt>
                <c:pt idx="3214">
                  <c:v>151.10574257779996</c:v>
                </c:pt>
                <c:pt idx="3215">
                  <c:v>156.17243465190001</c:v>
                </c:pt>
                <c:pt idx="3216">
                  <c:v>156.17243465190001</c:v>
                </c:pt>
                <c:pt idx="3217">
                  <c:v>156.17243465190001</c:v>
                </c:pt>
                <c:pt idx="3218">
                  <c:v>156.17243465190001</c:v>
                </c:pt>
                <c:pt idx="3219">
                  <c:v>161.98588492109997</c:v>
                </c:pt>
                <c:pt idx="3220">
                  <c:v>178.88589632070003</c:v>
                </c:pt>
                <c:pt idx="3221">
                  <c:v>177.05353960080004</c:v>
                </c:pt>
                <c:pt idx="3222">
                  <c:v>180.84396742619998</c:v>
                </c:pt>
                <c:pt idx="3223">
                  <c:v>180.84396742619998</c:v>
                </c:pt>
                <c:pt idx="3224">
                  <c:v>180.84396742619998</c:v>
                </c:pt>
                <c:pt idx="3225">
                  <c:v>180.84396742619998</c:v>
                </c:pt>
                <c:pt idx="3226">
                  <c:v>173.02483247789996</c:v>
                </c:pt>
                <c:pt idx="3227">
                  <c:v>186.40809708130001</c:v>
                </c:pt>
                <c:pt idx="3228">
                  <c:v>180.32284434429999</c:v>
                </c:pt>
                <c:pt idx="3229">
                  <c:v>175.47920338330002</c:v>
                </c:pt>
                <c:pt idx="3230">
                  <c:v>175.47920338330002</c:v>
                </c:pt>
                <c:pt idx="3231">
                  <c:v>175.47920338330002</c:v>
                </c:pt>
                <c:pt idx="3232">
                  <c:v>175.47920338330002</c:v>
                </c:pt>
                <c:pt idx="3233">
                  <c:v>183.7493525461</c:v>
                </c:pt>
                <c:pt idx="3234">
                  <c:v>180.50794282020001</c:v>
                </c:pt>
                <c:pt idx="3235">
                  <c:v>184.90843020350005</c:v>
                </c:pt>
                <c:pt idx="3236">
                  <c:v>196.35904632250001</c:v>
                </c:pt>
                <c:pt idx="3237">
                  <c:v>196.35904632250001</c:v>
                </c:pt>
                <c:pt idx="3238">
                  <c:v>196.35904632250001</c:v>
                </c:pt>
                <c:pt idx="3239">
                  <c:v>196.35904632250001</c:v>
                </c:pt>
                <c:pt idx="3240">
                  <c:v>200.10691258779997</c:v>
                </c:pt>
                <c:pt idx="3241">
                  <c:v>200.35816173500001</c:v>
                </c:pt>
                <c:pt idx="3242">
                  <c:v>220.39784827439996</c:v>
                </c:pt>
                <c:pt idx="3243">
                  <c:v>211.95318073719997</c:v>
                </c:pt>
                <c:pt idx="3244">
                  <c:v>211.95318073719997</c:v>
                </c:pt>
                <c:pt idx="3245">
                  <c:v>211.95318073719997</c:v>
                </c:pt>
                <c:pt idx="3246">
                  <c:v>211.95318073719997</c:v>
                </c:pt>
                <c:pt idx="3247">
                  <c:v>202.94284551119998</c:v>
                </c:pt>
                <c:pt idx="3248">
                  <c:v>201.90169696870007</c:v>
                </c:pt>
                <c:pt idx="3249">
                  <c:v>197.5235488015</c:v>
                </c:pt>
                <c:pt idx="3250">
                  <c:v>200.68046212569999</c:v>
                </c:pt>
                <c:pt idx="3251">
                  <c:v>200.68046212569999</c:v>
                </c:pt>
                <c:pt idx="3252">
                  <c:v>200.68046212569999</c:v>
                </c:pt>
                <c:pt idx="3253">
                  <c:v>200.68046212569999</c:v>
                </c:pt>
                <c:pt idx="3254">
                  <c:v>203.40100586030005</c:v>
                </c:pt>
                <c:pt idx="3255">
                  <c:v>196.94980991709997</c:v>
                </c:pt>
                <c:pt idx="3256">
                  <c:v>198.83316507790002</c:v>
                </c:pt>
                <c:pt idx="3257">
                  <c:v>189.18462359049997</c:v>
                </c:pt>
                <c:pt idx="3258">
                  <c:v>189.18462359049997</c:v>
                </c:pt>
                <c:pt idx="3259">
                  <c:v>189.18462359049997</c:v>
                </c:pt>
                <c:pt idx="3260">
                  <c:v>189.18462359049997</c:v>
                </c:pt>
                <c:pt idx="3261">
                  <c:v>196.9479069551</c:v>
                </c:pt>
                <c:pt idx="3262">
                  <c:v>186.305087453</c:v>
                </c:pt>
                <c:pt idx="3263">
                  <c:v>181.08771288689999</c:v>
                </c:pt>
                <c:pt idx="3264">
                  <c:v>184.48591978429997</c:v>
                </c:pt>
                <c:pt idx="3265">
                  <c:v>184.48591978429997</c:v>
                </c:pt>
                <c:pt idx="3266">
                  <c:v>184.48591978429997</c:v>
                </c:pt>
                <c:pt idx="3267">
                  <c:v>184.48591978429997</c:v>
                </c:pt>
                <c:pt idx="3268">
                  <c:v>186.31987093639998</c:v>
                </c:pt>
                <c:pt idx="3269">
                  <c:v>192.30054544349997</c:v>
                </c:pt>
                <c:pt idx="3270">
                  <c:v>192.32509692119999</c:v>
                </c:pt>
                <c:pt idx="3271">
                  <c:v>184.50323042650001</c:v>
                </c:pt>
                <c:pt idx="3272">
                  <c:v>184.50323042650001</c:v>
                </c:pt>
                <c:pt idx="3273">
                  <c:v>184.50323042650001</c:v>
                </c:pt>
                <c:pt idx="3274">
                  <c:v>184.50323042650001</c:v>
                </c:pt>
                <c:pt idx="3275">
                  <c:v>184.50323042650001</c:v>
                </c:pt>
                <c:pt idx="3276">
                  <c:v>184.50323042650001</c:v>
                </c:pt>
                <c:pt idx="3277">
                  <c:v>194.65603933719996</c:v>
                </c:pt>
                <c:pt idx="3278">
                  <c:v>195.41233943689997</c:v>
                </c:pt>
                <c:pt idx="3279">
                  <c:v>195.41233943689997</c:v>
                </c:pt>
                <c:pt idx="3280">
                  <c:v>195.41233943689997</c:v>
                </c:pt>
                <c:pt idx="3281">
                  <c:v>195.41233943689997</c:v>
                </c:pt>
                <c:pt idx="3282">
                  <c:v>195.41233943689997</c:v>
                </c:pt>
                <c:pt idx="3283">
                  <c:v>205.04157215089998</c:v>
                </c:pt>
                <c:pt idx="3284">
                  <c:v>207.322653742</c:v>
                </c:pt>
                <c:pt idx="3285">
                  <c:v>208.23749163659997</c:v>
                </c:pt>
                <c:pt idx="3286">
                  <c:v>208.23749163659997</c:v>
                </c:pt>
                <c:pt idx="3287">
                  <c:v>208.23749163659997</c:v>
                </c:pt>
                <c:pt idx="3288">
                  <c:v>208.23749163659997</c:v>
                </c:pt>
                <c:pt idx="3289">
                  <c:v>212.79215528629999</c:v>
                </c:pt>
                <c:pt idx="3290">
                  <c:v>214.42516278920004</c:v>
                </c:pt>
                <c:pt idx="3291">
                  <c:v>219.14883603019999</c:v>
                </c:pt>
                <c:pt idx="3292">
                  <c:v>217.07568845609998</c:v>
                </c:pt>
                <c:pt idx="3293">
                  <c:v>217.07568845609998</c:v>
                </c:pt>
                <c:pt idx="3294">
                  <c:v>217.07568845609998</c:v>
                </c:pt>
                <c:pt idx="3295">
                  <c:v>217.07568845609998</c:v>
                </c:pt>
                <c:pt idx="3296">
                  <c:v>217.07568845609998</c:v>
                </c:pt>
                <c:pt idx="3297">
                  <c:v>217.07568845609998</c:v>
                </c:pt>
                <c:pt idx="3298">
                  <c:v>215.09986640419996</c:v>
                </c:pt>
                <c:pt idx="3299">
                  <c:v>203.1446557193</c:v>
                </c:pt>
                <c:pt idx="3300">
                  <c:v>203.1446557193</c:v>
                </c:pt>
                <c:pt idx="3301">
                  <c:v>203.1446557193</c:v>
                </c:pt>
                <c:pt idx="3302">
                  <c:v>203.1446557193</c:v>
                </c:pt>
                <c:pt idx="3303">
                  <c:v>200.79463355549998</c:v>
                </c:pt>
                <c:pt idx="3304">
                  <c:v>200.26792834989999</c:v>
                </c:pt>
                <c:pt idx="3305">
                  <c:v>196.575290674</c:v>
                </c:pt>
                <c:pt idx="3306">
                  <c:v>202.62817846880003</c:v>
                </c:pt>
                <c:pt idx="3307">
                  <c:v>202.62817846880003</c:v>
                </c:pt>
                <c:pt idx="3308">
                  <c:v>202.62817846880003</c:v>
                </c:pt>
                <c:pt idx="3309">
                  <c:v>202.62817846880003</c:v>
                </c:pt>
                <c:pt idx="3310">
                  <c:v>209.79421668599997</c:v>
                </c:pt>
                <c:pt idx="3311">
                  <c:v>214.36068942449998</c:v>
                </c:pt>
                <c:pt idx="3312">
                  <c:v>206.63450641550006</c:v>
                </c:pt>
                <c:pt idx="3313">
                  <c:v>207.40401959349998</c:v>
                </c:pt>
                <c:pt idx="3314">
                  <c:v>207.40401959349998</c:v>
                </c:pt>
                <c:pt idx="3315">
                  <c:v>207.40401959349998</c:v>
                </c:pt>
                <c:pt idx="3316">
                  <c:v>207.40401959349998</c:v>
                </c:pt>
                <c:pt idx="3317">
                  <c:v>205.7183139599</c:v>
                </c:pt>
                <c:pt idx="3318">
                  <c:v>209.2774917767</c:v>
                </c:pt>
                <c:pt idx="3319">
                  <c:v>220.60185855290001</c:v>
                </c:pt>
                <c:pt idx="3320">
                  <c:v>210.09871653029995</c:v>
                </c:pt>
                <c:pt idx="3321">
                  <c:v>210.09871653029995</c:v>
                </c:pt>
                <c:pt idx="3322">
                  <c:v>210.09871653029995</c:v>
                </c:pt>
                <c:pt idx="3323">
                  <c:v>210.09871653029995</c:v>
                </c:pt>
                <c:pt idx="3324">
                  <c:v>216.25826942480001</c:v>
                </c:pt>
                <c:pt idx="3325">
                  <c:v>216.25826942480001</c:v>
                </c:pt>
                <c:pt idx="3326">
                  <c:v>216.25826942480001</c:v>
                </c:pt>
                <c:pt idx="3327">
                  <c:v>216.40330284949997</c:v>
                </c:pt>
                <c:pt idx="3328">
                  <c:v>216.40330284949997</c:v>
                </c:pt>
                <c:pt idx="3329">
                  <c:v>216.40330284949997</c:v>
                </c:pt>
                <c:pt idx="3330">
                  <c:v>216.40330284949997</c:v>
                </c:pt>
                <c:pt idx="3331">
                  <c:v>234.8321826641</c:v>
                </c:pt>
                <c:pt idx="3332">
                  <c:v>220.59487676550003</c:v>
                </c:pt>
                <c:pt idx="3333">
                  <c:v>237.66748834280006</c:v>
                </c:pt>
                <c:pt idx="3334">
                  <c:v>236.42811184209998</c:v>
                </c:pt>
                <c:pt idx="3335">
                  <c:v>236.42811184209998</c:v>
                </c:pt>
                <c:pt idx="3336">
                  <c:v>236.42811184209998</c:v>
                </c:pt>
                <c:pt idx="3337">
                  <c:v>236.42811184209998</c:v>
                </c:pt>
                <c:pt idx="3338">
                  <c:v>233.62725342430002</c:v>
                </c:pt>
                <c:pt idx="3339">
                  <c:v>231.87344530290005</c:v>
                </c:pt>
                <c:pt idx="3340">
                  <c:v>230.65827959650002</c:v>
                </c:pt>
                <c:pt idx="3341">
                  <c:v>234.0680699589</c:v>
                </c:pt>
                <c:pt idx="3342">
                  <c:v>234.0680699589</c:v>
                </c:pt>
                <c:pt idx="3343">
                  <c:v>234.0680699589</c:v>
                </c:pt>
                <c:pt idx="3344">
                  <c:v>234.0680699589</c:v>
                </c:pt>
                <c:pt idx="3345">
                  <c:v>229.11723552240005</c:v>
                </c:pt>
                <c:pt idx="3346">
                  <c:v>220.74032120930002</c:v>
                </c:pt>
                <c:pt idx="3347">
                  <c:v>216.22646907890001</c:v>
                </c:pt>
                <c:pt idx="3348">
                  <c:v>211.21651257440001</c:v>
                </c:pt>
                <c:pt idx="3349">
                  <c:v>211.21651257440001</c:v>
                </c:pt>
                <c:pt idx="3350">
                  <c:v>211.21651257440001</c:v>
                </c:pt>
                <c:pt idx="3351">
                  <c:v>211.21651257440001</c:v>
                </c:pt>
                <c:pt idx="3352">
                  <c:v>210.4923182592</c:v>
                </c:pt>
                <c:pt idx="3353">
                  <c:v>214.07121190549998</c:v>
                </c:pt>
                <c:pt idx="3354">
                  <c:v>211.42821677539999</c:v>
                </c:pt>
                <c:pt idx="3355">
                  <c:v>210.8744097446</c:v>
                </c:pt>
                <c:pt idx="3356">
                  <c:v>210.8744097446</c:v>
                </c:pt>
                <c:pt idx="3357">
                  <c:v>210.8744097446</c:v>
                </c:pt>
                <c:pt idx="3358">
                  <c:v>210.8744097446</c:v>
                </c:pt>
                <c:pt idx="3359">
                  <c:v>227.00249169590006</c:v>
                </c:pt>
                <c:pt idx="3360">
                  <c:v>233.80363664330002</c:v>
                </c:pt>
                <c:pt idx="3361">
                  <c:v>230.12327299180001</c:v>
                </c:pt>
                <c:pt idx="3362">
                  <c:v>218.83147500439998</c:v>
                </c:pt>
                <c:pt idx="3363">
                  <c:v>218.83147500439998</c:v>
                </c:pt>
                <c:pt idx="3364">
                  <c:v>218.83147500439998</c:v>
                </c:pt>
                <c:pt idx="3365">
                  <c:v>218.83147500439998</c:v>
                </c:pt>
                <c:pt idx="3366">
                  <c:v>217.83530592040003</c:v>
                </c:pt>
                <c:pt idx="3367">
                  <c:v>222.07263489220003</c:v>
                </c:pt>
                <c:pt idx="3368">
                  <c:v>216.17806474299996</c:v>
                </c:pt>
                <c:pt idx="3369">
                  <c:v>209.85717318339999</c:v>
                </c:pt>
                <c:pt idx="3370">
                  <c:v>209.85717318339999</c:v>
                </c:pt>
                <c:pt idx="3371">
                  <c:v>209.85717318339999</c:v>
                </c:pt>
                <c:pt idx="3372">
                  <c:v>209.85717318339999</c:v>
                </c:pt>
                <c:pt idx="3373">
                  <c:v>212.02389812850001</c:v>
                </c:pt>
                <c:pt idx="3374">
                  <c:v>218.89229620440003</c:v>
                </c:pt>
                <c:pt idx="3375">
                  <c:v>217.77094383429997</c:v>
                </c:pt>
                <c:pt idx="3376">
                  <c:v>219.08771922870005</c:v>
                </c:pt>
                <c:pt idx="3377">
                  <c:v>219.08771922870005</c:v>
                </c:pt>
                <c:pt idx="3378">
                  <c:v>219.08771922870005</c:v>
                </c:pt>
                <c:pt idx="3379">
                  <c:v>219.08771922870005</c:v>
                </c:pt>
                <c:pt idx="3380">
                  <c:v>243.16307734150001</c:v>
                </c:pt>
                <c:pt idx="3381">
                  <c:v>254.41771200069999</c:v>
                </c:pt>
                <c:pt idx="3382">
                  <c:v>251.62689641439999</c:v>
                </c:pt>
                <c:pt idx="3383">
                  <c:v>264.69240620059998</c:v>
                </c:pt>
                <c:pt idx="3384">
                  <c:v>264.69240620059998</c:v>
                </c:pt>
                <c:pt idx="3385">
                  <c:v>264.69240620059998</c:v>
                </c:pt>
                <c:pt idx="3386">
                  <c:v>264.69240620059998</c:v>
                </c:pt>
                <c:pt idx="3387">
                  <c:v>270.44234913150007</c:v>
                </c:pt>
                <c:pt idx="3388">
                  <c:v>270.44234913150007</c:v>
                </c:pt>
                <c:pt idx="3389">
                  <c:v>267.31381808459997</c:v>
                </c:pt>
                <c:pt idx="3390">
                  <c:v>250.4591967392</c:v>
                </c:pt>
                <c:pt idx="3391">
                  <c:v>250.4591967392</c:v>
                </c:pt>
                <c:pt idx="3392">
                  <c:v>250.4591967392</c:v>
                </c:pt>
                <c:pt idx="3393">
                  <c:v>250.4591967392</c:v>
                </c:pt>
                <c:pt idx="3394">
                  <c:v>256.52796181790001</c:v>
                </c:pt>
                <c:pt idx="3395">
                  <c:v>245.51583524909998</c:v>
                </c:pt>
                <c:pt idx="3396">
                  <c:v>250.38502983739997</c:v>
                </c:pt>
                <c:pt idx="3397">
                  <c:v>254.25504984010004</c:v>
                </c:pt>
                <c:pt idx="3398">
                  <c:v>254.25504984010004</c:v>
                </c:pt>
                <c:pt idx="3399">
                  <c:v>254.25504984010004</c:v>
                </c:pt>
                <c:pt idx="3400">
                  <c:v>254.25504984010004</c:v>
                </c:pt>
                <c:pt idx="3401">
                  <c:v>264.25750036460005</c:v>
                </c:pt>
                <c:pt idx="3402">
                  <c:v>260.59903415909997</c:v>
                </c:pt>
                <c:pt idx="3403">
                  <c:v>250.85665450339997</c:v>
                </c:pt>
                <c:pt idx="3404">
                  <c:v>259.52059115119999</c:v>
                </c:pt>
                <c:pt idx="3405">
                  <c:v>259.52059115119999</c:v>
                </c:pt>
                <c:pt idx="3406">
                  <c:v>259.52059115119999</c:v>
                </c:pt>
                <c:pt idx="3407">
                  <c:v>259.52059115119999</c:v>
                </c:pt>
                <c:pt idx="3408">
                  <c:v>242.74514815010005</c:v>
                </c:pt>
                <c:pt idx="3409">
                  <c:v>243.90865701140007</c:v>
                </c:pt>
                <c:pt idx="3410">
                  <c:v>239.59755213319997</c:v>
                </c:pt>
                <c:pt idx="3411">
                  <c:v>248.88404957859998</c:v>
                </c:pt>
                <c:pt idx="3412">
                  <c:v>248.88404957859998</c:v>
                </c:pt>
                <c:pt idx="3413">
                  <c:v>248.88404957859998</c:v>
                </c:pt>
                <c:pt idx="3414">
                  <c:v>248.88404957859998</c:v>
                </c:pt>
                <c:pt idx="3415">
                  <c:v>259.4135709885</c:v>
                </c:pt>
                <c:pt idx="3416">
                  <c:v>268.90153648590001</c:v>
                </c:pt>
                <c:pt idx="3417">
                  <c:v>267.34758166929998</c:v>
                </c:pt>
                <c:pt idx="3418">
                  <c:v>271.53493556160004</c:v>
                </c:pt>
                <c:pt idx="3419">
                  <c:v>271.53493556160004</c:v>
                </c:pt>
                <c:pt idx="3420">
                  <c:v>271.53493556160004</c:v>
                </c:pt>
                <c:pt idx="3421">
                  <c:v>271.53493556160004</c:v>
                </c:pt>
                <c:pt idx="3422">
                  <c:v>280.2508264727</c:v>
                </c:pt>
                <c:pt idx="3423">
                  <c:v>281.69034226820003</c:v>
                </c:pt>
                <c:pt idx="3424">
                  <c:v>275.11059604100001</c:v>
                </c:pt>
                <c:pt idx="3425">
                  <c:v>267.37389612539999</c:v>
                </c:pt>
                <c:pt idx="3426">
                  <c:v>267.37389612539999</c:v>
                </c:pt>
                <c:pt idx="3427">
                  <c:v>267.37389612539999</c:v>
                </c:pt>
                <c:pt idx="3428">
                  <c:v>267.37389612539999</c:v>
                </c:pt>
                <c:pt idx="3429">
                  <c:v>285.91656799359998</c:v>
                </c:pt>
                <c:pt idx="3430">
                  <c:v>285.1156036054</c:v>
                </c:pt>
                <c:pt idx="3431">
                  <c:v>289.69273984530003</c:v>
                </c:pt>
                <c:pt idx="3432">
                  <c:v>301.1189714784</c:v>
                </c:pt>
                <c:pt idx="3433">
                  <c:v>301.1189714784</c:v>
                </c:pt>
                <c:pt idx="3434">
                  <c:v>301.1189714784</c:v>
                </c:pt>
                <c:pt idx="3435">
                  <c:v>301.1189714784</c:v>
                </c:pt>
                <c:pt idx="3436">
                  <c:v>276.83484734460001</c:v>
                </c:pt>
                <c:pt idx="3437">
                  <c:v>267.21400422250002</c:v>
                </c:pt>
                <c:pt idx="3438">
                  <c:v>267.21400422250002</c:v>
                </c:pt>
                <c:pt idx="3439">
                  <c:v>267.21400422250002</c:v>
                </c:pt>
                <c:pt idx="3440">
                  <c:v>267.21400422250002</c:v>
                </c:pt>
                <c:pt idx="3441">
                  <c:v>267.21400422250002</c:v>
                </c:pt>
                <c:pt idx="3442">
                  <c:v>267.21400422250002</c:v>
                </c:pt>
                <c:pt idx="3443">
                  <c:v>282.61975864159996</c:v>
                </c:pt>
                <c:pt idx="3444">
                  <c:v>269.13876634179996</c:v>
                </c:pt>
                <c:pt idx="3445">
                  <c:v>261.55964776640002</c:v>
                </c:pt>
                <c:pt idx="3446">
                  <c:v>252.66183986819999</c:v>
                </c:pt>
                <c:pt idx="3447">
                  <c:v>252.66183986819999</c:v>
                </c:pt>
                <c:pt idx="3448">
                  <c:v>252.66183986819999</c:v>
                </c:pt>
                <c:pt idx="3449">
                  <c:v>252.66183986819999</c:v>
                </c:pt>
                <c:pt idx="3450">
                  <c:v>251.81966804139998</c:v>
                </c:pt>
                <c:pt idx="3451">
                  <c:v>248.50342471220003</c:v>
                </c:pt>
                <c:pt idx="3452">
                  <c:v>248.50342471220003</c:v>
                </c:pt>
                <c:pt idx="3453">
                  <c:v>248.50342471220003</c:v>
                </c:pt>
                <c:pt idx="3454">
                  <c:v>248.50342471220003</c:v>
                </c:pt>
                <c:pt idx="3455">
                  <c:v>248.50342471220003</c:v>
                </c:pt>
                <c:pt idx="3456">
                  <c:v>248.50342471220003</c:v>
                </c:pt>
                <c:pt idx="3457">
                  <c:v>253.03022389480003</c:v>
                </c:pt>
                <c:pt idx="3458">
                  <c:v>249.82646547180002</c:v>
                </c:pt>
                <c:pt idx="3459">
                  <c:v>249.82646547180002</c:v>
                </c:pt>
                <c:pt idx="3460">
                  <c:v>249.82646547180002</c:v>
                </c:pt>
                <c:pt idx="3461">
                  <c:v>249.82646547180002</c:v>
                </c:pt>
                <c:pt idx="3462">
                  <c:v>249.82646547180002</c:v>
                </c:pt>
                <c:pt idx="3463">
                  <c:v>249.82646547180002</c:v>
                </c:pt>
                <c:pt idx="3464">
                  <c:v>244.04892045409997</c:v>
                </c:pt>
                <c:pt idx="3465">
                  <c:v>253.25172748269998</c:v>
                </c:pt>
                <c:pt idx="3466">
                  <c:v>240.31478805759997</c:v>
                </c:pt>
                <c:pt idx="3467">
                  <c:v>222.79710229739999</c:v>
                </c:pt>
                <c:pt idx="3468">
                  <c:v>222.79710229739999</c:v>
                </c:pt>
                <c:pt idx="3469">
                  <c:v>222.79710229739999</c:v>
                </c:pt>
                <c:pt idx="3470">
                  <c:v>222.79710229739999</c:v>
                </c:pt>
                <c:pt idx="3471">
                  <c:v>249.93867832309999</c:v>
                </c:pt>
                <c:pt idx="3472">
                  <c:v>259.44734835610001</c:v>
                </c:pt>
                <c:pt idx="3473">
                  <c:v>258.93464432299993</c:v>
                </c:pt>
                <c:pt idx="3474">
                  <c:v>247.70812019190004</c:v>
                </c:pt>
                <c:pt idx="3475">
                  <c:v>247.70812019190004</c:v>
                </c:pt>
                <c:pt idx="3476">
                  <c:v>247.70812019190004</c:v>
                </c:pt>
                <c:pt idx="3477">
                  <c:v>247.70812019190004</c:v>
                </c:pt>
                <c:pt idx="3478">
                  <c:v>247.47841241299997</c:v>
                </c:pt>
                <c:pt idx="3479">
                  <c:v>248.00948433409999</c:v>
                </c:pt>
                <c:pt idx="3480">
                  <c:v>264.90779994220003</c:v>
                </c:pt>
                <c:pt idx="3481">
                  <c:v>258.062964276</c:v>
                </c:pt>
                <c:pt idx="3482">
                  <c:v>258.062964276</c:v>
                </c:pt>
                <c:pt idx="3483">
                  <c:v>258.062964276</c:v>
                </c:pt>
                <c:pt idx="3484">
                  <c:v>258.062964276</c:v>
                </c:pt>
                <c:pt idx="3485">
                  <c:v>260.72782725859997</c:v>
                </c:pt>
                <c:pt idx="3486">
                  <c:v>258.75997788910001</c:v>
                </c:pt>
                <c:pt idx="3487">
                  <c:v>260.7669026611</c:v>
                </c:pt>
                <c:pt idx="3488">
                  <c:v>263.0429128321</c:v>
                </c:pt>
                <c:pt idx="3489">
                  <c:v>263.0429128321</c:v>
                </c:pt>
                <c:pt idx="3490">
                  <c:v>263.0429128321</c:v>
                </c:pt>
                <c:pt idx="3491">
                  <c:v>263.0429128321</c:v>
                </c:pt>
                <c:pt idx="3492">
                  <c:v>270.30584461520004</c:v>
                </c:pt>
                <c:pt idx="3493">
                  <c:v>273.65061505400001</c:v>
                </c:pt>
                <c:pt idx="3494">
                  <c:v>279.72663109210004</c:v>
                </c:pt>
                <c:pt idx="3495">
                  <c:v>284.19100121860004</c:v>
                </c:pt>
                <c:pt idx="3496">
                  <c:v>284.19100121860004</c:v>
                </c:pt>
                <c:pt idx="3497">
                  <c:v>284.19100121860004</c:v>
                </c:pt>
                <c:pt idx="3498">
                  <c:v>284.19100121860004</c:v>
                </c:pt>
                <c:pt idx="3499">
                  <c:v>275.0842894466</c:v>
                </c:pt>
                <c:pt idx="3500">
                  <c:v>273.34720679120005</c:v>
                </c:pt>
                <c:pt idx="3501">
                  <c:v>267.75590574219996</c:v>
                </c:pt>
                <c:pt idx="3502">
                  <c:v>263.93365158249998</c:v>
                </c:pt>
                <c:pt idx="3503">
                  <c:v>263.93365158249998</c:v>
                </c:pt>
                <c:pt idx="3504">
                  <c:v>263.93365158249998</c:v>
                </c:pt>
                <c:pt idx="3505">
                  <c:v>263.93365158249998</c:v>
                </c:pt>
                <c:pt idx="3506">
                  <c:v>265.98932359619999</c:v>
                </c:pt>
                <c:pt idx="3507">
                  <c:v>262.09686446479992</c:v>
                </c:pt>
                <c:pt idx="3508">
                  <c:v>267.85264369779998</c:v>
                </c:pt>
                <c:pt idx="3509">
                  <c:v>271.18994589000005</c:v>
                </c:pt>
                <c:pt idx="3510">
                  <c:v>271.18994589000005</c:v>
                </c:pt>
                <c:pt idx="3511">
                  <c:v>271.18994589000005</c:v>
                </c:pt>
                <c:pt idx="3512">
                  <c:v>271.18994589000005</c:v>
                </c:pt>
                <c:pt idx="3513">
                  <c:v>273.2674890079</c:v>
                </c:pt>
                <c:pt idx="3514">
                  <c:v>276.2770942121</c:v>
                </c:pt>
                <c:pt idx="3515">
                  <c:v>280.55258537749995</c:v>
                </c:pt>
                <c:pt idx="3516">
                  <c:v>274.41206170379996</c:v>
                </c:pt>
                <c:pt idx="3517">
                  <c:v>274.41206170379996</c:v>
                </c:pt>
                <c:pt idx="3518">
                  <c:v>274.41206170379996</c:v>
                </c:pt>
                <c:pt idx="3519">
                  <c:v>274.41206170379996</c:v>
                </c:pt>
                <c:pt idx="3520">
                  <c:v>274.7045417228</c:v>
                </c:pt>
                <c:pt idx="3521">
                  <c:v>262.40723594379995</c:v>
                </c:pt>
                <c:pt idx="3522">
                  <c:v>257.29941541799997</c:v>
                </c:pt>
                <c:pt idx="3523">
                  <c:v>257.59632207330003</c:v>
                </c:pt>
                <c:pt idx="3524">
                  <c:v>257.59632207330003</c:v>
                </c:pt>
                <c:pt idx="3525">
                  <c:v>257.59632207330003</c:v>
                </c:pt>
                <c:pt idx="3526">
                  <c:v>257.59632207330003</c:v>
                </c:pt>
                <c:pt idx="3527">
                  <c:v>251.05577539370003</c:v>
                </c:pt>
                <c:pt idx="3528">
                  <c:v>254.67760254149999</c:v>
                </c:pt>
                <c:pt idx="3529">
                  <c:v>262.96311370260003</c:v>
                </c:pt>
                <c:pt idx="3530">
                  <c:v>263.86244172199997</c:v>
                </c:pt>
                <c:pt idx="3531">
                  <c:v>263.86244172199997</c:v>
                </c:pt>
                <c:pt idx="3532">
                  <c:v>263.86244172199997</c:v>
                </c:pt>
                <c:pt idx="3533">
                  <c:v>263.86244172199997</c:v>
                </c:pt>
                <c:pt idx="3534">
                  <c:v>261.75679670800002</c:v>
                </c:pt>
                <c:pt idx="3535">
                  <c:v>251.80276235039995</c:v>
                </c:pt>
                <c:pt idx="3536">
                  <c:v>251.33895293690003</c:v>
                </c:pt>
                <c:pt idx="3537">
                  <c:v>252.09081764089999</c:v>
                </c:pt>
                <c:pt idx="3538">
                  <c:v>252.09081764089999</c:v>
                </c:pt>
                <c:pt idx="3539">
                  <c:v>252.09081764089999</c:v>
                </c:pt>
                <c:pt idx="3540">
                  <c:v>252.09081764089999</c:v>
                </c:pt>
                <c:pt idx="3541">
                  <c:v>255.81184633880002</c:v>
                </c:pt>
                <c:pt idx="3542">
                  <c:v>253.52259272199998</c:v>
                </c:pt>
                <c:pt idx="3543">
                  <c:v>259.73734742760001</c:v>
                </c:pt>
                <c:pt idx="3544">
                  <c:v>254.33387729040001</c:v>
                </c:pt>
                <c:pt idx="3545">
                  <c:v>254.33387729040001</c:v>
                </c:pt>
                <c:pt idx="3546">
                  <c:v>254.33387729040001</c:v>
                </c:pt>
                <c:pt idx="3547">
                  <c:v>254.33387729040001</c:v>
                </c:pt>
                <c:pt idx="3548">
                  <c:v>262.49085733610002</c:v>
                </c:pt>
                <c:pt idx="3549">
                  <c:v>265.26960743579997</c:v>
                </c:pt>
                <c:pt idx="3550">
                  <c:v>257.55256473010002</c:v>
                </c:pt>
                <c:pt idx="3551">
                  <c:v>249.88033867619998</c:v>
                </c:pt>
                <c:pt idx="3552">
                  <c:v>249.88033867619998</c:v>
                </c:pt>
                <c:pt idx="3553">
                  <c:v>249.88033867619998</c:v>
                </c:pt>
                <c:pt idx="3554">
                  <c:v>249.88033867619998</c:v>
                </c:pt>
                <c:pt idx="3555">
                  <c:v>249.15166295410006</c:v>
                </c:pt>
                <c:pt idx="3556">
                  <c:v>248.75235244389998</c:v>
                </c:pt>
                <c:pt idx="3557">
                  <c:v>257.00650565550001</c:v>
                </c:pt>
                <c:pt idx="3558">
                  <c:v>262.06838215179999</c:v>
                </c:pt>
                <c:pt idx="3559">
                  <c:v>262.06838215179999</c:v>
                </c:pt>
                <c:pt idx="3560">
                  <c:v>262.06838215179999</c:v>
                </c:pt>
                <c:pt idx="3561">
                  <c:v>262.06838215179999</c:v>
                </c:pt>
                <c:pt idx="3562">
                  <c:v>264.96569340250005</c:v>
                </c:pt>
                <c:pt idx="3563">
                  <c:v>270.50312127430004</c:v>
                </c:pt>
                <c:pt idx="3564">
                  <c:v>264.96431325319998</c:v>
                </c:pt>
                <c:pt idx="3565">
                  <c:v>265.04403850670002</c:v>
                </c:pt>
                <c:pt idx="3566">
                  <c:v>265.04403850670002</c:v>
                </c:pt>
                <c:pt idx="3567">
                  <c:v>265.04403850670002</c:v>
                </c:pt>
                <c:pt idx="3568">
                  <c:v>265.04403850670002</c:v>
                </c:pt>
                <c:pt idx="3569">
                  <c:v>261.37472040590001</c:v>
                </c:pt>
                <c:pt idx="3570">
                  <c:v>256.27416678679998</c:v>
                </c:pt>
                <c:pt idx="3571">
                  <c:v>256.27416678679998</c:v>
                </c:pt>
                <c:pt idx="3572">
                  <c:v>256.27416678679998</c:v>
                </c:pt>
                <c:pt idx="3573">
                  <c:v>256.27416678679998</c:v>
                </c:pt>
                <c:pt idx="3574">
                  <c:v>256.27416678679998</c:v>
                </c:pt>
                <c:pt idx="3575">
                  <c:v>256.27416678679998</c:v>
                </c:pt>
                <c:pt idx="3576">
                  <c:v>264.43255633899997</c:v>
                </c:pt>
                <c:pt idx="3577">
                  <c:v>268.95557712869999</c:v>
                </c:pt>
                <c:pt idx="3578">
                  <c:v>265.28212611169994</c:v>
                </c:pt>
                <c:pt idx="3579">
                  <c:v>259.43979369560003</c:v>
                </c:pt>
                <c:pt idx="3580">
                  <c:v>259.43979369560003</c:v>
                </c:pt>
                <c:pt idx="3581">
                  <c:v>259.43979369560003</c:v>
                </c:pt>
                <c:pt idx="3582">
                  <c:v>259.43979369560003</c:v>
                </c:pt>
                <c:pt idx="3583">
                  <c:v>263.67836369010001</c:v>
                </c:pt>
                <c:pt idx="3584">
                  <c:v>261.7013633899</c:v>
                </c:pt>
                <c:pt idx="3585">
                  <c:v>265.66576337320004</c:v>
                </c:pt>
                <c:pt idx="3586">
                  <c:v>265.7601600022</c:v>
                </c:pt>
                <c:pt idx="3587">
                  <c:v>265.7601600022</c:v>
                </c:pt>
                <c:pt idx="3588">
                  <c:v>265.7601600022</c:v>
                </c:pt>
                <c:pt idx="3589">
                  <c:v>265.7601600022</c:v>
                </c:pt>
                <c:pt idx="3590">
                  <c:v>275.28175551530001</c:v>
                </c:pt>
                <c:pt idx="3591">
                  <c:v>271.72944946279995</c:v>
                </c:pt>
                <c:pt idx="3592">
                  <c:v>271.1907631903</c:v>
                </c:pt>
                <c:pt idx="3593">
                  <c:v>270.0652716697</c:v>
                </c:pt>
                <c:pt idx="3594">
                  <c:v>270.0652716697</c:v>
                </c:pt>
                <c:pt idx="3595">
                  <c:v>270.0652716697</c:v>
                </c:pt>
                <c:pt idx="3596">
                  <c:v>270.0652716697</c:v>
                </c:pt>
                <c:pt idx="3597">
                  <c:v>270.13915902369996</c:v>
                </c:pt>
                <c:pt idx="3598">
                  <c:v>277.89833212780002</c:v>
                </c:pt>
                <c:pt idx="3599">
                  <c:v>276.14478175189998</c:v>
                </c:pt>
                <c:pt idx="3600">
                  <c:v>276.14478175189998</c:v>
                </c:pt>
                <c:pt idx="3601">
                  <c:v>276.14478175189998</c:v>
                </c:pt>
                <c:pt idx="3602">
                  <c:v>276.14478175189998</c:v>
                </c:pt>
                <c:pt idx="3603">
                  <c:v>276.14478175189998</c:v>
                </c:pt>
                <c:pt idx="3604">
                  <c:v>270.90466436679998</c:v>
                </c:pt>
                <c:pt idx="3605">
                  <c:v>262.55325534160005</c:v>
                </c:pt>
                <c:pt idx="3606">
                  <c:v>255.3379599594</c:v>
                </c:pt>
                <c:pt idx="3607">
                  <c:v>253.16961271420001</c:v>
                </c:pt>
                <c:pt idx="3608">
                  <c:v>253.16961271420001</c:v>
                </c:pt>
                <c:pt idx="3609">
                  <c:v>253.16961271420001</c:v>
                </c:pt>
                <c:pt idx="3610">
                  <c:v>253.16961271420001</c:v>
                </c:pt>
                <c:pt idx="3611">
                  <c:v>242.95250293140001</c:v>
                </c:pt>
                <c:pt idx="3612">
                  <c:v>245.10488460049999</c:v>
                </c:pt>
                <c:pt idx="3613">
                  <c:v>247.1714985024</c:v>
                </c:pt>
                <c:pt idx="3614">
                  <c:v>245.63300764560006</c:v>
                </c:pt>
                <c:pt idx="3615">
                  <c:v>245.63300764560006</c:v>
                </c:pt>
                <c:pt idx="3616">
                  <c:v>245.63300764560006</c:v>
                </c:pt>
                <c:pt idx="3617">
                  <c:v>245.63300764560006</c:v>
                </c:pt>
                <c:pt idx="3618">
                  <c:v>246.65694926120003</c:v>
                </c:pt>
                <c:pt idx="3619">
                  <c:v>253.47556935949999</c:v>
                </c:pt>
                <c:pt idx="3620">
                  <c:v>250.70692139100004</c:v>
                </c:pt>
                <c:pt idx="3621">
                  <c:v>254.486113335</c:v>
                </c:pt>
                <c:pt idx="3622">
                  <c:v>254.486113335</c:v>
                </c:pt>
                <c:pt idx="3623">
                  <c:v>254.486113335</c:v>
                </c:pt>
                <c:pt idx="3624">
                  <c:v>254.486113335</c:v>
                </c:pt>
                <c:pt idx="3625">
                  <c:v>253.35316002760001</c:v>
                </c:pt>
                <c:pt idx="3626">
                  <c:v>242.76634035380002</c:v>
                </c:pt>
                <c:pt idx="3627">
                  <c:v>251.60640514299999</c:v>
                </c:pt>
                <c:pt idx="3628">
                  <c:v>253.51379127600003</c:v>
                </c:pt>
                <c:pt idx="3629">
                  <c:v>253.51379127600003</c:v>
                </c:pt>
                <c:pt idx="3630">
                  <c:v>253.51379127600003</c:v>
                </c:pt>
                <c:pt idx="3631">
                  <c:v>253.51379127600003</c:v>
                </c:pt>
                <c:pt idx="3632">
                  <c:v>262.84818687479998</c:v>
                </c:pt>
                <c:pt idx="3633">
                  <c:v>267.14479807309999</c:v>
                </c:pt>
                <c:pt idx="3634">
                  <c:v>260.97366019890001</c:v>
                </c:pt>
                <c:pt idx="3635">
                  <c:v>260.97366019890001</c:v>
                </c:pt>
                <c:pt idx="3636">
                  <c:v>260.97366019890001</c:v>
                </c:pt>
                <c:pt idx="3637">
                  <c:v>260.97366019890001</c:v>
                </c:pt>
                <c:pt idx="3638">
                  <c:v>260.97366019890001</c:v>
                </c:pt>
                <c:pt idx="3639">
                  <c:v>269.49029332710001</c:v>
                </c:pt>
                <c:pt idx="3640">
                  <c:v>270.51323536820001</c:v>
                </c:pt>
                <c:pt idx="3641">
                  <c:v>272.84496994300002</c:v>
                </c:pt>
                <c:pt idx="3642">
                  <c:v>273.86774614450007</c:v>
                </c:pt>
                <c:pt idx="3643">
                  <c:v>273.86774614450007</c:v>
                </c:pt>
                <c:pt idx="3644">
                  <c:v>273.86774614450007</c:v>
                </c:pt>
                <c:pt idx="3645">
                  <c:v>273.86774614450007</c:v>
                </c:pt>
                <c:pt idx="3646">
                  <c:v>279.59295947940001</c:v>
                </c:pt>
                <c:pt idx="3647">
                  <c:v>276.17814240199999</c:v>
                </c:pt>
                <c:pt idx="3648">
                  <c:v>276.17814240199999</c:v>
                </c:pt>
                <c:pt idx="3649">
                  <c:v>276.17814240199999</c:v>
                </c:pt>
                <c:pt idx="3650">
                  <c:v>276.17814240199999</c:v>
                </c:pt>
                <c:pt idx="3651">
                  <c:v>276.17814240199999</c:v>
                </c:pt>
                <c:pt idx="3652">
                  <c:v>276.17814240199999</c:v>
                </c:pt>
                <c:pt idx="3653">
                  <c:v>280.37664712920002</c:v>
                </c:pt>
                <c:pt idx="3654">
                  <c:v>275.54599634739992</c:v>
                </c:pt>
                <c:pt idx="3655">
                  <c:v>275.20790264060003</c:v>
                </c:pt>
                <c:pt idx="3656">
                  <c:v>273.54420402039995</c:v>
                </c:pt>
                <c:pt idx="3657">
                  <c:v>273.54420402039995</c:v>
                </c:pt>
                <c:pt idx="3658">
                  <c:v>273.54420402039995</c:v>
                </c:pt>
                <c:pt idx="3659">
                  <c:v>273.54420402039995</c:v>
                </c:pt>
                <c:pt idx="3660">
                  <c:v>272.4321488887</c:v>
                </c:pt>
                <c:pt idx="3661">
                  <c:v>274.56420127080003</c:v>
                </c:pt>
                <c:pt idx="3662">
                  <c:v>274.00334186060002</c:v>
                </c:pt>
                <c:pt idx="3663">
                  <c:v>272.70562827690003</c:v>
                </c:pt>
                <c:pt idx="3664">
                  <c:v>272.70562827690003</c:v>
                </c:pt>
                <c:pt idx="3665">
                  <c:v>272.70562827690003</c:v>
                </c:pt>
                <c:pt idx="3666">
                  <c:v>272.70562827690003</c:v>
                </c:pt>
                <c:pt idx="3667">
                  <c:v>281.73603025879999</c:v>
                </c:pt>
                <c:pt idx="3668">
                  <c:v>283.04484135649994</c:v>
                </c:pt>
                <c:pt idx="3669">
                  <c:v>286.73239908339997</c:v>
                </c:pt>
                <c:pt idx="3670">
                  <c:v>294.87727847250005</c:v>
                </c:pt>
                <c:pt idx="3671">
                  <c:v>294.87727847250005</c:v>
                </c:pt>
                <c:pt idx="3672">
                  <c:v>294.87727847250005</c:v>
                </c:pt>
                <c:pt idx="3673">
                  <c:v>294.87727847250005</c:v>
                </c:pt>
                <c:pt idx="3674">
                  <c:v>286.23072042969994</c:v>
                </c:pt>
                <c:pt idx="3675">
                  <c:v>281.25168038870004</c:v>
                </c:pt>
                <c:pt idx="3676">
                  <c:v>281.32408489740004</c:v>
                </c:pt>
                <c:pt idx="3677">
                  <c:v>273.82850355999994</c:v>
                </c:pt>
                <c:pt idx="3678">
                  <c:v>273.82850355999994</c:v>
                </c:pt>
                <c:pt idx="3679">
                  <c:v>273.82850355999994</c:v>
                </c:pt>
                <c:pt idx="3680">
                  <c:v>273.82850355999994</c:v>
                </c:pt>
                <c:pt idx="3681">
                  <c:v>275.8193726444</c:v>
                </c:pt>
                <c:pt idx="3682">
                  <c:v>273.18580169620009</c:v>
                </c:pt>
                <c:pt idx="3683">
                  <c:v>281.89092498379995</c:v>
                </c:pt>
                <c:pt idx="3684">
                  <c:v>291.05850757299993</c:v>
                </c:pt>
                <c:pt idx="3685">
                  <c:v>291.05850757299993</c:v>
                </c:pt>
                <c:pt idx="3686">
                  <c:v>291.05850757299993</c:v>
                </c:pt>
                <c:pt idx="3687">
                  <c:v>291.05850757299993</c:v>
                </c:pt>
                <c:pt idx="3688">
                  <c:v>288.15504093699997</c:v>
                </c:pt>
                <c:pt idx="3689">
                  <c:v>287.40739757120002</c:v>
                </c:pt>
                <c:pt idx="3690">
                  <c:v>282.73216951149999</c:v>
                </c:pt>
                <c:pt idx="3691">
                  <c:v>286.22608351150001</c:v>
                </c:pt>
                <c:pt idx="3692">
                  <c:v>286.22608351150001</c:v>
                </c:pt>
                <c:pt idx="3693">
                  <c:v>286.22608351150001</c:v>
                </c:pt>
                <c:pt idx="3694">
                  <c:v>286.22608351150001</c:v>
                </c:pt>
                <c:pt idx="3695">
                  <c:v>295.21974191100003</c:v>
                </c:pt>
                <c:pt idx="3696">
                  <c:v>284.32747268450004</c:v>
                </c:pt>
                <c:pt idx="3697">
                  <c:v>292.12649048050008</c:v>
                </c:pt>
                <c:pt idx="3698">
                  <c:v>283.04235078160002</c:v>
                </c:pt>
                <c:pt idx="3699">
                  <c:v>283.04235078160002</c:v>
                </c:pt>
                <c:pt idx="3700">
                  <c:v>283.04235078160002</c:v>
                </c:pt>
                <c:pt idx="3701">
                  <c:v>283.04235078160002</c:v>
                </c:pt>
                <c:pt idx="3702">
                  <c:v>284.45224262219995</c:v>
                </c:pt>
                <c:pt idx="3703">
                  <c:v>279.80683132469994</c:v>
                </c:pt>
                <c:pt idx="3704">
                  <c:v>279.06231423920002</c:v>
                </c:pt>
                <c:pt idx="3705">
                  <c:v>283.72652894370003</c:v>
                </c:pt>
                <c:pt idx="3706">
                  <c:v>283.72652894370003</c:v>
                </c:pt>
                <c:pt idx="3707">
                  <c:v>283.72652894370003</c:v>
                </c:pt>
                <c:pt idx="3708">
                  <c:v>283.72652894370003</c:v>
                </c:pt>
                <c:pt idx="3709">
                  <c:v>285.35060100439995</c:v>
                </c:pt>
                <c:pt idx="3710">
                  <c:v>280.16229895330002</c:v>
                </c:pt>
                <c:pt idx="3711">
                  <c:v>282.98744849209993</c:v>
                </c:pt>
                <c:pt idx="3712">
                  <c:v>282.7770184455</c:v>
                </c:pt>
                <c:pt idx="3713">
                  <c:v>282.7770184455</c:v>
                </c:pt>
                <c:pt idx="3714">
                  <c:v>282.7770184455</c:v>
                </c:pt>
                <c:pt idx="3715">
                  <c:v>282.7770184455</c:v>
                </c:pt>
                <c:pt idx="3716">
                  <c:v>275.44841793610004</c:v>
                </c:pt>
                <c:pt idx="3717">
                  <c:v>271.24842298550004</c:v>
                </c:pt>
                <c:pt idx="3718">
                  <c:v>270.57546223810004</c:v>
                </c:pt>
                <c:pt idx="3719">
                  <c:v>269.34610560470003</c:v>
                </c:pt>
                <c:pt idx="3720">
                  <c:v>269.34610560470003</c:v>
                </c:pt>
                <c:pt idx="3721">
                  <c:v>269.34610560470003</c:v>
                </c:pt>
                <c:pt idx="3722">
                  <c:v>269.34610560470003</c:v>
                </c:pt>
                <c:pt idx="3723">
                  <c:v>276.78848828059995</c:v>
                </c:pt>
                <c:pt idx="3724">
                  <c:v>279.77111955260006</c:v>
                </c:pt>
                <c:pt idx="3725">
                  <c:v>275.92945555809996</c:v>
                </c:pt>
                <c:pt idx="3726">
                  <c:v>275.85506010069997</c:v>
                </c:pt>
                <c:pt idx="3727">
                  <c:v>275.85506010069997</c:v>
                </c:pt>
                <c:pt idx="3728">
                  <c:v>275.85506010069997</c:v>
                </c:pt>
                <c:pt idx="3729">
                  <c:v>275.85506010069997</c:v>
                </c:pt>
                <c:pt idx="3730">
                  <c:v>265.62288415559999</c:v>
                </c:pt>
                <c:pt idx="3731">
                  <c:v>261.45618448890002</c:v>
                </c:pt>
                <c:pt idx="3732">
                  <c:v>263.7282283797</c:v>
                </c:pt>
                <c:pt idx="3733">
                  <c:v>269.21413422290004</c:v>
                </c:pt>
                <c:pt idx="3734">
                  <c:v>269.21413422290004</c:v>
                </c:pt>
                <c:pt idx="3735">
                  <c:v>269.21413422290004</c:v>
                </c:pt>
                <c:pt idx="3736">
                  <c:v>269.21413422290004</c:v>
                </c:pt>
                <c:pt idx="3737">
                  <c:v>272.2117041198</c:v>
                </c:pt>
                <c:pt idx="3738">
                  <c:v>279.65184451490001</c:v>
                </c:pt>
                <c:pt idx="3739">
                  <c:v>275.0995498067</c:v>
                </c:pt>
                <c:pt idx="3740">
                  <c:v>264.79753638799997</c:v>
                </c:pt>
                <c:pt idx="3741">
                  <c:v>264.79753638799997</c:v>
                </c:pt>
                <c:pt idx="3742">
                  <c:v>264.79753638799997</c:v>
                </c:pt>
                <c:pt idx="3743">
                  <c:v>264.79753638799997</c:v>
                </c:pt>
                <c:pt idx="3744">
                  <c:v>259.87158871240001</c:v>
                </c:pt>
                <c:pt idx="3745">
                  <c:v>258.01625100239994</c:v>
                </c:pt>
                <c:pt idx="3746">
                  <c:v>248.8850381064</c:v>
                </c:pt>
                <c:pt idx="3747">
                  <c:v>253.06840654330003</c:v>
                </c:pt>
                <c:pt idx="3748">
                  <c:v>253.06840654330003</c:v>
                </c:pt>
                <c:pt idx="3749">
                  <c:v>253.06840654330003</c:v>
                </c:pt>
                <c:pt idx="3750">
                  <c:v>253.06840654330003</c:v>
                </c:pt>
                <c:pt idx="3751">
                  <c:v>249.58486832500003</c:v>
                </c:pt>
                <c:pt idx="3752">
                  <c:v>254.24826313389994</c:v>
                </c:pt>
                <c:pt idx="3753">
                  <c:v>251.88781894350001</c:v>
                </c:pt>
                <c:pt idx="3754">
                  <c:v>257.56149403329999</c:v>
                </c:pt>
                <c:pt idx="3755">
                  <c:v>257.56149403329999</c:v>
                </c:pt>
                <c:pt idx="3756">
                  <c:v>257.56149403329999</c:v>
                </c:pt>
                <c:pt idx="3757">
                  <c:v>257.56149403329999</c:v>
                </c:pt>
                <c:pt idx="3758">
                  <c:v>272.13876523259995</c:v>
                </c:pt>
                <c:pt idx="3759">
                  <c:v>263.98615618090002</c:v>
                </c:pt>
                <c:pt idx="3760">
                  <c:v>256.97466489379997</c:v>
                </c:pt>
                <c:pt idx="3761">
                  <c:v>256.45107898850006</c:v>
                </c:pt>
                <c:pt idx="3762">
                  <c:v>256.45107898850006</c:v>
                </c:pt>
                <c:pt idx="3763">
                  <c:v>256.45107898850006</c:v>
                </c:pt>
                <c:pt idx="3764">
                  <c:v>256.45107898850006</c:v>
                </c:pt>
                <c:pt idx="3765">
                  <c:v>255.28247087349999</c:v>
                </c:pt>
                <c:pt idx="3766">
                  <c:v>255.61516495100003</c:v>
                </c:pt>
                <c:pt idx="3767">
                  <c:v>255.73097593349993</c:v>
                </c:pt>
                <c:pt idx="3768">
                  <c:v>257.16033394089999</c:v>
                </c:pt>
                <c:pt idx="3769">
                  <c:v>257.16033394089999</c:v>
                </c:pt>
                <c:pt idx="3770">
                  <c:v>257.16033394089999</c:v>
                </c:pt>
                <c:pt idx="3771">
                  <c:v>257.16033394089999</c:v>
                </c:pt>
                <c:pt idx="3772">
                  <c:v>260.33666931330004</c:v>
                </c:pt>
                <c:pt idx="3773">
                  <c:v>261.96823624850003</c:v>
                </c:pt>
                <c:pt idx="3774">
                  <c:v>263.31947361459999</c:v>
                </c:pt>
                <c:pt idx="3775">
                  <c:v>272.00176221350006</c:v>
                </c:pt>
                <c:pt idx="3776">
                  <c:v>272.00176221350006</c:v>
                </c:pt>
                <c:pt idx="3777">
                  <c:v>272.00176221350006</c:v>
                </c:pt>
                <c:pt idx="3778">
                  <c:v>272.00176221350006</c:v>
                </c:pt>
                <c:pt idx="3779">
                  <c:v>278.40186386800002</c:v>
                </c:pt>
                <c:pt idx="3780">
                  <c:v>276.78906152249999</c:v>
                </c:pt>
                <c:pt idx="3781">
                  <c:v>277.73401435569997</c:v>
                </c:pt>
                <c:pt idx="3782">
                  <c:v>273.30298382830006</c:v>
                </c:pt>
                <c:pt idx="3783">
                  <c:v>273.30298382830006</c:v>
                </c:pt>
                <c:pt idx="3784">
                  <c:v>273.30298382830006</c:v>
                </c:pt>
                <c:pt idx="3785">
                  <c:v>273.30298382830006</c:v>
                </c:pt>
                <c:pt idx="3786">
                  <c:v>274.29951082600007</c:v>
                </c:pt>
                <c:pt idx="3787">
                  <c:v>269.71036704760002</c:v>
                </c:pt>
                <c:pt idx="3788">
                  <c:v>270.54693100420002</c:v>
                </c:pt>
                <c:pt idx="3789">
                  <c:v>274.8910976299</c:v>
                </c:pt>
                <c:pt idx="3790">
                  <c:v>274.8910976299</c:v>
                </c:pt>
                <c:pt idx="3791">
                  <c:v>274.8910976299</c:v>
                </c:pt>
                <c:pt idx="3792">
                  <c:v>274.8910976299</c:v>
                </c:pt>
                <c:pt idx="3793">
                  <c:v>274.8910976299</c:v>
                </c:pt>
                <c:pt idx="3794">
                  <c:v>274.8910976299</c:v>
                </c:pt>
                <c:pt idx="3795">
                  <c:v>276.9743596257</c:v>
                </c:pt>
                <c:pt idx="3796">
                  <c:v>269.14063159379998</c:v>
                </c:pt>
                <c:pt idx="3797">
                  <c:v>269.14063159379998</c:v>
                </c:pt>
                <c:pt idx="3798">
                  <c:v>269.14063159379998</c:v>
                </c:pt>
                <c:pt idx="3799">
                  <c:v>269.14063159379998</c:v>
                </c:pt>
                <c:pt idx="3800">
                  <c:v>267.43100716839996</c:v>
                </c:pt>
                <c:pt idx="3801">
                  <c:v>267.43100716839996</c:v>
                </c:pt>
                <c:pt idx="3802">
                  <c:v>267.43100716839996</c:v>
                </c:pt>
                <c:pt idx="3803">
                  <c:v>266.87243502300004</c:v>
                </c:pt>
                <c:pt idx="3804">
                  <c:v>266.87243502300004</c:v>
                </c:pt>
                <c:pt idx="3805">
                  <c:v>266.87243502300004</c:v>
                </c:pt>
                <c:pt idx="3806">
                  <c:v>266.87243502300004</c:v>
                </c:pt>
                <c:pt idx="3807">
                  <c:v>266.87243502300004</c:v>
                </c:pt>
                <c:pt idx="3808">
                  <c:v>269.58823858150004</c:v>
                </c:pt>
                <c:pt idx="3809">
                  <c:v>268.49420297809996</c:v>
                </c:pt>
                <c:pt idx="3810">
                  <c:v>266.97842181330003</c:v>
                </c:pt>
                <c:pt idx="3811">
                  <c:v>266.97842181330003</c:v>
                </c:pt>
                <c:pt idx="3812">
                  <c:v>266.97842181330003</c:v>
                </c:pt>
                <c:pt idx="3813">
                  <c:v>266.97842181330003</c:v>
                </c:pt>
                <c:pt idx="3814">
                  <c:v>266.97842181330003</c:v>
                </c:pt>
                <c:pt idx="3815">
                  <c:v>267.07528125309994</c:v>
                </c:pt>
                <c:pt idx="3816">
                  <c:v>265.77460331539999</c:v>
                </c:pt>
                <c:pt idx="3817">
                  <c:v>262.86080776029996</c:v>
                </c:pt>
                <c:pt idx="3818">
                  <c:v>262.86080776029996</c:v>
                </c:pt>
                <c:pt idx="3819">
                  <c:v>262.86080776029996</c:v>
                </c:pt>
                <c:pt idx="3820">
                  <c:v>262.86080776029996</c:v>
                </c:pt>
                <c:pt idx="3821">
                  <c:v>262.04706040019994</c:v>
                </c:pt>
                <c:pt idx="3822">
                  <c:v>251.30816197770005</c:v>
                </c:pt>
                <c:pt idx="3823">
                  <c:v>244.55942881030001</c:v>
                </c:pt>
                <c:pt idx="3824">
                  <c:v>240.6098371507</c:v>
                </c:pt>
                <c:pt idx="3825">
                  <c:v>240.6098371507</c:v>
                </c:pt>
                <c:pt idx="3826">
                  <c:v>240.6098371507</c:v>
                </c:pt>
                <c:pt idx="3827">
                  <c:v>240.6098371507</c:v>
                </c:pt>
                <c:pt idx="3828">
                  <c:v>239.13713969500003</c:v>
                </c:pt>
                <c:pt idx="3829">
                  <c:v>244.27772009429995</c:v>
                </c:pt>
                <c:pt idx="3830">
                  <c:v>242.71577257289999</c:v>
                </c:pt>
                <c:pt idx="3831">
                  <c:v>244.81154695800004</c:v>
                </c:pt>
                <c:pt idx="3832">
                  <c:v>244.81154695800004</c:v>
                </c:pt>
                <c:pt idx="3833">
                  <c:v>244.81154695800004</c:v>
                </c:pt>
                <c:pt idx="3834">
                  <c:v>244.81154695800004</c:v>
                </c:pt>
                <c:pt idx="3835">
                  <c:v>249.7584004364</c:v>
                </c:pt>
                <c:pt idx="3836">
                  <c:v>249.7584004364</c:v>
                </c:pt>
                <c:pt idx="3837">
                  <c:v>244.37123814600002</c:v>
                </c:pt>
                <c:pt idx="3838">
                  <c:v>239.77882942450003</c:v>
                </c:pt>
                <c:pt idx="3839">
                  <c:v>239.77882942450003</c:v>
                </c:pt>
                <c:pt idx="3840">
                  <c:v>239.77882942450003</c:v>
                </c:pt>
                <c:pt idx="3841">
                  <c:v>239.77882942450003</c:v>
                </c:pt>
                <c:pt idx="3842">
                  <c:v>241.7976869556</c:v>
                </c:pt>
                <c:pt idx="3843">
                  <c:v>236.91675739760001</c:v>
                </c:pt>
                <c:pt idx="3844">
                  <c:v>242.46150978799994</c:v>
                </c:pt>
                <c:pt idx="3845">
                  <c:v>246.00129084760002</c:v>
                </c:pt>
                <c:pt idx="3846">
                  <c:v>246.00129084760002</c:v>
                </c:pt>
                <c:pt idx="3847">
                  <c:v>246.00129084760002</c:v>
                </c:pt>
                <c:pt idx="3848">
                  <c:v>246.00129084760002</c:v>
                </c:pt>
                <c:pt idx="3849">
                  <c:v>248.48269773449996</c:v>
                </c:pt>
                <c:pt idx="3850">
                  <c:v>247.51554888390004</c:v>
                </c:pt>
                <c:pt idx="3851">
                  <c:v>253.33018149199998</c:v>
                </c:pt>
                <c:pt idx="3852">
                  <c:v>256.2396992024</c:v>
                </c:pt>
                <c:pt idx="3853">
                  <c:v>256.2396992024</c:v>
                </c:pt>
                <c:pt idx="3854">
                  <c:v>256.2396992024</c:v>
                </c:pt>
                <c:pt idx="3855">
                  <c:v>256.2396992024</c:v>
                </c:pt>
                <c:pt idx="3856">
                  <c:v>249.09508360660001</c:v>
                </c:pt>
                <c:pt idx="3857">
                  <c:v>243.30515303640004</c:v>
                </c:pt>
                <c:pt idx="3858">
                  <c:v>245.05356691880004</c:v>
                </c:pt>
                <c:pt idx="3859">
                  <c:v>243.13200182100002</c:v>
                </c:pt>
                <c:pt idx="3860">
                  <c:v>243.13200182100002</c:v>
                </c:pt>
                <c:pt idx="3861">
                  <c:v>243.13200182100002</c:v>
                </c:pt>
                <c:pt idx="3862">
                  <c:v>243.13200182100002</c:v>
                </c:pt>
                <c:pt idx="3863">
                  <c:v>237.95383964360002</c:v>
                </c:pt>
                <c:pt idx="3864">
                  <c:v>238.26255359609999</c:v>
                </c:pt>
                <c:pt idx="3865">
                  <c:v>237.1490258</c:v>
                </c:pt>
                <c:pt idx="3866">
                  <c:v>240.05644814979999</c:v>
                </c:pt>
                <c:pt idx="3867">
                  <c:v>240.05644814979999</c:v>
                </c:pt>
                <c:pt idx="3868">
                  <c:v>240.05644814979999</c:v>
                </c:pt>
                <c:pt idx="3869">
                  <c:v>240.05644814979999</c:v>
                </c:pt>
                <c:pt idx="3870">
                  <c:v>240.8791475868</c:v>
                </c:pt>
                <c:pt idx="3871">
                  <c:v>242.55078533349996</c:v>
                </c:pt>
                <c:pt idx="3872">
                  <c:v>241.2379614262</c:v>
                </c:pt>
                <c:pt idx="3873">
                  <c:v>237.43309097580001</c:v>
                </c:pt>
                <c:pt idx="3874">
                  <c:v>237.43309097580001</c:v>
                </c:pt>
                <c:pt idx="3875">
                  <c:v>237.43309097580001</c:v>
                </c:pt>
                <c:pt idx="3876">
                  <c:v>237.43309097580001</c:v>
                </c:pt>
                <c:pt idx="3877">
                  <c:v>231.76253473589998</c:v>
                </c:pt>
                <c:pt idx="3878">
                  <c:v>227.85068097070001</c:v>
                </c:pt>
                <c:pt idx="3879">
                  <c:v>223.03285633120004</c:v>
                </c:pt>
                <c:pt idx="3880">
                  <c:v>219.719046123</c:v>
                </c:pt>
                <c:pt idx="3881">
                  <c:v>219.719046123</c:v>
                </c:pt>
                <c:pt idx="3882">
                  <c:v>219.719046123</c:v>
                </c:pt>
                <c:pt idx="3883">
                  <c:v>219.719046123</c:v>
                </c:pt>
                <c:pt idx="3884">
                  <c:v>209.46517322700001</c:v>
                </c:pt>
                <c:pt idx="3885">
                  <c:v>210.32733789340003</c:v>
                </c:pt>
                <c:pt idx="3886">
                  <c:v>215.69267482410001</c:v>
                </c:pt>
                <c:pt idx="3887">
                  <c:v>213.70831210950004</c:v>
                </c:pt>
                <c:pt idx="3888">
                  <c:v>213.70831210950004</c:v>
                </c:pt>
                <c:pt idx="3889">
                  <c:v>213.70831210950004</c:v>
                </c:pt>
                <c:pt idx="3890">
                  <c:v>213.70831210950004</c:v>
                </c:pt>
                <c:pt idx="3891">
                  <c:v>208.95714331979997</c:v>
                </c:pt>
                <c:pt idx="3892">
                  <c:v>204.60955953050001</c:v>
                </c:pt>
                <c:pt idx="3893">
                  <c:v>205.38638249140001</c:v>
                </c:pt>
                <c:pt idx="3894">
                  <c:v>210.29586752010002</c:v>
                </c:pt>
                <c:pt idx="3895">
                  <c:v>210.29586752010002</c:v>
                </c:pt>
                <c:pt idx="3896">
                  <c:v>210.29586752010002</c:v>
                </c:pt>
                <c:pt idx="3897">
                  <c:v>210.29586752010002</c:v>
                </c:pt>
                <c:pt idx="3898">
                  <c:v>203.34920773110002</c:v>
                </c:pt>
                <c:pt idx="3899">
                  <c:v>209.4389123464</c:v>
                </c:pt>
                <c:pt idx="3900">
                  <c:v>206.87357468340002</c:v>
                </c:pt>
                <c:pt idx="3901">
                  <c:v>198.97364528600002</c:v>
                </c:pt>
                <c:pt idx="3902">
                  <c:v>198.97364528600002</c:v>
                </c:pt>
                <c:pt idx="3903">
                  <c:v>198.97364528600002</c:v>
                </c:pt>
                <c:pt idx="3904">
                  <c:v>198.97364528600002</c:v>
                </c:pt>
                <c:pt idx="3905">
                  <c:v>212.77579836609996</c:v>
                </c:pt>
                <c:pt idx="3906">
                  <c:v>212.37017262090001</c:v>
                </c:pt>
                <c:pt idx="3907">
                  <c:v>207.28280050309999</c:v>
                </c:pt>
                <c:pt idx="3908">
                  <c:v>208.29792451590001</c:v>
                </c:pt>
                <c:pt idx="3909">
                  <c:v>208.29792451590001</c:v>
                </c:pt>
                <c:pt idx="3910">
                  <c:v>208.29792451590001</c:v>
                </c:pt>
                <c:pt idx="3911">
                  <c:v>208.29792451590001</c:v>
                </c:pt>
                <c:pt idx="3912">
                  <c:v>212.3283521566</c:v>
                </c:pt>
                <c:pt idx="3913">
                  <c:v>207.80941206990002</c:v>
                </c:pt>
                <c:pt idx="3914">
                  <c:v>209.86099629919997</c:v>
                </c:pt>
                <c:pt idx="3915">
                  <c:v>209.38666447669999</c:v>
                </c:pt>
                <c:pt idx="3916">
                  <c:v>209.38666447669999</c:v>
                </c:pt>
                <c:pt idx="3917">
                  <c:v>209.38666447669999</c:v>
                </c:pt>
                <c:pt idx="3918">
                  <c:v>209.38666447669999</c:v>
                </c:pt>
                <c:pt idx="3919">
                  <c:v>215.39813283710006</c:v>
                </c:pt>
                <c:pt idx="3920">
                  <c:v>215.39813283710006</c:v>
                </c:pt>
                <c:pt idx="3921">
                  <c:v>212.25003628299999</c:v>
                </c:pt>
                <c:pt idx="3922">
                  <c:v>207.0495053324</c:v>
                </c:pt>
                <c:pt idx="3923">
                  <c:v>207.0495053324</c:v>
                </c:pt>
                <c:pt idx="3924">
                  <c:v>207.0495053324</c:v>
                </c:pt>
                <c:pt idx="3925">
                  <c:v>207.0495053324</c:v>
                </c:pt>
                <c:pt idx="3926">
                  <c:v>201.10216802339997</c:v>
                </c:pt>
                <c:pt idx="3927">
                  <c:v>204.39916707150002</c:v>
                </c:pt>
                <c:pt idx="3928">
                  <c:v>206.18693074849998</c:v>
                </c:pt>
                <c:pt idx="3929">
                  <c:v>207.22497374009995</c:v>
                </c:pt>
                <c:pt idx="3930">
                  <c:v>207.22497374009995</c:v>
                </c:pt>
                <c:pt idx="3931">
                  <c:v>207.22497374009995</c:v>
                </c:pt>
                <c:pt idx="3932">
                  <c:v>207.22497374009995</c:v>
                </c:pt>
                <c:pt idx="3933">
                  <c:v>213.26022348499998</c:v>
                </c:pt>
                <c:pt idx="3934">
                  <c:v>206.3585826003</c:v>
                </c:pt>
                <c:pt idx="3935">
                  <c:v>208.21550518829994</c:v>
                </c:pt>
                <c:pt idx="3936">
                  <c:v>208.80167091419997</c:v>
                </c:pt>
                <c:pt idx="3937">
                  <c:v>208.80167091419997</c:v>
                </c:pt>
                <c:pt idx="3938">
                  <c:v>208.80167091419997</c:v>
                </c:pt>
                <c:pt idx="3939">
                  <c:v>208.80167091419997</c:v>
                </c:pt>
                <c:pt idx="3940">
                  <c:v>205.45125067640004</c:v>
                </c:pt>
                <c:pt idx="3941">
                  <c:v>205.09449757280001</c:v>
                </c:pt>
                <c:pt idx="3942">
                  <c:v>205.32587466050001</c:v>
                </c:pt>
                <c:pt idx="3943">
                  <c:v>206.43743242620002</c:v>
                </c:pt>
                <c:pt idx="3944">
                  <c:v>206.43743242620002</c:v>
                </c:pt>
                <c:pt idx="3945">
                  <c:v>206.43743242620002</c:v>
                </c:pt>
                <c:pt idx="3946">
                  <c:v>206.43743242620002</c:v>
                </c:pt>
                <c:pt idx="3947">
                  <c:v>202.4497685753</c:v>
                </c:pt>
                <c:pt idx="3948">
                  <c:v>198.29126004209999</c:v>
                </c:pt>
                <c:pt idx="3949">
                  <c:v>198.57739815969998</c:v>
                </c:pt>
                <c:pt idx="3950">
                  <c:v>198.52307470389999</c:v>
                </c:pt>
                <c:pt idx="3951">
                  <c:v>198.52307470389999</c:v>
                </c:pt>
                <c:pt idx="3952">
                  <c:v>198.52307470389999</c:v>
                </c:pt>
                <c:pt idx="3953">
                  <c:v>198.52307470389999</c:v>
                </c:pt>
                <c:pt idx="3954">
                  <c:v>211.05489083910004</c:v>
                </c:pt>
                <c:pt idx="3955">
                  <c:v>207.38648789219997</c:v>
                </c:pt>
                <c:pt idx="3956">
                  <c:v>204.88859504609999</c:v>
                </c:pt>
                <c:pt idx="3957">
                  <c:v>208.31055389849999</c:v>
                </c:pt>
                <c:pt idx="3958">
                  <c:v>208.31055389849999</c:v>
                </c:pt>
                <c:pt idx="3959">
                  <c:v>208.31055389849999</c:v>
                </c:pt>
                <c:pt idx="3960">
                  <c:v>208.31055389849999</c:v>
                </c:pt>
                <c:pt idx="3961">
                  <c:v>201.75012467700003</c:v>
                </c:pt>
                <c:pt idx="3962">
                  <c:v>199.41388754459999</c:v>
                </c:pt>
                <c:pt idx="3963">
                  <c:v>195.4806062442</c:v>
                </c:pt>
                <c:pt idx="3964">
                  <c:v>192.20461126219999</c:v>
                </c:pt>
                <c:pt idx="3965">
                  <c:v>192.20461126219999</c:v>
                </c:pt>
                <c:pt idx="3966">
                  <c:v>192.20461126219999</c:v>
                </c:pt>
                <c:pt idx="3967">
                  <c:v>192.20461126219999</c:v>
                </c:pt>
                <c:pt idx="3968">
                  <c:v>193.86038473560001</c:v>
                </c:pt>
                <c:pt idx="3969">
                  <c:v>198.07037561639999</c:v>
                </c:pt>
                <c:pt idx="3970">
                  <c:v>200.96608044019996</c:v>
                </c:pt>
                <c:pt idx="3971">
                  <c:v>200.96040946919999</c:v>
                </c:pt>
                <c:pt idx="3972">
                  <c:v>200.96040946919999</c:v>
                </c:pt>
                <c:pt idx="3973">
                  <c:v>200.96040946919999</c:v>
                </c:pt>
                <c:pt idx="3974">
                  <c:v>200.96040946919999</c:v>
                </c:pt>
                <c:pt idx="3975">
                  <c:v>204.70600037129998</c:v>
                </c:pt>
                <c:pt idx="3976">
                  <c:v>210.75553051510002</c:v>
                </c:pt>
                <c:pt idx="3977">
                  <c:v>206.51269002640004</c:v>
                </c:pt>
                <c:pt idx="3978">
                  <c:v>208.76086546530001</c:v>
                </c:pt>
                <c:pt idx="3979">
                  <c:v>208.76086546530001</c:v>
                </c:pt>
                <c:pt idx="3980">
                  <c:v>208.76086546530001</c:v>
                </c:pt>
                <c:pt idx="3981">
                  <c:v>208.76086546530001</c:v>
                </c:pt>
                <c:pt idx="3982">
                  <c:v>208.76086546530001</c:v>
                </c:pt>
                <c:pt idx="3983">
                  <c:v>208.76086546530001</c:v>
                </c:pt>
                <c:pt idx="3984">
                  <c:v>206.96118670210001</c:v>
                </c:pt>
                <c:pt idx="3985">
                  <c:v>206.9713799285</c:v>
                </c:pt>
                <c:pt idx="3986">
                  <c:v>206.9713799285</c:v>
                </c:pt>
                <c:pt idx="3987">
                  <c:v>206.9713799285</c:v>
                </c:pt>
                <c:pt idx="3988">
                  <c:v>206.9713799285</c:v>
                </c:pt>
                <c:pt idx="3989">
                  <c:v>206.9713799285</c:v>
                </c:pt>
                <c:pt idx="3990">
                  <c:v>207.49445507300001</c:v>
                </c:pt>
                <c:pt idx="3991">
                  <c:v>209.85387226180001</c:v>
                </c:pt>
                <c:pt idx="3992">
                  <c:v>210.12152733629995</c:v>
                </c:pt>
                <c:pt idx="3993">
                  <c:v>210.12152733629995</c:v>
                </c:pt>
                <c:pt idx="3994">
                  <c:v>210.12152733629995</c:v>
                </c:pt>
                <c:pt idx="3995">
                  <c:v>210.12152733629995</c:v>
                </c:pt>
                <c:pt idx="3996">
                  <c:v>205.54781328359999</c:v>
                </c:pt>
                <c:pt idx="3997">
                  <c:v>202.91654090329999</c:v>
                </c:pt>
                <c:pt idx="3998">
                  <c:v>201.23768135680001</c:v>
                </c:pt>
                <c:pt idx="3999">
                  <c:v>201.52061764680002</c:v>
                </c:pt>
                <c:pt idx="4000">
                  <c:v>201.52061764680002</c:v>
                </c:pt>
                <c:pt idx="4001">
                  <c:v>201.52061764680002</c:v>
                </c:pt>
                <c:pt idx="4002">
                  <c:v>201.52061764680002</c:v>
                </c:pt>
                <c:pt idx="4003">
                  <c:v>201.52061764680002</c:v>
                </c:pt>
                <c:pt idx="4004">
                  <c:v>201.52061764680002</c:v>
                </c:pt>
                <c:pt idx="4005">
                  <c:v>203.44132552439999</c:v>
                </c:pt>
                <c:pt idx="4006">
                  <c:v>199.8541461014</c:v>
                </c:pt>
                <c:pt idx="4007">
                  <c:v>199.8541461014</c:v>
                </c:pt>
                <c:pt idx="4008">
                  <c:v>199.8541461014</c:v>
                </c:pt>
                <c:pt idx="4009">
                  <c:v>199.8541461014</c:v>
                </c:pt>
                <c:pt idx="4010">
                  <c:v>194.97587018890002</c:v>
                </c:pt>
                <c:pt idx="4011">
                  <c:v>193.2637287837</c:v>
                </c:pt>
                <c:pt idx="4012">
                  <c:v>198.54477886110001</c:v>
                </c:pt>
                <c:pt idx="4013">
                  <c:v>198.19256971610002</c:v>
                </c:pt>
                <c:pt idx="4014">
                  <c:v>198.19256971610002</c:v>
                </c:pt>
                <c:pt idx="4015">
                  <c:v>198.19256971610002</c:v>
                </c:pt>
                <c:pt idx="4016">
                  <c:v>198.19256971610002</c:v>
                </c:pt>
                <c:pt idx="4017">
                  <c:v>189.73309083520002</c:v>
                </c:pt>
                <c:pt idx="4018">
                  <c:v>186.5386410566</c:v>
                </c:pt>
                <c:pt idx="4019">
                  <c:v>188.64209519099998</c:v>
                </c:pt>
                <c:pt idx="4020">
                  <c:v>190.60207035410002</c:v>
                </c:pt>
                <c:pt idx="4021">
                  <c:v>190.60207035410002</c:v>
                </c:pt>
                <c:pt idx="4022">
                  <c:v>190.60207035410002</c:v>
                </c:pt>
                <c:pt idx="4023">
                  <c:v>190.60207035410002</c:v>
                </c:pt>
                <c:pt idx="4024">
                  <c:v>190.0060408651</c:v>
                </c:pt>
                <c:pt idx="4025">
                  <c:v>184.44670124499999</c:v>
                </c:pt>
                <c:pt idx="4026">
                  <c:v>180.8533751251</c:v>
                </c:pt>
                <c:pt idx="4027">
                  <c:v>170.94426427159999</c:v>
                </c:pt>
                <c:pt idx="4028">
                  <c:v>170.94426427159999</c:v>
                </c:pt>
                <c:pt idx="4029">
                  <c:v>170.94426427159999</c:v>
                </c:pt>
                <c:pt idx="4030">
                  <c:v>170.94426427159999</c:v>
                </c:pt>
                <c:pt idx="4031">
                  <c:v>161.12515543919997</c:v>
                </c:pt>
                <c:pt idx="4032">
                  <c:v>161.12515543919997</c:v>
                </c:pt>
                <c:pt idx="4033">
                  <c:v>161.12515543919997</c:v>
                </c:pt>
                <c:pt idx="4034">
                  <c:v>161.09211274750001</c:v>
                </c:pt>
                <c:pt idx="4035">
                  <c:v>161.09211274750001</c:v>
                </c:pt>
                <c:pt idx="4036">
                  <c:v>161.09211274750001</c:v>
                </c:pt>
                <c:pt idx="4037">
                  <c:v>161.09211274750001</c:v>
                </c:pt>
                <c:pt idx="4038">
                  <c:v>157.69034443219999</c:v>
                </c:pt>
                <c:pt idx="4039">
                  <c:v>167.95699490319998</c:v>
                </c:pt>
                <c:pt idx="4040">
                  <c:v>148.87489860540001</c:v>
                </c:pt>
                <c:pt idx="4041">
                  <c:v>157.88254719439999</c:v>
                </c:pt>
                <c:pt idx="4042">
                  <c:v>157.88254719439999</c:v>
                </c:pt>
                <c:pt idx="4043">
                  <c:v>157.88254719439999</c:v>
                </c:pt>
                <c:pt idx="4044">
                  <c:v>157.88254719439999</c:v>
                </c:pt>
                <c:pt idx="4045">
                  <c:v>159.56717334669997</c:v>
                </c:pt>
                <c:pt idx="4046">
                  <c:v>145.43397034369997</c:v>
                </c:pt>
                <c:pt idx="4047">
                  <c:v>161.96356636120001</c:v>
                </c:pt>
                <c:pt idx="4048">
                  <c:v>166.65257435279997</c:v>
                </c:pt>
                <c:pt idx="4049">
                  <c:v>166.65257435279997</c:v>
                </c:pt>
                <c:pt idx="4050">
                  <c:v>166.65257435279997</c:v>
                </c:pt>
                <c:pt idx="4051">
                  <c:v>166.65257435279997</c:v>
                </c:pt>
                <c:pt idx="4052">
                  <c:v>172.40788108129999</c:v>
                </c:pt>
                <c:pt idx="4053">
                  <c:v>169.59707096229999</c:v>
                </c:pt>
                <c:pt idx="4054">
                  <c:v>170.82098763019999</c:v>
                </c:pt>
                <c:pt idx="4055">
                  <c:v>170.92878110279997</c:v>
                </c:pt>
                <c:pt idx="4056">
                  <c:v>170.92878110279997</c:v>
                </c:pt>
                <c:pt idx="4057">
                  <c:v>170.92878110279997</c:v>
                </c:pt>
                <c:pt idx="4058">
                  <c:v>170.92878110279997</c:v>
                </c:pt>
                <c:pt idx="4059">
                  <c:v>164.54653070949999</c:v>
                </c:pt>
                <c:pt idx="4060">
                  <c:v>175.3696953164</c:v>
                </c:pt>
                <c:pt idx="4061">
                  <c:v>170.55261066529997</c:v>
                </c:pt>
                <c:pt idx="4062">
                  <c:v>174.38612988670005</c:v>
                </c:pt>
                <c:pt idx="4063">
                  <c:v>174.38612988670005</c:v>
                </c:pt>
                <c:pt idx="4064">
                  <c:v>174.38612988670005</c:v>
                </c:pt>
                <c:pt idx="4065">
                  <c:v>174.38612988670005</c:v>
                </c:pt>
                <c:pt idx="4066">
                  <c:v>156.01009948809997</c:v>
                </c:pt>
                <c:pt idx="4067">
                  <c:v>162.54456242719999</c:v>
                </c:pt>
                <c:pt idx="4068">
                  <c:v>148.68353601480001</c:v>
                </c:pt>
                <c:pt idx="4069">
                  <c:v>149.99679756049997</c:v>
                </c:pt>
                <c:pt idx="4070">
                  <c:v>149.99679756049997</c:v>
                </c:pt>
                <c:pt idx="4071">
                  <c:v>149.99679756049997</c:v>
                </c:pt>
                <c:pt idx="4072">
                  <c:v>149.99679756049997</c:v>
                </c:pt>
                <c:pt idx="4073">
                  <c:v>145.09539268679998</c:v>
                </c:pt>
                <c:pt idx="4074">
                  <c:v>129.14603298150001</c:v>
                </c:pt>
                <c:pt idx="4075">
                  <c:v>129.560889051</c:v>
                </c:pt>
                <c:pt idx="4076">
                  <c:v>136.54134971599996</c:v>
                </c:pt>
                <c:pt idx="4077">
                  <c:v>136.54134971599996</c:v>
                </c:pt>
                <c:pt idx="4078">
                  <c:v>136.54134971599996</c:v>
                </c:pt>
                <c:pt idx="4079">
                  <c:v>136.54134971599996</c:v>
                </c:pt>
                <c:pt idx="4080">
                  <c:v>141.34455308239998</c:v>
                </c:pt>
                <c:pt idx="4081">
                  <c:v>141.09149611449999</c:v>
                </c:pt>
                <c:pt idx="4082">
                  <c:v>132.2321132177</c:v>
                </c:pt>
                <c:pt idx="4083">
                  <c:v>129.8987522763</c:v>
                </c:pt>
                <c:pt idx="4084">
                  <c:v>129.8987522763</c:v>
                </c:pt>
                <c:pt idx="4085">
                  <c:v>129.8987522763</c:v>
                </c:pt>
                <c:pt idx="4086">
                  <c:v>129.8987522763</c:v>
                </c:pt>
                <c:pt idx="4087">
                  <c:v>126.14569408519998</c:v>
                </c:pt>
                <c:pt idx="4088">
                  <c:v>120.28604297730001</c:v>
                </c:pt>
                <c:pt idx="4089">
                  <c:v>124.26850201569999</c:v>
                </c:pt>
                <c:pt idx="4090">
                  <c:v>127.01167577650003</c:v>
                </c:pt>
                <c:pt idx="4091">
                  <c:v>127.01167577650003</c:v>
                </c:pt>
                <c:pt idx="4092">
                  <c:v>127.01167577650003</c:v>
                </c:pt>
                <c:pt idx="4093">
                  <c:v>127.01167577650003</c:v>
                </c:pt>
                <c:pt idx="4094">
                  <c:v>128.65423773800001</c:v>
                </c:pt>
                <c:pt idx="4095">
                  <c:v>128.65423773800001</c:v>
                </c:pt>
                <c:pt idx="4096">
                  <c:v>129.19212340660002</c:v>
                </c:pt>
                <c:pt idx="4097">
                  <c:v>124.7943125085</c:v>
                </c:pt>
                <c:pt idx="4098">
                  <c:v>124.7943125085</c:v>
                </c:pt>
                <c:pt idx="4099">
                  <c:v>124.7943125085</c:v>
                </c:pt>
                <c:pt idx="4100">
                  <c:v>124.7943125085</c:v>
                </c:pt>
                <c:pt idx="4101">
                  <c:v>124.4139699057</c:v>
                </c:pt>
                <c:pt idx="4102">
                  <c:v>122.78631085639998</c:v>
                </c:pt>
                <c:pt idx="4103">
                  <c:v>121.01843785849996</c:v>
                </c:pt>
                <c:pt idx="4104">
                  <c:v>123.40393314309996</c:v>
                </c:pt>
                <c:pt idx="4105">
                  <c:v>123.40393314309996</c:v>
                </c:pt>
                <c:pt idx="4106">
                  <c:v>123.40393314309996</c:v>
                </c:pt>
                <c:pt idx="4107">
                  <c:v>123.40393314309996</c:v>
                </c:pt>
                <c:pt idx="4108">
                  <c:v>116.47558681030002</c:v>
                </c:pt>
                <c:pt idx="4109">
                  <c:v>116.93228081929999</c:v>
                </c:pt>
                <c:pt idx="4110">
                  <c:v>125.05424383759998</c:v>
                </c:pt>
                <c:pt idx="4111">
                  <c:v>116.81682928330002</c:v>
                </c:pt>
                <c:pt idx="4112">
                  <c:v>116.81682928330002</c:v>
                </c:pt>
                <c:pt idx="4113">
                  <c:v>116.81682928330002</c:v>
                </c:pt>
                <c:pt idx="4114">
                  <c:v>116.81682928330002</c:v>
                </c:pt>
                <c:pt idx="4115">
                  <c:v>121.582482126</c:v>
                </c:pt>
                <c:pt idx="4116">
                  <c:v>120.56818896449997</c:v>
                </c:pt>
                <c:pt idx="4117">
                  <c:v>122.57718417050003</c:v>
                </c:pt>
                <c:pt idx="4118">
                  <c:v>122.83646759849999</c:v>
                </c:pt>
                <c:pt idx="4119">
                  <c:v>122.83646759849999</c:v>
                </c:pt>
                <c:pt idx="4120">
                  <c:v>122.83646759849999</c:v>
                </c:pt>
                <c:pt idx="4121">
                  <c:v>122.83646759849999</c:v>
                </c:pt>
                <c:pt idx="4122">
                  <c:v>117.81664246450001</c:v>
                </c:pt>
                <c:pt idx="4123">
                  <c:v>109.96260963540001</c:v>
                </c:pt>
                <c:pt idx="4124">
                  <c:v>113.404995478</c:v>
                </c:pt>
                <c:pt idx="4125">
                  <c:v>115.601380834</c:v>
                </c:pt>
                <c:pt idx="4126">
                  <c:v>115.601380834</c:v>
                </c:pt>
                <c:pt idx="4127">
                  <c:v>115.601380834</c:v>
                </c:pt>
                <c:pt idx="4128">
                  <c:v>115.601380834</c:v>
                </c:pt>
                <c:pt idx="4129">
                  <c:v>115.36476210549998</c:v>
                </c:pt>
                <c:pt idx="4130">
                  <c:v>120.89294057519999</c:v>
                </c:pt>
                <c:pt idx="4131">
                  <c:v>117.7586584104</c:v>
                </c:pt>
                <c:pt idx="4132">
                  <c:v>122.34107628470005</c:v>
                </c:pt>
                <c:pt idx="4133">
                  <c:v>122.34107628470005</c:v>
                </c:pt>
                <c:pt idx="4134">
                  <c:v>122.34107628470005</c:v>
                </c:pt>
                <c:pt idx="4135">
                  <c:v>122.34107628470005</c:v>
                </c:pt>
                <c:pt idx="4136">
                  <c:v>125.72862785220002</c:v>
                </c:pt>
                <c:pt idx="4137">
                  <c:v>136.67286007460001</c:v>
                </c:pt>
                <c:pt idx="4138">
                  <c:v>135.66741516559998</c:v>
                </c:pt>
                <c:pt idx="4139">
                  <c:v>133.45772944439997</c:v>
                </c:pt>
                <c:pt idx="4140">
                  <c:v>133.45772944439997</c:v>
                </c:pt>
                <c:pt idx="4141">
                  <c:v>133.45772944439997</c:v>
                </c:pt>
                <c:pt idx="4142">
                  <c:v>133.45772944439997</c:v>
                </c:pt>
                <c:pt idx="4143">
                  <c:v>129.83669082719996</c:v>
                </c:pt>
                <c:pt idx="4144">
                  <c:v>128.60208399709995</c:v>
                </c:pt>
                <c:pt idx="4145">
                  <c:v>128.60208399709995</c:v>
                </c:pt>
                <c:pt idx="4146">
                  <c:v>128.60208399709995</c:v>
                </c:pt>
                <c:pt idx="4147">
                  <c:v>128.60208399709995</c:v>
                </c:pt>
                <c:pt idx="4148">
                  <c:v>128.60208399709995</c:v>
                </c:pt>
                <c:pt idx="4149">
                  <c:v>128.60208399709995</c:v>
                </c:pt>
                <c:pt idx="4150">
                  <c:v>124.16041521479997</c:v>
                </c:pt>
                <c:pt idx="4151">
                  <c:v>116.53800851249999</c:v>
                </c:pt>
                <c:pt idx="4152">
                  <c:v>115.97507086200002</c:v>
                </c:pt>
                <c:pt idx="4153">
                  <c:v>117.0718019168</c:v>
                </c:pt>
                <c:pt idx="4154">
                  <c:v>117.0718019168</c:v>
                </c:pt>
                <c:pt idx="4155">
                  <c:v>117.0718019168</c:v>
                </c:pt>
                <c:pt idx="4156">
                  <c:v>117.0718019168</c:v>
                </c:pt>
                <c:pt idx="4157">
                  <c:v>114.78868435029996</c:v>
                </c:pt>
                <c:pt idx="4158">
                  <c:v>120.83194597710003</c:v>
                </c:pt>
                <c:pt idx="4159">
                  <c:v>120.83194597710003</c:v>
                </c:pt>
                <c:pt idx="4160">
                  <c:v>120.83194597710003</c:v>
                </c:pt>
                <c:pt idx="4161">
                  <c:v>120.83194597710003</c:v>
                </c:pt>
                <c:pt idx="4162">
                  <c:v>120.83194597710003</c:v>
                </c:pt>
                <c:pt idx="4163">
                  <c:v>120.83194597710003</c:v>
                </c:pt>
                <c:pt idx="4164">
                  <c:v>120.05519863799998</c:v>
                </c:pt>
                <c:pt idx="4165">
                  <c:v>122.54077909860004</c:v>
                </c:pt>
                <c:pt idx="4166">
                  <c:v>122.54077909860004</c:v>
                </c:pt>
                <c:pt idx="4167">
                  <c:v>122.54077909860004</c:v>
                </c:pt>
                <c:pt idx="4168">
                  <c:v>122.54077909860004</c:v>
                </c:pt>
                <c:pt idx="4169">
                  <c:v>122.54077909860004</c:v>
                </c:pt>
                <c:pt idx="4170">
                  <c:v>122.54077909860004</c:v>
                </c:pt>
                <c:pt idx="4171">
                  <c:v>127.047672561</c:v>
                </c:pt>
                <c:pt idx="4172">
                  <c:v>125.21467368880002</c:v>
                </c:pt>
                <c:pt idx="4173">
                  <c:v>125.00319259769998</c:v>
                </c:pt>
                <c:pt idx="4174">
                  <c:v>125.44924348160001</c:v>
                </c:pt>
                <c:pt idx="4175">
                  <c:v>125.44924348160001</c:v>
                </c:pt>
                <c:pt idx="4176">
                  <c:v>125.44924348160001</c:v>
                </c:pt>
                <c:pt idx="4177">
                  <c:v>125.44924348160001</c:v>
                </c:pt>
                <c:pt idx="4178">
                  <c:v>121.77638179370001</c:v>
                </c:pt>
                <c:pt idx="4179">
                  <c:v>122.65034899259999</c:v>
                </c:pt>
                <c:pt idx="4180">
                  <c:v>117.85396370619998</c:v>
                </c:pt>
                <c:pt idx="4181">
                  <c:v>118.69099403619998</c:v>
                </c:pt>
                <c:pt idx="4182">
                  <c:v>118.69099403619998</c:v>
                </c:pt>
                <c:pt idx="4183">
                  <c:v>118.69099403619998</c:v>
                </c:pt>
                <c:pt idx="4184">
                  <c:v>118.69099403619998</c:v>
                </c:pt>
                <c:pt idx="4185">
                  <c:v>120.95176091290001</c:v>
                </c:pt>
                <c:pt idx="4186">
                  <c:v>118.09211907400004</c:v>
                </c:pt>
                <c:pt idx="4187">
                  <c:v>121.61887829269999</c:v>
                </c:pt>
                <c:pt idx="4188">
                  <c:v>118.76072297909998</c:v>
                </c:pt>
                <c:pt idx="4189">
                  <c:v>118.76072297909998</c:v>
                </c:pt>
                <c:pt idx="4190">
                  <c:v>118.76072297909998</c:v>
                </c:pt>
                <c:pt idx="4191">
                  <c:v>118.76072297909998</c:v>
                </c:pt>
                <c:pt idx="4192">
                  <c:v>114.37297096729999</c:v>
                </c:pt>
                <c:pt idx="4193">
                  <c:v>118.46292621790001</c:v>
                </c:pt>
                <c:pt idx="4194">
                  <c:v>118.8664593876</c:v>
                </c:pt>
                <c:pt idx="4195">
                  <c:v>117.49192404740003</c:v>
                </c:pt>
                <c:pt idx="4196">
                  <c:v>117.49192404740003</c:v>
                </c:pt>
                <c:pt idx="4197">
                  <c:v>117.49192404740003</c:v>
                </c:pt>
                <c:pt idx="4198">
                  <c:v>117.49192404740003</c:v>
                </c:pt>
                <c:pt idx="4199">
                  <c:v>115.90667598940003</c:v>
                </c:pt>
                <c:pt idx="4200">
                  <c:v>119.43842366879997</c:v>
                </c:pt>
                <c:pt idx="4201">
                  <c:v>115.61865650370002</c:v>
                </c:pt>
                <c:pt idx="4202">
                  <c:v>118.37779101640002</c:v>
                </c:pt>
                <c:pt idx="4203">
                  <c:v>118.37779101640002</c:v>
                </c:pt>
                <c:pt idx="4204">
                  <c:v>118.37779101640002</c:v>
                </c:pt>
                <c:pt idx="4205">
                  <c:v>118.37779101640002</c:v>
                </c:pt>
                <c:pt idx="4206">
                  <c:v>117.42360427520002</c:v>
                </c:pt>
                <c:pt idx="4207">
                  <c:v>115.8007470018</c:v>
                </c:pt>
                <c:pt idx="4208">
                  <c:v>116.62218232170001</c:v>
                </c:pt>
                <c:pt idx="4209">
                  <c:v>113.28420999230002</c:v>
                </c:pt>
                <c:pt idx="4210">
                  <c:v>113.28420999230002</c:v>
                </c:pt>
                <c:pt idx="4211">
                  <c:v>113.28420999230002</c:v>
                </c:pt>
                <c:pt idx="4212">
                  <c:v>113.28420999230002</c:v>
                </c:pt>
                <c:pt idx="4213">
                  <c:v>103.77802795109999</c:v>
                </c:pt>
                <c:pt idx="4214">
                  <c:v>97.170043913900003</c:v>
                </c:pt>
                <c:pt idx="4215">
                  <c:v>100.12683541839999</c:v>
                </c:pt>
                <c:pt idx="4216">
                  <c:v>97.379528542000003</c:v>
                </c:pt>
                <c:pt idx="4217">
                  <c:v>97.379528542000003</c:v>
                </c:pt>
                <c:pt idx="4218">
                  <c:v>97.379528542000003</c:v>
                </c:pt>
                <c:pt idx="4219">
                  <c:v>97.379528542000003</c:v>
                </c:pt>
                <c:pt idx="4220">
                  <c:v>99.788803957900015</c:v>
                </c:pt>
                <c:pt idx="4221">
                  <c:v>95.97408324300001</c:v>
                </c:pt>
                <c:pt idx="4222">
                  <c:v>89.544919684099966</c:v>
                </c:pt>
                <c:pt idx="4223">
                  <c:v>96.314447091900007</c:v>
                </c:pt>
                <c:pt idx="4224">
                  <c:v>96.314447091900007</c:v>
                </c:pt>
                <c:pt idx="4225">
                  <c:v>96.314447091900007</c:v>
                </c:pt>
                <c:pt idx="4226">
                  <c:v>96.314447091900007</c:v>
                </c:pt>
                <c:pt idx="4227">
                  <c:v>95.736111151899991</c:v>
                </c:pt>
                <c:pt idx="4228">
                  <c:v>96.824056677799987</c:v>
                </c:pt>
                <c:pt idx="4229">
                  <c:v>95.432365535300036</c:v>
                </c:pt>
                <c:pt idx="4230">
                  <c:v>94.083612027600026</c:v>
                </c:pt>
                <c:pt idx="4231">
                  <c:v>94.083612027600026</c:v>
                </c:pt>
                <c:pt idx="4232">
                  <c:v>94.083612027600026</c:v>
                </c:pt>
                <c:pt idx="4233">
                  <c:v>94.083612027600026</c:v>
                </c:pt>
                <c:pt idx="4234">
                  <c:v>87.598739207899982</c:v>
                </c:pt>
                <c:pt idx="4235">
                  <c:v>86.186104784199983</c:v>
                </c:pt>
                <c:pt idx="4236">
                  <c:v>82.986463427099991</c:v>
                </c:pt>
                <c:pt idx="4237">
                  <c:v>84.755448821299993</c:v>
                </c:pt>
                <c:pt idx="4238">
                  <c:v>84.755448821299993</c:v>
                </c:pt>
                <c:pt idx="4239">
                  <c:v>84.755448821299993</c:v>
                </c:pt>
                <c:pt idx="4240">
                  <c:v>84.755448821299993</c:v>
                </c:pt>
                <c:pt idx="4241">
                  <c:v>81.889022934299987</c:v>
                </c:pt>
                <c:pt idx="4242">
                  <c:v>83.403192553599979</c:v>
                </c:pt>
                <c:pt idx="4243">
                  <c:v>79.252489236100004</c:v>
                </c:pt>
                <c:pt idx="4244">
                  <c:v>81.355736837799995</c:v>
                </c:pt>
                <c:pt idx="4245">
                  <c:v>81.355736837799995</c:v>
                </c:pt>
                <c:pt idx="4246">
                  <c:v>81.355736837799995</c:v>
                </c:pt>
                <c:pt idx="4247">
                  <c:v>81.355736837799995</c:v>
                </c:pt>
                <c:pt idx="4248">
                  <c:v>81.732844720000003</c:v>
                </c:pt>
                <c:pt idx="4249">
                  <c:v>88.677461061300008</c:v>
                </c:pt>
                <c:pt idx="4250">
                  <c:v>84.265581722400015</c:v>
                </c:pt>
                <c:pt idx="4251">
                  <c:v>83.609712125899989</c:v>
                </c:pt>
                <c:pt idx="4252">
                  <c:v>83.609712125899989</c:v>
                </c:pt>
                <c:pt idx="4253">
                  <c:v>83.609712125899989</c:v>
                </c:pt>
                <c:pt idx="4254">
                  <c:v>83.609712125899989</c:v>
                </c:pt>
                <c:pt idx="4255">
                  <c:v>79.694927669700007</c:v>
                </c:pt>
                <c:pt idx="4256">
                  <c:v>77.732207619999997</c:v>
                </c:pt>
                <c:pt idx="4257">
                  <c:v>76.222451054599986</c:v>
                </c:pt>
                <c:pt idx="4258">
                  <c:v>76.160013126000024</c:v>
                </c:pt>
                <c:pt idx="4259">
                  <c:v>76.160013126000024</c:v>
                </c:pt>
                <c:pt idx="4260">
                  <c:v>76.160013126000024</c:v>
                </c:pt>
                <c:pt idx="4261">
                  <c:v>76.160013126000024</c:v>
                </c:pt>
                <c:pt idx="4262">
                  <c:v>82.005091617899993</c:v>
                </c:pt>
                <c:pt idx="4263">
                  <c:v>75.812258916399998</c:v>
                </c:pt>
                <c:pt idx="4264">
                  <c:v>80.113552051499994</c:v>
                </c:pt>
                <c:pt idx="4265">
                  <c:v>85.180798777899994</c:v>
                </c:pt>
                <c:pt idx="4266">
                  <c:v>85.180798777899994</c:v>
                </c:pt>
                <c:pt idx="4267">
                  <c:v>85.180798777899994</c:v>
                </c:pt>
                <c:pt idx="4268">
                  <c:v>85.180798777899994</c:v>
                </c:pt>
                <c:pt idx="4269">
                  <c:v>83.365355786000038</c:v>
                </c:pt>
                <c:pt idx="4270">
                  <c:v>84.21982223149999</c:v>
                </c:pt>
                <c:pt idx="4271">
                  <c:v>81.108118121600015</c:v>
                </c:pt>
                <c:pt idx="4272">
                  <c:v>82.205502406800022</c:v>
                </c:pt>
                <c:pt idx="4273">
                  <c:v>82.205502406800022</c:v>
                </c:pt>
                <c:pt idx="4274">
                  <c:v>82.205502406800022</c:v>
                </c:pt>
                <c:pt idx="4275">
                  <c:v>82.205502406800022</c:v>
                </c:pt>
                <c:pt idx="4276">
                  <c:v>89.931710797300028</c:v>
                </c:pt>
                <c:pt idx="4277">
                  <c:v>85.253370991500034</c:v>
                </c:pt>
                <c:pt idx="4278">
                  <c:v>86.814683579000018</c:v>
                </c:pt>
                <c:pt idx="4279">
                  <c:v>87.245548381299983</c:v>
                </c:pt>
                <c:pt idx="4280">
                  <c:v>87.245548381299983</c:v>
                </c:pt>
                <c:pt idx="4281">
                  <c:v>87.245548381299983</c:v>
                </c:pt>
                <c:pt idx="4282">
                  <c:v>87.245548381299983</c:v>
                </c:pt>
                <c:pt idx="4283">
                  <c:v>88.233215579700015</c:v>
                </c:pt>
                <c:pt idx="4284">
                  <c:v>88.194520727000025</c:v>
                </c:pt>
                <c:pt idx="4285">
                  <c:v>84.594813961999989</c:v>
                </c:pt>
                <c:pt idx="4286">
                  <c:v>88.191782416399974</c:v>
                </c:pt>
                <c:pt idx="4287">
                  <c:v>88.191782416399974</c:v>
                </c:pt>
                <c:pt idx="4288">
                  <c:v>88.191782416399974</c:v>
                </c:pt>
                <c:pt idx="4289">
                  <c:v>88.191782416399974</c:v>
                </c:pt>
                <c:pt idx="4290">
                  <c:v>92.575076541100017</c:v>
                </c:pt>
                <c:pt idx="4291">
                  <c:v>94.667397735099982</c:v>
                </c:pt>
                <c:pt idx="4292">
                  <c:v>101.15133396739999</c:v>
                </c:pt>
                <c:pt idx="4293">
                  <c:v>98.998831512799995</c:v>
                </c:pt>
                <c:pt idx="4294">
                  <c:v>98.998831512799995</c:v>
                </c:pt>
                <c:pt idx="4295">
                  <c:v>98.998831512799995</c:v>
                </c:pt>
                <c:pt idx="4296">
                  <c:v>98.998831512799995</c:v>
                </c:pt>
                <c:pt idx="4297">
                  <c:v>111.183385598</c:v>
                </c:pt>
                <c:pt idx="4298">
                  <c:v>105.2420671747</c:v>
                </c:pt>
                <c:pt idx="4299">
                  <c:v>100.89792060640002</c:v>
                </c:pt>
                <c:pt idx="4300">
                  <c:v>100.26286197690001</c:v>
                </c:pt>
                <c:pt idx="4301">
                  <c:v>100.26286197690001</c:v>
                </c:pt>
                <c:pt idx="4302">
                  <c:v>100.26286197690001</c:v>
                </c:pt>
                <c:pt idx="4303">
                  <c:v>100.26286197690001</c:v>
                </c:pt>
                <c:pt idx="4304">
                  <c:v>102.25463653729996</c:v>
                </c:pt>
                <c:pt idx="4305">
                  <c:v>98.659418193799993</c:v>
                </c:pt>
                <c:pt idx="4306">
                  <c:v>97.174391374499976</c:v>
                </c:pt>
                <c:pt idx="4307">
                  <c:v>97.528836655699976</c:v>
                </c:pt>
                <c:pt idx="4308">
                  <c:v>97.528836655699976</c:v>
                </c:pt>
                <c:pt idx="4309">
                  <c:v>97.528836655699976</c:v>
                </c:pt>
                <c:pt idx="4310">
                  <c:v>97.528836655699976</c:v>
                </c:pt>
                <c:pt idx="4311">
                  <c:v>88.931406248300021</c:v>
                </c:pt>
                <c:pt idx="4312">
                  <c:v>90.014576258899965</c:v>
                </c:pt>
                <c:pt idx="4313">
                  <c:v>81.33366636750003</c:v>
                </c:pt>
                <c:pt idx="4314">
                  <c:v>83.052949315199996</c:v>
                </c:pt>
                <c:pt idx="4315">
                  <c:v>83.052949315199996</c:v>
                </c:pt>
                <c:pt idx="4316">
                  <c:v>83.052949315199996</c:v>
                </c:pt>
                <c:pt idx="4317">
                  <c:v>83.052949315199996</c:v>
                </c:pt>
                <c:pt idx="4318">
                  <c:v>82.997740747999998</c:v>
                </c:pt>
                <c:pt idx="4319">
                  <c:v>80.061288377099999</c:v>
                </c:pt>
                <c:pt idx="4320">
                  <c:v>81.317424437399978</c:v>
                </c:pt>
                <c:pt idx="4321">
                  <c:v>78.810316898400018</c:v>
                </c:pt>
                <c:pt idx="4322">
                  <c:v>78.810316898400018</c:v>
                </c:pt>
                <c:pt idx="4323">
                  <c:v>78.810316898400018</c:v>
                </c:pt>
                <c:pt idx="4324">
                  <c:v>78.810316898400018</c:v>
                </c:pt>
                <c:pt idx="4325">
                  <c:v>81.272567701499995</c:v>
                </c:pt>
                <c:pt idx="4326">
                  <c:v>75.230787235999983</c:v>
                </c:pt>
                <c:pt idx="4327">
                  <c:v>76.872502884900001</c:v>
                </c:pt>
                <c:pt idx="4328">
                  <c:v>73.291863510500036</c:v>
                </c:pt>
                <c:pt idx="4329">
                  <c:v>73.291863510500036</c:v>
                </c:pt>
                <c:pt idx="4330">
                  <c:v>73.291863510500036</c:v>
                </c:pt>
                <c:pt idx="4331">
                  <c:v>73.291863510500036</c:v>
                </c:pt>
                <c:pt idx="4332">
                  <c:v>65.061566893000006</c:v>
                </c:pt>
                <c:pt idx="4333">
                  <c:v>63.956361860400037</c:v>
                </c:pt>
                <c:pt idx="4334">
                  <c:v>63.5084623949</c:v>
                </c:pt>
                <c:pt idx="4335">
                  <c:v>71.470330650400001</c:v>
                </c:pt>
                <c:pt idx="4336">
                  <c:v>71.470330650400001</c:v>
                </c:pt>
                <c:pt idx="4337">
                  <c:v>71.470330650400001</c:v>
                </c:pt>
                <c:pt idx="4338">
                  <c:v>71.470330650400001</c:v>
                </c:pt>
                <c:pt idx="4339">
                  <c:v>63.117814301200028</c:v>
                </c:pt>
                <c:pt idx="4340">
                  <c:v>66.487693780200004</c:v>
                </c:pt>
                <c:pt idx="4341">
                  <c:v>56.833638707799985</c:v>
                </c:pt>
                <c:pt idx="4342">
                  <c:v>62.078773077200026</c:v>
                </c:pt>
                <c:pt idx="4343">
                  <c:v>62.078773077200026</c:v>
                </c:pt>
                <c:pt idx="4344">
                  <c:v>62.078773077200026</c:v>
                </c:pt>
                <c:pt idx="4345">
                  <c:v>62.078773077200026</c:v>
                </c:pt>
                <c:pt idx="4346">
                  <c:v>63.541773771299994</c:v>
                </c:pt>
                <c:pt idx="4347">
                  <c:v>58.382858687799995</c:v>
                </c:pt>
                <c:pt idx="4348">
                  <c:v>65.101566083000023</c:v>
                </c:pt>
                <c:pt idx="4349">
                  <c:v>67.834588471900005</c:v>
                </c:pt>
                <c:pt idx="4350">
                  <c:v>67.834588471900005</c:v>
                </c:pt>
                <c:pt idx="4351">
                  <c:v>67.834588471900005</c:v>
                </c:pt>
                <c:pt idx="4352">
                  <c:v>67.834588471900005</c:v>
                </c:pt>
                <c:pt idx="4353">
                  <c:v>69.653982336900015</c:v>
                </c:pt>
                <c:pt idx="4354">
                  <c:v>67.846748772599994</c:v>
                </c:pt>
                <c:pt idx="4355">
                  <c:v>69.045354345999982</c:v>
                </c:pt>
                <c:pt idx="4356">
                  <c:v>66.7485876378</c:v>
                </c:pt>
                <c:pt idx="4357">
                  <c:v>66.7485876378</c:v>
                </c:pt>
                <c:pt idx="4358">
                  <c:v>66.7485876378</c:v>
                </c:pt>
                <c:pt idx="4359">
                  <c:v>66.7485876378</c:v>
                </c:pt>
                <c:pt idx="4360">
                  <c:v>69.857241437499965</c:v>
                </c:pt>
                <c:pt idx="4361">
                  <c:v>70.511356469700019</c:v>
                </c:pt>
                <c:pt idx="4362">
                  <c:v>72.453791504300028</c:v>
                </c:pt>
                <c:pt idx="4363">
                  <c:v>71.737940072099974</c:v>
                </c:pt>
                <c:pt idx="4364">
                  <c:v>71.737940072099974</c:v>
                </c:pt>
                <c:pt idx="4365">
                  <c:v>71.737940072099974</c:v>
                </c:pt>
                <c:pt idx="4366">
                  <c:v>71.737940072099974</c:v>
                </c:pt>
                <c:pt idx="4367">
                  <c:v>71.737940072099974</c:v>
                </c:pt>
                <c:pt idx="4368">
                  <c:v>71.737940072099974</c:v>
                </c:pt>
                <c:pt idx="4369">
                  <c:v>72.879412781399992</c:v>
                </c:pt>
                <c:pt idx="4370">
                  <c:v>62.791098044600034</c:v>
                </c:pt>
                <c:pt idx="4371">
                  <c:v>62.791098044600034</c:v>
                </c:pt>
                <c:pt idx="4372">
                  <c:v>62.791098044600034</c:v>
                </c:pt>
                <c:pt idx="4373">
                  <c:v>62.791098044600034</c:v>
                </c:pt>
                <c:pt idx="4374">
                  <c:v>62.791098044600034</c:v>
                </c:pt>
                <c:pt idx="4375">
                  <c:v>70.916992369300004</c:v>
                </c:pt>
                <c:pt idx="4376">
                  <c:v>69.43005528659998</c:v>
                </c:pt>
                <c:pt idx="4377">
                  <c:v>71.804940179200031</c:v>
                </c:pt>
                <c:pt idx="4378">
                  <c:v>71.804940179200031</c:v>
                </c:pt>
                <c:pt idx="4379">
                  <c:v>71.804940179200031</c:v>
                </c:pt>
                <c:pt idx="4380">
                  <c:v>71.804940179200031</c:v>
                </c:pt>
                <c:pt idx="4381">
                  <c:v>70.674608319999962</c:v>
                </c:pt>
                <c:pt idx="4382">
                  <c:v>71.569174392300013</c:v>
                </c:pt>
                <c:pt idx="4383">
                  <c:v>73.590061264399992</c:v>
                </c:pt>
                <c:pt idx="4384">
                  <c:v>71.814151522699987</c:v>
                </c:pt>
                <c:pt idx="4385">
                  <c:v>71.814151522699987</c:v>
                </c:pt>
                <c:pt idx="4386">
                  <c:v>71.814151522699987</c:v>
                </c:pt>
                <c:pt idx="4387">
                  <c:v>71.814151522699987</c:v>
                </c:pt>
                <c:pt idx="4388">
                  <c:v>71.814151522699987</c:v>
                </c:pt>
                <c:pt idx="4389">
                  <c:v>71.814151522699987</c:v>
                </c:pt>
                <c:pt idx="4390">
                  <c:v>69.967354603599972</c:v>
                </c:pt>
                <c:pt idx="4391">
                  <c:v>62.873540724100032</c:v>
                </c:pt>
                <c:pt idx="4392">
                  <c:v>62.873540724100032</c:v>
                </c:pt>
                <c:pt idx="4393">
                  <c:v>62.873540724100032</c:v>
                </c:pt>
                <c:pt idx="4394">
                  <c:v>62.873540724100032</c:v>
                </c:pt>
                <c:pt idx="4395">
                  <c:v>57.612580778600005</c:v>
                </c:pt>
                <c:pt idx="4396">
                  <c:v>61.526437178599956</c:v>
                </c:pt>
                <c:pt idx="4397">
                  <c:v>62.231499354300013</c:v>
                </c:pt>
                <c:pt idx="4398">
                  <c:v>62.860933105899974</c:v>
                </c:pt>
                <c:pt idx="4399">
                  <c:v>62.860933105899974</c:v>
                </c:pt>
                <c:pt idx="4400">
                  <c:v>62.860933105899974</c:v>
                </c:pt>
                <c:pt idx="4401">
                  <c:v>62.860933105899974</c:v>
                </c:pt>
                <c:pt idx="4402">
                  <c:v>45.811668970999975</c:v>
                </c:pt>
                <c:pt idx="4403">
                  <c:v>47.684034367899962</c:v>
                </c:pt>
                <c:pt idx="4404">
                  <c:v>42.573165810099979</c:v>
                </c:pt>
                <c:pt idx="4405">
                  <c:v>42.355233594099985</c:v>
                </c:pt>
                <c:pt idx="4406">
                  <c:v>42.355233594099985</c:v>
                </c:pt>
                <c:pt idx="4407">
                  <c:v>42.355233594099985</c:v>
                </c:pt>
                <c:pt idx="4408">
                  <c:v>42.355233594099985</c:v>
                </c:pt>
                <c:pt idx="4409">
                  <c:v>48.886071772099982</c:v>
                </c:pt>
                <c:pt idx="4410">
                  <c:v>51.667414005899957</c:v>
                </c:pt>
                <c:pt idx="4411">
                  <c:v>52.39771045020003</c:v>
                </c:pt>
                <c:pt idx="4412">
                  <c:v>47.260704549800003</c:v>
                </c:pt>
                <c:pt idx="4413">
                  <c:v>47.260704549800003</c:v>
                </c:pt>
                <c:pt idx="4414">
                  <c:v>47.260704549800003</c:v>
                </c:pt>
                <c:pt idx="4415">
                  <c:v>47.260704549800003</c:v>
                </c:pt>
                <c:pt idx="4416">
                  <c:v>44.277153590600008</c:v>
                </c:pt>
                <c:pt idx="4417">
                  <c:v>44.277153590600008</c:v>
                </c:pt>
                <c:pt idx="4418">
                  <c:v>44.277153590600008</c:v>
                </c:pt>
                <c:pt idx="4419">
                  <c:v>41.261919368500031</c:v>
                </c:pt>
                <c:pt idx="4420">
                  <c:v>41.261919368500031</c:v>
                </c:pt>
                <c:pt idx="4421">
                  <c:v>41.261919368500031</c:v>
                </c:pt>
                <c:pt idx="4422">
                  <c:v>41.261919368500031</c:v>
                </c:pt>
                <c:pt idx="4423">
                  <c:v>34.359444205900004</c:v>
                </c:pt>
                <c:pt idx="4424">
                  <c:v>30.682326373799995</c:v>
                </c:pt>
                <c:pt idx="4425">
                  <c:v>31.970210276499998</c:v>
                </c:pt>
                <c:pt idx="4426">
                  <c:v>31.440924232</c:v>
                </c:pt>
                <c:pt idx="4427">
                  <c:v>31.440924232</c:v>
                </c:pt>
                <c:pt idx="4428">
                  <c:v>31.440924232</c:v>
                </c:pt>
                <c:pt idx="4429">
                  <c:v>31.440924232</c:v>
                </c:pt>
                <c:pt idx="4430">
                  <c:v>31.320427127799988</c:v>
                </c:pt>
                <c:pt idx="4431">
                  <c:v>29.851316501500015</c:v>
                </c:pt>
                <c:pt idx="4432">
                  <c:v>35.470611206699985</c:v>
                </c:pt>
                <c:pt idx="4433">
                  <c:v>26.351263148300006</c:v>
                </c:pt>
                <c:pt idx="4434">
                  <c:v>26.351263148300006</c:v>
                </c:pt>
                <c:pt idx="4435">
                  <c:v>26.351263148300006</c:v>
                </c:pt>
                <c:pt idx="4436">
                  <c:v>26.351263148300006</c:v>
                </c:pt>
                <c:pt idx="4437">
                  <c:v>28.244193227099991</c:v>
                </c:pt>
                <c:pt idx="4438">
                  <c:v>31.22213984519999</c:v>
                </c:pt>
                <c:pt idx="4439">
                  <c:v>29.662279434400006</c:v>
                </c:pt>
                <c:pt idx="4440">
                  <c:v>28.985140296900003</c:v>
                </c:pt>
                <c:pt idx="4441">
                  <c:v>28.985140296900003</c:v>
                </c:pt>
                <c:pt idx="4442">
                  <c:v>28.985140296900003</c:v>
                </c:pt>
                <c:pt idx="4443">
                  <c:v>28.985140296900003</c:v>
                </c:pt>
                <c:pt idx="4444">
                  <c:v>30.989866773800003</c:v>
                </c:pt>
                <c:pt idx="4445">
                  <c:v>27.822172656099966</c:v>
                </c:pt>
                <c:pt idx="4446">
                  <c:v>25.176294718000001</c:v>
                </c:pt>
                <c:pt idx="4447">
                  <c:v>28.43589795739998</c:v>
                </c:pt>
                <c:pt idx="4448">
                  <c:v>28.43589795739998</c:v>
                </c:pt>
                <c:pt idx="4449">
                  <c:v>28.43589795739998</c:v>
                </c:pt>
                <c:pt idx="4450">
                  <c:v>28.43589795739998</c:v>
                </c:pt>
                <c:pt idx="4451">
                  <c:v>34.697282642799991</c:v>
                </c:pt>
                <c:pt idx="4452">
                  <c:v>40.168535982300035</c:v>
                </c:pt>
                <c:pt idx="4453">
                  <c:v>36.662251277699994</c:v>
                </c:pt>
                <c:pt idx="4454">
                  <c:v>35.39531437660002</c:v>
                </c:pt>
                <c:pt idx="4455">
                  <c:v>35.39531437660002</c:v>
                </c:pt>
                <c:pt idx="4456">
                  <c:v>35.39531437660002</c:v>
                </c:pt>
                <c:pt idx="4457">
                  <c:v>35.39531437660002</c:v>
                </c:pt>
                <c:pt idx="4458">
                  <c:v>33.22504583219996</c:v>
                </c:pt>
                <c:pt idx="4459">
                  <c:v>30.504619396299979</c:v>
                </c:pt>
                <c:pt idx="4460">
                  <c:v>35.434491034700024</c:v>
                </c:pt>
                <c:pt idx="4461">
                  <c:v>39.549099260199981</c:v>
                </c:pt>
                <c:pt idx="4462">
                  <c:v>39.549099260199981</c:v>
                </c:pt>
                <c:pt idx="4463">
                  <c:v>39.549099260199981</c:v>
                </c:pt>
                <c:pt idx="4464">
                  <c:v>39.549099260199981</c:v>
                </c:pt>
                <c:pt idx="4465">
                  <c:v>39.895986862700013</c:v>
                </c:pt>
                <c:pt idx="4466">
                  <c:v>39.510672848599967</c:v>
                </c:pt>
                <c:pt idx="4467">
                  <c:v>35.48260738579998</c:v>
                </c:pt>
                <c:pt idx="4468">
                  <c:v>30.028648582100015</c:v>
                </c:pt>
                <c:pt idx="4469">
                  <c:v>30.028648582100015</c:v>
                </c:pt>
                <c:pt idx="4470">
                  <c:v>30.028648582100015</c:v>
                </c:pt>
                <c:pt idx="4471">
                  <c:v>30.028648582100015</c:v>
                </c:pt>
                <c:pt idx="4472">
                  <c:v>23.253255668399973</c:v>
                </c:pt>
                <c:pt idx="4473">
                  <c:v>24.06541052939999</c:v>
                </c:pt>
                <c:pt idx="4474">
                  <c:v>17.936787112099985</c:v>
                </c:pt>
                <c:pt idx="4475">
                  <c:v>24.81379375460002</c:v>
                </c:pt>
                <c:pt idx="4476">
                  <c:v>24.81379375460002</c:v>
                </c:pt>
                <c:pt idx="4477">
                  <c:v>24.81379375460002</c:v>
                </c:pt>
                <c:pt idx="4478">
                  <c:v>24.81379375460002</c:v>
                </c:pt>
                <c:pt idx="4479">
                  <c:v>27.037502708100014</c:v>
                </c:pt>
                <c:pt idx="4480">
                  <c:v>27.037502708100014</c:v>
                </c:pt>
                <c:pt idx="4481">
                  <c:v>30.061084610599977</c:v>
                </c:pt>
                <c:pt idx="4482">
                  <c:v>35.405531249300012</c:v>
                </c:pt>
                <c:pt idx="4483">
                  <c:v>35.405531249300012</c:v>
                </c:pt>
                <c:pt idx="4484">
                  <c:v>35.405531249300012</c:v>
                </c:pt>
                <c:pt idx="4485">
                  <c:v>35.405531249300012</c:v>
                </c:pt>
                <c:pt idx="4486">
                  <c:v>32.81810130399996</c:v>
                </c:pt>
                <c:pt idx="4487">
                  <c:v>30.563429264199993</c:v>
                </c:pt>
                <c:pt idx="4488">
                  <c:v>34.011149247299997</c:v>
                </c:pt>
                <c:pt idx="4489">
                  <c:v>30.179257980900019</c:v>
                </c:pt>
                <c:pt idx="4490">
                  <c:v>30.179257980900019</c:v>
                </c:pt>
                <c:pt idx="4491">
                  <c:v>30.179257980900019</c:v>
                </c:pt>
                <c:pt idx="4492">
                  <c:v>30.179257980900019</c:v>
                </c:pt>
                <c:pt idx="4493">
                  <c:v>30.083422853099997</c:v>
                </c:pt>
                <c:pt idx="4494">
                  <c:v>27.610622999699963</c:v>
                </c:pt>
                <c:pt idx="4495">
                  <c:v>24.035487508799982</c:v>
                </c:pt>
                <c:pt idx="4496">
                  <c:v>27.980237205300007</c:v>
                </c:pt>
                <c:pt idx="4497">
                  <c:v>27.980237205300007</c:v>
                </c:pt>
                <c:pt idx="4498">
                  <c:v>27.980237205300007</c:v>
                </c:pt>
                <c:pt idx="4499">
                  <c:v>27.980237205300007</c:v>
                </c:pt>
                <c:pt idx="4500">
                  <c:v>21.064047228699991</c:v>
                </c:pt>
                <c:pt idx="4501">
                  <c:v>14.048142170900002</c:v>
                </c:pt>
                <c:pt idx="4502">
                  <c:v>16.513843613599999</c:v>
                </c:pt>
                <c:pt idx="4503">
                  <c:v>14.414635547800003</c:v>
                </c:pt>
                <c:pt idx="4504">
                  <c:v>14.414635547800003</c:v>
                </c:pt>
                <c:pt idx="4505">
                  <c:v>14.414635547800003</c:v>
                </c:pt>
                <c:pt idx="4506">
                  <c:v>14.414635547800003</c:v>
                </c:pt>
                <c:pt idx="4507">
                  <c:v>10.961702785499972</c:v>
                </c:pt>
                <c:pt idx="4508">
                  <c:v>7.9322112267000033</c:v>
                </c:pt>
                <c:pt idx="4509">
                  <c:v>11.19212281440003</c:v>
                </c:pt>
                <c:pt idx="4510">
                  <c:v>1.9495306546999824</c:v>
                </c:pt>
                <c:pt idx="4511">
                  <c:v>1.9495306546999824</c:v>
                </c:pt>
                <c:pt idx="4512">
                  <c:v>1.9495306546999824</c:v>
                </c:pt>
                <c:pt idx="4513">
                  <c:v>1.9495306546999824</c:v>
                </c:pt>
                <c:pt idx="4514">
                  <c:v>1.7556587370999743</c:v>
                </c:pt>
                <c:pt idx="4515">
                  <c:v>4.5898981881999923</c:v>
                </c:pt>
                <c:pt idx="4516">
                  <c:v>8.1149585158000193</c:v>
                </c:pt>
                <c:pt idx="4517">
                  <c:v>4.9930056575000048</c:v>
                </c:pt>
                <c:pt idx="4518">
                  <c:v>4.9930056575000048</c:v>
                </c:pt>
                <c:pt idx="4519">
                  <c:v>4.9930056575000048</c:v>
                </c:pt>
                <c:pt idx="4520">
                  <c:v>4.9930056575000048</c:v>
                </c:pt>
                <c:pt idx="4521">
                  <c:v>2.5832401758000056</c:v>
                </c:pt>
                <c:pt idx="4522">
                  <c:v>-4.3030069748000166</c:v>
                </c:pt>
                <c:pt idx="4523">
                  <c:v>-8.2575996286000208</c:v>
                </c:pt>
                <c:pt idx="4524">
                  <c:v>-7.2487876123999762</c:v>
                </c:pt>
                <c:pt idx="4525">
                  <c:v>-7.2487876123999762</c:v>
                </c:pt>
                <c:pt idx="4526">
                  <c:v>-7.2487876123999762</c:v>
                </c:pt>
                <c:pt idx="4527">
                  <c:v>-7.2487876123999762</c:v>
                </c:pt>
                <c:pt idx="4528">
                  <c:v>-10.27114539180003</c:v>
                </c:pt>
                <c:pt idx="4529">
                  <c:v>-8.7721163741999675</c:v>
                </c:pt>
                <c:pt idx="4530">
                  <c:v>-8.7721163741999675</c:v>
                </c:pt>
                <c:pt idx="4531">
                  <c:v>-8.7721163741999675</c:v>
                </c:pt>
                <c:pt idx="4532">
                  <c:v>-8.7721163741999675</c:v>
                </c:pt>
                <c:pt idx="4533">
                  <c:v>-8.7721163741999675</c:v>
                </c:pt>
                <c:pt idx="4534">
                  <c:v>-8.7721163741999675</c:v>
                </c:pt>
                <c:pt idx="4535">
                  <c:v>-7.3189421803000254</c:v>
                </c:pt>
                <c:pt idx="4536">
                  <c:v>-5.9709390854999711</c:v>
                </c:pt>
                <c:pt idx="4537">
                  <c:v>0.95649527489998221</c:v>
                </c:pt>
                <c:pt idx="4538">
                  <c:v>-4.2471023945999775</c:v>
                </c:pt>
                <c:pt idx="4539">
                  <c:v>-4.2471023945999775</c:v>
                </c:pt>
                <c:pt idx="4540">
                  <c:v>-4.2471023945999775</c:v>
                </c:pt>
                <c:pt idx="4541">
                  <c:v>-4.2471023945999775</c:v>
                </c:pt>
                <c:pt idx="4542">
                  <c:v>-7.4403497901999849</c:v>
                </c:pt>
                <c:pt idx="4543">
                  <c:v>-1.3189425543000066</c:v>
                </c:pt>
                <c:pt idx="4544">
                  <c:v>-1.3189425543000066</c:v>
                </c:pt>
                <c:pt idx="4545">
                  <c:v>-1.3189425543000066</c:v>
                </c:pt>
                <c:pt idx="4546">
                  <c:v>-1.3189425543000066</c:v>
                </c:pt>
                <c:pt idx="4547">
                  <c:v>-1.3189425543000066</c:v>
                </c:pt>
                <c:pt idx="4548">
                  <c:v>-1.3189425543000066</c:v>
                </c:pt>
                <c:pt idx="4549">
                  <c:v>-5.31109187190002</c:v>
                </c:pt>
                <c:pt idx="4550">
                  <c:v>-3.1536403487999909</c:v>
                </c:pt>
                <c:pt idx="4551">
                  <c:v>-3.1536403487999909</c:v>
                </c:pt>
                <c:pt idx="4552">
                  <c:v>-3.1536403487999909</c:v>
                </c:pt>
                <c:pt idx="4553">
                  <c:v>-3.1536403487999909</c:v>
                </c:pt>
                <c:pt idx="4554">
                  <c:v>-3.1536403487999909</c:v>
                </c:pt>
                <c:pt idx="4555">
                  <c:v>-3.1536403487999909</c:v>
                </c:pt>
                <c:pt idx="4556">
                  <c:v>-2.6200858353000012</c:v>
                </c:pt>
                <c:pt idx="4557">
                  <c:v>-5.2374455145999921</c:v>
                </c:pt>
                <c:pt idx="4558">
                  <c:v>-4.6526056744000233</c:v>
                </c:pt>
                <c:pt idx="4559">
                  <c:v>-8.9283779168999988</c:v>
                </c:pt>
                <c:pt idx="4560">
                  <c:v>-8.9283779168999988</c:v>
                </c:pt>
                <c:pt idx="4561">
                  <c:v>-8.9283779168999988</c:v>
                </c:pt>
                <c:pt idx="4562">
                  <c:v>-8.9283779168999988</c:v>
                </c:pt>
                <c:pt idx="4563">
                  <c:v>-7.4034353639000017</c:v>
                </c:pt>
                <c:pt idx="4564">
                  <c:v>-8.648255931399973</c:v>
                </c:pt>
                <c:pt idx="4565">
                  <c:v>-7.6021613548999944</c:v>
                </c:pt>
                <c:pt idx="4566">
                  <c:v>-5.4384145075000223</c:v>
                </c:pt>
                <c:pt idx="4567">
                  <c:v>-5.4384145075000223</c:v>
                </c:pt>
                <c:pt idx="4568">
                  <c:v>-5.4384145075000223</c:v>
                </c:pt>
                <c:pt idx="4569">
                  <c:v>-5.4384145075000223</c:v>
                </c:pt>
                <c:pt idx="4570">
                  <c:v>-7.5164127644999912</c:v>
                </c:pt>
                <c:pt idx="4571">
                  <c:v>-8.9578623241000077</c:v>
                </c:pt>
                <c:pt idx="4572">
                  <c:v>-8.2855485800000128</c:v>
                </c:pt>
                <c:pt idx="4573">
                  <c:v>-14.269867722500029</c:v>
                </c:pt>
                <c:pt idx="4574">
                  <c:v>-14.269867722500029</c:v>
                </c:pt>
                <c:pt idx="4575">
                  <c:v>-14.269867722500029</c:v>
                </c:pt>
                <c:pt idx="4576">
                  <c:v>-14.269867722500029</c:v>
                </c:pt>
                <c:pt idx="4577">
                  <c:v>-15.098901676699983</c:v>
                </c:pt>
                <c:pt idx="4578">
                  <c:v>-10.685481304099964</c:v>
                </c:pt>
                <c:pt idx="4579">
                  <c:v>-15.396560797000003</c:v>
                </c:pt>
                <c:pt idx="4580">
                  <c:v>-14.540590437899992</c:v>
                </c:pt>
                <c:pt idx="4581">
                  <c:v>-14.540590437899992</c:v>
                </c:pt>
                <c:pt idx="4582">
                  <c:v>-14.540590437899992</c:v>
                </c:pt>
                <c:pt idx="4583">
                  <c:v>-14.540590437899992</c:v>
                </c:pt>
                <c:pt idx="4584">
                  <c:v>-13.875767026600005</c:v>
                </c:pt>
                <c:pt idx="4585">
                  <c:v>-7.8909804765000313</c:v>
                </c:pt>
                <c:pt idx="4586">
                  <c:v>-11.360227454800009</c:v>
                </c:pt>
                <c:pt idx="4587">
                  <c:v>-12.390884958699999</c:v>
                </c:pt>
                <c:pt idx="4588">
                  <c:v>-12.390884958699999</c:v>
                </c:pt>
                <c:pt idx="4589">
                  <c:v>-12.390884958699999</c:v>
                </c:pt>
                <c:pt idx="4590">
                  <c:v>-12.390884958699999</c:v>
                </c:pt>
                <c:pt idx="4591">
                  <c:v>-4.7413879366000167</c:v>
                </c:pt>
                <c:pt idx="4592">
                  <c:v>2.171521256800002</c:v>
                </c:pt>
                <c:pt idx="4593">
                  <c:v>-0.93214550519999939</c:v>
                </c:pt>
                <c:pt idx="4594">
                  <c:v>-1.6069683382999855</c:v>
                </c:pt>
                <c:pt idx="4595">
                  <c:v>-1.6069683382999855</c:v>
                </c:pt>
                <c:pt idx="4596">
                  <c:v>-1.6069683382999855</c:v>
                </c:pt>
                <c:pt idx="4597">
                  <c:v>-1.6069683382999855</c:v>
                </c:pt>
                <c:pt idx="4598">
                  <c:v>-3.1649786706999805</c:v>
                </c:pt>
                <c:pt idx="4599">
                  <c:v>-0.58161508959999608</c:v>
                </c:pt>
                <c:pt idx="4600">
                  <c:v>10.264682256900004</c:v>
                </c:pt>
                <c:pt idx="4601">
                  <c:v>14.6034541633</c:v>
                </c:pt>
                <c:pt idx="4602">
                  <c:v>14.6034541633</c:v>
                </c:pt>
                <c:pt idx="4603">
                  <c:v>14.6034541633</c:v>
                </c:pt>
                <c:pt idx="4604">
                  <c:v>14.6034541633</c:v>
                </c:pt>
                <c:pt idx="4605">
                  <c:v>28.734266583499981</c:v>
                </c:pt>
                <c:pt idx="4606">
                  <c:v>28.416111679</c:v>
                </c:pt>
                <c:pt idx="4607">
                  <c:v>30.7435921173</c:v>
                </c:pt>
                <c:pt idx="4608">
                  <c:v>27.783168756399988</c:v>
                </c:pt>
                <c:pt idx="4609">
                  <c:v>27.783168756399988</c:v>
                </c:pt>
                <c:pt idx="4610">
                  <c:v>27.783168756399988</c:v>
                </c:pt>
                <c:pt idx="4611">
                  <c:v>27.783168756399988</c:v>
                </c:pt>
                <c:pt idx="4612">
                  <c:v>36.745712169300006</c:v>
                </c:pt>
                <c:pt idx="4613">
                  <c:v>48.077373315399981</c:v>
                </c:pt>
                <c:pt idx="4614">
                  <c:v>34.192830766899988</c:v>
                </c:pt>
                <c:pt idx="4615">
                  <c:v>28.058250853499977</c:v>
                </c:pt>
                <c:pt idx="4616">
                  <c:v>28.058250853499977</c:v>
                </c:pt>
                <c:pt idx="4617">
                  <c:v>28.058250853499977</c:v>
                </c:pt>
                <c:pt idx="4618">
                  <c:v>28.058250853499977</c:v>
                </c:pt>
                <c:pt idx="4619">
                  <c:v>25.647100030499992</c:v>
                </c:pt>
                <c:pt idx="4620">
                  <c:v>22.894552066700015</c:v>
                </c:pt>
                <c:pt idx="4621">
                  <c:v>27.548010059599992</c:v>
                </c:pt>
                <c:pt idx="4622">
                  <c:v>28.71770959600002</c:v>
                </c:pt>
                <c:pt idx="4623">
                  <c:v>28.71770959600002</c:v>
                </c:pt>
                <c:pt idx="4624">
                  <c:v>28.71770959600002</c:v>
                </c:pt>
                <c:pt idx="4625">
                  <c:v>28.71770959600002</c:v>
                </c:pt>
                <c:pt idx="4626">
                  <c:v>27.806486504299997</c:v>
                </c:pt>
                <c:pt idx="4627">
                  <c:v>22.630687578099984</c:v>
                </c:pt>
                <c:pt idx="4628">
                  <c:v>24.585299025600005</c:v>
                </c:pt>
                <c:pt idx="4629">
                  <c:v>23.792505908900008</c:v>
                </c:pt>
                <c:pt idx="4630">
                  <c:v>23.792505908900008</c:v>
                </c:pt>
                <c:pt idx="4631">
                  <c:v>23.792505908900008</c:v>
                </c:pt>
                <c:pt idx="4632">
                  <c:v>23.792505908900008</c:v>
                </c:pt>
                <c:pt idx="4633">
                  <c:v>29.031402537300011</c:v>
                </c:pt>
                <c:pt idx="4634">
                  <c:v>34.496920946300015</c:v>
                </c:pt>
                <c:pt idx="4635">
                  <c:v>26.698958456399978</c:v>
                </c:pt>
                <c:pt idx="4636">
                  <c:v>20.375962456399989</c:v>
                </c:pt>
                <c:pt idx="4637">
                  <c:v>20.375962456399989</c:v>
                </c:pt>
                <c:pt idx="4638">
                  <c:v>20.375962456399989</c:v>
                </c:pt>
                <c:pt idx="4639">
                  <c:v>20.375962456399989</c:v>
                </c:pt>
                <c:pt idx="4640">
                  <c:v>22.699255794000006</c:v>
                </c:pt>
                <c:pt idx="4641">
                  <c:v>24.967332500800012</c:v>
                </c:pt>
                <c:pt idx="4642">
                  <c:v>24.87451058700001</c:v>
                </c:pt>
                <c:pt idx="4643">
                  <c:v>32.405931517399992</c:v>
                </c:pt>
                <c:pt idx="4644">
                  <c:v>32.405931517399992</c:v>
                </c:pt>
                <c:pt idx="4645">
                  <c:v>32.405931517399992</c:v>
                </c:pt>
                <c:pt idx="4646">
                  <c:v>32.405931517399992</c:v>
                </c:pt>
                <c:pt idx="4647">
                  <c:v>18.528718855500003</c:v>
                </c:pt>
                <c:pt idx="4648">
                  <c:v>19.574429801400008</c:v>
                </c:pt>
                <c:pt idx="4649">
                  <c:v>13.388085481099999</c:v>
                </c:pt>
                <c:pt idx="4650">
                  <c:v>10.982200703300006</c:v>
                </c:pt>
                <c:pt idx="4651">
                  <c:v>10.982200703300006</c:v>
                </c:pt>
                <c:pt idx="4652">
                  <c:v>10.982200703300006</c:v>
                </c:pt>
                <c:pt idx="4653">
                  <c:v>10.982200703300006</c:v>
                </c:pt>
                <c:pt idx="4654">
                  <c:v>1.6350802882999949</c:v>
                </c:pt>
                <c:pt idx="4655">
                  <c:v>-1.9887753046999856</c:v>
                </c:pt>
                <c:pt idx="4656">
                  <c:v>10.365871190800014</c:v>
                </c:pt>
                <c:pt idx="4657">
                  <c:v>1.1886158144999825</c:v>
                </c:pt>
                <c:pt idx="4658">
                  <c:v>1.1886158144999825</c:v>
                </c:pt>
                <c:pt idx="4659">
                  <c:v>1.1886158144999825</c:v>
                </c:pt>
                <c:pt idx="4660">
                  <c:v>1.1886158144999825</c:v>
                </c:pt>
                <c:pt idx="4661">
                  <c:v>12.477040481800007</c:v>
                </c:pt>
                <c:pt idx="4662">
                  <c:v>5.4160439151999862</c:v>
                </c:pt>
                <c:pt idx="4663">
                  <c:v>14.579273416299987</c:v>
                </c:pt>
                <c:pt idx="4664">
                  <c:v>6.7164397526999986</c:v>
                </c:pt>
                <c:pt idx="4665">
                  <c:v>6.7164397526999986</c:v>
                </c:pt>
                <c:pt idx="4666">
                  <c:v>6.7164397526999986</c:v>
                </c:pt>
                <c:pt idx="4667">
                  <c:v>6.7164397526999986</c:v>
                </c:pt>
                <c:pt idx="4668">
                  <c:v>-0.80085435440000463</c:v>
                </c:pt>
                <c:pt idx="4669">
                  <c:v>-5.0653357599994564E-2</c:v>
                </c:pt>
                <c:pt idx="4670">
                  <c:v>-4.5227023772999919</c:v>
                </c:pt>
                <c:pt idx="4671">
                  <c:v>-4.7541753154999977</c:v>
                </c:pt>
                <c:pt idx="4672">
                  <c:v>-4.7541753154999977</c:v>
                </c:pt>
                <c:pt idx="4673">
                  <c:v>-4.7541753154999977</c:v>
                </c:pt>
                <c:pt idx="4674">
                  <c:v>-4.7541753154999977</c:v>
                </c:pt>
                <c:pt idx="4675">
                  <c:v>-12.623414019699975</c:v>
                </c:pt>
                <c:pt idx="4676">
                  <c:v>-18.938587884600011</c:v>
                </c:pt>
                <c:pt idx="4677">
                  <c:v>-8.7953925741000027</c:v>
                </c:pt>
                <c:pt idx="4678">
                  <c:v>-16.372003407599991</c:v>
                </c:pt>
                <c:pt idx="4679">
                  <c:v>-16.372003407599991</c:v>
                </c:pt>
                <c:pt idx="4680">
                  <c:v>-16.372003407599991</c:v>
                </c:pt>
                <c:pt idx="4681">
                  <c:v>-16.372003407599991</c:v>
                </c:pt>
                <c:pt idx="4682">
                  <c:v>-22.127463613899991</c:v>
                </c:pt>
                <c:pt idx="4683">
                  <c:v>-16.613249066700007</c:v>
                </c:pt>
                <c:pt idx="4684">
                  <c:v>-25.947126416900002</c:v>
                </c:pt>
                <c:pt idx="4685">
                  <c:v>-32.513085631100004</c:v>
                </c:pt>
                <c:pt idx="4686">
                  <c:v>-32.513085631100004</c:v>
                </c:pt>
                <c:pt idx="4687">
                  <c:v>-32.513085631100004</c:v>
                </c:pt>
                <c:pt idx="4688">
                  <c:v>-32.513085631100004</c:v>
                </c:pt>
                <c:pt idx="4689">
                  <c:v>-34.26540087319998</c:v>
                </c:pt>
                <c:pt idx="4690">
                  <c:v>-35.554863125699995</c:v>
                </c:pt>
                <c:pt idx="4691">
                  <c:v>-32.709487583299989</c:v>
                </c:pt>
                <c:pt idx="4692">
                  <c:v>-32.709487583299989</c:v>
                </c:pt>
                <c:pt idx="4693">
                  <c:v>-32.709487583299989</c:v>
                </c:pt>
                <c:pt idx="4694">
                  <c:v>-32.709487583299989</c:v>
                </c:pt>
                <c:pt idx="4695">
                  <c:v>-32.709487583299989</c:v>
                </c:pt>
                <c:pt idx="4696">
                  <c:v>-31.371977719499998</c:v>
                </c:pt>
                <c:pt idx="4697">
                  <c:v>-28.679669028800014</c:v>
                </c:pt>
                <c:pt idx="4698">
                  <c:v>-24.724222401599995</c:v>
                </c:pt>
                <c:pt idx="4699">
                  <c:v>-28.998435812600022</c:v>
                </c:pt>
                <c:pt idx="4700">
                  <c:v>-28.998435812600022</c:v>
                </c:pt>
                <c:pt idx="4701">
                  <c:v>-28.998435812600022</c:v>
                </c:pt>
                <c:pt idx="4702">
                  <c:v>-28.998435812600022</c:v>
                </c:pt>
                <c:pt idx="4703">
                  <c:v>-31.416384503399986</c:v>
                </c:pt>
                <c:pt idx="4704">
                  <c:v>-31.416384503399986</c:v>
                </c:pt>
                <c:pt idx="4705">
                  <c:v>-20.873589396199989</c:v>
                </c:pt>
                <c:pt idx="4706">
                  <c:v>-34.472814683400003</c:v>
                </c:pt>
                <c:pt idx="4707">
                  <c:v>-34.472814683400003</c:v>
                </c:pt>
                <c:pt idx="4708">
                  <c:v>-34.472814683400003</c:v>
                </c:pt>
                <c:pt idx="4709">
                  <c:v>-34.472814683400003</c:v>
                </c:pt>
                <c:pt idx="4710">
                  <c:v>-26.872381586299987</c:v>
                </c:pt>
                <c:pt idx="4711">
                  <c:v>-26.933428202800002</c:v>
                </c:pt>
                <c:pt idx="4712">
                  <c:v>-28.989173877999995</c:v>
                </c:pt>
                <c:pt idx="4713">
                  <c:v>-32.346118365099997</c:v>
                </c:pt>
                <c:pt idx="4714">
                  <c:v>-32.346118365099997</c:v>
                </c:pt>
                <c:pt idx="4715">
                  <c:v>-32.346118365099997</c:v>
                </c:pt>
                <c:pt idx="4716">
                  <c:v>-32.346118365099997</c:v>
                </c:pt>
                <c:pt idx="4717">
                  <c:v>-30.176017888800001</c:v>
                </c:pt>
                <c:pt idx="4718">
                  <c:v>-29.351045282200005</c:v>
                </c:pt>
                <c:pt idx="4719">
                  <c:v>-25.306179490899993</c:v>
                </c:pt>
                <c:pt idx="4720">
                  <c:v>-28.336101828999993</c:v>
                </c:pt>
                <c:pt idx="4721">
                  <c:v>-28.336101828999993</c:v>
                </c:pt>
                <c:pt idx="4722">
                  <c:v>-28.336101828999993</c:v>
                </c:pt>
                <c:pt idx="4723">
                  <c:v>-28.336101828999993</c:v>
                </c:pt>
                <c:pt idx="4724">
                  <c:v>-32.683194749099997</c:v>
                </c:pt>
                <c:pt idx="4725">
                  <c:v>-29.510682569699998</c:v>
                </c:pt>
                <c:pt idx="4726">
                  <c:v>-32.0469110513</c:v>
                </c:pt>
                <c:pt idx="4727">
                  <c:v>-32.0469110513</c:v>
                </c:pt>
                <c:pt idx="4728">
                  <c:v>-32.0469110513</c:v>
                </c:pt>
                <c:pt idx="4729">
                  <c:v>-32.0469110513</c:v>
                </c:pt>
                <c:pt idx="4730">
                  <c:v>-32.0469110513</c:v>
                </c:pt>
                <c:pt idx="4731">
                  <c:v>-31.560176139999996</c:v>
                </c:pt>
                <c:pt idx="4732">
                  <c:v>-31.542338745100018</c:v>
                </c:pt>
                <c:pt idx="4733">
                  <c:v>-32.235524539399997</c:v>
                </c:pt>
                <c:pt idx="4734">
                  <c:v>-32.913271536899998</c:v>
                </c:pt>
                <c:pt idx="4735">
                  <c:v>-32.913271536899998</c:v>
                </c:pt>
                <c:pt idx="4736">
                  <c:v>-32.913271536899998</c:v>
                </c:pt>
                <c:pt idx="4737">
                  <c:v>-32.913271536899998</c:v>
                </c:pt>
                <c:pt idx="4738">
                  <c:v>-36.794445155499986</c:v>
                </c:pt>
                <c:pt idx="4739">
                  <c:v>-40.392746955900009</c:v>
                </c:pt>
                <c:pt idx="4740">
                  <c:v>-40.392746955900009</c:v>
                </c:pt>
                <c:pt idx="4741">
                  <c:v>-40.392746955900009</c:v>
                </c:pt>
                <c:pt idx="4742">
                  <c:v>-40.392746955900009</c:v>
                </c:pt>
                <c:pt idx="4743">
                  <c:v>-40.392746955900009</c:v>
                </c:pt>
                <c:pt idx="4744">
                  <c:v>-40.392746955900009</c:v>
                </c:pt>
                <c:pt idx="4745">
                  <c:v>-40.604574401500003</c:v>
                </c:pt>
                <c:pt idx="4746">
                  <c:v>-47.017117728500011</c:v>
                </c:pt>
                <c:pt idx="4747">
                  <c:v>-47.062275128300016</c:v>
                </c:pt>
                <c:pt idx="4748">
                  <c:v>-39.114628154899989</c:v>
                </c:pt>
                <c:pt idx="4749">
                  <c:v>-39.114628154899989</c:v>
                </c:pt>
                <c:pt idx="4750">
                  <c:v>-39.114628154899989</c:v>
                </c:pt>
                <c:pt idx="4751">
                  <c:v>-39.114628154899989</c:v>
                </c:pt>
                <c:pt idx="4752">
                  <c:v>-47.828043239900019</c:v>
                </c:pt>
                <c:pt idx="4753">
                  <c:v>-42.976173231699974</c:v>
                </c:pt>
                <c:pt idx="4754">
                  <c:v>-34.026890799900002</c:v>
                </c:pt>
                <c:pt idx="4755">
                  <c:v>-28.771243348100018</c:v>
                </c:pt>
                <c:pt idx="4756">
                  <c:v>-28.771243348100018</c:v>
                </c:pt>
                <c:pt idx="4757">
                  <c:v>-28.771243348100018</c:v>
                </c:pt>
                <c:pt idx="4758">
                  <c:v>-28.771243348100018</c:v>
                </c:pt>
                <c:pt idx="4759">
                  <c:v>-42.727119113300006</c:v>
                </c:pt>
                <c:pt idx="4760">
                  <c:v>-29.905861207599994</c:v>
                </c:pt>
                <c:pt idx="4761">
                  <c:v>-32.079320564000028</c:v>
                </c:pt>
                <c:pt idx="4762">
                  <c:v>-16.316659573700008</c:v>
                </c:pt>
                <c:pt idx="4763">
                  <c:v>-16.316659573700008</c:v>
                </c:pt>
                <c:pt idx="4764">
                  <c:v>-16.316659573700008</c:v>
                </c:pt>
                <c:pt idx="4765">
                  <c:v>-16.316659573700008</c:v>
                </c:pt>
                <c:pt idx="4766">
                  <c:v>-14.982863351999987</c:v>
                </c:pt>
                <c:pt idx="4767">
                  <c:v>-18.437078980400035</c:v>
                </c:pt>
                <c:pt idx="4768">
                  <c:v>-19.173768526000011</c:v>
                </c:pt>
                <c:pt idx="4769">
                  <c:v>-25.685295008400001</c:v>
                </c:pt>
                <c:pt idx="4770">
                  <c:v>-25.685295008400001</c:v>
                </c:pt>
                <c:pt idx="4771">
                  <c:v>-25.685295008400001</c:v>
                </c:pt>
                <c:pt idx="4772">
                  <c:v>-25.685295008400001</c:v>
                </c:pt>
                <c:pt idx="4773">
                  <c:v>-29.568643289200015</c:v>
                </c:pt>
                <c:pt idx="4774">
                  <c:v>-21.108098562699972</c:v>
                </c:pt>
                <c:pt idx="4775">
                  <c:v>-15.127701608400002</c:v>
                </c:pt>
                <c:pt idx="4776">
                  <c:v>-22.59951590270002</c:v>
                </c:pt>
                <c:pt idx="4777">
                  <c:v>-22.59951590270002</c:v>
                </c:pt>
                <c:pt idx="4778">
                  <c:v>-22.59951590270002</c:v>
                </c:pt>
                <c:pt idx="4779">
                  <c:v>-22.59951590270002</c:v>
                </c:pt>
                <c:pt idx="4780">
                  <c:v>-22.123115500799972</c:v>
                </c:pt>
                <c:pt idx="4781">
                  <c:v>-15.718359409799998</c:v>
                </c:pt>
                <c:pt idx="4782">
                  <c:v>-11.315948215100002</c:v>
                </c:pt>
                <c:pt idx="4783">
                  <c:v>-2.1048852527000061</c:v>
                </c:pt>
                <c:pt idx="4784">
                  <c:v>-2.1048852527000061</c:v>
                </c:pt>
                <c:pt idx="4785">
                  <c:v>-2.1048852527000061</c:v>
                </c:pt>
                <c:pt idx="4786">
                  <c:v>-2.1048852527000061</c:v>
                </c:pt>
                <c:pt idx="4787">
                  <c:v>-13.225642000000004</c:v>
                </c:pt>
                <c:pt idx="4788">
                  <c:v>-8.7546882598000142</c:v>
                </c:pt>
                <c:pt idx="4789">
                  <c:v>-8.8811101586999897</c:v>
                </c:pt>
                <c:pt idx="4790">
                  <c:v>-0.28626200379999744</c:v>
                </c:pt>
                <c:pt idx="4791">
                  <c:v>-0.28626200379999744</c:v>
                </c:pt>
                <c:pt idx="4792">
                  <c:v>-0.28626200379999744</c:v>
                </c:pt>
                <c:pt idx="4793">
                  <c:v>-0.28626200379999744</c:v>
                </c:pt>
                <c:pt idx="4794">
                  <c:v>-5.979445590400001</c:v>
                </c:pt>
                <c:pt idx="4795">
                  <c:v>-3.2756250079000182</c:v>
                </c:pt>
                <c:pt idx="4796">
                  <c:v>0.30651637269998311</c:v>
                </c:pt>
                <c:pt idx="4797">
                  <c:v>-3.2277125789999861</c:v>
                </c:pt>
                <c:pt idx="4798">
                  <c:v>-3.2277125789999861</c:v>
                </c:pt>
                <c:pt idx="4799">
                  <c:v>-3.2277125789999861</c:v>
                </c:pt>
                <c:pt idx="4800">
                  <c:v>-3.2277125789999861</c:v>
                </c:pt>
                <c:pt idx="4801">
                  <c:v>4.8916859808999735</c:v>
                </c:pt>
                <c:pt idx="4802">
                  <c:v>13.000183580800018</c:v>
                </c:pt>
                <c:pt idx="4803">
                  <c:v>19.713219286900021</c:v>
                </c:pt>
                <c:pt idx="4804">
                  <c:v>20.591011491400035</c:v>
                </c:pt>
                <c:pt idx="4805">
                  <c:v>20.591011491400035</c:v>
                </c:pt>
                <c:pt idx="4806">
                  <c:v>20.591011491400035</c:v>
                </c:pt>
                <c:pt idx="4807">
                  <c:v>20.591011491400035</c:v>
                </c:pt>
                <c:pt idx="4808">
                  <c:v>28.161110848400028</c:v>
                </c:pt>
                <c:pt idx="4809">
                  <c:v>22.363225549900001</c:v>
                </c:pt>
                <c:pt idx="4810">
                  <c:v>19.336761583399962</c:v>
                </c:pt>
                <c:pt idx="4811">
                  <c:v>16.436014479499981</c:v>
                </c:pt>
                <c:pt idx="4812">
                  <c:v>16.436014479499981</c:v>
                </c:pt>
                <c:pt idx="4813">
                  <c:v>16.436014479499981</c:v>
                </c:pt>
                <c:pt idx="4814">
                  <c:v>16.436014479499981</c:v>
                </c:pt>
                <c:pt idx="4815">
                  <c:v>21.944009598399994</c:v>
                </c:pt>
                <c:pt idx="4816">
                  <c:v>6.9632448695000182</c:v>
                </c:pt>
                <c:pt idx="4817">
                  <c:v>18.495454642800002</c:v>
                </c:pt>
                <c:pt idx="4818">
                  <c:v>7.342623718699981</c:v>
                </c:pt>
                <c:pt idx="4819">
                  <c:v>7.342623718699981</c:v>
                </c:pt>
                <c:pt idx="4820">
                  <c:v>7.342623718699981</c:v>
                </c:pt>
                <c:pt idx="4821">
                  <c:v>7.342623718699981</c:v>
                </c:pt>
                <c:pt idx="4822">
                  <c:v>8.792186682799974</c:v>
                </c:pt>
                <c:pt idx="4823">
                  <c:v>6.6959908577000071</c:v>
                </c:pt>
                <c:pt idx="4824">
                  <c:v>4.2329400889999924</c:v>
                </c:pt>
                <c:pt idx="4825">
                  <c:v>5.4155394767999798</c:v>
                </c:pt>
                <c:pt idx="4826">
                  <c:v>5.4155394767999798</c:v>
                </c:pt>
                <c:pt idx="4827">
                  <c:v>5.4155394767999798</c:v>
                </c:pt>
                <c:pt idx="4828">
                  <c:v>5.4155394767999798</c:v>
                </c:pt>
                <c:pt idx="4829">
                  <c:v>-1.6999267421999864</c:v>
                </c:pt>
                <c:pt idx="4830">
                  <c:v>4.1226009766999638</c:v>
                </c:pt>
                <c:pt idx="4831">
                  <c:v>5.5679422613000185</c:v>
                </c:pt>
                <c:pt idx="4832">
                  <c:v>9.5140890224000074</c:v>
                </c:pt>
                <c:pt idx="4833">
                  <c:v>9.5140890224000074</c:v>
                </c:pt>
                <c:pt idx="4834">
                  <c:v>9.5140890224000074</c:v>
                </c:pt>
                <c:pt idx="4835">
                  <c:v>9.5140890224000074</c:v>
                </c:pt>
                <c:pt idx="4836">
                  <c:v>3.0856145605000052</c:v>
                </c:pt>
                <c:pt idx="4837">
                  <c:v>3.0141471070999959</c:v>
                </c:pt>
                <c:pt idx="4838">
                  <c:v>5.259680480599993</c:v>
                </c:pt>
                <c:pt idx="4839">
                  <c:v>4.4609840861000283</c:v>
                </c:pt>
                <c:pt idx="4840">
                  <c:v>4.4609840861000283</c:v>
                </c:pt>
                <c:pt idx="4841">
                  <c:v>4.4609840861000283</c:v>
                </c:pt>
                <c:pt idx="4842">
                  <c:v>4.4609840861000283</c:v>
                </c:pt>
                <c:pt idx="4843">
                  <c:v>8.8150357757999842</c:v>
                </c:pt>
                <c:pt idx="4844">
                  <c:v>7.1470662550999986</c:v>
                </c:pt>
                <c:pt idx="4845">
                  <c:v>14.384691651199999</c:v>
                </c:pt>
                <c:pt idx="4846">
                  <c:v>17.089987287599982</c:v>
                </c:pt>
                <c:pt idx="4847">
                  <c:v>17.089987287599982</c:v>
                </c:pt>
                <c:pt idx="4848">
                  <c:v>17.089987287599982</c:v>
                </c:pt>
                <c:pt idx="4849">
                  <c:v>17.089987287599982</c:v>
                </c:pt>
                <c:pt idx="4850">
                  <c:v>10.955750270600007</c:v>
                </c:pt>
                <c:pt idx="4851">
                  <c:v>14.112358682299986</c:v>
                </c:pt>
                <c:pt idx="4852">
                  <c:v>6.4323294154999822</c:v>
                </c:pt>
                <c:pt idx="4853">
                  <c:v>4.8143030442000079</c:v>
                </c:pt>
                <c:pt idx="4854">
                  <c:v>4.8143030442000079</c:v>
                </c:pt>
                <c:pt idx="4855">
                  <c:v>4.8143030442000079</c:v>
                </c:pt>
                <c:pt idx="4856">
                  <c:v>4.8143030442000079</c:v>
                </c:pt>
                <c:pt idx="4857">
                  <c:v>1.1668331495999773</c:v>
                </c:pt>
                <c:pt idx="4858">
                  <c:v>-0.20509957690002523</c:v>
                </c:pt>
                <c:pt idx="4859">
                  <c:v>6.8896819472000104</c:v>
                </c:pt>
                <c:pt idx="4860">
                  <c:v>6.7470436028000069</c:v>
                </c:pt>
                <c:pt idx="4861">
                  <c:v>6.7470436028000069</c:v>
                </c:pt>
                <c:pt idx="4862">
                  <c:v>6.7470436028000069</c:v>
                </c:pt>
                <c:pt idx="4863">
                  <c:v>6.7470436028000069</c:v>
                </c:pt>
                <c:pt idx="4864">
                  <c:v>5.1635822224999739</c:v>
                </c:pt>
                <c:pt idx="4865">
                  <c:v>1.6198658618999939</c:v>
                </c:pt>
                <c:pt idx="4866">
                  <c:v>-5.6638487002999671</c:v>
                </c:pt>
                <c:pt idx="4867">
                  <c:v>-4.2530204839000163</c:v>
                </c:pt>
                <c:pt idx="4868">
                  <c:v>-4.2530204839000163</c:v>
                </c:pt>
                <c:pt idx="4869">
                  <c:v>-4.2530204839000163</c:v>
                </c:pt>
                <c:pt idx="4870">
                  <c:v>-4.2530204839000163</c:v>
                </c:pt>
                <c:pt idx="4871">
                  <c:v>-7.7339181804999768</c:v>
                </c:pt>
                <c:pt idx="4872">
                  <c:v>-0.15132804140001177</c:v>
                </c:pt>
                <c:pt idx="4873">
                  <c:v>-0.48269806409999561</c:v>
                </c:pt>
                <c:pt idx="4874">
                  <c:v>5.2218711524999684</c:v>
                </c:pt>
                <c:pt idx="4875">
                  <c:v>5.2218711524999684</c:v>
                </c:pt>
                <c:pt idx="4876">
                  <c:v>5.2218711524999684</c:v>
                </c:pt>
                <c:pt idx="4877">
                  <c:v>5.2218711524999684</c:v>
                </c:pt>
                <c:pt idx="4878">
                  <c:v>13.587436897299998</c:v>
                </c:pt>
                <c:pt idx="4879">
                  <c:v>11.436742490500018</c:v>
                </c:pt>
                <c:pt idx="4880">
                  <c:v>15.935293340699985</c:v>
                </c:pt>
                <c:pt idx="4881">
                  <c:v>12.17750446410002</c:v>
                </c:pt>
                <c:pt idx="4882">
                  <c:v>12.17750446410002</c:v>
                </c:pt>
                <c:pt idx="4883">
                  <c:v>12.17750446410002</c:v>
                </c:pt>
                <c:pt idx="4884">
                  <c:v>12.17750446410002</c:v>
                </c:pt>
                <c:pt idx="4885">
                  <c:v>12.17750446410002</c:v>
                </c:pt>
                <c:pt idx="4886">
                  <c:v>12.17750446410002</c:v>
                </c:pt>
                <c:pt idx="4887">
                  <c:v>9.6599846655999855</c:v>
                </c:pt>
                <c:pt idx="4888">
                  <c:v>20.637011212199987</c:v>
                </c:pt>
                <c:pt idx="4889">
                  <c:v>20.637011212199987</c:v>
                </c:pt>
                <c:pt idx="4890">
                  <c:v>20.637011212199987</c:v>
                </c:pt>
                <c:pt idx="4891">
                  <c:v>20.637011212199987</c:v>
                </c:pt>
                <c:pt idx="4892">
                  <c:v>-1.3934277963000063</c:v>
                </c:pt>
                <c:pt idx="4893">
                  <c:v>-1.3934277963000063</c:v>
                </c:pt>
                <c:pt idx="4894">
                  <c:v>-1.3934277963000063</c:v>
                </c:pt>
                <c:pt idx="4895">
                  <c:v>0.5155809932000377</c:v>
                </c:pt>
                <c:pt idx="4896">
                  <c:v>0.5155809932000377</c:v>
                </c:pt>
                <c:pt idx="4897">
                  <c:v>0.5155809932000377</c:v>
                </c:pt>
                <c:pt idx="4898">
                  <c:v>0.5155809932000377</c:v>
                </c:pt>
                <c:pt idx="4899">
                  <c:v>0.5155809932000377</c:v>
                </c:pt>
                <c:pt idx="4900">
                  <c:v>11.527224364300004</c:v>
                </c:pt>
                <c:pt idx="4901">
                  <c:v>14.464030834899999</c:v>
                </c:pt>
                <c:pt idx="4902">
                  <c:v>14.534267659800015</c:v>
                </c:pt>
                <c:pt idx="4903">
                  <c:v>14.534267659800015</c:v>
                </c:pt>
                <c:pt idx="4904">
                  <c:v>14.534267659800015</c:v>
                </c:pt>
                <c:pt idx="4905">
                  <c:v>14.534267659800015</c:v>
                </c:pt>
                <c:pt idx="4906">
                  <c:v>14.534267659800015</c:v>
                </c:pt>
                <c:pt idx="4907">
                  <c:v>12.47610388760001</c:v>
                </c:pt>
                <c:pt idx="4908">
                  <c:v>6.1811998155000047</c:v>
                </c:pt>
                <c:pt idx="4909">
                  <c:v>1.6648191514999855</c:v>
                </c:pt>
                <c:pt idx="4910">
                  <c:v>1.6648191514999855</c:v>
                </c:pt>
                <c:pt idx="4911">
                  <c:v>1.6648191514999855</c:v>
                </c:pt>
                <c:pt idx="4912">
                  <c:v>1.6648191514999855</c:v>
                </c:pt>
                <c:pt idx="4913">
                  <c:v>7.028399254499984</c:v>
                </c:pt>
                <c:pt idx="4914">
                  <c:v>11.478266131399995</c:v>
                </c:pt>
                <c:pt idx="4915">
                  <c:v>10.994756338200018</c:v>
                </c:pt>
                <c:pt idx="4916">
                  <c:v>4.7307515812000211</c:v>
                </c:pt>
                <c:pt idx="4917">
                  <c:v>4.7307515812000211</c:v>
                </c:pt>
                <c:pt idx="4918">
                  <c:v>4.7307515812000211</c:v>
                </c:pt>
                <c:pt idx="4919">
                  <c:v>4.7307515812000211</c:v>
                </c:pt>
                <c:pt idx="4920">
                  <c:v>5.0571690730000007</c:v>
                </c:pt>
                <c:pt idx="4921">
                  <c:v>1.5536479944999737</c:v>
                </c:pt>
                <c:pt idx="4922">
                  <c:v>3.1565936010999884</c:v>
                </c:pt>
                <c:pt idx="4923">
                  <c:v>-1.9017580929999944</c:v>
                </c:pt>
                <c:pt idx="4924">
                  <c:v>-1.9017580929999944</c:v>
                </c:pt>
                <c:pt idx="4925">
                  <c:v>-1.9017580929999944</c:v>
                </c:pt>
                <c:pt idx="4926">
                  <c:v>-1.9017580929999944</c:v>
                </c:pt>
                <c:pt idx="4927">
                  <c:v>-8.4813404539999979</c:v>
                </c:pt>
                <c:pt idx="4928">
                  <c:v>-15.553832734599983</c:v>
                </c:pt>
                <c:pt idx="4929">
                  <c:v>-18.510428543200021</c:v>
                </c:pt>
                <c:pt idx="4930">
                  <c:v>-17.552318262599997</c:v>
                </c:pt>
                <c:pt idx="4931">
                  <c:v>-17.552318262599997</c:v>
                </c:pt>
                <c:pt idx="4932">
                  <c:v>-17.552318262599997</c:v>
                </c:pt>
                <c:pt idx="4933">
                  <c:v>-17.552318262599997</c:v>
                </c:pt>
                <c:pt idx="4934">
                  <c:v>-12.779720416400009</c:v>
                </c:pt>
                <c:pt idx="4935">
                  <c:v>-10.614508855999993</c:v>
                </c:pt>
                <c:pt idx="4936">
                  <c:v>-10.954137934600006</c:v>
                </c:pt>
                <c:pt idx="4937">
                  <c:v>-12.147535733100012</c:v>
                </c:pt>
                <c:pt idx="4938">
                  <c:v>-12.147535733100012</c:v>
                </c:pt>
                <c:pt idx="4939">
                  <c:v>-12.147535733100012</c:v>
                </c:pt>
                <c:pt idx="4940">
                  <c:v>-12.147535733100012</c:v>
                </c:pt>
                <c:pt idx="4941">
                  <c:v>-13.900600205399982</c:v>
                </c:pt>
                <c:pt idx="4942">
                  <c:v>-19.113187655899999</c:v>
                </c:pt>
                <c:pt idx="4943">
                  <c:v>-17.647990688199975</c:v>
                </c:pt>
                <c:pt idx="4944">
                  <c:v>-18.992594813799979</c:v>
                </c:pt>
                <c:pt idx="4945">
                  <c:v>-18.992594813799979</c:v>
                </c:pt>
                <c:pt idx="4946">
                  <c:v>-18.992594813799979</c:v>
                </c:pt>
                <c:pt idx="4947">
                  <c:v>-18.992594813799979</c:v>
                </c:pt>
                <c:pt idx="4948">
                  <c:v>-17.905797616699992</c:v>
                </c:pt>
                <c:pt idx="4949">
                  <c:v>-11.310726325400022</c:v>
                </c:pt>
                <c:pt idx="4950">
                  <c:v>-10.153125728900037</c:v>
                </c:pt>
                <c:pt idx="4951">
                  <c:v>-12.042844674200026</c:v>
                </c:pt>
                <c:pt idx="4952">
                  <c:v>-12.042844674200026</c:v>
                </c:pt>
                <c:pt idx="4953">
                  <c:v>-12.042844674200026</c:v>
                </c:pt>
                <c:pt idx="4954">
                  <c:v>-12.042844674200026</c:v>
                </c:pt>
                <c:pt idx="4955">
                  <c:v>-7.2964156315999951</c:v>
                </c:pt>
                <c:pt idx="4956">
                  <c:v>-11.551080379099998</c:v>
                </c:pt>
                <c:pt idx="4957">
                  <c:v>-13.397718394700009</c:v>
                </c:pt>
                <c:pt idx="4958">
                  <c:v>-13.790120025300023</c:v>
                </c:pt>
                <c:pt idx="4959">
                  <c:v>-13.790120025300023</c:v>
                </c:pt>
                <c:pt idx="4960">
                  <c:v>-13.790120025300023</c:v>
                </c:pt>
                <c:pt idx="4961">
                  <c:v>-13.790120025300023</c:v>
                </c:pt>
                <c:pt idx="4962">
                  <c:v>-6.6075810076999808</c:v>
                </c:pt>
                <c:pt idx="4963">
                  <c:v>-3.481719723300003</c:v>
                </c:pt>
                <c:pt idx="4964">
                  <c:v>-4.7798354898000106</c:v>
                </c:pt>
                <c:pt idx="4965">
                  <c:v>-12.65360170180001</c:v>
                </c:pt>
                <c:pt idx="4966">
                  <c:v>-12.65360170180001</c:v>
                </c:pt>
                <c:pt idx="4967">
                  <c:v>-12.65360170180001</c:v>
                </c:pt>
                <c:pt idx="4968">
                  <c:v>-12.65360170180001</c:v>
                </c:pt>
                <c:pt idx="4969">
                  <c:v>-1.1275264423000309</c:v>
                </c:pt>
                <c:pt idx="4970">
                  <c:v>-2.7848600857999894</c:v>
                </c:pt>
                <c:pt idx="4971">
                  <c:v>1.2066456569999939</c:v>
                </c:pt>
                <c:pt idx="4972">
                  <c:v>-4.0711305873000203</c:v>
                </c:pt>
                <c:pt idx="4973">
                  <c:v>-4.0711305873000203</c:v>
                </c:pt>
                <c:pt idx="4974">
                  <c:v>-4.0711305873000203</c:v>
                </c:pt>
                <c:pt idx="4975">
                  <c:v>-4.0711305873000203</c:v>
                </c:pt>
                <c:pt idx="4976">
                  <c:v>-5.7443692711999894</c:v>
                </c:pt>
                <c:pt idx="4977">
                  <c:v>-6.5328407096000074</c:v>
                </c:pt>
                <c:pt idx="4978">
                  <c:v>-11.449041617899969</c:v>
                </c:pt>
                <c:pt idx="4979">
                  <c:v>-8.0233942669999614</c:v>
                </c:pt>
                <c:pt idx="4980">
                  <c:v>-8.0233942669999614</c:v>
                </c:pt>
                <c:pt idx="4981">
                  <c:v>-8.0233942669999614</c:v>
                </c:pt>
                <c:pt idx="4982">
                  <c:v>-8.0233942669999614</c:v>
                </c:pt>
                <c:pt idx="4983">
                  <c:v>-8.5400792130999825</c:v>
                </c:pt>
                <c:pt idx="4984">
                  <c:v>-11.660726395500021</c:v>
                </c:pt>
                <c:pt idx="4985">
                  <c:v>-12.878577950400016</c:v>
                </c:pt>
                <c:pt idx="4986">
                  <c:v>-11.34798541190003</c:v>
                </c:pt>
                <c:pt idx="4987">
                  <c:v>-11.34798541190003</c:v>
                </c:pt>
                <c:pt idx="4988">
                  <c:v>-11.34798541190003</c:v>
                </c:pt>
                <c:pt idx="4989">
                  <c:v>-11.34798541190003</c:v>
                </c:pt>
                <c:pt idx="4990">
                  <c:v>-16.638479003999997</c:v>
                </c:pt>
                <c:pt idx="4991">
                  <c:v>-22.10303235890003</c:v>
                </c:pt>
                <c:pt idx="4992">
                  <c:v>-17.950973882399968</c:v>
                </c:pt>
                <c:pt idx="4993">
                  <c:v>-17.12363154940002</c:v>
                </c:pt>
                <c:pt idx="4994">
                  <c:v>-17.12363154940002</c:v>
                </c:pt>
                <c:pt idx="4995">
                  <c:v>-17.12363154940002</c:v>
                </c:pt>
                <c:pt idx="4996">
                  <c:v>-17.12363154940002</c:v>
                </c:pt>
                <c:pt idx="4997">
                  <c:v>-18.807903271499971</c:v>
                </c:pt>
                <c:pt idx="4998">
                  <c:v>-16.540880951199988</c:v>
                </c:pt>
                <c:pt idx="4999">
                  <c:v>-10.227298043100008</c:v>
                </c:pt>
                <c:pt idx="5000">
                  <c:v>-13.0572867413</c:v>
                </c:pt>
                <c:pt idx="5001">
                  <c:v>-13.0572867413</c:v>
                </c:pt>
                <c:pt idx="5002">
                  <c:v>-13.0572867413</c:v>
                </c:pt>
                <c:pt idx="5003">
                  <c:v>-13.0572867413</c:v>
                </c:pt>
                <c:pt idx="5004">
                  <c:v>-17.063929155599979</c:v>
                </c:pt>
                <c:pt idx="5005">
                  <c:v>-7.8630966488000276</c:v>
                </c:pt>
                <c:pt idx="5006">
                  <c:v>-9.3968205092999746</c:v>
                </c:pt>
                <c:pt idx="5007">
                  <c:v>-12.753446198300011</c:v>
                </c:pt>
                <c:pt idx="5008">
                  <c:v>-12.753446198300011</c:v>
                </c:pt>
                <c:pt idx="5009">
                  <c:v>-12.753446198300011</c:v>
                </c:pt>
                <c:pt idx="5010">
                  <c:v>-12.753446198300011</c:v>
                </c:pt>
                <c:pt idx="5011">
                  <c:v>-6.1952964065999927</c:v>
                </c:pt>
                <c:pt idx="5012">
                  <c:v>-7.0679478540000007</c:v>
                </c:pt>
                <c:pt idx="5013">
                  <c:v>-6.7295109672999898</c:v>
                </c:pt>
                <c:pt idx="5014">
                  <c:v>-10.825943017299998</c:v>
                </c:pt>
                <c:pt idx="5015">
                  <c:v>-10.825943017299998</c:v>
                </c:pt>
                <c:pt idx="5016">
                  <c:v>-10.825943017299998</c:v>
                </c:pt>
                <c:pt idx="5017">
                  <c:v>-10.825943017299998</c:v>
                </c:pt>
                <c:pt idx="5018">
                  <c:v>-4.8890970306999959</c:v>
                </c:pt>
                <c:pt idx="5019">
                  <c:v>-3.2901232853999929</c:v>
                </c:pt>
                <c:pt idx="5020">
                  <c:v>-2.8248844334000101</c:v>
                </c:pt>
                <c:pt idx="5021">
                  <c:v>-0.12204664599999582</c:v>
                </c:pt>
                <c:pt idx="5022">
                  <c:v>-0.12204664599999582</c:v>
                </c:pt>
                <c:pt idx="5023">
                  <c:v>-0.12204664599999582</c:v>
                </c:pt>
                <c:pt idx="5024">
                  <c:v>-0.12204664599999582</c:v>
                </c:pt>
                <c:pt idx="5025">
                  <c:v>-0.59406179680001614</c:v>
                </c:pt>
                <c:pt idx="5026">
                  <c:v>4.9032402242999984</c:v>
                </c:pt>
                <c:pt idx="5027">
                  <c:v>-4.5883006644000135</c:v>
                </c:pt>
                <c:pt idx="5028">
                  <c:v>2.0483136056000051</c:v>
                </c:pt>
                <c:pt idx="5029">
                  <c:v>2.0483136056000051</c:v>
                </c:pt>
                <c:pt idx="5030">
                  <c:v>2.0483136056000051</c:v>
                </c:pt>
                <c:pt idx="5031">
                  <c:v>2.0483136056000051</c:v>
                </c:pt>
                <c:pt idx="5032">
                  <c:v>2.7831928883000012</c:v>
                </c:pt>
                <c:pt idx="5033">
                  <c:v>6.2861825716999942</c:v>
                </c:pt>
                <c:pt idx="5034">
                  <c:v>12.347491068500016</c:v>
                </c:pt>
                <c:pt idx="5035">
                  <c:v>10.314450742799997</c:v>
                </c:pt>
                <c:pt idx="5036">
                  <c:v>10.314450742799997</c:v>
                </c:pt>
                <c:pt idx="5037">
                  <c:v>10.314450742799997</c:v>
                </c:pt>
                <c:pt idx="5038">
                  <c:v>10.314450742799997</c:v>
                </c:pt>
                <c:pt idx="5039">
                  <c:v>6.9150900129000048</c:v>
                </c:pt>
                <c:pt idx="5040">
                  <c:v>4.0487524468999947</c:v>
                </c:pt>
                <c:pt idx="5041">
                  <c:v>3.8001338497000159</c:v>
                </c:pt>
                <c:pt idx="5042">
                  <c:v>10.513851140299991</c:v>
                </c:pt>
                <c:pt idx="5043">
                  <c:v>10.513851140299991</c:v>
                </c:pt>
                <c:pt idx="5044">
                  <c:v>10.513851140299991</c:v>
                </c:pt>
                <c:pt idx="5045">
                  <c:v>10.513851140299991</c:v>
                </c:pt>
                <c:pt idx="5046">
                  <c:v>9.8701589182999871</c:v>
                </c:pt>
                <c:pt idx="5047">
                  <c:v>12.677687852000009</c:v>
                </c:pt>
                <c:pt idx="5048">
                  <c:v>3.2640662251000041</c:v>
                </c:pt>
                <c:pt idx="5049">
                  <c:v>6.6656822099999902</c:v>
                </c:pt>
                <c:pt idx="5050">
                  <c:v>6.6656822099999902</c:v>
                </c:pt>
                <c:pt idx="5051">
                  <c:v>6.6656822099999902</c:v>
                </c:pt>
                <c:pt idx="5052">
                  <c:v>6.6656822099999902</c:v>
                </c:pt>
                <c:pt idx="5053">
                  <c:v>4.2658441812000181</c:v>
                </c:pt>
                <c:pt idx="5054">
                  <c:v>-2.7190341607000068</c:v>
                </c:pt>
                <c:pt idx="5055">
                  <c:v>-2.5734485656000006</c:v>
                </c:pt>
                <c:pt idx="5056">
                  <c:v>-0.20693860200000636</c:v>
                </c:pt>
                <c:pt idx="5057">
                  <c:v>-0.20693860200000636</c:v>
                </c:pt>
                <c:pt idx="5058">
                  <c:v>-0.20693860200000636</c:v>
                </c:pt>
                <c:pt idx="5059">
                  <c:v>-0.20693860200000636</c:v>
                </c:pt>
                <c:pt idx="5060">
                  <c:v>-3.2559234320999941</c:v>
                </c:pt>
                <c:pt idx="5061">
                  <c:v>0.99556778189999751</c:v>
                </c:pt>
                <c:pt idx="5062">
                  <c:v>-1.337761724599984</c:v>
                </c:pt>
                <c:pt idx="5063">
                  <c:v>-7.0801339078999881</c:v>
                </c:pt>
                <c:pt idx="5064">
                  <c:v>-7.0801339078999881</c:v>
                </c:pt>
                <c:pt idx="5065">
                  <c:v>-7.0801339078999881</c:v>
                </c:pt>
                <c:pt idx="5066">
                  <c:v>-7.0801339078999881</c:v>
                </c:pt>
                <c:pt idx="5067">
                  <c:v>-4.3531393210999969</c:v>
                </c:pt>
                <c:pt idx="5068">
                  <c:v>-3.292582220199991</c:v>
                </c:pt>
                <c:pt idx="5069">
                  <c:v>3.592212775100001</c:v>
                </c:pt>
                <c:pt idx="5070">
                  <c:v>1.3043446389000124</c:v>
                </c:pt>
                <c:pt idx="5071">
                  <c:v>1.3043446389000124</c:v>
                </c:pt>
                <c:pt idx="5072">
                  <c:v>1.3043446389000124</c:v>
                </c:pt>
                <c:pt idx="5073">
                  <c:v>1.3043446389000124</c:v>
                </c:pt>
                <c:pt idx="5074">
                  <c:v>1.5623349901999983</c:v>
                </c:pt>
                <c:pt idx="5075">
                  <c:v>-0.71152399999998561</c:v>
                </c:pt>
                <c:pt idx="5076">
                  <c:v>5.110354004100004</c:v>
                </c:pt>
                <c:pt idx="5077">
                  <c:v>5.110354004100004</c:v>
                </c:pt>
                <c:pt idx="5078">
                  <c:v>5.110354004100004</c:v>
                </c:pt>
                <c:pt idx="5079">
                  <c:v>5.110354004100004</c:v>
                </c:pt>
                <c:pt idx="5080">
                  <c:v>5.110354004100004</c:v>
                </c:pt>
                <c:pt idx="5081">
                  <c:v>3.8232269778000205</c:v>
                </c:pt>
                <c:pt idx="5082">
                  <c:v>11.465984110899985</c:v>
                </c:pt>
                <c:pt idx="5083">
                  <c:v>7.5129690620000078</c:v>
                </c:pt>
                <c:pt idx="5084">
                  <c:v>10.514992539400003</c:v>
                </c:pt>
                <c:pt idx="5085">
                  <c:v>10.514992539400003</c:v>
                </c:pt>
                <c:pt idx="5086">
                  <c:v>10.514992539400003</c:v>
                </c:pt>
                <c:pt idx="5087">
                  <c:v>10.514992539400003</c:v>
                </c:pt>
                <c:pt idx="5088">
                  <c:v>5.4192816160000046</c:v>
                </c:pt>
                <c:pt idx="5089">
                  <c:v>5.2998090883999982</c:v>
                </c:pt>
                <c:pt idx="5090">
                  <c:v>2.0163617742000151</c:v>
                </c:pt>
                <c:pt idx="5091">
                  <c:v>5.642223023299997</c:v>
                </c:pt>
                <c:pt idx="5092">
                  <c:v>5.642223023299997</c:v>
                </c:pt>
                <c:pt idx="5093">
                  <c:v>5.642223023299997</c:v>
                </c:pt>
                <c:pt idx="5094">
                  <c:v>5.642223023299997</c:v>
                </c:pt>
                <c:pt idx="5095">
                  <c:v>6.659360825299987</c:v>
                </c:pt>
                <c:pt idx="5096">
                  <c:v>3.6126570665000024</c:v>
                </c:pt>
                <c:pt idx="5097">
                  <c:v>7.020035543400005</c:v>
                </c:pt>
                <c:pt idx="5098">
                  <c:v>3.2960304810999874</c:v>
                </c:pt>
                <c:pt idx="5099">
                  <c:v>3.2960304810999874</c:v>
                </c:pt>
                <c:pt idx="5100">
                  <c:v>3.2960304810999874</c:v>
                </c:pt>
                <c:pt idx="5101">
                  <c:v>3.2960304810999874</c:v>
                </c:pt>
                <c:pt idx="5102">
                  <c:v>3.1467418002000036</c:v>
                </c:pt>
                <c:pt idx="5103">
                  <c:v>3.8106713146000004</c:v>
                </c:pt>
                <c:pt idx="5104">
                  <c:v>-3.2839678716999998</c:v>
                </c:pt>
                <c:pt idx="5105">
                  <c:v>-1.2499995773000094</c:v>
                </c:pt>
                <c:pt idx="5106">
                  <c:v>-1.2499995773000094</c:v>
                </c:pt>
                <c:pt idx="5107">
                  <c:v>-1.2499995773000094</c:v>
                </c:pt>
                <c:pt idx="5108">
                  <c:v>-1.2499995773000094</c:v>
                </c:pt>
                <c:pt idx="5109">
                  <c:v>-7.2633562013999953</c:v>
                </c:pt>
                <c:pt idx="5110">
                  <c:v>-4.9677295274000111</c:v>
                </c:pt>
                <c:pt idx="5111">
                  <c:v>1.6151803569000034</c:v>
                </c:pt>
                <c:pt idx="5112">
                  <c:v>1.6151803569000034</c:v>
                </c:pt>
                <c:pt idx="5113">
                  <c:v>1.6151803569000034</c:v>
                </c:pt>
                <c:pt idx="5114">
                  <c:v>1.6151803569000034</c:v>
                </c:pt>
                <c:pt idx="5115">
                  <c:v>1.6151803569000034</c:v>
                </c:pt>
                <c:pt idx="5116">
                  <c:v>-5.1278746855000001</c:v>
                </c:pt>
                <c:pt idx="5117">
                  <c:v>-0.73166843440000129</c:v>
                </c:pt>
                <c:pt idx="5118">
                  <c:v>1.8231697766000199</c:v>
                </c:pt>
                <c:pt idx="5119">
                  <c:v>2.9931515758000016</c:v>
                </c:pt>
                <c:pt idx="5120">
                  <c:v>2.9931515758000016</c:v>
                </c:pt>
                <c:pt idx="5121">
                  <c:v>2.9931515758000016</c:v>
                </c:pt>
                <c:pt idx="5122">
                  <c:v>2.9931515758000016</c:v>
                </c:pt>
                <c:pt idx="5123">
                  <c:v>0.1306978964999983</c:v>
                </c:pt>
                <c:pt idx="5124">
                  <c:v>1.4481298899982065E-2</c:v>
                </c:pt>
                <c:pt idx="5125">
                  <c:v>1.4481298899982065E-2</c:v>
                </c:pt>
                <c:pt idx="5126">
                  <c:v>1.4481298899982065E-2</c:v>
                </c:pt>
                <c:pt idx="5127">
                  <c:v>1.4481298899982065E-2</c:v>
                </c:pt>
                <c:pt idx="5128">
                  <c:v>1.4481298899982065E-2</c:v>
                </c:pt>
                <c:pt idx="5129">
                  <c:v>1.4481298899982065E-2</c:v>
                </c:pt>
                <c:pt idx="5130">
                  <c:v>-0.7429855356000159</c:v>
                </c:pt>
                <c:pt idx="5131">
                  <c:v>-3.1094050304999898</c:v>
                </c:pt>
                <c:pt idx="5132">
                  <c:v>-6.1154571189999896</c:v>
                </c:pt>
                <c:pt idx="5133">
                  <c:v>-4.1805047685000041</c:v>
                </c:pt>
                <c:pt idx="5134">
                  <c:v>-4.1805047685000041</c:v>
                </c:pt>
                <c:pt idx="5135">
                  <c:v>-4.1805047685000041</c:v>
                </c:pt>
                <c:pt idx="5136">
                  <c:v>-4.1805047685000041</c:v>
                </c:pt>
                <c:pt idx="5137">
                  <c:v>-0.15299182599999295</c:v>
                </c:pt>
                <c:pt idx="5138">
                  <c:v>-1.2792755061000083</c:v>
                </c:pt>
                <c:pt idx="5139">
                  <c:v>0.50040479239998881</c:v>
                </c:pt>
                <c:pt idx="5140">
                  <c:v>2.3183501024999886</c:v>
                </c:pt>
                <c:pt idx="5141">
                  <c:v>2.3183501024999886</c:v>
                </c:pt>
                <c:pt idx="5142">
                  <c:v>2.3183501024999886</c:v>
                </c:pt>
                <c:pt idx="5143">
                  <c:v>2.3183501024999886</c:v>
                </c:pt>
                <c:pt idx="5144">
                  <c:v>-0.21674507109998853</c:v>
                </c:pt>
                <c:pt idx="5145">
                  <c:v>1.7300877999999908</c:v>
                </c:pt>
                <c:pt idx="5146">
                  <c:v>-0.83091139819999604</c:v>
                </c:pt>
                <c:pt idx="5147">
                  <c:v>1.5329276719999951</c:v>
                </c:pt>
                <c:pt idx="5148">
                  <c:v>1.5329276719999951</c:v>
                </c:pt>
                <c:pt idx="5149">
                  <c:v>1.5329276719999951</c:v>
                </c:pt>
                <c:pt idx="5150">
                  <c:v>1.5329276719999951</c:v>
                </c:pt>
                <c:pt idx="5151">
                  <c:v>4.9303752197000117</c:v>
                </c:pt>
                <c:pt idx="5152">
                  <c:v>4.9554815076999992</c:v>
                </c:pt>
                <c:pt idx="5153">
                  <c:v>4.8043268008000073</c:v>
                </c:pt>
                <c:pt idx="5154">
                  <c:v>4.1325201204999829</c:v>
                </c:pt>
                <c:pt idx="5155">
                  <c:v>4.1325201204999829</c:v>
                </c:pt>
                <c:pt idx="5156">
                  <c:v>4.1325201204999829</c:v>
                </c:pt>
                <c:pt idx="5157">
                  <c:v>4.1325201204999829</c:v>
                </c:pt>
                <c:pt idx="5158">
                  <c:v>9.7347502824000074</c:v>
                </c:pt>
                <c:pt idx="5159">
                  <c:v>8.6386996259000028</c:v>
                </c:pt>
                <c:pt idx="5160">
                  <c:v>16.919022576300002</c:v>
                </c:pt>
                <c:pt idx="5161">
                  <c:v>14.738136475800001</c:v>
                </c:pt>
                <c:pt idx="5162">
                  <c:v>14.738136475800001</c:v>
                </c:pt>
                <c:pt idx="5163">
                  <c:v>14.738136475800001</c:v>
                </c:pt>
                <c:pt idx="5164">
                  <c:v>14.738136475800001</c:v>
                </c:pt>
                <c:pt idx="5165">
                  <c:v>12.107274256</c:v>
                </c:pt>
                <c:pt idx="5166">
                  <c:v>10.976154858800014</c:v>
                </c:pt>
                <c:pt idx="5167">
                  <c:v>12.13299624519999</c:v>
                </c:pt>
                <c:pt idx="5168">
                  <c:v>7.0975881739999913</c:v>
                </c:pt>
                <c:pt idx="5169">
                  <c:v>7.0975881739999913</c:v>
                </c:pt>
                <c:pt idx="5170">
                  <c:v>7.0975881739999913</c:v>
                </c:pt>
                <c:pt idx="5171">
                  <c:v>7.0975881739999913</c:v>
                </c:pt>
                <c:pt idx="5172">
                  <c:v>21.485667601700008</c:v>
                </c:pt>
                <c:pt idx="5173">
                  <c:v>19.069762597900009</c:v>
                </c:pt>
                <c:pt idx="5174">
                  <c:v>15.824506678299999</c:v>
                </c:pt>
                <c:pt idx="5175">
                  <c:v>20.463296513099994</c:v>
                </c:pt>
                <c:pt idx="5176">
                  <c:v>20.463296513099994</c:v>
                </c:pt>
                <c:pt idx="5177">
                  <c:v>20.463296513099994</c:v>
                </c:pt>
                <c:pt idx="5178">
                  <c:v>20.463296513099994</c:v>
                </c:pt>
                <c:pt idx="5179">
                  <c:v>20.485185206100009</c:v>
                </c:pt>
                <c:pt idx="5180">
                  <c:v>24.033423757199991</c:v>
                </c:pt>
                <c:pt idx="5181">
                  <c:v>23.760022886099996</c:v>
                </c:pt>
                <c:pt idx="5182">
                  <c:v>25.857949594399997</c:v>
                </c:pt>
                <c:pt idx="5183">
                  <c:v>25.857949594399997</c:v>
                </c:pt>
                <c:pt idx="5184">
                  <c:v>25.857949594399997</c:v>
                </c:pt>
                <c:pt idx="5185">
                  <c:v>25.857949594399997</c:v>
                </c:pt>
                <c:pt idx="5186">
                  <c:v>21.107950654500019</c:v>
                </c:pt>
                <c:pt idx="5187">
                  <c:v>17.653631792999992</c:v>
                </c:pt>
                <c:pt idx="5188">
                  <c:v>20.378519721300002</c:v>
                </c:pt>
                <c:pt idx="5189">
                  <c:v>15.499228888399985</c:v>
                </c:pt>
                <c:pt idx="5190">
                  <c:v>15.499228888399985</c:v>
                </c:pt>
                <c:pt idx="5191">
                  <c:v>15.499228888399985</c:v>
                </c:pt>
                <c:pt idx="5192">
                  <c:v>15.499228888399985</c:v>
                </c:pt>
                <c:pt idx="5193">
                  <c:v>13.717592160100001</c:v>
                </c:pt>
                <c:pt idx="5194">
                  <c:v>15.296239978300008</c:v>
                </c:pt>
                <c:pt idx="5195">
                  <c:v>13.936099747499986</c:v>
                </c:pt>
                <c:pt idx="5196">
                  <c:v>19.288905019899993</c:v>
                </c:pt>
                <c:pt idx="5197">
                  <c:v>19.288905019899993</c:v>
                </c:pt>
                <c:pt idx="5198">
                  <c:v>19.288905019899993</c:v>
                </c:pt>
                <c:pt idx="5199">
                  <c:v>19.288905019899993</c:v>
                </c:pt>
                <c:pt idx="5200">
                  <c:v>14.107806137199997</c:v>
                </c:pt>
                <c:pt idx="5201">
                  <c:v>16.130920964200012</c:v>
                </c:pt>
                <c:pt idx="5202">
                  <c:v>21.648994650999988</c:v>
                </c:pt>
                <c:pt idx="5203">
                  <c:v>20.710474041600001</c:v>
                </c:pt>
                <c:pt idx="5204">
                  <c:v>20.710474041600001</c:v>
                </c:pt>
                <c:pt idx="5205">
                  <c:v>20.710474041600001</c:v>
                </c:pt>
                <c:pt idx="5206">
                  <c:v>20.710474041600001</c:v>
                </c:pt>
                <c:pt idx="5207">
                  <c:v>15.820843865699995</c:v>
                </c:pt>
                <c:pt idx="5208">
                  <c:v>16.305850687499991</c:v>
                </c:pt>
                <c:pt idx="5209">
                  <c:v>17.181275772999992</c:v>
                </c:pt>
                <c:pt idx="5210">
                  <c:v>18.835917912700005</c:v>
                </c:pt>
                <c:pt idx="5211">
                  <c:v>18.835917912700005</c:v>
                </c:pt>
                <c:pt idx="5212">
                  <c:v>18.835917912700005</c:v>
                </c:pt>
                <c:pt idx="5213">
                  <c:v>18.835917912700005</c:v>
                </c:pt>
                <c:pt idx="5214">
                  <c:v>16.935161862199987</c:v>
                </c:pt>
                <c:pt idx="5215">
                  <c:v>20.039292205000002</c:v>
                </c:pt>
                <c:pt idx="5216">
                  <c:v>22.288087373799993</c:v>
                </c:pt>
                <c:pt idx="5217">
                  <c:v>16.522655160500001</c:v>
                </c:pt>
                <c:pt idx="5218">
                  <c:v>16.522655160500001</c:v>
                </c:pt>
                <c:pt idx="5219">
                  <c:v>16.522655160500001</c:v>
                </c:pt>
                <c:pt idx="5220">
                  <c:v>16.522655160500001</c:v>
                </c:pt>
                <c:pt idx="5221">
                  <c:v>17.311476595399999</c:v>
                </c:pt>
                <c:pt idx="5222">
                  <c:v>16.823998614400004</c:v>
                </c:pt>
                <c:pt idx="5223">
                  <c:v>16.719039993300001</c:v>
                </c:pt>
                <c:pt idx="5224">
                  <c:v>18.61378486109999</c:v>
                </c:pt>
                <c:pt idx="5225">
                  <c:v>18.61378486109999</c:v>
                </c:pt>
                <c:pt idx="5226">
                  <c:v>18.61378486109999</c:v>
                </c:pt>
                <c:pt idx="5227">
                  <c:v>18.61378486109999</c:v>
                </c:pt>
                <c:pt idx="5228">
                  <c:v>19.022723490500006</c:v>
                </c:pt>
                <c:pt idx="5229">
                  <c:v>18.610556394399993</c:v>
                </c:pt>
                <c:pt idx="5230">
                  <c:v>17.90579132800001</c:v>
                </c:pt>
                <c:pt idx="5231">
                  <c:v>17.846354557099996</c:v>
                </c:pt>
                <c:pt idx="5232">
                  <c:v>17.846354557099996</c:v>
                </c:pt>
                <c:pt idx="5233">
                  <c:v>17.846354557099996</c:v>
                </c:pt>
                <c:pt idx="5234">
                  <c:v>17.846354557099996</c:v>
                </c:pt>
                <c:pt idx="5235">
                  <c:v>23.43364913289998</c:v>
                </c:pt>
                <c:pt idx="5236">
                  <c:v>21.010373231400003</c:v>
                </c:pt>
                <c:pt idx="5237">
                  <c:v>20.658624431600003</c:v>
                </c:pt>
                <c:pt idx="5238">
                  <c:v>23.218606071999993</c:v>
                </c:pt>
                <c:pt idx="5239">
                  <c:v>23.218606071999993</c:v>
                </c:pt>
                <c:pt idx="5240">
                  <c:v>23.218606071999993</c:v>
                </c:pt>
                <c:pt idx="5241">
                  <c:v>23.218606071999993</c:v>
                </c:pt>
                <c:pt idx="5242">
                  <c:v>20.270019849299992</c:v>
                </c:pt>
                <c:pt idx="5243">
                  <c:v>25.301668817199996</c:v>
                </c:pt>
                <c:pt idx="5244">
                  <c:v>20.602922914400001</c:v>
                </c:pt>
                <c:pt idx="5245">
                  <c:v>14.113880943799995</c:v>
                </c:pt>
                <c:pt idx="5246">
                  <c:v>14.113880943799995</c:v>
                </c:pt>
                <c:pt idx="5247">
                  <c:v>14.113880943799995</c:v>
                </c:pt>
                <c:pt idx="5248">
                  <c:v>14.113880943799995</c:v>
                </c:pt>
                <c:pt idx="5249">
                  <c:v>16.754295263299991</c:v>
                </c:pt>
                <c:pt idx="5250">
                  <c:v>9.2642165980999955</c:v>
                </c:pt>
                <c:pt idx="5251">
                  <c:v>10.698269483299994</c:v>
                </c:pt>
                <c:pt idx="5252">
                  <c:v>13.092989621700003</c:v>
                </c:pt>
                <c:pt idx="5253">
                  <c:v>13.092989621700003</c:v>
                </c:pt>
                <c:pt idx="5254">
                  <c:v>13.092989621700003</c:v>
                </c:pt>
                <c:pt idx="5255">
                  <c:v>13.092989621700003</c:v>
                </c:pt>
                <c:pt idx="5256">
                  <c:v>8.725064931500004</c:v>
                </c:pt>
                <c:pt idx="5257">
                  <c:v>10.709910949500001</c:v>
                </c:pt>
                <c:pt idx="5258">
                  <c:v>16.483344591800009</c:v>
                </c:pt>
                <c:pt idx="5259">
                  <c:v>14.299104298499987</c:v>
                </c:pt>
                <c:pt idx="5260">
                  <c:v>14.299104298499987</c:v>
                </c:pt>
                <c:pt idx="5261">
                  <c:v>14.299104298499987</c:v>
                </c:pt>
                <c:pt idx="5262">
                  <c:v>14.299104298499987</c:v>
                </c:pt>
                <c:pt idx="5263">
                  <c:v>14.520332941899984</c:v>
                </c:pt>
                <c:pt idx="5264">
                  <c:v>16.798521949000001</c:v>
                </c:pt>
                <c:pt idx="5265">
                  <c:v>14.424278968399996</c:v>
                </c:pt>
                <c:pt idx="5266">
                  <c:v>19.908505810799994</c:v>
                </c:pt>
                <c:pt idx="5267">
                  <c:v>19.908505810799994</c:v>
                </c:pt>
                <c:pt idx="5268">
                  <c:v>19.908505810799994</c:v>
                </c:pt>
                <c:pt idx="5269">
                  <c:v>19.908505810799994</c:v>
                </c:pt>
                <c:pt idx="5270">
                  <c:v>19.908505810799994</c:v>
                </c:pt>
                <c:pt idx="5271">
                  <c:v>19.908505810799994</c:v>
                </c:pt>
                <c:pt idx="5272">
                  <c:v>12.468159776900013</c:v>
                </c:pt>
                <c:pt idx="5273">
                  <c:v>9.6124187911999837</c:v>
                </c:pt>
                <c:pt idx="5274">
                  <c:v>9.6124187911999837</c:v>
                </c:pt>
                <c:pt idx="5275">
                  <c:v>9.6124187911999837</c:v>
                </c:pt>
                <c:pt idx="5276">
                  <c:v>9.6124187911999837</c:v>
                </c:pt>
                <c:pt idx="5277">
                  <c:v>14.19732075540001</c:v>
                </c:pt>
                <c:pt idx="5278">
                  <c:v>14.19732075540001</c:v>
                </c:pt>
                <c:pt idx="5279">
                  <c:v>14.19732075540001</c:v>
                </c:pt>
                <c:pt idx="5280">
                  <c:v>12.527086148199995</c:v>
                </c:pt>
                <c:pt idx="5281">
                  <c:v>12.527086148199995</c:v>
                </c:pt>
                <c:pt idx="5282">
                  <c:v>12.527086148199995</c:v>
                </c:pt>
                <c:pt idx="5283">
                  <c:v>12.527086148199995</c:v>
                </c:pt>
                <c:pt idx="5284">
                  <c:v>12.527086148199995</c:v>
                </c:pt>
                <c:pt idx="5285">
                  <c:v>12.724838140500005</c:v>
                </c:pt>
                <c:pt idx="5286">
                  <c:v>10.799378779699985</c:v>
                </c:pt>
                <c:pt idx="5287">
                  <c:v>9.3441585871999919</c:v>
                </c:pt>
                <c:pt idx="5288">
                  <c:v>9.3441585871999919</c:v>
                </c:pt>
                <c:pt idx="5289">
                  <c:v>9.3441585871999919</c:v>
                </c:pt>
                <c:pt idx="5290">
                  <c:v>9.3441585871999919</c:v>
                </c:pt>
                <c:pt idx="5291">
                  <c:v>9.3441585871999919</c:v>
                </c:pt>
                <c:pt idx="5292">
                  <c:v>8.5062399573</c:v>
                </c:pt>
                <c:pt idx="5293">
                  <c:v>6.2531636256000001</c:v>
                </c:pt>
                <c:pt idx="5294">
                  <c:v>2.8438527884000031</c:v>
                </c:pt>
                <c:pt idx="5295">
                  <c:v>2.8438527884000031</c:v>
                </c:pt>
                <c:pt idx="5296">
                  <c:v>2.8438527884000031</c:v>
                </c:pt>
                <c:pt idx="5297">
                  <c:v>2.8438527884000031</c:v>
                </c:pt>
                <c:pt idx="5298">
                  <c:v>3.1568270338000026</c:v>
                </c:pt>
                <c:pt idx="5299">
                  <c:v>4.4644283475000046</c:v>
                </c:pt>
                <c:pt idx="5300">
                  <c:v>6.381977527800009</c:v>
                </c:pt>
                <c:pt idx="5301">
                  <c:v>6.5934634859999841</c:v>
                </c:pt>
                <c:pt idx="5302">
                  <c:v>6.5934634859999841</c:v>
                </c:pt>
                <c:pt idx="5303">
                  <c:v>6.5934634859999841</c:v>
                </c:pt>
                <c:pt idx="5304">
                  <c:v>6.5934634859999841</c:v>
                </c:pt>
                <c:pt idx="5305">
                  <c:v>6.6459199894999932</c:v>
                </c:pt>
                <c:pt idx="5306">
                  <c:v>6.2129423053000066</c:v>
                </c:pt>
                <c:pt idx="5307">
                  <c:v>-7.2058352959000205</c:v>
                </c:pt>
                <c:pt idx="5308">
                  <c:v>-9.4507133921000186</c:v>
                </c:pt>
                <c:pt idx="5309">
                  <c:v>-9.4507133921000186</c:v>
                </c:pt>
                <c:pt idx="5310">
                  <c:v>-9.4507133921000186</c:v>
                </c:pt>
                <c:pt idx="5311">
                  <c:v>-9.4507133921000186</c:v>
                </c:pt>
                <c:pt idx="5312">
                  <c:v>-7.9099175682999956</c:v>
                </c:pt>
                <c:pt idx="5313">
                  <c:v>-6.7269595565000007</c:v>
                </c:pt>
                <c:pt idx="5314">
                  <c:v>-6.9380192439000066</c:v>
                </c:pt>
                <c:pt idx="5315">
                  <c:v>-13.267718414700003</c:v>
                </c:pt>
                <c:pt idx="5316">
                  <c:v>-13.267718414700003</c:v>
                </c:pt>
                <c:pt idx="5317">
                  <c:v>-13.267718414700003</c:v>
                </c:pt>
                <c:pt idx="5318">
                  <c:v>-13.267718414700003</c:v>
                </c:pt>
                <c:pt idx="5319">
                  <c:v>-12.981096933800007</c:v>
                </c:pt>
                <c:pt idx="5320">
                  <c:v>-10.909342914500009</c:v>
                </c:pt>
                <c:pt idx="5321">
                  <c:v>-10.913565964500016</c:v>
                </c:pt>
                <c:pt idx="5322">
                  <c:v>-11.241100232399992</c:v>
                </c:pt>
                <c:pt idx="5323">
                  <c:v>-11.241100232399992</c:v>
                </c:pt>
                <c:pt idx="5324">
                  <c:v>-11.241100232399992</c:v>
                </c:pt>
                <c:pt idx="5325">
                  <c:v>-11.241100232399992</c:v>
                </c:pt>
                <c:pt idx="5326">
                  <c:v>-12.526179797599957</c:v>
                </c:pt>
                <c:pt idx="5327">
                  <c:v>-8.6555085896999895</c:v>
                </c:pt>
                <c:pt idx="5328">
                  <c:v>-14.534444665300006</c:v>
                </c:pt>
                <c:pt idx="5329">
                  <c:v>-16.764097311700034</c:v>
                </c:pt>
                <c:pt idx="5330">
                  <c:v>-16.764097311700034</c:v>
                </c:pt>
                <c:pt idx="5331">
                  <c:v>-16.764097311700034</c:v>
                </c:pt>
                <c:pt idx="5332">
                  <c:v>-16.764097311700034</c:v>
                </c:pt>
                <c:pt idx="5333">
                  <c:v>-8.147752025100008</c:v>
                </c:pt>
                <c:pt idx="5334">
                  <c:v>-11.667086089900014</c:v>
                </c:pt>
                <c:pt idx="5335">
                  <c:v>-13.126438479299996</c:v>
                </c:pt>
                <c:pt idx="5336">
                  <c:v>-15.998994788299958</c:v>
                </c:pt>
                <c:pt idx="5337">
                  <c:v>-15.998994788299958</c:v>
                </c:pt>
                <c:pt idx="5338">
                  <c:v>-15.998994788299958</c:v>
                </c:pt>
                <c:pt idx="5339">
                  <c:v>-15.998994788299958</c:v>
                </c:pt>
                <c:pt idx="5340">
                  <c:v>-17.344465682700026</c:v>
                </c:pt>
                <c:pt idx="5341">
                  <c:v>-18.698122983099985</c:v>
                </c:pt>
                <c:pt idx="5342">
                  <c:v>-32.396540663099984</c:v>
                </c:pt>
                <c:pt idx="5343">
                  <c:v>-28.392947858299998</c:v>
                </c:pt>
                <c:pt idx="5344">
                  <c:v>-28.392947858299998</c:v>
                </c:pt>
                <c:pt idx="5345">
                  <c:v>-28.392947858299998</c:v>
                </c:pt>
                <c:pt idx="5346">
                  <c:v>-28.392947858299998</c:v>
                </c:pt>
                <c:pt idx="5347">
                  <c:v>-28.926172430899967</c:v>
                </c:pt>
                <c:pt idx="5348">
                  <c:v>-30.427076156500021</c:v>
                </c:pt>
                <c:pt idx="5349">
                  <c:v>-32.813851214900012</c:v>
                </c:pt>
                <c:pt idx="5350">
                  <c:v>-35.569027110799965</c:v>
                </c:pt>
                <c:pt idx="5351">
                  <c:v>-35.569027110799965</c:v>
                </c:pt>
                <c:pt idx="5352">
                  <c:v>-35.569027110799965</c:v>
                </c:pt>
                <c:pt idx="5353">
                  <c:v>-35.569027110799965</c:v>
                </c:pt>
                <c:pt idx="5354">
                  <c:v>-33.926694294400008</c:v>
                </c:pt>
                <c:pt idx="5355">
                  <c:v>-36.879459330899998</c:v>
                </c:pt>
                <c:pt idx="5356">
                  <c:v>-33.694889938900019</c:v>
                </c:pt>
                <c:pt idx="5357">
                  <c:v>-35.057066238200022</c:v>
                </c:pt>
                <c:pt idx="5358">
                  <c:v>-35.057066238200022</c:v>
                </c:pt>
                <c:pt idx="5359">
                  <c:v>-35.057066238200022</c:v>
                </c:pt>
                <c:pt idx="5360">
                  <c:v>-35.057066238200022</c:v>
                </c:pt>
                <c:pt idx="5361">
                  <c:v>-35.533736882200003</c:v>
                </c:pt>
                <c:pt idx="5362">
                  <c:v>-29.547076712799971</c:v>
                </c:pt>
                <c:pt idx="5363">
                  <c:v>-30.078898391100005</c:v>
                </c:pt>
                <c:pt idx="5364">
                  <c:v>-21.454683378799988</c:v>
                </c:pt>
                <c:pt idx="5365">
                  <c:v>-21.454683378799988</c:v>
                </c:pt>
                <c:pt idx="5366">
                  <c:v>-21.454683378799988</c:v>
                </c:pt>
                <c:pt idx="5367">
                  <c:v>-21.454683378799988</c:v>
                </c:pt>
                <c:pt idx="5368">
                  <c:v>-21.235560116799988</c:v>
                </c:pt>
                <c:pt idx="5369">
                  <c:v>-24.603848631300007</c:v>
                </c:pt>
                <c:pt idx="5370">
                  <c:v>-22.634440874100026</c:v>
                </c:pt>
                <c:pt idx="5371">
                  <c:v>-24.470899951699998</c:v>
                </c:pt>
                <c:pt idx="5372">
                  <c:v>-24.470899951699998</c:v>
                </c:pt>
                <c:pt idx="5373">
                  <c:v>-24.470899951699998</c:v>
                </c:pt>
                <c:pt idx="5374">
                  <c:v>-24.470899951699998</c:v>
                </c:pt>
                <c:pt idx="5375">
                  <c:v>-23.513299308699985</c:v>
                </c:pt>
                <c:pt idx="5376">
                  <c:v>-18.744623898800008</c:v>
                </c:pt>
                <c:pt idx="5377">
                  <c:v>-26.80306012720002</c:v>
                </c:pt>
                <c:pt idx="5378">
                  <c:v>-26.356100032099981</c:v>
                </c:pt>
                <c:pt idx="5379">
                  <c:v>-26.356100032099981</c:v>
                </c:pt>
                <c:pt idx="5380">
                  <c:v>-26.356100032099981</c:v>
                </c:pt>
                <c:pt idx="5381">
                  <c:v>-26.356100032099981</c:v>
                </c:pt>
                <c:pt idx="5382">
                  <c:v>-17.906924927200009</c:v>
                </c:pt>
                <c:pt idx="5383">
                  <c:v>-23.137024683599972</c:v>
                </c:pt>
                <c:pt idx="5384">
                  <c:v>-25.369215488499997</c:v>
                </c:pt>
                <c:pt idx="5385">
                  <c:v>-23.598307138000017</c:v>
                </c:pt>
                <c:pt idx="5386">
                  <c:v>-23.598307138000017</c:v>
                </c:pt>
                <c:pt idx="5387">
                  <c:v>-23.598307138000017</c:v>
                </c:pt>
                <c:pt idx="5388">
                  <c:v>-23.598307138000017</c:v>
                </c:pt>
                <c:pt idx="5389">
                  <c:v>-26.762333499700031</c:v>
                </c:pt>
                <c:pt idx="5390">
                  <c:v>-27.297805031400024</c:v>
                </c:pt>
                <c:pt idx="5391">
                  <c:v>-26.055182822900001</c:v>
                </c:pt>
                <c:pt idx="5392">
                  <c:v>-29.493406102500018</c:v>
                </c:pt>
                <c:pt idx="5393">
                  <c:v>-29.493406102500018</c:v>
                </c:pt>
                <c:pt idx="5394">
                  <c:v>-29.493406102500018</c:v>
                </c:pt>
                <c:pt idx="5395">
                  <c:v>-29.493406102500018</c:v>
                </c:pt>
                <c:pt idx="5396">
                  <c:v>-22.544483373100022</c:v>
                </c:pt>
                <c:pt idx="5397">
                  <c:v>-22.093349710099996</c:v>
                </c:pt>
                <c:pt idx="5398">
                  <c:v>-20.116296161400005</c:v>
                </c:pt>
                <c:pt idx="5399">
                  <c:v>-27.118859236600024</c:v>
                </c:pt>
                <c:pt idx="5400">
                  <c:v>-27.118859236600024</c:v>
                </c:pt>
                <c:pt idx="5401">
                  <c:v>-27.118859236600024</c:v>
                </c:pt>
                <c:pt idx="5402">
                  <c:v>-27.118859236600024</c:v>
                </c:pt>
                <c:pt idx="5403">
                  <c:v>-17.149767798500015</c:v>
                </c:pt>
                <c:pt idx="5404">
                  <c:v>-17.123644610400035</c:v>
                </c:pt>
                <c:pt idx="5405">
                  <c:v>-15.991351385599994</c:v>
                </c:pt>
                <c:pt idx="5406">
                  <c:v>-17.478848170499983</c:v>
                </c:pt>
                <c:pt idx="5407">
                  <c:v>-17.478848170499983</c:v>
                </c:pt>
                <c:pt idx="5408">
                  <c:v>-17.478848170499983</c:v>
                </c:pt>
                <c:pt idx="5409">
                  <c:v>-17.478848170499983</c:v>
                </c:pt>
                <c:pt idx="5410">
                  <c:v>-17.72158618309998</c:v>
                </c:pt>
                <c:pt idx="5411">
                  <c:v>-18.10551951499999</c:v>
                </c:pt>
                <c:pt idx="5412">
                  <c:v>-18.243667211900004</c:v>
                </c:pt>
                <c:pt idx="5413">
                  <c:v>-13.109241287599982</c:v>
                </c:pt>
                <c:pt idx="5414">
                  <c:v>-13.109241287599982</c:v>
                </c:pt>
                <c:pt idx="5415">
                  <c:v>-13.109241287599982</c:v>
                </c:pt>
                <c:pt idx="5416">
                  <c:v>-13.109241287599982</c:v>
                </c:pt>
                <c:pt idx="5417">
                  <c:v>-11.121867111500006</c:v>
                </c:pt>
                <c:pt idx="5418">
                  <c:v>-12.347589741299991</c:v>
                </c:pt>
                <c:pt idx="5419">
                  <c:v>-14.791655135800008</c:v>
                </c:pt>
                <c:pt idx="5420">
                  <c:v>-14.090772714799993</c:v>
                </c:pt>
                <c:pt idx="5421">
                  <c:v>-14.090772714799993</c:v>
                </c:pt>
                <c:pt idx="5422">
                  <c:v>-14.090772714799993</c:v>
                </c:pt>
                <c:pt idx="5423">
                  <c:v>-14.090772714799993</c:v>
                </c:pt>
                <c:pt idx="5424">
                  <c:v>-19.66431252909997</c:v>
                </c:pt>
                <c:pt idx="5425">
                  <c:v>-19.772728548399996</c:v>
                </c:pt>
                <c:pt idx="5426">
                  <c:v>-22.722942748999976</c:v>
                </c:pt>
                <c:pt idx="5427">
                  <c:v>-29.113627259500021</c:v>
                </c:pt>
                <c:pt idx="5428">
                  <c:v>-29.113627259500021</c:v>
                </c:pt>
                <c:pt idx="5429">
                  <c:v>-29.113627259500021</c:v>
                </c:pt>
                <c:pt idx="5430">
                  <c:v>-29.113627259500021</c:v>
                </c:pt>
                <c:pt idx="5431">
                  <c:v>-35.068875977699989</c:v>
                </c:pt>
                <c:pt idx="5432">
                  <c:v>-36.128336861700028</c:v>
                </c:pt>
                <c:pt idx="5433">
                  <c:v>-24.800496646999992</c:v>
                </c:pt>
                <c:pt idx="5434">
                  <c:v>-34.972712778799988</c:v>
                </c:pt>
                <c:pt idx="5435">
                  <c:v>-34.972712778799988</c:v>
                </c:pt>
                <c:pt idx="5436">
                  <c:v>-34.972712778799988</c:v>
                </c:pt>
                <c:pt idx="5437">
                  <c:v>-34.972712778799988</c:v>
                </c:pt>
                <c:pt idx="5438">
                  <c:v>-36.616544266599995</c:v>
                </c:pt>
                <c:pt idx="5439">
                  <c:v>-34.524183228099979</c:v>
                </c:pt>
                <c:pt idx="5440">
                  <c:v>-30.669182548499975</c:v>
                </c:pt>
                <c:pt idx="5441">
                  <c:v>-29.3662555499</c:v>
                </c:pt>
                <c:pt idx="5442">
                  <c:v>-29.3662555499</c:v>
                </c:pt>
                <c:pt idx="5443">
                  <c:v>-29.3662555499</c:v>
                </c:pt>
                <c:pt idx="5444">
                  <c:v>-29.3662555499</c:v>
                </c:pt>
                <c:pt idx="5445">
                  <c:v>-27.36125474939999</c:v>
                </c:pt>
                <c:pt idx="5446">
                  <c:v>-31.016738449799995</c:v>
                </c:pt>
                <c:pt idx="5447">
                  <c:v>-25.573208346999987</c:v>
                </c:pt>
                <c:pt idx="5448">
                  <c:v>-29.369905895799995</c:v>
                </c:pt>
                <c:pt idx="5449">
                  <c:v>-29.369905895799995</c:v>
                </c:pt>
                <c:pt idx="5450">
                  <c:v>-29.369905895799995</c:v>
                </c:pt>
                <c:pt idx="5451">
                  <c:v>-29.369905895799995</c:v>
                </c:pt>
                <c:pt idx="5452">
                  <c:v>-21.942664926000035</c:v>
                </c:pt>
                <c:pt idx="5453">
                  <c:v>-26.95950932489999</c:v>
                </c:pt>
                <c:pt idx="5454">
                  <c:v>-20.575053789699993</c:v>
                </c:pt>
                <c:pt idx="5455">
                  <c:v>-20.959914982800008</c:v>
                </c:pt>
                <c:pt idx="5456">
                  <c:v>-20.959914982800008</c:v>
                </c:pt>
                <c:pt idx="5457">
                  <c:v>-20.959914982800008</c:v>
                </c:pt>
                <c:pt idx="5458">
                  <c:v>-20.959914982800008</c:v>
                </c:pt>
                <c:pt idx="5459">
                  <c:v>-20.959914982800008</c:v>
                </c:pt>
                <c:pt idx="5460">
                  <c:v>-20.959914982800008</c:v>
                </c:pt>
                <c:pt idx="5461">
                  <c:v>-14.74692788759997</c:v>
                </c:pt>
                <c:pt idx="5462">
                  <c:v>-16.951538163400002</c:v>
                </c:pt>
                <c:pt idx="5463">
                  <c:v>-16.951538163400002</c:v>
                </c:pt>
                <c:pt idx="5464">
                  <c:v>-16.951538163400002</c:v>
                </c:pt>
                <c:pt idx="5465">
                  <c:v>-16.951538163400002</c:v>
                </c:pt>
                <c:pt idx="5466">
                  <c:v>-16.951538163400002</c:v>
                </c:pt>
                <c:pt idx="5467">
                  <c:v>-5.278767898600023</c:v>
                </c:pt>
                <c:pt idx="5468">
                  <c:v>-7.276949245300024</c:v>
                </c:pt>
                <c:pt idx="5469">
                  <c:v>-7.1107566507000008</c:v>
                </c:pt>
                <c:pt idx="5470">
                  <c:v>-7.1107566507000008</c:v>
                </c:pt>
                <c:pt idx="5471">
                  <c:v>-7.1107566507000008</c:v>
                </c:pt>
                <c:pt idx="5472">
                  <c:v>-7.1107566507000008</c:v>
                </c:pt>
                <c:pt idx="5473">
                  <c:v>-5.9139171608000307</c:v>
                </c:pt>
                <c:pt idx="5474">
                  <c:v>-12.540525323899976</c:v>
                </c:pt>
                <c:pt idx="5475">
                  <c:v>-9.903418190899993</c:v>
                </c:pt>
                <c:pt idx="5476">
                  <c:v>-11.899275262299991</c:v>
                </c:pt>
                <c:pt idx="5477">
                  <c:v>-11.899275262299991</c:v>
                </c:pt>
                <c:pt idx="5478">
                  <c:v>-11.899275262299991</c:v>
                </c:pt>
                <c:pt idx="5479">
                  <c:v>-11.899275262299991</c:v>
                </c:pt>
                <c:pt idx="5480">
                  <c:v>-11.899275262299991</c:v>
                </c:pt>
                <c:pt idx="5481">
                  <c:v>-11.899275262299991</c:v>
                </c:pt>
                <c:pt idx="5482">
                  <c:v>-15.413280335200019</c:v>
                </c:pt>
                <c:pt idx="5483">
                  <c:v>-16.038975899000008</c:v>
                </c:pt>
                <c:pt idx="5484">
                  <c:v>-16.038975899000008</c:v>
                </c:pt>
                <c:pt idx="5485">
                  <c:v>-16.038975899000008</c:v>
                </c:pt>
                <c:pt idx="5486">
                  <c:v>-16.038975899000008</c:v>
                </c:pt>
                <c:pt idx="5487">
                  <c:v>-18.369026337999994</c:v>
                </c:pt>
                <c:pt idx="5488">
                  <c:v>-20.16652409809998</c:v>
                </c:pt>
                <c:pt idx="5489">
                  <c:v>-24.659523872700007</c:v>
                </c:pt>
                <c:pt idx="5490">
                  <c:v>-20.418302149899993</c:v>
                </c:pt>
                <c:pt idx="5491">
                  <c:v>-20.418302149899993</c:v>
                </c:pt>
                <c:pt idx="5492">
                  <c:v>-20.418302149899993</c:v>
                </c:pt>
                <c:pt idx="5493">
                  <c:v>-20.418302149899993</c:v>
                </c:pt>
                <c:pt idx="5494">
                  <c:v>-19.15427815020001</c:v>
                </c:pt>
                <c:pt idx="5495">
                  <c:v>-21.701823967499976</c:v>
                </c:pt>
                <c:pt idx="5496">
                  <c:v>-15.997815430299989</c:v>
                </c:pt>
                <c:pt idx="5497">
                  <c:v>-15.169347945700018</c:v>
                </c:pt>
                <c:pt idx="5498">
                  <c:v>-15.169347945700018</c:v>
                </c:pt>
                <c:pt idx="5499">
                  <c:v>-15.169347945700018</c:v>
                </c:pt>
                <c:pt idx="5500">
                  <c:v>-15.169347945700018</c:v>
                </c:pt>
                <c:pt idx="5501">
                  <c:v>-16.241932491599975</c:v>
                </c:pt>
                <c:pt idx="5502">
                  <c:v>-19.36246015559999</c:v>
                </c:pt>
                <c:pt idx="5503">
                  <c:v>-16.79522378459999</c:v>
                </c:pt>
                <c:pt idx="5504">
                  <c:v>-19.707504058299996</c:v>
                </c:pt>
                <c:pt idx="5505">
                  <c:v>-19.707504058299996</c:v>
                </c:pt>
                <c:pt idx="5506">
                  <c:v>-19.707504058299996</c:v>
                </c:pt>
                <c:pt idx="5507">
                  <c:v>-19.707504058299996</c:v>
                </c:pt>
                <c:pt idx="5508">
                  <c:v>-21.221528498100017</c:v>
                </c:pt>
                <c:pt idx="5509">
                  <c:v>-21.221528498100017</c:v>
                </c:pt>
                <c:pt idx="5510">
                  <c:v>-21.221528498100017</c:v>
                </c:pt>
                <c:pt idx="5511">
                  <c:v>-21.000202841100002</c:v>
                </c:pt>
                <c:pt idx="5512">
                  <c:v>-21.000202841100002</c:v>
                </c:pt>
                <c:pt idx="5513">
                  <c:v>-21.000202841100002</c:v>
                </c:pt>
                <c:pt idx="5514">
                  <c:v>-21.000202841100002</c:v>
                </c:pt>
                <c:pt idx="5515">
                  <c:v>-19.291079198600023</c:v>
                </c:pt>
                <c:pt idx="5516">
                  <c:v>-16.78265874949998</c:v>
                </c:pt>
                <c:pt idx="5517">
                  <c:v>-19.007549094599984</c:v>
                </c:pt>
                <c:pt idx="5518">
                  <c:v>-17.350052774499993</c:v>
                </c:pt>
                <c:pt idx="5519">
                  <c:v>-17.350052774499993</c:v>
                </c:pt>
                <c:pt idx="5520">
                  <c:v>-17.350052774499993</c:v>
                </c:pt>
                <c:pt idx="5521">
                  <c:v>-17.350052774499993</c:v>
                </c:pt>
                <c:pt idx="5522">
                  <c:v>-17.321250599600013</c:v>
                </c:pt>
                <c:pt idx="5523">
                  <c:v>-13.998428062000023</c:v>
                </c:pt>
                <c:pt idx="5524">
                  <c:v>-11.166118198099984</c:v>
                </c:pt>
                <c:pt idx="5525">
                  <c:v>-15.889673730199982</c:v>
                </c:pt>
                <c:pt idx="5526">
                  <c:v>-15.889673730199982</c:v>
                </c:pt>
                <c:pt idx="5527">
                  <c:v>-15.889673730199982</c:v>
                </c:pt>
                <c:pt idx="5528">
                  <c:v>-15.889673730199982</c:v>
                </c:pt>
                <c:pt idx="5529">
                  <c:v>-17.027113103499978</c:v>
                </c:pt>
                <c:pt idx="5530">
                  <c:v>-11.803186158500001</c:v>
                </c:pt>
                <c:pt idx="5531">
                  <c:v>-12.506997420400001</c:v>
                </c:pt>
                <c:pt idx="5532">
                  <c:v>-14.186266978500006</c:v>
                </c:pt>
                <c:pt idx="5533">
                  <c:v>-14.186266978500006</c:v>
                </c:pt>
                <c:pt idx="5534">
                  <c:v>-14.186266978500006</c:v>
                </c:pt>
                <c:pt idx="5535">
                  <c:v>-14.186266978500006</c:v>
                </c:pt>
                <c:pt idx="5536">
                  <c:v>-12.916627166700012</c:v>
                </c:pt>
                <c:pt idx="5537">
                  <c:v>-16.924625113799998</c:v>
                </c:pt>
                <c:pt idx="5538">
                  <c:v>-17.371689670800006</c:v>
                </c:pt>
                <c:pt idx="5539">
                  <c:v>-18.736730615600017</c:v>
                </c:pt>
                <c:pt idx="5540">
                  <c:v>-18.736730615600017</c:v>
                </c:pt>
                <c:pt idx="5541">
                  <c:v>-18.736730615600017</c:v>
                </c:pt>
                <c:pt idx="5542">
                  <c:v>-18.736730615600017</c:v>
                </c:pt>
                <c:pt idx="5543">
                  <c:v>-23.817714071100006</c:v>
                </c:pt>
                <c:pt idx="5544">
                  <c:v>-24.877268555400001</c:v>
                </c:pt>
                <c:pt idx="5545">
                  <c:v>-22.921350903799986</c:v>
                </c:pt>
                <c:pt idx="5546">
                  <c:v>-25.937965436999999</c:v>
                </c:pt>
                <c:pt idx="5547">
                  <c:v>-25.937965436999999</c:v>
                </c:pt>
                <c:pt idx="5548">
                  <c:v>-25.937965436999999</c:v>
                </c:pt>
                <c:pt idx="5549">
                  <c:v>-25.937965436999999</c:v>
                </c:pt>
                <c:pt idx="5550">
                  <c:v>-29.809836745700036</c:v>
                </c:pt>
                <c:pt idx="5551">
                  <c:v>-29.378493056800004</c:v>
                </c:pt>
                <c:pt idx="5552">
                  <c:v>-28.228137490400009</c:v>
                </c:pt>
                <c:pt idx="5553">
                  <c:v>-28.883628003399984</c:v>
                </c:pt>
                <c:pt idx="5554">
                  <c:v>-28.883628003399984</c:v>
                </c:pt>
                <c:pt idx="5555">
                  <c:v>-28.883628003399984</c:v>
                </c:pt>
                <c:pt idx="5556">
                  <c:v>-28.883628003399984</c:v>
                </c:pt>
                <c:pt idx="5557">
                  <c:v>-39.092365953499986</c:v>
                </c:pt>
                <c:pt idx="5558">
                  <c:v>-39.630189363299984</c:v>
                </c:pt>
                <c:pt idx="5559">
                  <c:v>-38.884850961800012</c:v>
                </c:pt>
                <c:pt idx="5560">
                  <c:v>-36.028003948200002</c:v>
                </c:pt>
                <c:pt idx="5561">
                  <c:v>-36.028003948200002</c:v>
                </c:pt>
                <c:pt idx="5562">
                  <c:v>-36.028003948200002</c:v>
                </c:pt>
                <c:pt idx="5563">
                  <c:v>-36.028003948200002</c:v>
                </c:pt>
                <c:pt idx="5564">
                  <c:v>-38.91776776639999</c:v>
                </c:pt>
                <c:pt idx="5565">
                  <c:v>-42.997277287199999</c:v>
                </c:pt>
                <c:pt idx="5566">
                  <c:v>-38.715629137299999</c:v>
                </c:pt>
                <c:pt idx="5567">
                  <c:v>-43.523957427799978</c:v>
                </c:pt>
                <c:pt idx="5568">
                  <c:v>-43.523957427799978</c:v>
                </c:pt>
                <c:pt idx="5569">
                  <c:v>-43.523957427799978</c:v>
                </c:pt>
                <c:pt idx="5570">
                  <c:v>-43.523957427799978</c:v>
                </c:pt>
                <c:pt idx="5571">
                  <c:v>-47.491941808899995</c:v>
                </c:pt>
                <c:pt idx="5572">
                  <c:v>-47.491941808899995</c:v>
                </c:pt>
                <c:pt idx="5573">
                  <c:v>-48.938109665699983</c:v>
                </c:pt>
                <c:pt idx="5574">
                  <c:v>-44.000785611699996</c:v>
                </c:pt>
                <c:pt idx="5575">
                  <c:v>-44.000785611699996</c:v>
                </c:pt>
                <c:pt idx="5576">
                  <c:v>-44.000785611699996</c:v>
                </c:pt>
                <c:pt idx="5577">
                  <c:v>-44.000785611699996</c:v>
                </c:pt>
                <c:pt idx="5578">
                  <c:v>-45.280081627200005</c:v>
                </c:pt>
                <c:pt idx="5579">
                  <c:v>-44.149171260599985</c:v>
                </c:pt>
                <c:pt idx="5580">
                  <c:v>-42.976724697899996</c:v>
                </c:pt>
                <c:pt idx="5581">
                  <c:v>-36.710800345899976</c:v>
                </c:pt>
                <c:pt idx="5582">
                  <c:v>-36.710800345899976</c:v>
                </c:pt>
                <c:pt idx="5583">
                  <c:v>-36.710800345899976</c:v>
                </c:pt>
                <c:pt idx="5584">
                  <c:v>-36.710800345899976</c:v>
                </c:pt>
                <c:pt idx="5585">
                  <c:v>-36.74822904080002</c:v>
                </c:pt>
                <c:pt idx="5586">
                  <c:v>-39.865406663500025</c:v>
                </c:pt>
                <c:pt idx="5587">
                  <c:v>-42.689325374999989</c:v>
                </c:pt>
                <c:pt idx="5588">
                  <c:v>-41.356088310999972</c:v>
                </c:pt>
                <c:pt idx="5589">
                  <c:v>-41.356088310999972</c:v>
                </c:pt>
                <c:pt idx="5590">
                  <c:v>-41.356088310999972</c:v>
                </c:pt>
                <c:pt idx="5591">
                  <c:v>-41.356088310999972</c:v>
                </c:pt>
                <c:pt idx="5592">
                  <c:v>-45.009701563700013</c:v>
                </c:pt>
                <c:pt idx="5593">
                  <c:v>-49.392310401099991</c:v>
                </c:pt>
                <c:pt idx="5594">
                  <c:v>-49.392310401099991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6784896"/>
        <c:axId val="136783360"/>
      </c:barChart>
      <c:lineChart>
        <c:grouping val="standard"/>
        <c:varyColors val="0"/>
        <c:ser>
          <c:idx val="1"/>
          <c:order val="1"/>
          <c:tx>
            <c:strRef>
              <c:f>'איור 7 נתונים'!$C$2</c:f>
              <c:strCache>
                <c:ptCount val="1"/>
                <c:pt idx="0">
                  <c:v>ארה"ב 10 שנים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נתונים'!$A$3:$A$5597</c:f>
              <c:numCache>
                <c:formatCode>m/d/yyyy</c:formatCode>
                <c:ptCount val="5595"/>
                <c:pt idx="0">
                  <c:v>37031</c:v>
                </c:pt>
                <c:pt idx="1">
                  <c:v>37032</c:v>
                </c:pt>
                <c:pt idx="2">
                  <c:v>37033</c:v>
                </c:pt>
                <c:pt idx="3">
                  <c:v>37034</c:v>
                </c:pt>
                <c:pt idx="4">
                  <c:v>37035</c:v>
                </c:pt>
                <c:pt idx="5">
                  <c:v>37036</c:v>
                </c:pt>
                <c:pt idx="6">
                  <c:v>37038</c:v>
                </c:pt>
                <c:pt idx="7">
                  <c:v>37039</c:v>
                </c:pt>
                <c:pt idx="8">
                  <c:v>37040</c:v>
                </c:pt>
                <c:pt idx="9">
                  <c:v>37041</c:v>
                </c:pt>
                <c:pt idx="10">
                  <c:v>37042</c:v>
                </c:pt>
                <c:pt idx="11">
                  <c:v>37043</c:v>
                </c:pt>
                <c:pt idx="12">
                  <c:v>37045</c:v>
                </c:pt>
                <c:pt idx="13">
                  <c:v>37046</c:v>
                </c:pt>
                <c:pt idx="14">
                  <c:v>37047</c:v>
                </c:pt>
                <c:pt idx="15">
                  <c:v>37048</c:v>
                </c:pt>
                <c:pt idx="16">
                  <c:v>37049</c:v>
                </c:pt>
                <c:pt idx="17">
                  <c:v>37050</c:v>
                </c:pt>
                <c:pt idx="18">
                  <c:v>37052</c:v>
                </c:pt>
                <c:pt idx="19">
                  <c:v>37053</c:v>
                </c:pt>
                <c:pt idx="20">
                  <c:v>37054</c:v>
                </c:pt>
                <c:pt idx="21">
                  <c:v>37055</c:v>
                </c:pt>
                <c:pt idx="22">
                  <c:v>37056</c:v>
                </c:pt>
                <c:pt idx="23">
                  <c:v>37057</c:v>
                </c:pt>
                <c:pt idx="24">
                  <c:v>37059</c:v>
                </c:pt>
                <c:pt idx="25">
                  <c:v>37060</c:v>
                </c:pt>
                <c:pt idx="26">
                  <c:v>37061</c:v>
                </c:pt>
                <c:pt idx="27">
                  <c:v>37062</c:v>
                </c:pt>
                <c:pt idx="28">
                  <c:v>37063</c:v>
                </c:pt>
                <c:pt idx="29">
                  <c:v>37064</c:v>
                </c:pt>
                <c:pt idx="30">
                  <c:v>37066</c:v>
                </c:pt>
                <c:pt idx="31">
                  <c:v>37067</c:v>
                </c:pt>
                <c:pt idx="32">
                  <c:v>37068</c:v>
                </c:pt>
                <c:pt idx="33">
                  <c:v>37069</c:v>
                </c:pt>
                <c:pt idx="34">
                  <c:v>37070</c:v>
                </c:pt>
                <c:pt idx="35">
                  <c:v>37071</c:v>
                </c:pt>
                <c:pt idx="36">
                  <c:v>37073</c:v>
                </c:pt>
                <c:pt idx="37">
                  <c:v>37074</c:v>
                </c:pt>
                <c:pt idx="38">
                  <c:v>37075</c:v>
                </c:pt>
                <c:pt idx="39">
                  <c:v>37076</c:v>
                </c:pt>
                <c:pt idx="40">
                  <c:v>37077</c:v>
                </c:pt>
                <c:pt idx="41">
                  <c:v>37078</c:v>
                </c:pt>
                <c:pt idx="42">
                  <c:v>37080</c:v>
                </c:pt>
                <c:pt idx="43">
                  <c:v>37081</c:v>
                </c:pt>
                <c:pt idx="44">
                  <c:v>37082</c:v>
                </c:pt>
                <c:pt idx="45">
                  <c:v>37083</c:v>
                </c:pt>
                <c:pt idx="46">
                  <c:v>37084</c:v>
                </c:pt>
                <c:pt idx="47">
                  <c:v>37085</c:v>
                </c:pt>
                <c:pt idx="48">
                  <c:v>37087</c:v>
                </c:pt>
                <c:pt idx="49">
                  <c:v>37088</c:v>
                </c:pt>
                <c:pt idx="50">
                  <c:v>37089</c:v>
                </c:pt>
                <c:pt idx="51">
                  <c:v>37090</c:v>
                </c:pt>
                <c:pt idx="52">
                  <c:v>37091</c:v>
                </c:pt>
                <c:pt idx="53">
                  <c:v>37092</c:v>
                </c:pt>
                <c:pt idx="54">
                  <c:v>37094</c:v>
                </c:pt>
                <c:pt idx="55">
                  <c:v>37095</c:v>
                </c:pt>
                <c:pt idx="56">
                  <c:v>37096</c:v>
                </c:pt>
                <c:pt idx="57">
                  <c:v>37097</c:v>
                </c:pt>
                <c:pt idx="58">
                  <c:v>37098</c:v>
                </c:pt>
                <c:pt idx="59">
                  <c:v>37099</c:v>
                </c:pt>
                <c:pt idx="60">
                  <c:v>37101</c:v>
                </c:pt>
                <c:pt idx="61">
                  <c:v>37102</c:v>
                </c:pt>
                <c:pt idx="62">
                  <c:v>37103</c:v>
                </c:pt>
                <c:pt idx="63">
                  <c:v>37104</c:v>
                </c:pt>
                <c:pt idx="64">
                  <c:v>37105</c:v>
                </c:pt>
                <c:pt idx="65">
                  <c:v>37106</c:v>
                </c:pt>
                <c:pt idx="66">
                  <c:v>37108</c:v>
                </c:pt>
                <c:pt idx="67">
                  <c:v>37109</c:v>
                </c:pt>
                <c:pt idx="68">
                  <c:v>37110</c:v>
                </c:pt>
                <c:pt idx="69">
                  <c:v>37111</c:v>
                </c:pt>
                <c:pt idx="70">
                  <c:v>37112</c:v>
                </c:pt>
                <c:pt idx="71">
                  <c:v>37113</c:v>
                </c:pt>
                <c:pt idx="72">
                  <c:v>37115</c:v>
                </c:pt>
                <c:pt idx="73">
                  <c:v>37116</c:v>
                </c:pt>
                <c:pt idx="74">
                  <c:v>37117</c:v>
                </c:pt>
                <c:pt idx="75">
                  <c:v>37118</c:v>
                </c:pt>
                <c:pt idx="76">
                  <c:v>37119</c:v>
                </c:pt>
                <c:pt idx="77">
                  <c:v>37120</c:v>
                </c:pt>
                <c:pt idx="78">
                  <c:v>37122</c:v>
                </c:pt>
                <c:pt idx="79">
                  <c:v>37123</c:v>
                </c:pt>
                <c:pt idx="80">
                  <c:v>37124</c:v>
                </c:pt>
                <c:pt idx="81">
                  <c:v>37125</c:v>
                </c:pt>
                <c:pt idx="82">
                  <c:v>37126</c:v>
                </c:pt>
                <c:pt idx="83">
                  <c:v>37127</c:v>
                </c:pt>
                <c:pt idx="84">
                  <c:v>37129</c:v>
                </c:pt>
                <c:pt idx="85">
                  <c:v>37130</c:v>
                </c:pt>
                <c:pt idx="86">
                  <c:v>37131</c:v>
                </c:pt>
                <c:pt idx="87">
                  <c:v>37132</c:v>
                </c:pt>
                <c:pt idx="88">
                  <c:v>37133</c:v>
                </c:pt>
                <c:pt idx="89">
                  <c:v>37134</c:v>
                </c:pt>
                <c:pt idx="90">
                  <c:v>37136</c:v>
                </c:pt>
                <c:pt idx="91">
                  <c:v>37137</c:v>
                </c:pt>
                <c:pt idx="92">
                  <c:v>37138</c:v>
                </c:pt>
                <c:pt idx="93">
                  <c:v>37139</c:v>
                </c:pt>
                <c:pt idx="94">
                  <c:v>37140</c:v>
                </c:pt>
                <c:pt idx="95">
                  <c:v>37141</c:v>
                </c:pt>
                <c:pt idx="96">
                  <c:v>37143</c:v>
                </c:pt>
                <c:pt idx="97">
                  <c:v>37144</c:v>
                </c:pt>
                <c:pt idx="98">
                  <c:v>37145</c:v>
                </c:pt>
                <c:pt idx="99">
                  <c:v>37146</c:v>
                </c:pt>
                <c:pt idx="100">
                  <c:v>37147</c:v>
                </c:pt>
                <c:pt idx="101">
                  <c:v>37148</c:v>
                </c:pt>
                <c:pt idx="102">
                  <c:v>37150</c:v>
                </c:pt>
                <c:pt idx="103">
                  <c:v>37151</c:v>
                </c:pt>
                <c:pt idx="104">
                  <c:v>37152</c:v>
                </c:pt>
                <c:pt idx="105">
                  <c:v>37153</c:v>
                </c:pt>
                <c:pt idx="106">
                  <c:v>37154</c:v>
                </c:pt>
                <c:pt idx="107">
                  <c:v>37155</c:v>
                </c:pt>
                <c:pt idx="108">
                  <c:v>37157</c:v>
                </c:pt>
                <c:pt idx="109">
                  <c:v>37158</c:v>
                </c:pt>
                <c:pt idx="110">
                  <c:v>37159</c:v>
                </c:pt>
                <c:pt idx="111">
                  <c:v>37160</c:v>
                </c:pt>
                <c:pt idx="112">
                  <c:v>37161</c:v>
                </c:pt>
                <c:pt idx="113">
                  <c:v>37162</c:v>
                </c:pt>
                <c:pt idx="114">
                  <c:v>37164</c:v>
                </c:pt>
                <c:pt idx="115">
                  <c:v>37165</c:v>
                </c:pt>
                <c:pt idx="116">
                  <c:v>37166</c:v>
                </c:pt>
                <c:pt idx="117">
                  <c:v>37167</c:v>
                </c:pt>
                <c:pt idx="118">
                  <c:v>37168</c:v>
                </c:pt>
                <c:pt idx="119">
                  <c:v>37169</c:v>
                </c:pt>
                <c:pt idx="120">
                  <c:v>37171</c:v>
                </c:pt>
                <c:pt idx="121">
                  <c:v>37172</c:v>
                </c:pt>
                <c:pt idx="122">
                  <c:v>37173</c:v>
                </c:pt>
                <c:pt idx="123">
                  <c:v>37174</c:v>
                </c:pt>
                <c:pt idx="124">
                  <c:v>37175</c:v>
                </c:pt>
                <c:pt idx="125">
                  <c:v>37176</c:v>
                </c:pt>
                <c:pt idx="126">
                  <c:v>37178</c:v>
                </c:pt>
                <c:pt idx="127">
                  <c:v>37179</c:v>
                </c:pt>
                <c:pt idx="128">
                  <c:v>37180</c:v>
                </c:pt>
                <c:pt idx="129">
                  <c:v>37181</c:v>
                </c:pt>
                <c:pt idx="130">
                  <c:v>37182</c:v>
                </c:pt>
                <c:pt idx="131">
                  <c:v>37183</c:v>
                </c:pt>
                <c:pt idx="132">
                  <c:v>37185</c:v>
                </c:pt>
                <c:pt idx="133">
                  <c:v>37186</c:v>
                </c:pt>
                <c:pt idx="134">
                  <c:v>37187</c:v>
                </c:pt>
                <c:pt idx="135">
                  <c:v>37188</c:v>
                </c:pt>
                <c:pt idx="136">
                  <c:v>37189</c:v>
                </c:pt>
                <c:pt idx="137">
                  <c:v>37190</c:v>
                </c:pt>
                <c:pt idx="138">
                  <c:v>37192</c:v>
                </c:pt>
                <c:pt idx="139">
                  <c:v>37193</c:v>
                </c:pt>
                <c:pt idx="140">
                  <c:v>37194</c:v>
                </c:pt>
                <c:pt idx="141">
                  <c:v>37195</c:v>
                </c:pt>
                <c:pt idx="142">
                  <c:v>37196</c:v>
                </c:pt>
                <c:pt idx="143">
                  <c:v>37197</c:v>
                </c:pt>
                <c:pt idx="144">
                  <c:v>37199</c:v>
                </c:pt>
                <c:pt idx="145">
                  <c:v>37200</c:v>
                </c:pt>
                <c:pt idx="146">
                  <c:v>37201</c:v>
                </c:pt>
                <c:pt idx="147">
                  <c:v>37202</c:v>
                </c:pt>
                <c:pt idx="148">
                  <c:v>37203</c:v>
                </c:pt>
                <c:pt idx="149">
                  <c:v>37204</c:v>
                </c:pt>
                <c:pt idx="150">
                  <c:v>37206</c:v>
                </c:pt>
                <c:pt idx="151">
                  <c:v>37207</c:v>
                </c:pt>
                <c:pt idx="152">
                  <c:v>37208</c:v>
                </c:pt>
                <c:pt idx="153">
                  <c:v>37209</c:v>
                </c:pt>
                <c:pt idx="154">
                  <c:v>37210</c:v>
                </c:pt>
                <c:pt idx="155">
                  <c:v>37211</c:v>
                </c:pt>
                <c:pt idx="156">
                  <c:v>37213</c:v>
                </c:pt>
                <c:pt idx="157">
                  <c:v>37214</c:v>
                </c:pt>
                <c:pt idx="158">
                  <c:v>37215</c:v>
                </c:pt>
                <c:pt idx="159">
                  <c:v>37216</c:v>
                </c:pt>
                <c:pt idx="160">
                  <c:v>37217</c:v>
                </c:pt>
                <c:pt idx="161">
                  <c:v>37218</c:v>
                </c:pt>
                <c:pt idx="162">
                  <c:v>37220</c:v>
                </c:pt>
                <c:pt idx="163">
                  <c:v>37221</c:v>
                </c:pt>
                <c:pt idx="164">
                  <c:v>37222</c:v>
                </c:pt>
                <c:pt idx="165">
                  <c:v>37223</c:v>
                </c:pt>
                <c:pt idx="166">
                  <c:v>37224</c:v>
                </c:pt>
                <c:pt idx="167">
                  <c:v>37225</c:v>
                </c:pt>
                <c:pt idx="168">
                  <c:v>37227</c:v>
                </c:pt>
                <c:pt idx="169">
                  <c:v>37228</c:v>
                </c:pt>
                <c:pt idx="170">
                  <c:v>37229</c:v>
                </c:pt>
                <c:pt idx="171">
                  <c:v>37230</c:v>
                </c:pt>
                <c:pt idx="172">
                  <c:v>37231</c:v>
                </c:pt>
                <c:pt idx="173">
                  <c:v>37232</c:v>
                </c:pt>
                <c:pt idx="174">
                  <c:v>37234</c:v>
                </c:pt>
                <c:pt idx="175">
                  <c:v>37235</c:v>
                </c:pt>
                <c:pt idx="176">
                  <c:v>37236</c:v>
                </c:pt>
                <c:pt idx="177">
                  <c:v>37237</c:v>
                </c:pt>
                <c:pt idx="178">
                  <c:v>37238</c:v>
                </c:pt>
                <c:pt idx="179">
                  <c:v>37239</c:v>
                </c:pt>
                <c:pt idx="180">
                  <c:v>37241</c:v>
                </c:pt>
                <c:pt idx="181">
                  <c:v>37242</c:v>
                </c:pt>
                <c:pt idx="182">
                  <c:v>37243</c:v>
                </c:pt>
                <c:pt idx="183">
                  <c:v>37244</c:v>
                </c:pt>
                <c:pt idx="184">
                  <c:v>37245</c:v>
                </c:pt>
                <c:pt idx="185">
                  <c:v>37246</c:v>
                </c:pt>
                <c:pt idx="186">
                  <c:v>37248</c:v>
                </c:pt>
                <c:pt idx="187">
                  <c:v>37249</c:v>
                </c:pt>
                <c:pt idx="188">
                  <c:v>37250</c:v>
                </c:pt>
                <c:pt idx="189">
                  <c:v>37251</c:v>
                </c:pt>
                <c:pt idx="190">
                  <c:v>37252</c:v>
                </c:pt>
                <c:pt idx="191">
                  <c:v>37253</c:v>
                </c:pt>
                <c:pt idx="192">
                  <c:v>37255</c:v>
                </c:pt>
                <c:pt idx="193">
                  <c:v>37256</c:v>
                </c:pt>
                <c:pt idx="194">
                  <c:v>37257</c:v>
                </c:pt>
                <c:pt idx="195">
                  <c:v>37258</c:v>
                </c:pt>
                <c:pt idx="196">
                  <c:v>37259</c:v>
                </c:pt>
                <c:pt idx="197">
                  <c:v>37260</c:v>
                </c:pt>
                <c:pt idx="198">
                  <c:v>37262</c:v>
                </c:pt>
                <c:pt idx="199">
                  <c:v>37263</c:v>
                </c:pt>
                <c:pt idx="200">
                  <c:v>37264</c:v>
                </c:pt>
                <c:pt idx="201">
                  <c:v>37265</c:v>
                </c:pt>
                <c:pt idx="202">
                  <c:v>37266</c:v>
                </c:pt>
                <c:pt idx="203">
                  <c:v>37267</c:v>
                </c:pt>
                <c:pt idx="204">
                  <c:v>37269</c:v>
                </c:pt>
                <c:pt idx="205">
                  <c:v>37270</c:v>
                </c:pt>
                <c:pt idx="206">
                  <c:v>37271</c:v>
                </c:pt>
                <c:pt idx="207">
                  <c:v>37272</c:v>
                </c:pt>
                <c:pt idx="208">
                  <c:v>37273</c:v>
                </c:pt>
                <c:pt idx="209">
                  <c:v>37274</c:v>
                </c:pt>
                <c:pt idx="210">
                  <c:v>37276</c:v>
                </c:pt>
                <c:pt idx="211">
                  <c:v>37277</c:v>
                </c:pt>
                <c:pt idx="212">
                  <c:v>37278</c:v>
                </c:pt>
                <c:pt idx="213">
                  <c:v>37279</c:v>
                </c:pt>
                <c:pt idx="214">
                  <c:v>37280</c:v>
                </c:pt>
                <c:pt idx="215">
                  <c:v>37281</c:v>
                </c:pt>
                <c:pt idx="216">
                  <c:v>37283</c:v>
                </c:pt>
                <c:pt idx="217">
                  <c:v>37284</c:v>
                </c:pt>
                <c:pt idx="218">
                  <c:v>37285</c:v>
                </c:pt>
                <c:pt idx="219">
                  <c:v>37286</c:v>
                </c:pt>
                <c:pt idx="220">
                  <c:v>37287</c:v>
                </c:pt>
                <c:pt idx="221">
                  <c:v>37288</c:v>
                </c:pt>
                <c:pt idx="222">
                  <c:v>37290</c:v>
                </c:pt>
                <c:pt idx="223">
                  <c:v>37291</c:v>
                </c:pt>
                <c:pt idx="224">
                  <c:v>37292</c:v>
                </c:pt>
                <c:pt idx="225">
                  <c:v>37293</c:v>
                </c:pt>
                <c:pt idx="226">
                  <c:v>37294</c:v>
                </c:pt>
                <c:pt idx="227">
                  <c:v>37295</c:v>
                </c:pt>
                <c:pt idx="228">
                  <c:v>37297</c:v>
                </c:pt>
                <c:pt idx="229">
                  <c:v>37298</c:v>
                </c:pt>
                <c:pt idx="230">
                  <c:v>37299</c:v>
                </c:pt>
                <c:pt idx="231">
                  <c:v>37300</c:v>
                </c:pt>
                <c:pt idx="232">
                  <c:v>37301</c:v>
                </c:pt>
                <c:pt idx="233">
                  <c:v>37302</c:v>
                </c:pt>
                <c:pt idx="234">
                  <c:v>37304</c:v>
                </c:pt>
                <c:pt idx="235">
                  <c:v>37305</c:v>
                </c:pt>
                <c:pt idx="236">
                  <c:v>37306</c:v>
                </c:pt>
                <c:pt idx="237">
                  <c:v>37307</c:v>
                </c:pt>
                <c:pt idx="238">
                  <c:v>37308</c:v>
                </c:pt>
                <c:pt idx="239">
                  <c:v>37309</c:v>
                </c:pt>
                <c:pt idx="240">
                  <c:v>37311</c:v>
                </c:pt>
                <c:pt idx="241">
                  <c:v>37312</c:v>
                </c:pt>
                <c:pt idx="242">
                  <c:v>37313</c:v>
                </c:pt>
                <c:pt idx="243">
                  <c:v>37314</c:v>
                </c:pt>
                <c:pt idx="244">
                  <c:v>37315</c:v>
                </c:pt>
                <c:pt idx="245">
                  <c:v>37316</c:v>
                </c:pt>
                <c:pt idx="246">
                  <c:v>37318</c:v>
                </c:pt>
                <c:pt idx="247">
                  <c:v>37319</c:v>
                </c:pt>
                <c:pt idx="248">
                  <c:v>37320</c:v>
                </c:pt>
                <c:pt idx="249">
                  <c:v>37321</c:v>
                </c:pt>
                <c:pt idx="250">
                  <c:v>37322</c:v>
                </c:pt>
                <c:pt idx="251">
                  <c:v>37323</c:v>
                </c:pt>
                <c:pt idx="252">
                  <c:v>37325</c:v>
                </c:pt>
                <c:pt idx="253">
                  <c:v>37326</c:v>
                </c:pt>
                <c:pt idx="254">
                  <c:v>37327</c:v>
                </c:pt>
                <c:pt idx="255">
                  <c:v>37328</c:v>
                </c:pt>
                <c:pt idx="256">
                  <c:v>37329</c:v>
                </c:pt>
                <c:pt idx="257">
                  <c:v>37330</c:v>
                </c:pt>
                <c:pt idx="258">
                  <c:v>37332</c:v>
                </c:pt>
                <c:pt idx="259">
                  <c:v>37333</c:v>
                </c:pt>
                <c:pt idx="260">
                  <c:v>37334</c:v>
                </c:pt>
                <c:pt idx="261">
                  <c:v>37335</c:v>
                </c:pt>
                <c:pt idx="262">
                  <c:v>37336</c:v>
                </c:pt>
                <c:pt idx="263">
                  <c:v>37337</c:v>
                </c:pt>
                <c:pt idx="264">
                  <c:v>37339</c:v>
                </c:pt>
                <c:pt idx="265">
                  <c:v>37340</c:v>
                </c:pt>
                <c:pt idx="266">
                  <c:v>37341</c:v>
                </c:pt>
                <c:pt idx="267">
                  <c:v>37342</c:v>
                </c:pt>
                <c:pt idx="268">
                  <c:v>37343</c:v>
                </c:pt>
                <c:pt idx="269">
                  <c:v>37344</c:v>
                </c:pt>
                <c:pt idx="270">
                  <c:v>37346</c:v>
                </c:pt>
                <c:pt idx="271">
                  <c:v>37347</c:v>
                </c:pt>
                <c:pt idx="272">
                  <c:v>37348</c:v>
                </c:pt>
                <c:pt idx="273">
                  <c:v>37349</c:v>
                </c:pt>
                <c:pt idx="274">
                  <c:v>37350</c:v>
                </c:pt>
                <c:pt idx="275">
                  <c:v>37351</c:v>
                </c:pt>
                <c:pt idx="276">
                  <c:v>37353</c:v>
                </c:pt>
                <c:pt idx="277">
                  <c:v>37354</c:v>
                </c:pt>
                <c:pt idx="278">
                  <c:v>37355</c:v>
                </c:pt>
                <c:pt idx="279">
                  <c:v>37356</c:v>
                </c:pt>
                <c:pt idx="280">
                  <c:v>37357</c:v>
                </c:pt>
                <c:pt idx="281">
                  <c:v>37358</c:v>
                </c:pt>
                <c:pt idx="282">
                  <c:v>37360</c:v>
                </c:pt>
                <c:pt idx="283">
                  <c:v>37361</c:v>
                </c:pt>
                <c:pt idx="284">
                  <c:v>37362</c:v>
                </c:pt>
                <c:pt idx="285">
                  <c:v>37363</c:v>
                </c:pt>
                <c:pt idx="286">
                  <c:v>37364</c:v>
                </c:pt>
                <c:pt idx="287">
                  <c:v>37365</c:v>
                </c:pt>
                <c:pt idx="288">
                  <c:v>37367</c:v>
                </c:pt>
                <c:pt idx="289">
                  <c:v>37368</c:v>
                </c:pt>
                <c:pt idx="290">
                  <c:v>37369</c:v>
                </c:pt>
                <c:pt idx="291">
                  <c:v>37370</c:v>
                </c:pt>
                <c:pt idx="292">
                  <c:v>37371</c:v>
                </c:pt>
                <c:pt idx="293">
                  <c:v>37372</c:v>
                </c:pt>
                <c:pt idx="294">
                  <c:v>37374</c:v>
                </c:pt>
                <c:pt idx="295">
                  <c:v>37375</c:v>
                </c:pt>
                <c:pt idx="296">
                  <c:v>37376</c:v>
                </c:pt>
                <c:pt idx="297">
                  <c:v>37377</c:v>
                </c:pt>
                <c:pt idx="298">
                  <c:v>37378</c:v>
                </c:pt>
                <c:pt idx="299">
                  <c:v>37379</c:v>
                </c:pt>
                <c:pt idx="300">
                  <c:v>37381</c:v>
                </c:pt>
                <c:pt idx="301">
                  <c:v>37382</c:v>
                </c:pt>
                <c:pt idx="302">
                  <c:v>37383</c:v>
                </c:pt>
                <c:pt idx="303">
                  <c:v>37384</c:v>
                </c:pt>
                <c:pt idx="304">
                  <c:v>37385</c:v>
                </c:pt>
                <c:pt idx="305">
                  <c:v>37386</c:v>
                </c:pt>
                <c:pt idx="306">
                  <c:v>37388</c:v>
                </c:pt>
                <c:pt idx="307">
                  <c:v>37389</c:v>
                </c:pt>
                <c:pt idx="308">
                  <c:v>37390</c:v>
                </c:pt>
                <c:pt idx="309">
                  <c:v>37391</c:v>
                </c:pt>
                <c:pt idx="310">
                  <c:v>37392</c:v>
                </c:pt>
                <c:pt idx="311">
                  <c:v>37393</c:v>
                </c:pt>
                <c:pt idx="312">
                  <c:v>37395</c:v>
                </c:pt>
                <c:pt idx="313">
                  <c:v>37396</c:v>
                </c:pt>
                <c:pt idx="314">
                  <c:v>37397</c:v>
                </c:pt>
                <c:pt idx="315">
                  <c:v>37398</c:v>
                </c:pt>
                <c:pt idx="316">
                  <c:v>37399</c:v>
                </c:pt>
                <c:pt idx="317">
                  <c:v>37400</c:v>
                </c:pt>
                <c:pt idx="318">
                  <c:v>37402</c:v>
                </c:pt>
                <c:pt idx="319">
                  <c:v>37403</c:v>
                </c:pt>
                <c:pt idx="320">
                  <c:v>37404</c:v>
                </c:pt>
                <c:pt idx="321">
                  <c:v>37405</c:v>
                </c:pt>
                <c:pt idx="322">
                  <c:v>37406</c:v>
                </c:pt>
                <c:pt idx="323">
                  <c:v>37407</c:v>
                </c:pt>
                <c:pt idx="324">
                  <c:v>37409</c:v>
                </c:pt>
                <c:pt idx="325">
                  <c:v>37410</c:v>
                </c:pt>
                <c:pt idx="326">
                  <c:v>37411</c:v>
                </c:pt>
                <c:pt idx="327">
                  <c:v>37412</c:v>
                </c:pt>
                <c:pt idx="328">
                  <c:v>37413</c:v>
                </c:pt>
                <c:pt idx="329">
                  <c:v>37414</c:v>
                </c:pt>
                <c:pt idx="330">
                  <c:v>37416</c:v>
                </c:pt>
                <c:pt idx="331">
                  <c:v>37417</c:v>
                </c:pt>
                <c:pt idx="332">
                  <c:v>37418</c:v>
                </c:pt>
                <c:pt idx="333">
                  <c:v>37419</c:v>
                </c:pt>
                <c:pt idx="334">
                  <c:v>37420</c:v>
                </c:pt>
                <c:pt idx="335">
                  <c:v>37421</c:v>
                </c:pt>
                <c:pt idx="336">
                  <c:v>37423</c:v>
                </c:pt>
                <c:pt idx="337">
                  <c:v>37424</c:v>
                </c:pt>
                <c:pt idx="338">
                  <c:v>37425</c:v>
                </c:pt>
                <c:pt idx="339">
                  <c:v>37426</c:v>
                </c:pt>
                <c:pt idx="340">
                  <c:v>37427</c:v>
                </c:pt>
                <c:pt idx="341">
                  <c:v>37428</c:v>
                </c:pt>
                <c:pt idx="342">
                  <c:v>37430</c:v>
                </c:pt>
                <c:pt idx="343">
                  <c:v>37431</c:v>
                </c:pt>
                <c:pt idx="344">
                  <c:v>37432</c:v>
                </c:pt>
                <c:pt idx="345">
                  <c:v>37433</c:v>
                </c:pt>
                <c:pt idx="346">
                  <c:v>37434</c:v>
                </c:pt>
                <c:pt idx="347">
                  <c:v>37435</c:v>
                </c:pt>
                <c:pt idx="348">
                  <c:v>37437</c:v>
                </c:pt>
                <c:pt idx="349">
                  <c:v>37438</c:v>
                </c:pt>
                <c:pt idx="350">
                  <c:v>37439</c:v>
                </c:pt>
                <c:pt idx="351">
                  <c:v>37440</c:v>
                </c:pt>
                <c:pt idx="352">
                  <c:v>37441</c:v>
                </c:pt>
                <c:pt idx="353">
                  <c:v>37442</c:v>
                </c:pt>
                <c:pt idx="354">
                  <c:v>37444</c:v>
                </c:pt>
                <c:pt idx="355">
                  <c:v>37445</c:v>
                </c:pt>
                <c:pt idx="356">
                  <c:v>37446</c:v>
                </c:pt>
                <c:pt idx="357">
                  <c:v>37447</c:v>
                </c:pt>
                <c:pt idx="358">
                  <c:v>37448</c:v>
                </c:pt>
                <c:pt idx="359">
                  <c:v>37449</c:v>
                </c:pt>
                <c:pt idx="360">
                  <c:v>37451</c:v>
                </c:pt>
                <c:pt idx="361">
                  <c:v>37452</c:v>
                </c:pt>
                <c:pt idx="362">
                  <c:v>37453</c:v>
                </c:pt>
                <c:pt idx="363">
                  <c:v>37454</c:v>
                </c:pt>
                <c:pt idx="364">
                  <c:v>37455</c:v>
                </c:pt>
                <c:pt idx="365">
                  <c:v>37456</c:v>
                </c:pt>
                <c:pt idx="366">
                  <c:v>37458</c:v>
                </c:pt>
                <c:pt idx="367">
                  <c:v>37459</c:v>
                </c:pt>
                <c:pt idx="368">
                  <c:v>37460</c:v>
                </c:pt>
                <c:pt idx="369">
                  <c:v>37461</c:v>
                </c:pt>
                <c:pt idx="370">
                  <c:v>37462</c:v>
                </c:pt>
                <c:pt idx="371">
                  <c:v>37463</c:v>
                </c:pt>
                <c:pt idx="372">
                  <c:v>37465</c:v>
                </c:pt>
                <c:pt idx="373">
                  <c:v>37466</c:v>
                </c:pt>
                <c:pt idx="374">
                  <c:v>37467</c:v>
                </c:pt>
                <c:pt idx="375">
                  <c:v>37468</c:v>
                </c:pt>
                <c:pt idx="376">
                  <c:v>37469</c:v>
                </c:pt>
                <c:pt idx="377">
                  <c:v>37470</c:v>
                </c:pt>
                <c:pt idx="378">
                  <c:v>37472</c:v>
                </c:pt>
                <c:pt idx="379">
                  <c:v>37473</c:v>
                </c:pt>
                <c:pt idx="380">
                  <c:v>37474</c:v>
                </c:pt>
                <c:pt idx="381">
                  <c:v>37475</c:v>
                </c:pt>
                <c:pt idx="382">
                  <c:v>37476</c:v>
                </c:pt>
                <c:pt idx="383">
                  <c:v>37477</c:v>
                </c:pt>
                <c:pt idx="384">
                  <c:v>37479</c:v>
                </c:pt>
                <c:pt idx="385">
                  <c:v>37480</c:v>
                </c:pt>
                <c:pt idx="386">
                  <c:v>37481</c:v>
                </c:pt>
                <c:pt idx="387">
                  <c:v>37482</c:v>
                </c:pt>
                <c:pt idx="388">
                  <c:v>37483</c:v>
                </c:pt>
                <c:pt idx="389">
                  <c:v>37484</c:v>
                </c:pt>
                <c:pt idx="390">
                  <c:v>37486</c:v>
                </c:pt>
                <c:pt idx="391">
                  <c:v>37487</c:v>
                </c:pt>
                <c:pt idx="392">
                  <c:v>37488</c:v>
                </c:pt>
                <c:pt idx="393">
                  <c:v>37489</c:v>
                </c:pt>
                <c:pt idx="394">
                  <c:v>37490</c:v>
                </c:pt>
                <c:pt idx="395">
                  <c:v>37491</c:v>
                </c:pt>
                <c:pt idx="396">
                  <c:v>37493</c:v>
                </c:pt>
                <c:pt idx="397">
                  <c:v>37494</c:v>
                </c:pt>
                <c:pt idx="398">
                  <c:v>37495</c:v>
                </c:pt>
                <c:pt idx="399">
                  <c:v>37496</c:v>
                </c:pt>
                <c:pt idx="400">
                  <c:v>37497</c:v>
                </c:pt>
                <c:pt idx="401">
                  <c:v>37498</c:v>
                </c:pt>
                <c:pt idx="402">
                  <c:v>37500</c:v>
                </c:pt>
                <c:pt idx="403">
                  <c:v>37501</c:v>
                </c:pt>
                <c:pt idx="404">
                  <c:v>37502</c:v>
                </c:pt>
                <c:pt idx="405">
                  <c:v>37503</c:v>
                </c:pt>
                <c:pt idx="406">
                  <c:v>37504</c:v>
                </c:pt>
                <c:pt idx="407">
                  <c:v>37505</c:v>
                </c:pt>
                <c:pt idx="408">
                  <c:v>37507</c:v>
                </c:pt>
                <c:pt idx="409">
                  <c:v>37508</c:v>
                </c:pt>
                <c:pt idx="410">
                  <c:v>37509</c:v>
                </c:pt>
                <c:pt idx="411">
                  <c:v>37510</c:v>
                </c:pt>
                <c:pt idx="412">
                  <c:v>37511</c:v>
                </c:pt>
                <c:pt idx="413">
                  <c:v>37512</c:v>
                </c:pt>
                <c:pt idx="414">
                  <c:v>37514</c:v>
                </c:pt>
                <c:pt idx="415">
                  <c:v>37515</c:v>
                </c:pt>
                <c:pt idx="416">
                  <c:v>37516</c:v>
                </c:pt>
                <c:pt idx="417">
                  <c:v>37517</c:v>
                </c:pt>
                <c:pt idx="418">
                  <c:v>37518</c:v>
                </c:pt>
                <c:pt idx="419">
                  <c:v>37519</c:v>
                </c:pt>
                <c:pt idx="420">
                  <c:v>37521</c:v>
                </c:pt>
                <c:pt idx="421">
                  <c:v>37522</c:v>
                </c:pt>
                <c:pt idx="422">
                  <c:v>37523</c:v>
                </c:pt>
                <c:pt idx="423">
                  <c:v>37524</c:v>
                </c:pt>
                <c:pt idx="424">
                  <c:v>37525</c:v>
                </c:pt>
                <c:pt idx="425">
                  <c:v>37526</c:v>
                </c:pt>
                <c:pt idx="426">
                  <c:v>37528</c:v>
                </c:pt>
                <c:pt idx="427">
                  <c:v>37529</c:v>
                </c:pt>
                <c:pt idx="428">
                  <c:v>37530</c:v>
                </c:pt>
                <c:pt idx="429">
                  <c:v>37531</c:v>
                </c:pt>
                <c:pt idx="430">
                  <c:v>37532</c:v>
                </c:pt>
                <c:pt idx="431">
                  <c:v>37533</c:v>
                </c:pt>
                <c:pt idx="432">
                  <c:v>37535</c:v>
                </c:pt>
                <c:pt idx="433">
                  <c:v>37536</c:v>
                </c:pt>
                <c:pt idx="434">
                  <c:v>37537</c:v>
                </c:pt>
                <c:pt idx="435">
                  <c:v>37538</c:v>
                </c:pt>
                <c:pt idx="436">
                  <c:v>37539</c:v>
                </c:pt>
                <c:pt idx="437">
                  <c:v>37540</c:v>
                </c:pt>
                <c:pt idx="438">
                  <c:v>37542</c:v>
                </c:pt>
                <c:pt idx="439">
                  <c:v>37543</c:v>
                </c:pt>
                <c:pt idx="440">
                  <c:v>37544</c:v>
                </c:pt>
                <c:pt idx="441">
                  <c:v>37545</c:v>
                </c:pt>
                <c:pt idx="442">
                  <c:v>37546</c:v>
                </c:pt>
                <c:pt idx="443">
                  <c:v>37547</c:v>
                </c:pt>
                <c:pt idx="444">
                  <c:v>37549</c:v>
                </c:pt>
                <c:pt idx="445">
                  <c:v>37550</c:v>
                </c:pt>
                <c:pt idx="446">
                  <c:v>37551</c:v>
                </c:pt>
                <c:pt idx="447">
                  <c:v>37552</c:v>
                </c:pt>
                <c:pt idx="448">
                  <c:v>37553</c:v>
                </c:pt>
                <c:pt idx="449">
                  <c:v>37554</c:v>
                </c:pt>
                <c:pt idx="450">
                  <c:v>37556</c:v>
                </c:pt>
                <c:pt idx="451">
                  <c:v>37557</c:v>
                </c:pt>
                <c:pt idx="452">
                  <c:v>37558</c:v>
                </c:pt>
                <c:pt idx="453">
                  <c:v>37559</c:v>
                </c:pt>
                <c:pt idx="454">
                  <c:v>37560</c:v>
                </c:pt>
                <c:pt idx="455">
                  <c:v>37561</c:v>
                </c:pt>
                <c:pt idx="456">
                  <c:v>37563</c:v>
                </c:pt>
                <c:pt idx="457">
                  <c:v>37564</c:v>
                </c:pt>
                <c:pt idx="458">
                  <c:v>37565</c:v>
                </c:pt>
                <c:pt idx="459">
                  <c:v>37566</c:v>
                </c:pt>
                <c:pt idx="460">
                  <c:v>37567</c:v>
                </c:pt>
                <c:pt idx="461">
                  <c:v>37568</c:v>
                </c:pt>
                <c:pt idx="462">
                  <c:v>37570</c:v>
                </c:pt>
                <c:pt idx="463">
                  <c:v>37571</c:v>
                </c:pt>
                <c:pt idx="464">
                  <c:v>37572</c:v>
                </c:pt>
                <c:pt idx="465">
                  <c:v>37573</c:v>
                </c:pt>
                <c:pt idx="466">
                  <c:v>37574</c:v>
                </c:pt>
                <c:pt idx="467">
                  <c:v>37575</c:v>
                </c:pt>
                <c:pt idx="468">
                  <c:v>37577</c:v>
                </c:pt>
                <c:pt idx="469">
                  <c:v>37578</c:v>
                </c:pt>
                <c:pt idx="470">
                  <c:v>37579</c:v>
                </c:pt>
                <c:pt idx="471">
                  <c:v>37580</c:v>
                </c:pt>
                <c:pt idx="472">
                  <c:v>37581</c:v>
                </c:pt>
                <c:pt idx="473">
                  <c:v>37582</c:v>
                </c:pt>
                <c:pt idx="474">
                  <c:v>37584</c:v>
                </c:pt>
                <c:pt idx="475">
                  <c:v>37585</c:v>
                </c:pt>
                <c:pt idx="476">
                  <c:v>37586</c:v>
                </c:pt>
                <c:pt idx="477">
                  <c:v>37587</c:v>
                </c:pt>
                <c:pt idx="478">
                  <c:v>37588</c:v>
                </c:pt>
                <c:pt idx="479">
                  <c:v>37589</c:v>
                </c:pt>
                <c:pt idx="480">
                  <c:v>37591</c:v>
                </c:pt>
                <c:pt idx="481">
                  <c:v>37592</c:v>
                </c:pt>
                <c:pt idx="482">
                  <c:v>37593</c:v>
                </c:pt>
                <c:pt idx="483">
                  <c:v>37594</c:v>
                </c:pt>
                <c:pt idx="484">
                  <c:v>37595</c:v>
                </c:pt>
                <c:pt idx="485">
                  <c:v>37596</c:v>
                </c:pt>
                <c:pt idx="486">
                  <c:v>37598</c:v>
                </c:pt>
                <c:pt idx="487">
                  <c:v>37599</c:v>
                </c:pt>
                <c:pt idx="488">
                  <c:v>37600</c:v>
                </c:pt>
                <c:pt idx="489">
                  <c:v>37601</c:v>
                </c:pt>
                <c:pt idx="490">
                  <c:v>37602</c:v>
                </c:pt>
                <c:pt idx="491">
                  <c:v>37603</c:v>
                </c:pt>
                <c:pt idx="492">
                  <c:v>37605</c:v>
                </c:pt>
                <c:pt idx="493">
                  <c:v>37606</c:v>
                </c:pt>
                <c:pt idx="494">
                  <c:v>37607</c:v>
                </c:pt>
                <c:pt idx="495">
                  <c:v>37608</c:v>
                </c:pt>
                <c:pt idx="496">
                  <c:v>37609</c:v>
                </c:pt>
                <c:pt idx="497">
                  <c:v>37610</c:v>
                </c:pt>
                <c:pt idx="498">
                  <c:v>37612</c:v>
                </c:pt>
                <c:pt idx="499">
                  <c:v>37613</c:v>
                </c:pt>
                <c:pt idx="500">
                  <c:v>37614</c:v>
                </c:pt>
                <c:pt idx="501">
                  <c:v>37615</c:v>
                </c:pt>
                <c:pt idx="502">
                  <c:v>37616</c:v>
                </c:pt>
                <c:pt idx="503">
                  <c:v>37617</c:v>
                </c:pt>
                <c:pt idx="504">
                  <c:v>37619</c:v>
                </c:pt>
                <c:pt idx="505">
                  <c:v>37620</c:v>
                </c:pt>
                <c:pt idx="506">
                  <c:v>37621</c:v>
                </c:pt>
                <c:pt idx="507">
                  <c:v>37622</c:v>
                </c:pt>
                <c:pt idx="508">
                  <c:v>37623</c:v>
                </c:pt>
                <c:pt idx="509">
                  <c:v>37624</c:v>
                </c:pt>
                <c:pt idx="510">
                  <c:v>37626</c:v>
                </c:pt>
                <c:pt idx="511">
                  <c:v>37627</c:v>
                </c:pt>
                <c:pt idx="512">
                  <c:v>37628</c:v>
                </c:pt>
                <c:pt idx="513">
                  <c:v>37629</c:v>
                </c:pt>
                <c:pt idx="514">
                  <c:v>37630</c:v>
                </c:pt>
                <c:pt idx="515">
                  <c:v>37631</c:v>
                </c:pt>
                <c:pt idx="516">
                  <c:v>37633</c:v>
                </c:pt>
                <c:pt idx="517">
                  <c:v>37634</c:v>
                </c:pt>
                <c:pt idx="518">
                  <c:v>37635</c:v>
                </c:pt>
                <c:pt idx="519">
                  <c:v>37636</c:v>
                </c:pt>
                <c:pt idx="520">
                  <c:v>37637</c:v>
                </c:pt>
                <c:pt idx="521">
                  <c:v>37638</c:v>
                </c:pt>
                <c:pt idx="522">
                  <c:v>37640</c:v>
                </c:pt>
                <c:pt idx="523">
                  <c:v>37641</c:v>
                </c:pt>
                <c:pt idx="524">
                  <c:v>37642</c:v>
                </c:pt>
                <c:pt idx="525">
                  <c:v>37643</c:v>
                </c:pt>
                <c:pt idx="526">
                  <c:v>37644</c:v>
                </c:pt>
                <c:pt idx="527">
                  <c:v>37645</c:v>
                </c:pt>
                <c:pt idx="528">
                  <c:v>37647</c:v>
                </c:pt>
                <c:pt idx="529">
                  <c:v>37648</c:v>
                </c:pt>
                <c:pt idx="530">
                  <c:v>37649</c:v>
                </c:pt>
                <c:pt idx="531">
                  <c:v>37650</c:v>
                </c:pt>
                <c:pt idx="532">
                  <c:v>37651</c:v>
                </c:pt>
                <c:pt idx="533">
                  <c:v>37652</c:v>
                </c:pt>
                <c:pt idx="534">
                  <c:v>37654</c:v>
                </c:pt>
                <c:pt idx="535">
                  <c:v>37655</c:v>
                </c:pt>
                <c:pt idx="536">
                  <c:v>37656</c:v>
                </c:pt>
                <c:pt idx="537">
                  <c:v>37657</c:v>
                </c:pt>
                <c:pt idx="538">
                  <c:v>37658</c:v>
                </c:pt>
                <c:pt idx="539">
                  <c:v>37659</c:v>
                </c:pt>
                <c:pt idx="540">
                  <c:v>37661</c:v>
                </c:pt>
                <c:pt idx="541">
                  <c:v>37662</c:v>
                </c:pt>
                <c:pt idx="542">
                  <c:v>37663</c:v>
                </c:pt>
                <c:pt idx="543">
                  <c:v>37664</c:v>
                </c:pt>
                <c:pt idx="544">
                  <c:v>37665</c:v>
                </c:pt>
                <c:pt idx="545">
                  <c:v>37666</c:v>
                </c:pt>
                <c:pt idx="546">
                  <c:v>37668</c:v>
                </c:pt>
                <c:pt idx="547">
                  <c:v>37669</c:v>
                </c:pt>
                <c:pt idx="548">
                  <c:v>37670</c:v>
                </c:pt>
                <c:pt idx="549">
                  <c:v>37671</c:v>
                </c:pt>
                <c:pt idx="550">
                  <c:v>37672</c:v>
                </c:pt>
                <c:pt idx="551">
                  <c:v>37673</c:v>
                </c:pt>
                <c:pt idx="552">
                  <c:v>37675</c:v>
                </c:pt>
                <c:pt idx="553">
                  <c:v>37676</c:v>
                </c:pt>
                <c:pt idx="554">
                  <c:v>37677</c:v>
                </c:pt>
                <c:pt idx="555">
                  <c:v>37678</c:v>
                </c:pt>
                <c:pt idx="556">
                  <c:v>37679</c:v>
                </c:pt>
                <c:pt idx="557">
                  <c:v>37680</c:v>
                </c:pt>
                <c:pt idx="558">
                  <c:v>37682</c:v>
                </c:pt>
                <c:pt idx="559">
                  <c:v>37683</c:v>
                </c:pt>
                <c:pt idx="560">
                  <c:v>37684</c:v>
                </c:pt>
                <c:pt idx="561">
                  <c:v>37685</c:v>
                </c:pt>
                <c:pt idx="562">
                  <c:v>37686</c:v>
                </c:pt>
                <c:pt idx="563">
                  <c:v>37687</c:v>
                </c:pt>
                <c:pt idx="564">
                  <c:v>37689</c:v>
                </c:pt>
                <c:pt idx="565">
                  <c:v>37690</c:v>
                </c:pt>
                <c:pt idx="566">
                  <c:v>37691</c:v>
                </c:pt>
                <c:pt idx="567">
                  <c:v>37692</c:v>
                </c:pt>
                <c:pt idx="568">
                  <c:v>37693</c:v>
                </c:pt>
                <c:pt idx="569">
                  <c:v>37694</c:v>
                </c:pt>
                <c:pt idx="570">
                  <c:v>37696</c:v>
                </c:pt>
                <c:pt idx="571">
                  <c:v>37697</c:v>
                </c:pt>
                <c:pt idx="572">
                  <c:v>37698</c:v>
                </c:pt>
                <c:pt idx="573">
                  <c:v>37699</c:v>
                </c:pt>
                <c:pt idx="574">
                  <c:v>37700</c:v>
                </c:pt>
                <c:pt idx="575">
                  <c:v>37701</c:v>
                </c:pt>
                <c:pt idx="576">
                  <c:v>37703</c:v>
                </c:pt>
                <c:pt idx="577">
                  <c:v>37704</c:v>
                </c:pt>
                <c:pt idx="578">
                  <c:v>37705</c:v>
                </c:pt>
                <c:pt idx="579">
                  <c:v>37706</c:v>
                </c:pt>
                <c:pt idx="580">
                  <c:v>37707</c:v>
                </c:pt>
                <c:pt idx="581">
                  <c:v>37708</c:v>
                </c:pt>
                <c:pt idx="582">
                  <c:v>37710</c:v>
                </c:pt>
                <c:pt idx="583">
                  <c:v>37711</c:v>
                </c:pt>
                <c:pt idx="584">
                  <c:v>37712</c:v>
                </c:pt>
                <c:pt idx="585">
                  <c:v>37713</c:v>
                </c:pt>
                <c:pt idx="586">
                  <c:v>37714</c:v>
                </c:pt>
                <c:pt idx="587">
                  <c:v>37715</c:v>
                </c:pt>
                <c:pt idx="588">
                  <c:v>37717</c:v>
                </c:pt>
                <c:pt idx="589">
                  <c:v>37718</c:v>
                </c:pt>
                <c:pt idx="590">
                  <c:v>37719</c:v>
                </c:pt>
                <c:pt idx="591">
                  <c:v>37720</c:v>
                </c:pt>
                <c:pt idx="592">
                  <c:v>37721</c:v>
                </c:pt>
                <c:pt idx="593">
                  <c:v>37722</c:v>
                </c:pt>
                <c:pt idx="594">
                  <c:v>37724</c:v>
                </c:pt>
                <c:pt idx="595">
                  <c:v>37725</c:v>
                </c:pt>
                <c:pt idx="596">
                  <c:v>37726</c:v>
                </c:pt>
                <c:pt idx="597">
                  <c:v>37727</c:v>
                </c:pt>
                <c:pt idx="598">
                  <c:v>37728</c:v>
                </c:pt>
                <c:pt idx="599">
                  <c:v>37729</c:v>
                </c:pt>
                <c:pt idx="600">
                  <c:v>37731</c:v>
                </c:pt>
                <c:pt idx="601">
                  <c:v>37732</c:v>
                </c:pt>
                <c:pt idx="602">
                  <c:v>37733</c:v>
                </c:pt>
                <c:pt idx="603">
                  <c:v>37734</c:v>
                </c:pt>
                <c:pt idx="604">
                  <c:v>37735</c:v>
                </c:pt>
                <c:pt idx="605">
                  <c:v>37736</c:v>
                </c:pt>
                <c:pt idx="606">
                  <c:v>37738</c:v>
                </c:pt>
                <c:pt idx="607">
                  <c:v>37739</c:v>
                </c:pt>
                <c:pt idx="608">
                  <c:v>37740</c:v>
                </c:pt>
                <c:pt idx="609">
                  <c:v>37741</c:v>
                </c:pt>
                <c:pt idx="610">
                  <c:v>37742</c:v>
                </c:pt>
                <c:pt idx="611">
                  <c:v>37743</c:v>
                </c:pt>
                <c:pt idx="612">
                  <c:v>37745</c:v>
                </c:pt>
                <c:pt idx="613">
                  <c:v>37746</c:v>
                </c:pt>
                <c:pt idx="614">
                  <c:v>37747</c:v>
                </c:pt>
                <c:pt idx="615">
                  <c:v>37748</c:v>
                </c:pt>
                <c:pt idx="616">
                  <c:v>37749</c:v>
                </c:pt>
                <c:pt idx="617">
                  <c:v>37750</c:v>
                </c:pt>
                <c:pt idx="618">
                  <c:v>37752</c:v>
                </c:pt>
                <c:pt idx="619">
                  <c:v>37753</c:v>
                </c:pt>
                <c:pt idx="620">
                  <c:v>37754</c:v>
                </c:pt>
                <c:pt idx="621">
                  <c:v>37755</c:v>
                </c:pt>
                <c:pt idx="622">
                  <c:v>37756</c:v>
                </c:pt>
                <c:pt idx="623">
                  <c:v>37757</c:v>
                </c:pt>
                <c:pt idx="624">
                  <c:v>37759</c:v>
                </c:pt>
                <c:pt idx="625">
                  <c:v>37760</c:v>
                </c:pt>
                <c:pt idx="626">
                  <c:v>37761</c:v>
                </c:pt>
                <c:pt idx="627">
                  <c:v>37762</c:v>
                </c:pt>
                <c:pt idx="628">
                  <c:v>37763</c:v>
                </c:pt>
                <c:pt idx="629">
                  <c:v>37764</c:v>
                </c:pt>
                <c:pt idx="630">
                  <c:v>37766</c:v>
                </c:pt>
                <c:pt idx="631">
                  <c:v>37767</c:v>
                </c:pt>
                <c:pt idx="632">
                  <c:v>37768</c:v>
                </c:pt>
                <c:pt idx="633">
                  <c:v>37769</c:v>
                </c:pt>
                <c:pt idx="634">
                  <c:v>37770</c:v>
                </c:pt>
                <c:pt idx="635">
                  <c:v>37771</c:v>
                </c:pt>
                <c:pt idx="636">
                  <c:v>37773</c:v>
                </c:pt>
                <c:pt idx="637">
                  <c:v>37774</c:v>
                </c:pt>
                <c:pt idx="638">
                  <c:v>37775</c:v>
                </c:pt>
                <c:pt idx="639">
                  <c:v>37776</c:v>
                </c:pt>
                <c:pt idx="640">
                  <c:v>37777</c:v>
                </c:pt>
                <c:pt idx="641">
                  <c:v>37778</c:v>
                </c:pt>
                <c:pt idx="642">
                  <c:v>37780</c:v>
                </c:pt>
                <c:pt idx="643">
                  <c:v>37781</c:v>
                </c:pt>
                <c:pt idx="644">
                  <c:v>37782</c:v>
                </c:pt>
                <c:pt idx="645">
                  <c:v>37783</c:v>
                </c:pt>
                <c:pt idx="646">
                  <c:v>37784</c:v>
                </c:pt>
                <c:pt idx="647">
                  <c:v>37785</c:v>
                </c:pt>
                <c:pt idx="648">
                  <c:v>37787</c:v>
                </c:pt>
                <c:pt idx="649">
                  <c:v>37788</c:v>
                </c:pt>
                <c:pt idx="650">
                  <c:v>37789</c:v>
                </c:pt>
                <c:pt idx="651">
                  <c:v>37790</c:v>
                </c:pt>
                <c:pt idx="652">
                  <c:v>37791</c:v>
                </c:pt>
                <c:pt idx="653">
                  <c:v>37792</c:v>
                </c:pt>
                <c:pt idx="654">
                  <c:v>37794</c:v>
                </c:pt>
                <c:pt idx="655">
                  <c:v>37795</c:v>
                </c:pt>
                <c:pt idx="656">
                  <c:v>37796</c:v>
                </c:pt>
                <c:pt idx="657">
                  <c:v>37797</c:v>
                </c:pt>
                <c:pt idx="658">
                  <c:v>37798</c:v>
                </c:pt>
                <c:pt idx="659">
                  <c:v>37799</c:v>
                </c:pt>
                <c:pt idx="660">
                  <c:v>37801</c:v>
                </c:pt>
                <c:pt idx="661">
                  <c:v>37802</c:v>
                </c:pt>
                <c:pt idx="662">
                  <c:v>37803</c:v>
                </c:pt>
                <c:pt idx="663">
                  <c:v>37804</c:v>
                </c:pt>
                <c:pt idx="664">
                  <c:v>37805</c:v>
                </c:pt>
                <c:pt idx="665">
                  <c:v>37806</c:v>
                </c:pt>
                <c:pt idx="666">
                  <c:v>37808</c:v>
                </c:pt>
                <c:pt idx="667">
                  <c:v>37809</c:v>
                </c:pt>
                <c:pt idx="668">
                  <c:v>37810</c:v>
                </c:pt>
                <c:pt idx="669">
                  <c:v>37811</c:v>
                </c:pt>
                <c:pt idx="670">
                  <c:v>37812</c:v>
                </c:pt>
                <c:pt idx="671">
                  <c:v>37813</c:v>
                </c:pt>
                <c:pt idx="672">
                  <c:v>37815</c:v>
                </c:pt>
                <c:pt idx="673">
                  <c:v>37816</c:v>
                </c:pt>
                <c:pt idx="674">
                  <c:v>37817</c:v>
                </c:pt>
                <c:pt idx="675">
                  <c:v>37818</c:v>
                </c:pt>
                <c:pt idx="676">
                  <c:v>37819</c:v>
                </c:pt>
                <c:pt idx="677">
                  <c:v>37820</c:v>
                </c:pt>
                <c:pt idx="678">
                  <c:v>37822</c:v>
                </c:pt>
                <c:pt idx="679">
                  <c:v>37823</c:v>
                </c:pt>
                <c:pt idx="680">
                  <c:v>37824</c:v>
                </c:pt>
                <c:pt idx="681">
                  <c:v>37825</c:v>
                </c:pt>
                <c:pt idx="682">
                  <c:v>37826</c:v>
                </c:pt>
                <c:pt idx="683">
                  <c:v>37827</c:v>
                </c:pt>
                <c:pt idx="684">
                  <c:v>37829</c:v>
                </c:pt>
                <c:pt idx="685">
                  <c:v>37830</c:v>
                </c:pt>
                <c:pt idx="686">
                  <c:v>37831</c:v>
                </c:pt>
                <c:pt idx="687">
                  <c:v>37832</c:v>
                </c:pt>
                <c:pt idx="688">
                  <c:v>37833</c:v>
                </c:pt>
                <c:pt idx="689">
                  <c:v>37834</c:v>
                </c:pt>
                <c:pt idx="690">
                  <c:v>37836</c:v>
                </c:pt>
                <c:pt idx="691">
                  <c:v>37837</c:v>
                </c:pt>
                <c:pt idx="692">
                  <c:v>37838</c:v>
                </c:pt>
                <c:pt idx="693">
                  <c:v>37839</c:v>
                </c:pt>
                <c:pt idx="694">
                  <c:v>37840</c:v>
                </c:pt>
                <c:pt idx="695">
                  <c:v>37841</c:v>
                </c:pt>
                <c:pt idx="696">
                  <c:v>37843</c:v>
                </c:pt>
                <c:pt idx="697">
                  <c:v>37844</c:v>
                </c:pt>
                <c:pt idx="698">
                  <c:v>37845</c:v>
                </c:pt>
                <c:pt idx="699">
                  <c:v>37846</c:v>
                </c:pt>
                <c:pt idx="700">
                  <c:v>37847</c:v>
                </c:pt>
                <c:pt idx="701">
                  <c:v>37848</c:v>
                </c:pt>
                <c:pt idx="702">
                  <c:v>37850</c:v>
                </c:pt>
                <c:pt idx="703">
                  <c:v>37851</c:v>
                </c:pt>
                <c:pt idx="704">
                  <c:v>37852</c:v>
                </c:pt>
                <c:pt idx="705">
                  <c:v>37853</c:v>
                </c:pt>
                <c:pt idx="706">
                  <c:v>37854</c:v>
                </c:pt>
                <c:pt idx="707">
                  <c:v>37855</c:v>
                </c:pt>
                <c:pt idx="708">
                  <c:v>37857</c:v>
                </c:pt>
                <c:pt idx="709">
                  <c:v>37858</c:v>
                </c:pt>
                <c:pt idx="710">
                  <c:v>37859</c:v>
                </c:pt>
                <c:pt idx="711">
                  <c:v>37860</c:v>
                </c:pt>
                <c:pt idx="712">
                  <c:v>37861</c:v>
                </c:pt>
                <c:pt idx="713">
                  <c:v>37862</c:v>
                </c:pt>
                <c:pt idx="714">
                  <c:v>37864</c:v>
                </c:pt>
                <c:pt idx="715">
                  <c:v>37865</c:v>
                </c:pt>
                <c:pt idx="716">
                  <c:v>37866</c:v>
                </c:pt>
                <c:pt idx="717">
                  <c:v>37867</c:v>
                </c:pt>
                <c:pt idx="718">
                  <c:v>37868</c:v>
                </c:pt>
                <c:pt idx="719">
                  <c:v>37869</c:v>
                </c:pt>
                <c:pt idx="720">
                  <c:v>37871</c:v>
                </c:pt>
                <c:pt idx="721">
                  <c:v>37872</c:v>
                </c:pt>
                <c:pt idx="722">
                  <c:v>37873</c:v>
                </c:pt>
                <c:pt idx="723">
                  <c:v>37874</c:v>
                </c:pt>
                <c:pt idx="724">
                  <c:v>37875</c:v>
                </c:pt>
                <c:pt idx="725">
                  <c:v>37876</c:v>
                </c:pt>
                <c:pt idx="726">
                  <c:v>37878</c:v>
                </c:pt>
                <c:pt idx="727">
                  <c:v>37879</c:v>
                </c:pt>
                <c:pt idx="728">
                  <c:v>37880</c:v>
                </c:pt>
                <c:pt idx="729">
                  <c:v>37881</c:v>
                </c:pt>
                <c:pt idx="730">
                  <c:v>37882</c:v>
                </c:pt>
                <c:pt idx="731">
                  <c:v>37883</c:v>
                </c:pt>
                <c:pt idx="732">
                  <c:v>37885</c:v>
                </c:pt>
                <c:pt idx="733">
                  <c:v>37886</c:v>
                </c:pt>
                <c:pt idx="734">
                  <c:v>37887</c:v>
                </c:pt>
                <c:pt idx="735">
                  <c:v>37888</c:v>
                </c:pt>
                <c:pt idx="736">
                  <c:v>37889</c:v>
                </c:pt>
                <c:pt idx="737">
                  <c:v>37890</c:v>
                </c:pt>
                <c:pt idx="738">
                  <c:v>37892</c:v>
                </c:pt>
                <c:pt idx="739">
                  <c:v>37893</c:v>
                </c:pt>
                <c:pt idx="740">
                  <c:v>37894</c:v>
                </c:pt>
                <c:pt idx="741">
                  <c:v>37895</c:v>
                </c:pt>
                <c:pt idx="742">
                  <c:v>37896</c:v>
                </c:pt>
                <c:pt idx="743">
                  <c:v>37897</c:v>
                </c:pt>
                <c:pt idx="744">
                  <c:v>37899</c:v>
                </c:pt>
                <c:pt idx="745">
                  <c:v>37900</c:v>
                </c:pt>
                <c:pt idx="746">
                  <c:v>37901</c:v>
                </c:pt>
                <c:pt idx="747">
                  <c:v>37902</c:v>
                </c:pt>
                <c:pt idx="748">
                  <c:v>37903</c:v>
                </c:pt>
                <c:pt idx="749">
                  <c:v>37904</c:v>
                </c:pt>
                <c:pt idx="750">
                  <c:v>37906</c:v>
                </c:pt>
                <c:pt idx="751">
                  <c:v>37907</c:v>
                </c:pt>
                <c:pt idx="752">
                  <c:v>37908</c:v>
                </c:pt>
                <c:pt idx="753">
                  <c:v>37909</c:v>
                </c:pt>
                <c:pt idx="754">
                  <c:v>37910</c:v>
                </c:pt>
                <c:pt idx="755">
                  <c:v>37911</c:v>
                </c:pt>
                <c:pt idx="756">
                  <c:v>37913</c:v>
                </c:pt>
                <c:pt idx="757">
                  <c:v>37914</c:v>
                </c:pt>
                <c:pt idx="758">
                  <c:v>37915</c:v>
                </c:pt>
                <c:pt idx="759">
                  <c:v>37916</c:v>
                </c:pt>
                <c:pt idx="760">
                  <c:v>37917</c:v>
                </c:pt>
                <c:pt idx="761">
                  <c:v>37918</c:v>
                </c:pt>
                <c:pt idx="762">
                  <c:v>37920</c:v>
                </c:pt>
                <c:pt idx="763">
                  <c:v>37921</c:v>
                </c:pt>
                <c:pt idx="764">
                  <c:v>37922</c:v>
                </c:pt>
                <c:pt idx="765">
                  <c:v>37923</c:v>
                </c:pt>
                <c:pt idx="766">
                  <c:v>37924</c:v>
                </c:pt>
                <c:pt idx="767">
                  <c:v>37925</c:v>
                </c:pt>
                <c:pt idx="768">
                  <c:v>37927</c:v>
                </c:pt>
                <c:pt idx="769">
                  <c:v>37928</c:v>
                </c:pt>
                <c:pt idx="770">
                  <c:v>37929</c:v>
                </c:pt>
                <c:pt idx="771">
                  <c:v>37930</c:v>
                </c:pt>
                <c:pt idx="772">
                  <c:v>37931</c:v>
                </c:pt>
                <c:pt idx="773">
                  <c:v>37932</c:v>
                </c:pt>
                <c:pt idx="774">
                  <c:v>37934</c:v>
                </c:pt>
                <c:pt idx="775">
                  <c:v>37935</c:v>
                </c:pt>
                <c:pt idx="776">
                  <c:v>37936</c:v>
                </c:pt>
                <c:pt idx="777">
                  <c:v>37937</c:v>
                </c:pt>
                <c:pt idx="778">
                  <c:v>37938</c:v>
                </c:pt>
                <c:pt idx="779">
                  <c:v>37939</c:v>
                </c:pt>
                <c:pt idx="780">
                  <c:v>37941</c:v>
                </c:pt>
                <c:pt idx="781">
                  <c:v>37942</c:v>
                </c:pt>
                <c:pt idx="782">
                  <c:v>37943</c:v>
                </c:pt>
                <c:pt idx="783">
                  <c:v>37944</c:v>
                </c:pt>
                <c:pt idx="784">
                  <c:v>37945</c:v>
                </c:pt>
                <c:pt idx="785">
                  <c:v>37946</c:v>
                </c:pt>
                <c:pt idx="786">
                  <c:v>37948</c:v>
                </c:pt>
                <c:pt idx="787">
                  <c:v>37949</c:v>
                </c:pt>
                <c:pt idx="788">
                  <c:v>37950</c:v>
                </c:pt>
                <c:pt idx="789">
                  <c:v>37951</c:v>
                </c:pt>
                <c:pt idx="790">
                  <c:v>37952</c:v>
                </c:pt>
                <c:pt idx="791">
                  <c:v>37953</c:v>
                </c:pt>
                <c:pt idx="792">
                  <c:v>37955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37962</c:v>
                </c:pt>
                <c:pt idx="799">
                  <c:v>37963</c:v>
                </c:pt>
                <c:pt idx="800">
                  <c:v>37964</c:v>
                </c:pt>
                <c:pt idx="801">
                  <c:v>37965</c:v>
                </c:pt>
                <c:pt idx="802">
                  <c:v>37966</c:v>
                </c:pt>
                <c:pt idx="803">
                  <c:v>37967</c:v>
                </c:pt>
                <c:pt idx="804">
                  <c:v>37969</c:v>
                </c:pt>
                <c:pt idx="805">
                  <c:v>37970</c:v>
                </c:pt>
                <c:pt idx="806">
                  <c:v>37971</c:v>
                </c:pt>
                <c:pt idx="807">
                  <c:v>37972</c:v>
                </c:pt>
                <c:pt idx="808">
                  <c:v>37973</c:v>
                </c:pt>
                <c:pt idx="809">
                  <c:v>37974</c:v>
                </c:pt>
                <c:pt idx="810">
                  <c:v>37976</c:v>
                </c:pt>
                <c:pt idx="811">
                  <c:v>37977</c:v>
                </c:pt>
                <c:pt idx="812">
                  <c:v>37978</c:v>
                </c:pt>
                <c:pt idx="813">
                  <c:v>37979</c:v>
                </c:pt>
                <c:pt idx="814">
                  <c:v>37980</c:v>
                </c:pt>
                <c:pt idx="815">
                  <c:v>37981</c:v>
                </c:pt>
                <c:pt idx="816">
                  <c:v>37983</c:v>
                </c:pt>
                <c:pt idx="817">
                  <c:v>37984</c:v>
                </c:pt>
                <c:pt idx="818">
                  <c:v>37985</c:v>
                </c:pt>
                <c:pt idx="819">
                  <c:v>37986</c:v>
                </c:pt>
                <c:pt idx="820">
                  <c:v>37987</c:v>
                </c:pt>
                <c:pt idx="821">
                  <c:v>37988</c:v>
                </c:pt>
                <c:pt idx="822">
                  <c:v>37990</c:v>
                </c:pt>
                <c:pt idx="823">
                  <c:v>37991</c:v>
                </c:pt>
                <c:pt idx="824">
                  <c:v>37992</c:v>
                </c:pt>
                <c:pt idx="825">
                  <c:v>37993</c:v>
                </c:pt>
                <c:pt idx="826">
                  <c:v>37994</c:v>
                </c:pt>
                <c:pt idx="827">
                  <c:v>37995</c:v>
                </c:pt>
                <c:pt idx="828">
                  <c:v>37997</c:v>
                </c:pt>
                <c:pt idx="829">
                  <c:v>37998</c:v>
                </c:pt>
                <c:pt idx="830">
                  <c:v>37999</c:v>
                </c:pt>
                <c:pt idx="831">
                  <c:v>38000</c:v>
                </c:pt>
                <c:pt idx="832">
                  <c:v>38001</c:v>
                </c:pt>
                <c:pt idx="833">
                  <c:v>38002</c:v>
                </c:pt>
                <c:pt idx="834">
                  <c:v>38004</c:v>
                </c:pt>
                <c:pt idx="835">
                  <c:v>38005</c:v>
                </c:pt>
                <c:pt idx="836">
                  <c:v>38006</c:v>
                </c:pt>
                <c:pt idx="837">
                  <c:v>38007</c:v>
                </c:pt>
                <c:pt idx="838">
                  <c:v>38008</c:v>
                </c:pt>
                <c:pt idx="839">
                  <c:v>38009</c:v>
                </c:pt>
                <c:pt idx="840">
                  <c:v>38011</c:v>
                </c:pt>
                <c:pt idx="841">
                  <c:v>38012</c:v>
                </c:pt>
                <c:pt idx="842">
                  <c:v>38013</c:v>
                </c:pt>
                <c:pt idx="843">
                  <c:v>38014</c:v>
                </c:pt>
                <c:pt idx="844">
                  <c:v>38015</c:v>
                </c:pt>
                <c:pt idx="845">
                  <c:v>38016</c:v>
                </c:pt>
                <c:pt idx="846">
                  <c:v>38018</c:v>
                </c:pt>
                <c:pt idx="847">
                  <c:v>38019</c:v>
                </c:pt>
                <c:pt idx="848">
                  <c:v>38020</c:v>
                </c:pt>
                <c:pt idx="849">
                  <c:v>38021</c:v>
                </c:pt>
                <c:pt idx="850">
                  <c:v>38022</c:v>
                </c:pt>
                <c:pt idx="851">
                  <c:v>38023</c:v>
                </c:pt>
                <c:pt idx="852">
                  <c:v>38025</c:v>
                </c:pt>
                <c:pt idx="853">
                  <c:v>38026</c:v>
                </c:pt>
                <c:pt idx="854">
                  <c:v>38027</c:v>
                </c:pt>
                <c:pt idx="855">
                  <c:v>38028</c:v>
                </c:pt>
                <c:pt idx="856">
                  <c:v>38029</c:v>
                </c:pt>
                <c:pt idx="857">
                  <c:v>38030</c:v>
                </c:pt>
                <c:pt idx="858">
                  <c:v>38032</c:v>
                </c:pt>
                <c:pt idx="859">
                  <c:v>38033</c:v>
                </c:pt>
                <c:pt idx="860">
                  <c:v>38034</c:v>
                </c:pt>
                <c:pt idx="861">
                  <c:v>38035</c:v>
                </c:pt>
                <c:pt idx="862">
                  <c:v>38036</c:v>
                </c:pt>
                <c:pt idx="863">
                  <c:v>38037</c:v>
                </c:pt>
                <c:pt idx="864">
                  <c:v>38039</c:v>
                </c:pt>
                <c:pt idx="865">
                  <c:v>38040</c:v>
                </c:pt>
                <c:pt idx="866">
                  <c:v>38041</c:v>
                </c:pt>
                <c:pt idx="867">
                  <c:v>38042</c:v>
                </c:pt>
                <c:pt idx="868">
                  <c:v>38043</c:v>
                </c:pt>
                <c:pt idx="869">
                  <c:v>38044</c:v>
                </c:pt>
                <c:pt idx="870">
                  <c:v>38046</c:v>
                </c:pt>
                <c:pt idx="871">
                  <c:v>38047</c:v>
                </c:pt>
                <c:pt idx="872">
                  <c:v>38048</c:v>
                </c:pt>
                <c:pt idx="873">
                  <c:v>38049</c:v>
                </c:pt>
                <c:pt idx="874">
                  <c:v>38050</c:v>
                </c:pt>
                <c:pt idx="875">
                  <c:v>38051</c:v>
                </c:pt>
                <c:pt idx="876">
                  <c:v>38053</c:v>
                </c:pt>
                <c:pt idx="877">
                  <c:v>38054</c:v>
                </c:pt>
                <c:pt idx="878">
                  <c:v>38055</c:v>
                </c:pt>
                <c:pt idx="879">
                  <c:v>38056</c:v>
                </c:pt>
                <c:pt idx="880">
                  <c:v>38057</c:v>
                </c:pt>
                <c:pt idx="881">
                  <c:v>38058</c:v>
                </c:pt>
                <c:pt idx="882">
                  <c:v>38060</c:v>
                </c:pt>
                <c:pt idx="883">
                  <c:v>38061</c:v>
                </c:pt>
                <c:pt idx="884">
                  <c:v>38062</c:v>
                </c:pt>
                <c:pt idx="885">
                  <c:v>38063</c:v>
                </c:pt>
                <c:pt idx="886">
                  <c:v>38064</c:v>
                </c:pt>
                <c:pt idx="887">
                  <c:v>38065</c:v>
                </c:pt>
                <c:pt idx="888">
                  <c:v>38067</c:v>
                </c:pt>
                <c:pt idx="889">
                  <c:v>38068</c:v>
                </c:pt>
                <c:pt idx="890">
                  <c:v>38069</c:v>
                </c:pt>
                <c:pt idx="891">
                  <c:v>38070</c:v>
                </c:pt>
                <c:pt idx="892">
                  <c:v>38071</c:v>
                </c:pt>
                <c:pt idx="893">
                  <c:v>38072</c:v>
                </c:pt>
                <c:pt idx="894">
                  <c:v>38074</c:v>
                </c:pt>
                <c:pt idx="895">
                  <c:v>38075</c:v>
                </c:pt>
                <c:pt idx="896">
                  <c:v>38076</c:v>
                </c:pt>
                <c:pt idx="897">
                  <c:v>38077</c:v>
                </c:pt>
                <c:pt idx="898">
                  <c:v>38078</c:v>
                </c:pt>
                <c:pt idx="899">
                  <c:v>38079</c:v>
                </c:pt>
                <c:pt idx="900">
                  <c:v>38081</c:v>
                </c:pt>
                <c:pt idx="901">
                  <c:v>38082</c:v>
                </c:pt>
                <c:pt idx="902">
                  <c:v>38083</c:v>
                </c:pt>
                <c:pt idx="903">
                  <c:v>38084</c:v>
                </c:pt>
                <c:pt idx="904">
                  <c:v>38085</c:v>
                </c:pt>
                <c:pt idx="905">
                  <c:v>38086</c:v>
                </c:pt>
                <c:pt idx="906">
                  <c:v>38088</c:v>
                </c:pt>
                <c:pt idx="907">
                  <c:v>38089</c:v>
                </c:pt>
                <c:pt idx="908">
                  <c:v>38090</c:v>
                </c:pt>
                <c:pt idx="909">
                  <c:v>38091</c:v>
                </c:pt>
                <c:pt idx="910">
                  <c:v>38092</c:v>
                </c:pt>
                <c:pt idx="911">
                  <c:v>38093</c:v>
                </c:pt>
                <c:pt idx="912">
                  <c:v>38095</c:v>
                </c:pt>
                <c:pt idx="913">
                  <c:v>38096</c:v>
                </c:pt>
                <c:pt idx="914">
                  <c:v>38097</c:v>
                </c:pt>
                <c:pt idx="915">
                  <c:v>38098</c:v>
                </c:pt>
                <c:pt idx="916">
                  <c:v>38099</c:v>
                </c:pt>
                <c:pt idx="917">
                  <c:v>38100</c:v>
                </c:pt>
                <c:pt idx="918">
                  <c:v>38102</c:v>
                </c:pt>
                <c:pt idx="919">
                  <c:v>38103</c:v>
                </c:pt>
                <c:pt idx="920">
                  <c:v>38104</c:v>
                </c:pt>
                <c:pt idx="921">
                  <c:v>38105</c:v>
                </c:pt>
                <c:pt idx="922">
                  <c:v>38106</c:v>
                </c:pt>
                <c:pt idx="923">
                  <c:v>38107</c:v>
                </c:pt>
                <c:pt idx="924">
                  <c:v>38109</c:v>
                </c:pt>
                <c:pt idx="925">
                  <c:v>38110</c:v>
                </c:pt>
                <c:pt idx="926">
                  <c:v>38111</c:v>
                </c:pt>
                <c:pt idx="927">
                  <c:v>38112</c:v>
                </c:pt>
                <c:pt idx="928">
                  <c:v>38113</c:v>
                </c:pt>
                <c:pt idx="929">
                  <c:v>38114</c:v>
                </c:pt>
                <c:pt idx="930">
                  <c:v>38116</c:v>
                </c:pt>
                <c:pt idx="931">
                  <c:v>38117</c:v>
                </c:pt>
                <c:pt idx="932">
                  <c:v>38118</c:v>
                </c:pt>
                <c:pt idx="933">
                  <c:v>38119</c:v>
                </c:pt>
                <c:pt idx="934">
                  <c:v>38120</c:v>
                </c:pt>
                <c:pt idx="935">
                  <c:v>38121</c:v>
                </c:pt>
                <c:pt idx="936">
                  <c:v>38123</c:v>
                </c:pt>
                <c:pt idx="937">
                  <c:v>38124</c:v>
                </c:pt>
                <c:pt idx="938">
                  <c:v>38125</c:v>
                </c:pt>
                <c:pt idx="939">
                  <c:v>38126</c:v>
                </c:pt>
                <c:pt idx="940">
                  <c:v>38127</c:v>
                </c:pt>
                <c:pt idx="941">
                  <c:v>38128</c:v>
                </c:pt>
                <c:pt idx="942">
                  <c:v>38130</c:v>
                </c:pt>
                <c:pt idx="943">
                  <c:v>38131</c:v>
                </c:pt>
                <c:pt idx="944">
                  <c:v>38132</c:v>
                </c:pt>
                <c:pt idx="945">
                  <c:v>38133</c:v>
                </c:pt>
                <c:pt idx="946">
                  <c:v>38134</c:v>
                </c:pt>
                <c:pt idx="947">
                  <c:v>38135</c:v>
                </c:pt>
                <c:pt idx="948">
                  <c:v>38137</c:v>
                </c:pt>
                <c:pt idx="949">
                  <c:v>38138</c:v>
                </c:pt>
                <c:pt idx="950">
                  <c:v>38139</c:v>
                </c:pt>
                <c:pt idx="951">
                  <c:v>38140</c:v>
                </c:pt>
                <c:pt idx="952">
                  <c:v>38141</c:v>
                </c:pt>
                <c:pt idx="953">
                  <c:v>38142</c:v>
                </c:pt>
                <c:pt idx="954">
                  <c:v>38144</c:v>
                </c:pt>
                <c:pt idx="955">
                  <c:v>38145</c:v>
                </c:pt>
                <c:pt idx="956">
                  <c:v>38146</c:v>
                </c:pt>
                <c:pt idx="957">
                  <c:v>38147</c:v>
                </c:pt>
                <c:pt idx="958">
                  <c:v>38148</c:v>
                </c:pt>
                <c:pt idx="959">
                  <c:v>38149</c:v>
                </c:pt>
                <c:pt idx="960">
                  <c:v>38151</c:v>
                </c:pt>
                <c:pt idx="961">
                  <c:v>38152</c:v>
                </c:pt>
                <c:pt idx="962">
                  <c:v>38153</c:v>
                </c:pt>
                <c:pt idx="963">
                  <c:v>38154</c:v>
                </c:pt>
                <c:pt idx="964">
                  <c:v>38155</c:v>
                </c:pt>
                <c:pt idx="965">
                  <c:v>38156</c:v>
                </c:pt>
                <c:pt idx="966">
                  <c:v>38158</c:v>
                </c:pt>
                <c:pt idx="967">
                  <c:v>38159</c:v>
                </c:pt>
                <c:pt idx="968">
                  <c:v>38160</c:v>
                </c:pt>
                <c:pt idx="969">
                  <c:v>38161</c:v>
                </c:pt>
                <c:pt idx="970">
                  <c:v>38162</c:v>
                </c:pt>
                <c:pt idx="971">
                  <c:v>38163</c:v>
                </c:pt>
                <c:pt idx="972">
                  <c:v>38165</c:v>
                </c:pt>
                <c:pt idx="973">
                  <c:v>38166</c:v>
                </c:pt>
                <c:pt idx="974">
                  <c:v>38167</c:v>
                </c:pt>
                <c:pt idx="975">
                  <c:v>38168</c:v>
                </c:pt>
                <c:pt idx="976">
                  <c:v>38169</c:v>
                </c:pt>
                <c:pt idx="977">
                  <c:v>38170</c:v>
                </c:pt>
                <c:pt idx="978">
                  <c:v>38172</c:v>
                </c:pt>
                <c:pt idx="979">
                  <c:v>38173</c:v>
                </c:pt>
                <c:pt idx="980">
                  <c:v>38174</c:v>
                </c:pt>
                <c:pt idx="981">
                  <c:v>38175</c:v>
                </c:pt>
                <c:pt idx="982">
                  <c:v>38176</c:v>
                </c:pt>
                <c:pt idx="983">
                  <c:v>38177</c:v>
                </c:pt>
                <c:pt idx="984">
                  <c:v>38179</c:v>
                </c:pt>
                <c:pt idx="985">
                  <c:v>38180</c:v>
                </c:pt>
                <c:pt idx="986">
                  <c:v>38181</c:v>
                </c:pt>
                <c:pt idx="987">
                  <c:v>38182</c:v>
                </c:pt>
                <c:pt idx="988">
                  <c:v>38183</c:v>
                </c:pt>
                <c:pt idx="989">
                  <c:v>38184</c:v>
                </c:pt>
                <c:pt idx="990">
                  <c:v>38186</c:v>
                </c:pt>
                <c:pt idx="991">
                  <c:v>38187</c:v>
                </c:pt>
                <c:pt idx="992">
                  <c:v>38188</c:v>
                </c:pt>
                <c:pt idx="993">
                  <c:v>38189</c:v>
                </c:pt>
                <c:pt idx="994">
                  <c:v>38190</c:v>
                </c:pt>
                <c:pt idx="995">
                  <c:v>38191</c:v>
                </c:pt>
                <c:pt idx="996">
                  <c:v>38193</c:v>
                </c:pt>
                <c:pt idx="997">
                  <c:v>38194</c:v>
                </c:pt>
                <c:pt idx="998">
                  <c:v>38195</c:v>
                </c:pt>
                <c:pt idx="999">
                  <c:v>38196</c:v>
                </c:pt>
                <c:pt idx="1000">
                  <c:v>38197</c:v>
                </c:pt>
                <c:pt idx="1001">
                  <c:v>38198</c:v>
                </c:pt>
                <c:pt idx="1002">
                  <c:v>38200</c:v>
                </c:pt>
                <c:pt idx="1003">
                  <c:v>38201</c:v>
                </c:pt>
                <c:pt idx="1004">
                  <c:v>38202</c:v>
                </c:pt>
                <c:pt idx="1005">
                  <c:v>38203</c:v>
                </c:pt>
                <c:pt idx="1006">
                  <c:v>38204</c:v>
                </c:pt>
                <c:pt idx="1007">
                  <c:v>38205</c:v>
                </c:pt>
                <c:pt idx="1008">
                  <c:v>38207</c:v>
                </c:pt>
                <c:pt idx="1009">
                  <c:v>38208</c:v>
                </c:pt>
                <c:pt idx="1010">
                  <c:v>38209</c:v>
                </c:pt>
                <c:pt idx="1011">
                  <c:v>38210</c:v>
                </c:pt>
                <c:pt idx="1012">
                  <c:v>38211</c:v>
                </c:pt>
                <c:pt idx="1013">
                  <c:v>38212</c:v>
                </c:pt>
                <c:pt idx="1014">
                  <c:v>38214</c:v>
                </c:pt>
                <c:pt idx="1015">
                  <c:v>38215</c:v>
                </c:pt>
                <c:pt idx="1016">
                  <c:v>38216</c:v>
                </c:pt>
                <c:pt idx="1017">
                  <c:v>38217</c:v>
                </c:pt>
                <c:pt idx="1018">
                  <c:v>38218</c:v>
                </c:pt>
                <c:pt idx="1019">
                  <c:v>38219</c:v>
                </c:pt>
                <c:pt idx="1020">
                  <c:v>38221</c:v>
                </c:pt>
                <c:pt idx="1021">
                  <c:v>38222</c:v>
                </c:pt>
                <c:pt idx="1022">
                  <c:v>38223</c:v>
                </c:pt>
                <c:pt idx="1023">
                  <c:v>38224</c:v>
                </c:pt>
                <c:pt idx="1024">
                  <c:v>38225</c:v>
                </c:pt>
                <c:pt idx="1025">
                  <c:v>38226</c:v>
                </c:pt>
                <c:pt idx="1026">
                  <c:v>38228</c:v>
                </c:pt>
                <c:pt idx="1027">
                  <c:v>38229</c:v>
                </c:pt>
                <c:pt idx="1028">
                  <c:v>38230</c:v>
                </c:pt>
                <c:pt idx="1029">
                  <c:v>38231</c:v>
                </c:pt>
                <c:pt idx="1030">
                  <c:v>38232</c:v>
                </c:pt>
                <c:pt idx="1031">
                  <c:v>38233</c:v>
                </c:pt>
                <c:pt idx="1032">
                  <c:v>38235</c:v>
                </c:pt>
                <c:pt idx="1033">
                  <c:v>38236</c:v>
                </c:pt>
                <c:pt idx="1034">
                  <c:v>38237</c:v>
                </c:pt>
                <c:pt idx="1035">
                  <c:v>38238</c:v>
                </c:pt>
                <c:pt idx="1036">
                  <c:v>38239</c:v>
                </c:pt>
                <c:pt idx="1037">
                  <c:v>38240</c:v>
                </c:pt>
                <c:pt idx="1038">
                  <c:v>38242</c:v>
                </c:pt>
                <c:pt idx="1039">
                  <c:v>38243</c:v>
                </c:pt>
                <c:pt idx="1040">
                  <c:v>38244</c:v>
                </c:pt>
                <c:pt idx="1041">
                  <c:v>38245</c:v>
                </c:pt>
                <c:pt idx="1042">
                  <c:v>38246</c:v>
                </c:pt>
                <c:pt idx="1043">
                  <c:v>38247</c:v>
                </c:pt>
                <c:pt idx="1044">
                  <c:v>38249</c:v>
                </c:pt>
                <c:pt idx="1045">
                  <c:v>38250</c:v>
                </c:pt>
                <c:pt idx="1046">
                  <c:v>38251</c:v>
                </c:pt>
                <c:pt idx="1047">
                  <c:v>38252</c:v>
                </c:pt>
                <c:pt idx="1048">
                  <c:v>38253</c:v>
                </c:pt>
                <c:pt idx="1049">
                  <c:v>38254</c:v>
                </c:pt>
                <c:pt idx="1050">
                  <c:v>38256</c:v>
                </c:pt>
                <c:pt idx="1051">
                  <c:v>38257</c:v>
                </c:pt>
                <c:pt idx="1052">
                  <c:v>38258</c:v>
                </c:pt>
                <c:pt idx="1053">
                  <c:v>38259</c:v>
                </c:pt>
                <c:pt idx="1054">
                  <c:v>38260</c:v>
                </c:pt>
                <c:pt idx="1055">
                  <c:v>38261</c:v>
                </c:pt>
                <c:pt idx="1056">
                  <c:v>38263</c:v>
                </c:pt>
                <c:pt idx="1057">
                  <c:v>38264</c:v>
                </c:pt>
                <c:pt idx="1058">
                  <c:v>38265</c:v>
                </c:pt>
                <c:pt idx="1059">
                  <c:v>38266</c:v>
                </c:pt>
                <c:pt idx="1060">
                  <c:v>38267</c:v>
                </c:pt>
                <c:pt idx="1061">
                  <c:v>38268</c:v>
                </c:pt>
                <c:pt idx="1062">
                  <c:v>38270</c:v>
                </c:pt>
                <c:pt idx="1063">
                  <c:v>38271</c:v>
                </c:pt>
                <c:pt idx="1064">
                  <c:v>38272</c:v>
                </c:pt>
                <c:pt idx="1065">
                  <c:v>38273</c:v>
                </c:pt>
                <c:pt idx="1066">
                  <c:v>38274</c:v>
                </c:pt>
                <c:pt idx="1067">
                  <c:v>38275</c:v>
                </c:pt>
                <c:pt idx="1068">
                  <c:v>38277</c:v>
                </c:pt>
                <c:pt idx="1069">
                  <c:v>38278</c:v>
                </c:pt>
                <c:pt idx="1070">
                  <c:v>38279</c:v>
                </c:pt>
                <c:pt idx="1071">
                  <c:v>38280</c:v>
                </c:pt>
                <c:pt idx="1072">
                  <c:v>38281</c:v>
                </c:pt>
                <c:pt idx="1073">
                  <c:v>38282</c:v>
                </c:pt>
                <c:pt idx="1074">
                  <c:v>38284</c:v>
                </c:pt>
                <c:pt idx="1075">
                  <c:v>38285</c:v>
                </c:pt>
                <c:pt idx="1076">
                  <c:v>38286</c:v>
                </c:pt>
                <c:pt idx="1077">
                  <c:v>38287</c:v>
                </c:pt>
                <c:pt idx="1078">
                  <c:v>38288</c:v>
                </c:pt>
                <c:pt idx="1079">
                  <c:v>38289</c:v>
                </c:pt>
                <c:pt idx="1080">
                  <c:v>38291</c:v>
                </c:pt>
                <c:pt idx="1081">
                  <c:v>38292</c:v>
                </c:pt>
                <c:pt idx="1082">
                  <c:v>38293</c:v>
                </c:pt>
                <c:pt idx="1083">
                  <c:v>38294</c:v>
                </c:pt>
                <c:pt idx="1084">
                  <c:v>38295</c:v>
                </c:pt>
                <c:pt idx="1085">
                  <c:v>38296</c:v>
                </c:pt>
                <c:pt idx="1086">
                  <c:v>38298</c:v>
                </c:pt>
                <c:pt idx="1087">
                  <c:v>38299</c:v>
                </c:pt>
                <c:pt idx="1088">
                  <c:v>38300</c:v>
                </c:pt>
                <c:pt idx="1089">
                  <c:v>38301</c:v>
                </c:pt>
                <c:pt idx="1090">
                  <c:v>38302</c:v>
                </c:pt>
                <c:pt idx="1091">
                  <c:v>38303</c:v>
                </c:pt>
                <c:pt idx="1092">
                  <c:v>38305</c:v>
                </c:pt>
                <c:pt idx="1093">
                  <c:v>38306</c:v>
                </c:pt>
                <c:pt idx="1094">
                  <c:v>38307</c:v>
                </c:pt>
                <c:pt idx="1095">
                  <c:v>38308</c:v>
                </c:pt>
                <c:pt idx="1096">
                  <c:v>38309</c:v>
                </c:pt>
                <c:pt idx="1097">
                  <c:v>38310</c:v>
                </c:pt>
                <c:pt idx="1098">
                  <c:v>38312</c:v>
                </c:pt>
                <c:pt idx="1099">
                  <c:v>38313</c:v>
                </c:pt>
                <c:pt idx="1100">
                  <c:v>38314</c:v>
                </c:pt>
                <c:pt idx="1101">
                  <c:v>38315</c:v>
                </c:pt>
                <c:pt idx="1102">
                  <c:v>38316</c:v>
                </c:pt>
                <c:pt idx="1103">
                  <c:v>38317</c:v>
                </c:pt>
                <c:pt idx="1104">
                  <c:v>38319</c:v>
                </c:pt>
                <c:pt idx="1105">
                  <c:v>38320</c:v>
                </c:pt>
                <c:pt idx="1106">
                  <c:v>38321</c:v>
                </c:pt>
                <c:pt idx="1107">
                  <c:v>38322</c:v>
                </c:pt>
                <c:pt idx="1108">
                  <c:v>38323</c:v>
                </c:pt>
                <c:pt idx="1109">
                  <c:v>38324</c:v>
                </c:pt>
                <c:pt idx="1110">
                  <c:v>38326</c:v>
                </c:pt>
                <c:pt idx="1111">
                  <c:v>38327</c:v>
                </c:pt>
                <c:pt idx="1112">
                  <c:v>38328</c:v>
                </c:pt>
                <c:pt idx="1113">
                  <c:v>38329</c:v>
                </c:pt>
                <c:pt idx="1114">
                  <c:v>38330</c:v>
                </c:pt>
                <c:pt idx="1115">
                  <c:v>38331</c:v>
                </c:pt>
                <c:pt idx="1116">
                  <c:v>38333</c:v>
                </c:pt>
                <c:pt idx="1117">
                  <c:v>38334</c:v>
                </c:pt>
                <c:pt idx="1118">
                  <c:v>38335</c:v>
                </c:pt>
                <c:pt idx="1119">
                  <c:v>38336</c:v>
                </c:pt>
                <c:pt idx="1120">
                  <c:v>38337</c:v>
                </c:pt>
                <c:pt idx="1121">
                  <c:v>38338</c:v>
                </c:pt>
                <c:pt idx="1122">
                  <c:v>38340</c:v>
                </c:pt>
                <c:pt idx="1123">
                  <c:v>38341</c:v>
                </c:pt>
                <c:pt idx="1124">
                  <c:v>38342</c:v>
                </c:pt>
                <c:pt idx="1125">
                  <c:v>38343</c:v>
                </c:pt>
                <c:pt idx="1126">
                  <c:v>38344</c:v>
                </c:pt>
                <c:pt idx="1127">
                  <c:v>38345</c:v>
                </c:pt>
                <c:pt idx="1128">
                  <c:v>38347</c:v>
                </c:pt>
                <c:pt idx="1129">
                  <c:v>38348</c:v>
                </c:pt>
                <c:pt idx="1130">
                  <c:v>38349</c:v>
                </c:pt>
                <c:pt idx="1131">
                  <c:v>38350</c:v>
                </c:pt>
                <c:pt idx="1132">
                  <c:v>38351</c:v>
                </c:pt>
                <c:pt idx="1133">
                  <c:v>38352</c:v>
                </c:pt>
                <c:pt idx="1134">
                  <c:v>38354</c:v>
                </c:pt>
                <c:pt idx="1135">
                  <c:v>38355</c:v>
                </c:pt>
                <c:pt idx="1136">
                  <c:v>38356</c:v>
                </c:pt>
                <c:pt idx="1137">
                  <c:v>38357</c:v>
                </c:pt>
                <c:pt idx="1138">
                  <c:v>38358</c:v>
                </c:pt>
                <c:pt idx="1139">
                  <c:v>38359</c:v>
                </c:pt>
                <c:pt idx="1140">
                  <c:v>38361</c:v>
                </c:pt>
                <c:pt idx="1141">
                  <c:v>38362</c:v>
                </c:pt>
                <c:pt idx="1142">
                  <c:v>38363</c:v>
                </c:pt>
                <c:pt idx="1143">
                  <c:v>38364</c:v>
                </c:pt>
                <c:pt idx="1144">
                  <c:v>38365</c:v>
                </c:pt>
                <c:pt idx="1145">
                  <c:v>38366</c:v>
                </c:pt>
                <c:pt idx="1146">
                  <c:v>38368</c:v>
                </c:pt>
                <c:pt idx="1147">
                  <c:v>38369</c:v>
                </c:pt>
                <c:pt idx="1148">
                  <c:v>38370</c:v>
                </c:pt>
                <c:pt idx="1149">
                  <c:v>38371</c:v>
                </c:pt>
                <c:pt idx="1150">
                  <c:v>38372</c:v>
                </c:pt>
                <c:pt idx="1151">
                  <c:v>38373</c:v>
                </c:pt>
                <c:pt idx="1152">
                  <c:v>38375</c:v>
                </c:pt>
                <c:pt idx="1153">
                  <c:v>38376</c:v>
                </c:pt>
                <c:pt idx="1154">
                  <c:v>38377</c:v>
                </c:pt>
                <c:pt idx="1155">
                  <c:v>38378</c:v>
                </c:pt>
                <c:pt idx="1156">
                  <c:v>38379</c:v>
                </c:pt>
                <c:pt idx="1157">
                  <c:v>38380</c:v>
                </c:pt>
                <c:pt idx="1158">
                  <c:v>38382</c:v>
                </c:pt>
                <c:pt idx="1159">
                  <c:v>38383</c:v>
                </c:pt>
                <c:pt idx="1160">
                  <c:v>38384</c:v>
                </c:pt>
                <c:pt idx="1161">
                  <c:v>38385</c:v>
                </c:pt>
                <c:pt idx="1162">
                  <c:v>38386</c:v>
                </c:pt>
                <c:pt idx="1163">
                  <c:v>38387</c:v>
                </c:pt>
                <c:pt idx="1164">
                  <c:v>38389</c:v>
                </c:pt>
                <c:pt idx="1165">
                  <c:v>38390</c:v>
                </c:pt>
                <c:pt idx="1166">
                  <c:v>38391</c:v>
                </c:pt>
                <c:pt idx="1167">
                  <c:v>38392</c:v>
                </c:pt>
                <c:pt idx="1168">
                  <c:v>38393</c:v>
                </c:pt>
                <c:pt idx="1169">
                  <c:v>38394</c:v>
                </c:pt>
                <c:pt idx="1170">
                  <c:v>38396</c:v>
                </c:pt>
                <c:pt idx="1171">
                  <c:v>38397</c:v>
                </c:pt>
                <c:pt idx="1172">
                  <c:v>38398</c:v>
                </c:pt>
                <c:pt idx="1173">
                  <c:v>38399</c:v>
                </c:pt>
                <c:pt idx="1174">
                  <c:v>38400</c:v>
                </c:pt>
                <c:pt idx="1175">
                  <c:v>38401</c:v>
                </c:pt>
                <c:pt idx="1176">
                  <c:v>38403</c:v>
                </c:pt>
                <c:pt idx="1177">
                  <c:v>38404</c:v>
                </c:pt>
                <c:pt idx="1178">
                  <c:v>38405</c:v>
                </c:pt>
                <c:pt idx="1179">
                  <c:v>38406</c:v>
                </c:pt>
                <c:pt idx="1180">
                  <c:v>38407</c:v>
                </c:pt>
                <c:pt idx="1181">
                  <c:v>38408</c:v>
                </c:pt>
                <c:pt idx="1182">
                  <c:v>38410</c:v>
                </c:pt>
                <c:pt idx="1183">
                  <c:v>38411</c:v>
                </c:pt>
                <c:pt idx="1184">
                  <c:v>38412</c:v>
                </c:pt>
                <c:pt idx="1185">
                  <c:v>38413</c:v>
                </c:pt>
                <c:pt idx="1186">
                  <c:v>38414</c:v>
                </c:pt>
                <c:pt idx="1187">
                  <c:v>38415</c:v>
                </c:pt>
                <c:pt idx="1188">
                  <c:v>38417</c:v>
                </c:pt>
                <c:pt idx="1189">
                  <c:v>38418</c:v>
                </c:pt>
                <c:pt idx="1190">
                  <c:v>38419</c:v>
                </c:pt>
                <c:pt idx="1191">
                  <c:v>38420</c:v>
                </c:pt>
                <c:pt idx="1192">
                  <c:v>38421</c:v>
                </c:pt>
                <c:pt idx="1193">
                  <c:v>38422</c:v>
                </c:pt>
                <c:pt idx="1194">
                  <c:v>38424</c:v>
                </c:pt>
                <c:pt idx="1195">
                  <c:v>38425</c:v>
                </c:pt>
                <c:pt idx="1196">
                  <c:v>38426</c:v>
                </c:pt>
                <c:pt idx="1197">
                  <c:v>38427</c:v>
                </c:pt>
                <c:pt idx="1198">
                  <c:v>38428</c:v>
                </c:pt>
                <c:pt idx="1199">
                  <c:v>38429</c:v>
                </c:pt>
                <c:pt idx="1200">
                  <c:v>38431</c:v>
                </c:pt>
                <c:pt idx="1201">
                  <c:v>38432</c:v>
                </c:pt>
                <c:pt idx="1202">
                  <c:v>38433</c:v>
                </c:pt>
                <c:pt idx="1203">
                  <c:v>38434</c:v>
                </c:pt>
                <c:pt idx="1204">
                  <c:v>38435</c:v>
                </c:pt>
                <c:pt idx="1205">
                  <c:v>38436</c:v>
                </c:pt>
                <c:pt idx="1206">
                  <c:v>38438</c:v>
                </c:pt>
                <c:pt idx="1207">
                  <c:v>38439</c:v>
                </c:pt>
                <c:pt idx="1208">
                  <c:v>38440</c:v>
                </c:pt>
                <c:pt idx="1209">
                  <c:v>38441</c:v>
                </c:pt>
                <c:pt idx="1210">
                  <c:v>38442</c:v>
                </c:pt>
                <c:pt idx="1211">
                  <c:v>38443</c:v>
                </c:pt>
                <c:pt idx="1212">
                  <c:v>38445</c:v>
                </c:pt>
                <c:pt idx="1213">
                  <c:v>38446</c:v>
                </c:pt>
                <c:pt idx="1214">
                  <c:v>38447</c:v>
                </c:pt>
                <c:pt idx="1215">
                  <c:v>38448</c:v>
                </c:pt>
                <c:pt idx="1216">
                  <c:v>38449</c:v>
                </c:pt>
                <c:pt idx="1217">
                  <c:v>38450</c:v>
                </c:pt>
                <c:pt idx="1218">
                  <c:v>38452</c:v>
                </c:pt>
                <c:pt idx="1219">
                  <c:v>38453</c:v>
                </c:pt>
                <c:pt idx="1220">
                  <c:v>38454</c:v>
                </c:pt>
                <c:pt idx="1221">
                  <c:v>38455</c:v>
                </c:pt>
                <c:pt idx="1222">
                  <c:v>38456</c:v>
                </c:pt>
                <c:pt idx="1223">
                  <c:v>38457</c:v>
                </c:pt>
                <c:pt idx="1224">
                  <c:v>38459</c:v>
                </c:pt>
                <c:pt idx="1225">
                  <c:v>38460</c:v>
                </c:pt>
                <c:pt idx="1226">
                  <c:v>38461</c:v>
                </c:pt>
                <c:pt idx="1227">
                  <c:v>38462</c:v>
                </c:pt>
                <c:pt idx="1228">
                  <c:v>38463</c:v>
                </c:pt>
                <c:pt idx="1229">
                  <c:v>38464</c:v>
                </c:pt>
                <c:pt idx="1230">
                  <c:v>38466</c:v>
                </c:pt>
                <c:pt idx="1231">
                  <c:v>38467</c:v>
                </c:pt>
                <c:pt idx="1232">
                  <c:v>38468</c:v>
                </c:pt>
                <c:pt idx="1233">
                  <c:v>38469</c:v>
                </c:pt>
                <c:pt idx="1234">
                  <c:v>38470</c:v>
                </c:pt>
                <c:pt idx="1235">
                  <c:v>38471</c:v>
                </c:pt>
                <c:pt idx="1236">
                  <c:v>38473</c:v>
                </c:pt>
                <c:pt idx="1237">
                  <c:v>38474</c:v>
                </c:pt>
                <c:pt idx="1238">
                  <c:v>38475</c:v>
                </c:pt>
                <c:pt idx="1239">
                  <c:v>38476</c:v>
                </c:pt>
                <c:pt idx="1240">
                  <c:v>38477</c:v>
                </c:pt>
                <c:pt idx="1241">
                  <c:v>38478</c:v>
                </c:pt>
                <c:pt idx="1242">
                  <c:v>38480</c:v>
                </c:pt>
                <c:pt idx="1243">
                  <c:v>38481</c:v>
                </c:pt>
                <c:pt idx="1244">
                  <c:v>38482</c:v>
                </c:pt>
                <c:pt idx="1245">
                  <c:v>38483</c:v>
                </c:pt>
                <c:pt idx="1246">
                  <c:v>38484</c:v>
                </c:pt>
                <c:pt idx="1247">
                  <c:v>38485</c:v>
                </c:pt>
                <c:pt idx="1248">
                  <c:v>38487</c:v>
                </c:pt>
                <c:pt idx="1249">
                  <c:v>38488</c:v>
                </c:pt>
                <c:pt idx="1250">
                  <c:v>38489</c:v>
                </c:pt>
                <c:pt idx="1251">
                  <c:v>38490</c:v>
                </c:pt>
                <c:pt idx="1252">
                  <c:v>38491</c:v>
                </c:pt>
                <c:pt idx="1253">
                  <c:v>38492</c:v>
                </c:pt>
                <c:pt idx="1254">
                  <c:v>38494</c:v>
                </c:pt>
                <c:pt idx="1255">
                  <c:v>38495</c:v>
                </c:pt>
                <c:pt idx="1256">
                  <c:v>38496</c:v>
                </c:pt>
                <c:pt idx="1257">
                  <c:v>38497</c:v>
                </c:pt>
                <c:pt idx="1258">
                  <c:v>38498</c:v>
                </c:pt>
                <c:pt idx="1259">
                  <c:v>38499</c:v>
                </c:pt>
                <c:pt idx="1260">
                  <c:v>38501</c:v>
                </c:pt>
                <c:pt idx="1261">
                  <c:v>38502</c:v>
                </c:pt>
                <c:pt idx="1262">
                  <c:v>38503</c:v>
                </c:pt>
                <c:pt idx="1263">
                  <c:v>38504</c:v>
                </c:pt>
                <c:pt idx="1264">
                  <c:v>38505</c:v>
                </c:pt>
                <c:pt idx="1265">
                  <c:v>38506</c:v>
                </c:pt>
                <c:pt idx="1266">
                  <c:v>38508</c:v>
                </c:pt>
                <c:pt idx="1267">
                  <c:v>38509</c:v>
                </c:pt>
                <c:pt idx="1268">
                  <c:v>38510</c:v>
                </c:pt>
                <c:pt idx="1269">
                  <c:v>38511</c:v>
                </c:pt>
                <c:pt idx="1270">
                  <c:v>38512</c:v>
                </c:pt>
                <c:pt idx="1271">
                  <c:v>38513</c:v>
                </c:pt>
                <c:pt idx="1272">
                  <c:v>38515</c:v>
                </c:pt>
                <c:pt idx="1273">
                  <c:v>38516</c:v>
                </c:pt>
                <c:pt idx="1274">
                  <c:v>38517</c:v>
                </c:pt>
                <c:pt idx="1275">
                  <c:v>38518</c:v>
                </c:pt>
                <c:pt idx="1276">
                  <c:v>38519</c:v>
                </c:pt>
                <c:pt idx="1277">
                  <c:v>38520</c:v>
                </c:pt>
                <c:pt idx="1278">
                  <c:v>38522</c:v>
                </c:pt>
                <c:pt idx="1279">
                  <c:v>38523</c:v>
                </c:pt>
                <c:pt idx="1280">
                  <c:v>38524</c:v>
                </c:pt>
                <c:pt idx="1281">
                  <c:v>38525</c:v>
                </c:pt>
                <c:pt idx="1282">
                  <c:v>38526</c:v>
                </c:pt>
                <c:pt idx="1283">
                  <c:v>38527</c:v>
                </c:pt>
                <c:pt idx="1284">
                  <c:v>38529</c:v>
                </c:pt>
                <c:pt idx="1285">
                  <c:v>38530</c:v>
                </c:pt>
                <c:pt idx="1286">
                  <c:v>38531</c:v>
                </c:pt>
                <c:pt idx="1287">
                  <c:v>38532</c:v>
                </c:pt>
                <c:pt idx="1288">
                  <c:v>38533</c:v>
                </c:pt>
                <c:pt idx="1289">
                  <c:v>38534</c:v>
                </c:pt>
                <c:pt idx="1290">
                  <c:v>38536</c:v>
                </c:pt>
                <c:pt idx="1291">
                  <c:v>38537</c:v>
                </c:pt>
                <c:pt idx="1292">
                  <c:v>38538</c:v>
                </c:pt>
                <c:pt idx="1293">
                  <c:v>38539</c:v>
                </c:pt>
                <c:pt idx="1294">
                  <c:v>38540</c:v>
                </c:pt>
                <c:pt idx="1295">
                  <c:v>38541</c:v>
                </c:pt>
                <c:pt idx="1296">
                  <c:v>38543</c:v>
                </c:pt>
                <c:pt idx="1297">
                  <c:v>38544</c:v>
                </c:pt>
                <c:pt idx="1298">
                  <c:v>38545</c:v>
                </c:pt>
                <c:pt idx="1299">
                  <c:v>38546</c:v>
                </c:pt>
                <c:pt idx="1300">
                  <c:v>38547</c:v>
                </c:pt>
                <c:pt idx="1301">
                  <c:v>38548</c:v>
                </c:pt>
                <c:pt idx="1302">
                  <c:v>38550</c:v>
                </c:pt>
                <c:pt idx="1303">
                  <c:v>38551</c:v>
                </c:pt>
                <c:pt idx="1304">
                  <c:v>38552</c:v>
                </c:pt>
                <c:pt idx="1305">
                  <c:v>38553</c:v>
                </c:pt>
                <c:pt idx="1306">
                  <c:v>38554</c:v>
                </c:pt>
                <c:pt idx="1307">
                  <c:v>38555</c:v>
                </c:pt>
                <c:pt idx="1308">
                  <c:v>38557</c:v>
                </c:pt>
                <c:pt idx="1309">
                  <c:v>38558</c:v>
                </c:pt>
                <c:pt idx="1310">
                  <c:v>38559</c:v>
                </c:pt>
                <c:pt idx="1311">
                  <c:v>38560</c:v>
                </c:pt>
                <c:pt idx="1312">
                  <c:v>38561</c:v>
                </c:pt>
                <c:pt idx="1313">
                  <c:v>38562</c:v>
                </c:pt>
                <c:pt idx="1314">
                  <c:v>38564</c:v>
                </c:pt>
                <c:pt idx="1315">
                  <c:v>38565</c:v>
                </c:pt>
                <c:pt idx="1316">
                  <c:v>38566</c:v>
                </c:pt>
                <c:pt idx="1317">
                  <c:v>38567</c:v>
                </c:pt>
                <c:pt idx="1318">
                  <c:v>38568</c:v>
                </c:pt>
                <c:pt idx="1319">
                  <c:v>38569</c:v>
                </c:pt>
                <c:pt idx="1320">
                  <c:v>38571</c:v>
                </c:pt>
                <c:pt idx="1321">
                  <c:v>38572</c:v>
                </c:pt>
                <c:pt idx="1322">
                  <c:v>38573</c:v>
                </c:pt>
                <c:pt idx="1323">
                  <c:v>38574</c:v>
                </c:pt>
                <c:pt idx="1324">
                  <c:v>38575</c:v>
                </c:pt>
                <c:pt idx="1325">
                  <c:v>38576</c:v>
                </c:pt>
                <c:pt idx="1326">
                  <c:v>38578</c:v>
                </c:pt>
                <c:pt idx="1327">
                  <c:v>38579</c:v>
                </c:pt>
                <c:pt idx="1328">
                  <c:v>38580</c:v>
                </c:pt>
                <c:pt idx="1329">
                  <c:v>38581</c:v>
                </c:pt>
                <c:pt idx="1330">
                  <c:v>38582</c:v>
                </c:pt>
                <c:pt idx="1331">
                  <c:v>38583</c:v>
                </c:pt>
                <c:pt idx="1332">
                  <c:v>38585</c:v>
                </c:pt>
                <c:pt idx="1333">
                  <c:v>38586</c:v>
                </c:pt>
                <c:pt idx="1334">
                  <c:v>38587</c:v>
                </c:pt>
                <c:pt idx="1335">
                  <c:v>38588</c:v>
                </c:pt>
                <c:pt idx="1336">
                  <c:v>38589</c:v>
                </c:pt>
                <c:pt idx="1337">
                  <c:v>38590</c:v>
                </c:pt>
                <c:pt idx="1338">
                  <c:v>38592</c:v>
                </c:pt>
                <c:pt idx="1339">
                  <c:v>38593</c:v>
                </c:pt>
                <c:pt idx="1340">
                  <c:v>38594</c:v>
                </c:pt>
                <c:pt idx="1341">
                  <c:v>38595</c:v>
                </c:pt>
                <c:pt idx="1342">
                  <c:v>38596</c:v>
                </c:pt>
                <c:pt idx="1343">
                  <c:v>38597</c:v>
                </c:pt>
                <c:pt idx="1344">
                  <c:v>38599</c:v>
                </c:pt>
                <c:pt idx="1345">
                  <c:v>38600</c:v>
                </c:pt>
                <c:pt idx="1346">
                  <c:v>38601</c:v>
                </c:pt>
                <c:pt idx="1347">
                  <c:v>38602</c:v>
                </c:pt>
                <c:pt idx="1348">
                  <c:v>38603</c:v>
                </c:pt>
                <c:pt idx="1349">
                  <c:v>38604</c:v>
                </c:pt>
                <c:pt idx="1350">
                  <c:v>38606</c:v>
                </c:pt>
                <c:pt idx="1351">
                  <c:v>38607</c:v>
                </c:pt>
                <c:pt idx="1352">
                  <c:v>38608</c:v>
                </c:pt>
                <c:pt idx="1353">
                  <c:v>38609</c:v>
                </c:pt>
                <c:pt idx="1354">
                  <c:v>38610</c:v>
                </c:pt>
                <c:pt idx="1355">
                  <c:v>38611</c:v>
                </c:pt>
                <c:pt idx="1356">
                  <c:v>38613</c:v>
                </c:pt>
                <c:pt idx="1357">
                  <c:v>38614</c:v>
                </c:pt>
                <c:pt idx="1358">
                  <c:v>38615</c:v>
                </c:pt>
                <c:pt idx="1359">
                  <c:v>38616</c:v>
                </c:pt>
                <c:pt idx="1360">
                  <c:v>38617</c:v>
                </c:pt>
                <c:pt idx="1361">
                  <c:v>38618</c:v>
                </c:pt>
                <c:pt idx="1362">
                  <c:v>38620</c:v>
                </c:pt>
                <c:pt idx="1363">
                  <c:v>38621</c:v>
                </c:pt>
                <c:pt idx="1364">
                  <c:v>38622</c:v>
                </c:pt>
                <c:pt idx="1365">
                  <c:v>38623</c:v>
                </c:pt>
                <c:pt idx="1366">
                  <c:v>38624</c:v>
                </c:pt>
                <c:pt idx="1367">
                  <c:v>38625</c:v>
                </c:pt>
                <c:pt idx="1368">
                  <c:v>38627</c:v>
                </c:pt>
                <c:pt idx="1369">
                  <c:v>38628</c:v>
                </c:pt>
                <c:pt idx="1370">
                  <c:v>38629</c:v>
                </c:pt>
                <c:pt idx="1371">
                  <c:v>38630</c:v>
                </c:pt>
                <c:pt idx="1372">
                  <c:v>38631</c:v>
                </c:pt>
                <c:pt idx="1373">
                  <c:v>38632</c:v>
                </c:pt>
                <c:pt idx="1374">
                  <c:v>38634</c:v>
                </c:pt>
                <c:pt idx="1375">
                  <c:v>38635</c:v>
                </c:pt>
                <c:pt idx="1376">
                  <c:v>38636</c:v>
                </c:pt>
                <c:pt idx="1377">
                  <c:v>38637</c:v>
                </c:pt>
                <c:pt idx="1378">
                  <c:v>38638</c:v>
                </c:pt>
                <c:pt idx="1379">
                  <c:v>38639</c:v>
                </c:pt>
                <c:pt idx="1380">
                  <c:v>38641</c:v>
                </c:pt>
                <c:pt idx="1381">
                  <c:v>38642</c:v>
                </c:pt>
                <c:pt idx="1382">
                  <c:v>38643</c:v>
                </c:pt>
                <c:pt idx="1383">
                  <c:v>38644</c:v>
                </c:pt>
                <c:pt idx="1384">
                  <c:v>38645</c:v>
                </c:pt>
                <c:pt idx="1385">
                  <c:v>38646</c:v>
                </c:pt>
                <c:pt idx="1386">
                  <c:v>38648</c:v>
                </c:pt>
                <c:pt idx="1387">
                  <c:v>38649</c:v>
                </c:pt>
                <c:pt idx="1388">
                  <c:v>38650</c:v>
                </c:pt>
                <c:pt idx="1389">
                  <c:v>38651</c:v>
                </c:pt>
                <c:pt idx="1390">
                  <c:v>38652</c:v>
                </c:pt>
                <c:pt idx="1391">
                  <c:v>38653</c:v>
                </c:pt>
                <c:pt idx="1392">
                  <c:v>38655</c:v>
                </c:pt>
                <c:pt idx="1393">
                  <c:v>38656</c:v>
                </c:pt>
                <c:pt idx="1394">
                  <c:v>38657</c:v>
                </c:pt>
                <c:pt idx="1395">
                  <c:v>38658</c:v>
                </c:pt>
                <c:pt idx="1396">
                  <c:v>38659</c:v>
                </c:pt>
                <c:pt idx="1397">
                  <c:v>38660</c:v>
                </c:pt>
                <c:pt idx="1398">
                  <c:v>38662</c:v>
                </c:pt>
                <c:pt idx="1399">
                  <c:v>38663</c:v>
                </c:pt>
                <c:pt idx="1400">
                  <c:v>38664</c:v>
                </c:pt>
                <c:pt idx="1401">
                  <c:v>38665</c:v>
                </c:pt>
                <c:pt idx="1402">
                  <c:v>38666</c:v>
                </c:pt>
                <c:pt idx="1403">
                  <c:v>38667</c:v>
                </c:pt>
                <c:pt idx="1404">
                  <c:v>38669</c:v>
                </c:pt>
                <c:pt idx="1405">
                  <c:v>38670</c:v>
                </c:pt>
                <c:pt idx="1406">
                  <c:v>38671</c:v>
                </c:pt>
                <c:pt idx="1407">
                  <c:v>38672</c:v>
                </c:pt>
                <c:pt idx="1408">
                  <c:v>38673</c:v>
                </c:pt>
                <c:pt idx="1409">
                  <c:v>38674</c:v>
                </c:pt>
                <c:pt idx="1410">
                  <c:v>38676</c:v>
                </c:pt>
                <c:pt idx="1411">
                  <c:v>38677</c:v>
                </c:pt>
                <c:pt idx="1412">
                  <c:v>38678</c:v>
                </c:pt>
                <c:pt idx="1413">
                  <c:v>38679</c:v>
                </c:pt>
                <c:pt idx="1414">
                  <c:v>38680</c:v>
                </c:pt>
                <c:pt idx="1415">
                  <c:v>38681</c:v>
                </c:pt>
                <c:pt idx="1416">
                  <c:v>38683</c:v>
                </c:pt>
                <c:pt idx="1417">
                  <c:v>38684</c:v>
                </c:pt>
                <c:pt idx="1418">
                  <c:v>38685</c:v>
                </c:pt>
                <c:pt idx="1419">
                  <c:v>38686</c:v>
                </c:pt>
                <c:pt idx="1420">
                  <c:v>38687</c:v>
                </c:pt>
                <c:pt idx="1421">
                  <c:v>38688</c:v>
                </c:pt>
                <c:pt idx="1422">
                  <c:v>38690</c:v>
                </c:pt>
                <c:pt idx="1423">
                  <c:v>38691</c:v>
                </c:pt>
                <c:pt idx="1424">
                  <c:v>38692</c:v>
                </c:pt>
                <c:pt idx="1425">
                  <c:v>38693</c:v>
                </c:pt>
                <c:pt idx="1426">
                  <c:v>38694</c:v>
                </c:pt>
                <c:pt idx="1427">
                  <c:v>38695</c:v>
                </c:pt>
                <c:pt idx="1428">
                  <c:v>38697</c:v>
                </c:pt>
                <c:pt idx="1429">
                  <c:v>38698</c:v>
                </c:pt>
                <c:pt idx="1430">
                  <c:v>38699</c:v>
                </c:pt>
                <c:pt idx="1431">
                  <c:v>38700</c:v>
                </c:pt>
                <c:pt idx="1432">
                  <c:v>38701</c:v>
                </c:pt>
                <c:pt idx="1433">
                  <c:v>38702</c:v>
                </c:pt>
                <c:pt idx="1434">
                  <c:v>38704</c:v>
                </c:pt>
                <c:pt idx="1435">
                  <c:v>38705</c:v>
                </c:pt>
                <c:pt idx="1436">
                  <c:v>38706</c:v>
                </c:pt>
                <c:pt idx="1437">
                  <c:v>38707</c:v>
                </c:pt>
                <c:pt idx="1438">
                  <c:v>38708</c:v>
                </c:pt>
                <c:pt idx="1439">
                  <c:v>38709</c:v>
                </c:pt>
                <c:pt idx="1440">
                  <c:v>38711</c:v>
                </c:pt>
                <c:pt idx="1441">
                  <c:v>38712</c:v>
                </c:pt>
                <c:pt idx="1442">
                  <c:v>38713</c:v>
                </c:pt>
                <c:pt idx="1443">
                  <c:v>38714</c:v>
                </c:pt>
                <c:pt idx="1444">
                  <c:v>38715</c:v>
                </c:pt>
                <c:pt idx="1445">
                  <c:v>38716</c:v>
                </c:pt>
                <c:pt idx="1446">
                  <c:v>38718</c:v>
                </c:pt>
                <c:pt idx="1447">
                  <c:v>38719</c:v>
                </c:pt>
                <c:pt idx="1448">
                  <c:v>38720</c:v>
                </c:pt>
                <c:pt idx="1449">
                  <c:v>38721</c:v>
                </c:pt>
                <c:pt idx="1450">
                  <c:v>38722</c:v>
                </c:pt>
                <c:pt idx="1451">
                  <c:v>38723</c:v>
                </c:pt>
                <c:pt idx="1452">
                  <c:v>38725</c:v>
                </c:pt>
                <c:pt idx="1453">
                  <c:v>38726</c:v>
                </c:pt>
                <c:pt idx="1454">
                  <c:v>38727</c:v>
                </c:pt>
                <c:pt idx="1455">
                  <c:v>38728</c:v>
                </c:pt>
                <c:pt idx="1456">
                  <c:v>38729</c:v>
                </c:pt>
                <c:pt idx="1457">
                  <c:v>38730</c:v>
                </c:pt>
                <c:pt idx="1458">
                  <c:v>38732</c:v>
                </c:pt>
                <c:pt idx="1459">
                  <c:v>38733</c:v>
                </c:pt>
                <c:pt idx="1460">
                  <c:v>38734</c:v>
                </c:pt>
                <c:pt idx="1461">
                  <c:v>38735</c:v>
                </c:pt>
                <c:pt idx="1462">
                  <c:v>38736</c:v>
                </c:pt>
                <c:pt idx="1463">
                  <c:v>38737</c:v>
                </c:pt>
                <c:pt idx="1464">
                  <c:v>38739</c:v>
                </c:pt>
                <c:pt idx="1465">
                  <c:v>38740</c:v>
                </c:pt>
                <c:pt idx="1466">
                  <c:v>38741</c:v>
                </c:pt>
                <c:pt idx="1467">
                  <c:v>38742</c:v>
                </c:pt>
                <c:pt idx="1468">
                  <c:v>38743</c:v>
                </c:pt>
                <c:pt idx="1469">
                  <c:v>38744</c:v>
                </c:pt>
                <c:pt idx="1470">
                  <c:v>38746</c:v>
                </c:pt>
                <c:pt idx="1471">
                  <c:v>38747</c:v>
                </c:pt>
                <c:pt idx="1472">
                  <c:v>38748</c:v>
                </c:pt>
                <c:pt idx="1473">
                  <c:v>38749</c:v>
                </c:pt>
                <c:pt idx="1474">
                  <c:v>38750</c:v>
                </c:pt>
                <c:pt idx="1475">
                  <c:v>38751</c:v>
                </c:pt>
                <c:pt idx="1476">
                  <c:v>38753</c:v>
                </c:pt>
                <c:pt idx="1477">
                  <c:v>38754</c:v>
                </c:pt>
                <c:pt idx="1478">
                  <c:v>38755</c:v>
                </c:pt>
                <c:pt idx="1479">
                  <c:v>38756</c:v>
                </c:pt>
                <c:pt idx="1480">
                  <c:v>38757</c:v>
                </c:pt>
                <c:pt idx="1481">
                  <c:v>38758</c:v>
                </c:pt>
                <c:pt idx="1482">
                  <c:v>38760</c:v>
                </c:pt>
                <c:pt idx="1483">
                  <c:v>38761</c:v>
                </c:pt>
                <c:pt idx="1484">
                  <c:v>38762</c:v>
                </c:pt>
                <c:pt idx="1485">
                  <c:v>38763</c:v>
                </c:pt>
                <c:pt idx="1486">
                  <c:v>38764</c:v>
                </c:pt>
                <c:pt idx="1487">
                  <c:v>38765</c:v>
                </c:pt>
                <c:pt idx="1488">
                  <c:v>38767</c:v>
                </c:pt>
                <c:pt idx="1489">
                  <c:v>38768</c:v>
                </c:pt>
                <c:pt idx="1490">
                  <c:v>38769</c:v>
                </c:pt>
                <c:pt idx="1491">
                  <c:v>38770</c:v>
                </c:pt>
                <c:pt idx="1492">
                  <c:v>38771</c:v>
                </c:pt>
                <c:pt idx="1493">
                  <c:v>38772</c:v>
                </c:pt>
                <c:pt idx="1494">
                  <c:v>38774</c:v>
                </c:pt>
                <c:pt idx="1495">
                  <c:v>38775</c:v>
                </c:pt>
                <c:pt idx="1496">
                  <c:v>38776</c:v>
                </c:pt>
                <c:pt idx="1497">
                  <c:v>38777</c:v>
                </c:pt>
                <c:pt idx="1498">
                  <c:v>38778</c:v>
                </c:pt>
                <c:pt idx="1499">
                  <c:v>38779</c:v>
                </c:pt>
                <c:pt idx="1500">
                  <c:v>38781</c:v>
                </c:pt>
                <c:pt idx="1501">
                  <c:v>38782</c:v>
                </c:pt>
                <c:pt idx="1502">
                  <c:v>38783</c:v>
                </c:pt>
                <c:pt idx="1503">
                  <c:v>38784</c:v>
                </c:pt>
                <c:pt idx="1504">
                  <c:v>38785</c:v>
                </c:pt>
                <c:pt idx="1505">
                  <c:v>38786</c:v>
                </c:pt>
                <c:pt idx="1506">
                  <c:v>38788</c:v>
                </c:pt>
                <c:pt idx="1507">
                  <c:v>38789</c:v>
                </c:pt>
                <c:pt idx="1508">
                  <c:v>38790</c:v>
                </c:pt>
                <c:pt idx="1509">
                  <c:v>38791</c:v>
                </c:pt>
                <c:pt idx="1510">
                  <c:v>38792</c:v>
                </c:pt>
                <c:pt idx="1511">
                  <c:v>38793</c:v>
                </c:pt>
                <c:pt idx="1512">
                  <c:v>38795</c:v>
                </c:pt>
                <c:pt idx="1513">
                  <c:v>38796</c:v>
                </c:pt>
                <c:pt idx="1514">
                  <c:v>38797</c:v>
                </c:pt>
                <c:pt idx="1515">
                  <c:v>38798</c:v>
                </c:pt>
                <c:pt idx="1516">
                  <c:v>38799</c:v>
                </c:pt>
                <c:pt idx="1517">
                  <c:v>38800</c:v>
                </c:pt>
                <c:pt idx="1518">
                  <c:v>38802</c:v>
                </c:pt>
                <c:pt idx="1519">
                  <c:v>38803</c:v>
                </c:pt>
                <c:pt idx="1520">
                  <c:v>38804</c:v>
                </c:pt>
                <c:pt idx="1521">
                  <c:v>38805</c:v>
                </c:pt>
                <c:pt idx="1522">
                  <c:v>38806</c:v>
                </c:pt>
                <c:pt idx="1523">
                  <c:v>38807</c:v>
                </c:pt>
                <c:pt idx="1524">
                  <c:v>38809</c:v>
                </c:pt>
                <c:pt idx="1525">
                  <c:v>38810</c:v>
                </c:pt>
                <c:pt idx="1526">
                  <c:v>38811</c:v>
                </c:pt>
                <c:pt idx="1527">
                  <c:v>38812</c:v>
                </c:pt>
                <c:pt idx="1528">
                  <c:v>38813</c:v>
                </c:pt>
                <c:pt idx="1529">
                  <c:v>38814</c:v>
                </c:pt>
                <c:pt idx="1530">
                  <c:v>38816</c:v>
                </c:pt>
                <c:pt idx="1531">
                  <c:v>38817</c:v>
                </c:pt>
                <c:pt idx="1532">
                  <c:v>38818</c:v>
                </c:pt>
                <c:pt idx="1533">
                  <c:v>38819</c:v>
                </c:pt>
                <c:pt idx="1534">
                  <c:v>38820</c:v>
                </c:pt>
                <c:pt idx="1535">
                  <c:v>38821</c:v>
                </c:pt>
                <c:pt idx="1536">
                  <c:v>38823</c:v>
                </c:pt>
                <c:pt idx="1537">
                  <c:v>38824</c:v>
                </c:pt>
                <c:pt idx="1538">
                  <c:v>38825</c:v>
                </c:pt>
                <c:pt idx="1539">
                  <c:v>38826</c:v>
                </c:pt>
                <c:pt idx="1540">
                  <c:v>38827</c:v>
                </c:pt>
                <c:pt idx="1541">
                  <c:v>38828</c:v>
                </c:pt>
                <c:pt idx="1542">
                  <c:v>38830</c:v>
                </c:pt>
                <c:pt idx="1543">
                  <c:v>38831</c:v>
                </c:pt>
                <c:pt idx="1544">
                  <c:v>38832</c:v>
                </c:pt>
                <c:pt idx="1545">
                  <c:v>38833</c:v>
                </c:pt>
                <c:pt idx="1546">
                  <c:v>38834</c:v>
                </c:pt>
                <c:pt idx="1547">
                  <c:v>38835</c:v>
                </c:pt>
                <c:pt idx="1548">
                  <c:v>38837</c:v>
                </c:pt>
                <c:pt idx="1549">
                  <c:v>38838</c:v>
                </c:pt>
                <c:pt idx="1550">
                  <c:v>38839</c:v>
                </c:pt>
                <c:pt idx="1551">
                  <c:v>38840</c:v>
                </c:pt>
                <c:pt idx="1552">
                  <c:v>38841</c:v>
                </c:pt>
                <c:pt idx="1553">
                  <c:v>38842</c:v>
                </c:pt>
                <c:pt idx="1554">
                  <c:v>38844</c:v>
                </c:pt>
                <c:pt idx="1555">
                  <c:v>38845</c:v>
                </c:pt>
                <c:pt idx="1556">
                  <c:v>38846</c:v>
                </c:pt>
                <c:pt idx="1557">
                  <c:v>38847</c:v>
                </c:pt>
                <c:pt idx="1558">
                  <c:v>38848</c:v>
                </c:pt>
                <c:pt idx="1559">
                  <c:v>38849</c:v>
                </c:pt>
                <c:pt idx="1560">
                  <c:v>38851</c:v>
                </c:pt>
                <c:pt idx="1561">
                  <c:v>38852</c:v>
                </c:pt>
                <c:pt idx="1562">
                  <c:v>38853</c:v>
                </c:pt>
                <c:pt idx="1563">
                  <c:v>38854</c:v>
                </c:pt>
                <c:pt idx="1564">
                  <c:v>38855</c:v>
                </c:pt>
                <c:pt idx="1565">
                  <c:v>38856</c:v>
                </c:pt>
                <c:pt idx="1566">
                  <c:v>38858</c:v>
                </c:pt>
                <c:pt idx="1567">
                  <c:v>38859</c:v>
                </c:pt>
                <c:pt idx="1568">
                  <c:v>38860</c:v>
                </c:pt>
                <c:pt idx="1569">
                  <c:v>38861</c:v>
                </c:pt>
                <c:pt idx="1570">
                  <c:v>38862</c:v>
                </c:pt>
                <c:pt idx="1571">
                  <c:v>38863</c:v>
                </c:pt>
                <c:pt idx="1572">
                  <c:v>38865</c:v>
                </c:pt>
                <c:pt idx="1573">
                  <c:v>38866</c:v>
                </c:pt>
                <c:pt idx="1574">
                  <c:v>38867</c:v>
                </c:pt>
                <c:pt idx="1575">
                  <c:v>38868</c:v>
                </c:pt>
                <c:pt idx="1576">
                  <c:v>38869</c:v>
                </c:pt>
                <c:pt idx="1577">
                  <c:v>38870</c:v>
                </c:pt>
                <c:pt idx="1578">
                  <c:v>38872</c:v>
                </c:pt>
                <c:pt idx="1579">
                  <c:v>38873</c:v>
                </c:pt>
                <c:pt idx="1580">
                  <c:v>38874</c:v>
                </c:pt>
                <c:pt idx="1581">
                  <c:v>38875</c:v>
                </c:pt>
                <c:pt idx="1582">
                  <c:v>38876</c:v>
                </c:pt>
                <c:pt idx="1583">
                  <c:v>38877</c:v>
                </c:pt>
                <c:pt idx="1584">
                  <c:v>38879</c:v>
                </c:pt>
                <c:pt idx="1585">
                  <c:v>38880</c:v>
                </c:pt>
                <c:pt idx="1586">
                  <c:v>38881</c:v>
                </c:pt>
                <c:pt idx="1587">
                  <c:v>38882</c:v>
                </c:pt>
                <c:pt idx="1588">
                  <c:v>38883</c:v>
                </c:pt>
                <c:pt idx="1589">
                  <c:v>38884</c:v>
                </c:pt>
                <c:pt idx="1590">
                  <c:v>38886</c:v>
                </c:pt>
                <c:pt idx="1591">
                  <c:v>38887</c:v>
                </c:pt>
                <c:pt idx="1592">
                  <c:v>38888</c:v>
                </c:pt>
                <c:pt idx="1593">
                  <c:v>38889</c:v>
                </c:pt>
                <c:pt idx="1594">
                  <c:v>38890</c:v>
                </c:pt>
                <c:pt idx="1595">
                  <c:v>38891</c:v>
                </c:pt>
                <c:pt idx="1596">
                  <c:v>38893</c:v>
                </c:pt>
                <c:pt idx="1597">
                  <c:v>38894</c:v>
                </c:pt>
                <c:pt idx="1598">
                  <c:v>38895</c:v>
                </c:pt>
                <c:pt idx="1599">
                  <c:v>38896</c:v>
                </c:pt>
                <c:pt idx="1600">
                  <c:v>38897</c:v>
                </c:pt>
                <c:pt idx="1601">
                  <c:v>38898</c:v>
                </c:pt>
                <c:pt idx="1602">
                  <c:v>38900</c:v>
                </c:pt>
                <c:pt idx="1603">
                  <c:v>38901</c:v>
                </c:pt>
                <c:pt idx="1604">
                  <c:v>38902</c:v>
                </c:pt>
                <c:pt idx="1605">
                  <c:v>38903</c:v>
                </c:pt>
                <c:pt idx="1606">
                  <c:v>38904</c:v>
                </c:pt>
                <c:pt idx="1607">
                  <c:v>38905</c:v>
                </c:pt>
                <c:pt idx="1608">
                  <c:v>38907</c:v>
                </c:pt>
                <c:pt idx="1609">
                  <c:v>38908</c:v>
                </c:pt>
                <c:pt idx="1610">
                  <c:v>38909</c:v>
                </c:pt>
                <c:pt idx="1611">
                  <c:v>38910</c:v>
                </c:pt>
                <c:pt idx="1612">
                  <c:v>38911</c:v>
                </c:pt>
                <c:pt idx="1613">
                  <c:v>38912</c:v>
                </c:pt>
                <c:pt idx="1614">
                  <c:v>38914</c:v>
                </c:pt>
                <c:pt idx="1615">
                  <c:v>38915</c:v>
                </c:pt>
                <c:pt idx="1616">
                  <c:v>38916</c:v>
                </c:pt>
                <c:pt idx="1617">
                  <c:v>38917</c:v>
                </c:pt>
                <c:pt idx="1618">
                  <c:v>38918</c:v>
                </c:pt>
                <c:pt idx="1619">
                  <c:v>38919</c:v>
                </c:pt>
                <c:pt idx="1620">
                  <c:v>38921</c:v>
                </c:pt>
                <c:pt idx="1621">
                  <c:v>38922</c:v>
                </c:pt>
                <c:pt idx="1622">
                  <c:v>38923</c:v>
                </c:pt>
                <c:pt idx="1623">
                  <c:v>38924</c:v>
                </c:pt>
                <c:pt idx="1624">
                  <c:v>38925</c:v>
                </c:pt>
                <c:pt idx="1625">
                  <c:v>38926</c:v>
                </c:pt>
                <c:pt idx="1626">
                  <c:v>38928</c:v>
                </c:pt>
                <c:pt idx="1627">
                  <c:v>38929</c:v>
                </c:pt>
                <c:pt idx="1628">
                  <c:v>38930</c:v>
                </c:pt>
                <c:pt idx="1629">
                  <c:v>38931</c:v>
                </c:pt>
                <c:pt idx="1630">
                  <c:v>38932</c:v>
                </c:pt>
                <c:pt idx="1631">
                  <c:v>38933</c:v>
                </c:pt>
                <c:pt idx="1632">
                  <c:v>38935</c:v>
                </c:pt>
                <c:pt idx="1633">
                  <c:v>38936</c:v>
                </c:pt>
                <c:pt idx="1634">
                  <c:v>38937</c:v>
                </c:pt>
                <c:pt idx="1635">
                  <c:v>38938</c:v>
                </c:pt>
                <c:pt idx="1636">
                  <c:v>38939</c:v>
                </c:pt>
                <c:pt idx="1637">
                  <c:v>38940</c:v>
                </c:pt>
                <c:pt idx="1638">
                  <c:v>38942</c:v>
                </c:pt>
                <c:pt idx="1639">
                  <c:v>38943</c:v>
                </c:pt>
                <c:pt idx="1640">
                  <c:v>38944</c:v>
                </c:pt>
                <c:pt idx="1641">
                  <c:v>38945</c:v>
                </c:pt>
                <c:pt idx="1642">
                  <c:v>38946</c:v>
                </c:pt>
                <c:pt idx="1643">
                  <c:v>38947</c:v>
                </c:pt>
                <c:pt idx="1644">
                  <c:v>38949</c:v>
                </c:pt>
                <c:pt idx="1645">
                  <c:v>38950</c:v>
                </c:pt>
                <c:pt idx="1646">
                  <c:v>38951</c:v>
                </c:pt>
                <c:pt idx="1647">
                  <c:v>38952</c:v>
                </c:pt>
                <c:pt idx="1648">
                  <c:v>38953</c:v>
                </c:pt>
                <c:pt idx="1649">
                  <c:v>38954</c:v>
                </c:pt>
                <c:pt idx="1650">
                  <c:v>38956</c:v>
                </c:pt>
                <c:pt idx="1651">
                  <c:v>38957</c:v>
                </c:pt>
                <c:pt idx="1652">
                  <c:v>38958</c:v>
                </c:pt>
                <c:pt idx="1653">
                  <c:v>38959</c:v>
                </c:pt>
                <c:pt idx="1654">
                  <c:v>38960</c:v>
                </c:pt>
                <c:pt idx="1655">
                  <c:v>38961</c:v>
                </c:pt>
                <c:pt idx="1656">
                  <c:v>38963</c:v>
                </c:pt>
                <c:pt idx="1657">
                  <c:v>38964</c:v>
                </c:pt>
                <c:pt idx="1658">
                  <c:v>38965</c:v>
                </c:pt>
                <c:pt idx="1659">
                  <c:v>38966</c:v>
                </c:pt>
                <c:pt idx="1660">
                  <c:v>38967</c:v>
                </c:pt>
                <c:pt idx="1661">
                  <c:v>38968</c:v>
                </c:pt>
                <c:pt idx="1662">
                  <c:v>38970</c:v>
                </c:pt>
                <c:pt idx="1663">
                  <c:v>38971</c:v>
                </c:pt>
                <c:pt idx="1664">
                  <c:v>38972</c:v>
                </c:pt>
                <c:pt idx="1665">
                  <c:v>38973</c:v>
                </c:pt>
                <c:pt idx="1666">
                  <c:v>38974</c:v>
                </c:pt>
                <c:pt idx="1667">
                  <c:v>38975</c:v>
                </c:pt>
                <c:pt idx="1668">
                  <c:v>38977</c:v>
                </c:pt>
                <c:pt idx="1669">
                  <c:v>38978</c:v>
                </c:pt>
                <c:pt idx="1670">
                  <c:v>38979</c:v>
                </c:pt>
                <c:pt idx="1671">
                  <c:v>38980</c:v>
                </c:pt>
                <c:pt idx="1672">
                  <c:v>38981</c:v>
                </c:pt>
                <c:pt idx="1673">
                  <c:v>38982</c:v>
                </c:pt>
                <c:pt idx="1674">
                  <c:v>38984</c:v>
                </c:pt>
                <c:pt idx="1675">
                  <c:v>38985</c:v>
                </c:pt>
                <c:pt idx="1676">
                  <c:v>38986</c:v>
                </c:pt>
                <c:pt idx="1677">
                  <c:v>38987</c:v>
                </c:pt>
                <c:pt idx="1678">
                  <c:v>38988</c:v>
                </c:pt>
                <c:pt idx="1679">
                  <c:v>38989</c:v>
                </c:pt>
                <c:pt idx="1680">
                  <c:v>38991</c:v>
                </c:pt>
                <c:pt idx="1681">
                  <c:v>38992</c:v>
                </c:pt>
                <c:pt idx="1682">
                  <c:v>38993</c:v>
                </c:pt>
                <c:pt idx="1683">
                  <c:v>38994</c:v>
                </c:pt>
                <c:pt idx="1684">
                  <c:v>38995</c:v>
                </c:pt>
                <c:pt idx="1685">
                  <c:v>38996</c:v>
                </c:pt>
                <c:pt idx="1686">
                  <c:v>38998</c:v>
                </c:pt>
                <c:pt idx="1687">
                  <c:v>38999</c:v>
                </c:pt>
                <c:pt idx="1688">
                  <c:v>39000</c:v>
                </c:pt>
                <c:pt idx="1689">
                  <c:v>39001</c:v>
                </c:pt>
                <c:pt idx="1690">
                  <c:v>39002</c:v>
                </c:pt>
                <c:pt idx="1691">
                  <c:v>39003</c:v>
                </c:pt>
                <c:pt idx="1692">
                  <c:v>39005</c:v>
                </c:pt>
                <c:pt idx="1693">
                  <c:v>39006</c:v>
                </c:pt>
                <c:pt idx="1694">
                  <c:v>39007</c:v>
                </c:pt>
                <c:pt idx="1695">
                  <c:v>39008</c:v>
                </c:pt>
                <c:pt idx="1696">
                  <c:v>39009</c:v>
                </c:pt>
                <c:pt idx="1697">
                  <c:v>39010</c:v>
                </c:pt>
                <c:pt idx="1698">
                  <c:v>39012</c:v>
                </c:pt>
                <c:pt idx="1699">
                  <c:v>39013</c:v>
                </c:pt>
                <c:pt idx="1700">
                  <c:v>39014</c:v>
                </c:pt>
                <c:pt idx="1701">
                  <c:v>39015</c:v>
                </c:pt>
                <c:pt idx="1702">
                  <c:v>39016</c:v>
                </c:pt>
                <c:pt idx="1703">
                  <c:v>39017</c:v>
                </c:pt>
                <c:pt idx="1704">
                  <c:v>39019</c:v>
                </c:pt>
                <c:pt idx="1705">
                  <c:v>39020</c:v>
                </c:pt>
                <c:pt idx="1706">
                  <c:v>39021</c:v>
                </c:pt>
                <c:pt idx="1707">
                  <c:v>39022</c:v>
                </c:pt>
                <c:pt idx="1708">
                  <c:v>39023</c:v>
                </c:pt>
                <c:pt idx="1709">
                  <c:v>39024</c:v>
                </c:pt>
                <c:pt idx="1710">
                  <c:v>39026</c:v>
                </c:pt>
                <c:pt idx="1711">
                  <c:v>39027</c:v>
                </c:pt>
                <c:pt idx="1712">
                  <c:v>39028</c:v>
                </c:pt>
                <c:pt idx="1713">
                  <c:v>39029</c:v>
                </c:pt>
                <c:pt idx="1714">
                  <c:v>39030</c:v>
                </c:pt>
                <c:pt idx="1715">
                  <c:v>39031</c:v>
                </c:pt>
                <c:pt idx="1716">
                  <c:v>39033</c:v>
                </c:pt>
                <c:pt idx="1717">
                  <c:v>39034</c:v>
                </c:pt>
                <c:pt idx="1718">
                  <c:v>39035</c:v>
                </c:pt>
                <c:pt idx="1719">
                  <c:v>39036</c:v>
                </c:pt>
                <c:pt idx="1720">
                  <c:v>39037</c:v>
                </c:pt>
                <c:pt idx="1721">
                  <c:v>39038</c:v>
                </c:pt>
                <c:pt idx="1722">
                  <c:v>39040</c:v>
                </c:pt>
                <c:pt idx="1723">
                  <c:v>39041</c:v>
                </c:pt>
                <c:pt idx="1724">
                  <c:v>39042</c:v>
                </c:pt>
                <c:pt idx="1725">
                  <c:v>39043</c:v>
                </c:pt>
                <c:pt idx="1726">
                  <c:v>39044</c:v>
                </c:pt>
                <c:pt idx="1727">
                  <c:v>39045</c:v>
                </c:pt>
                <c:pt idx="1728">
                  <c:v>39047</c:v>
                </c:pt>
                <c:pt idx="1729">
                  <c:v>39048</c:v>
                </c:pt>
                <c:pt idx="1730">
                  <c:v>39049</c:v>
                </c:pt>
                <c:pt idx="1731">
                  <c:v>39050</c:v>
                </c:pt>
                <c:pt idx="1732">
                  <c:v>39051</c:v>
                </c:pt>
                <c:pt idx="1733">
                  <c:v>39052</c:v>
                </c:pt>
                <c:pt idx="1734">
                  <c:v>39054</c:v>
                </c:pt>
                <c:pt idx="1735">
                  <c:v>39055</c:v>
                </c:pt>
                <c:pt idx="1736">
                  <c:v>39056</c:v>
                </c:pt>
                <c:pt idx="1737">
                  <c:v>39057</c:v>
                </c:pt>
                <c:pt idx="1738">
                  <c:v>39058</c:v>
                </c:pt>
                <c:pt idx="1739">
                  <c:v>39059</c:v>
                </c:pt>
                <c:pt idx="1740">
                  <c:v>39061</c:v>
                </c:pt>
                <c:pt idx="1741">
                  <c:v>39062</c:v>
                </c:pt>
                <c:pt idx="1742">
                  <c:v>39063</c:v>
                </c:pt>
                <c:pt idx="1743">
                  <c:v>39064</c:v>
                </c:pt>
                <c:pt idx="1744">
                  <c:v>39065</c:v>
                </c:pt>
                <c:pt idx="1745">
                  <c:v>39066</c:v>
                </c:pt>
                <c:pt idx="1746">
                  <c:v>39068</c:v>
                </c:pt>
                <c:pt idx="1747">
                  <c:v>39069</c:v>
                </c:pt>
                <c:pt idx="1748">
                  <c:v>39070</c:v>
                </c:pt>
                <c:pt idx="1749">
                  <c:v>39071</c:v>
                </c:pt>
                <c:pt idx="1750">
                  <c:v>39072</c:v>
                </c:pt>
                <c:pt idx="1751">
                  <c:v>39073</c:v>
                </c:pt>
                <c:pt idx="1752">
                  <c:v>39075</c:v>
                </c:pt>
                <c:pt idx="1753">
                  <c:v>39076</c:v>
                </c:pt>
                <c:pt idx="1754">
                  <c:v>39077</c:v>
                </c:pt>
                <c:pt idx="1755">
                  <c:v>39078</c:v>
                </c:pt>
                <c:pt idx="1756">
                  <c:v>39079</c:v>
                </c:pt>
                <c:pt idx="1757">
                  <c:v>39080</c:v>
                </c:pt>
                <c:pt idx="1758">
                  <c:v>39082</c:v>
                </c:pt>
                <c:pt idx="1759">
                  <c:v>39083</c:v>
                </c:pt>
                <c:pt idx="1760">
                  <c:v>39084</c:v>
                </c:pt>
                <c:pt idx="1761">
                  <c:v>39085</c:v>
                </c:pt>
                <c:pt idx="1762">
                  <c:v>39086</c:v>
                </c:pt>
                <c:pt idx="1763">
                  <c:v>39087</c:v>
                </c:pt>
                <c:pt idx="1764">
                  <c:v>39089</c:v>
                </c:pt>
                <c:pt idx="1765">
                  <c:v>39090</c:v>
                </c:pt>
                <c:pt idx="1766">
                  <c:v>39091</c:v>
                </c:pt>
                <c:pt idx="1767">
                  <c:v>39092</c:v>
                </c:pt>
                <c:pt idx="1768">
                  <c:v>39093</c:v>
                </c:pt>
                <c:pt idx="1769">
                  <c:v>39094</c:v>
                </c:pt>
                <c:pt idx="1770">
                  <c:v>39096</c:v>
                </c:pt>
                <c:pt idx="1771">
                  <c:v>39097</c:v>
                </c:pt>
                <c:pt idx="1772">
                  <c:v>39098</c:v>
                </c:pt>
                <c:pt idx="1773">
                  <c:v>39099</c:v>
                </c:pt>
                <c:pt idx="1774">
                  <c:v>39100</c:v>
                </c:pt>
                <c:pt idx="1775">
                  <c:v>39101</c:v>
                </c:pt>
                <c:pt idx="1776">
                  <c:v>39103</c:v>
                </c:pt>
                <c:pt idx="1777">
                  <c:v>39104</c:v>
                </c:pt>
                <c:pt idx="1778">
                  <c:v>39105</c:v>
                </c:pt>
                <c:pt idx="1779">
                  <c:v>39106</c:v>
                </c:pt>
                <c:pt idx="1780">
                  <c:v>39107</c:v>
                </c:pt>
                <c:pt idx="1781">
                  <c:v>39108</c:v>
                </c:pt>
                <c:pt idx="1782">
                  <c:v>39110</c:v>
                </c:pt>
                <c:pt idx="1783">
                  <c:v>39111</c:v>
                </c:pt>
                <c:pt idx="1784">
                  <c:v>39112</c:v>
                </c:pt>
                <c:pt idx="1785">
                  <c:v>39113</c:v>
                </c:pt>
                <c:pt idx="1786">
                  <c:v>39114</c:v>
                </c:pt>
                <c:pt idx="1787">
                  <c:v>39115</c:v>
                </c:pt>
                <c:pt idx="1788">
                  <c:v>39117</c:v>
                </c:pt>
                <c:pt idx="1789">
                  <c:v>39118</c:v>
                </c:pt>
                <c:pt idx="1790">
                  <c:v>39119</c:v>
                </c:pt>
                <c:pt idx="1791">
                  <c:v>39120</c:v>
                </c:pt>
                <c:pt idx="1792">
                  <c:v>39121</c:v>
                </c:pt>
                <c:pt idx="1793">
                  <c:v>39122</c:v>
                </c:pt>
                <c:pt idx="1794">
                  <c:v>39124</c:v>
                </c:pt>
                <c:pt idx="1795">
                  <c:v>39125</c:v>
                </c:pt>
                <c:pt idx="1796">
                  <c:v>39126</c:v>
                </c:pt>
                <c:pt idx="1797">
                  <c:v>39127</c:v>
                </c:pt>
                <c:pt idx="1798">
                  <c:v>39128</c:v>
                </c:pt>
                <c:pt idx="1799">
                  <c:v>39129</c:v>
                </c:pt>
                <c:pt idx="1800">
                  <c:v>39131</c:v>
                </c:pt>
                <c:pt idx="1801">
                  <c:v>39132</c:v>
                </c:pt>
                <c:pt idx="1802">
                  <c:v>39133</c:v>
                </c:pt>
                <c:pt idx="1803">
                  <c:v>39134</c:v>
                </c:pt>
                <c:pt idx="1804">
                  <c:v>39135</c:v>
                </c:pt>
                <c:pt idx="1805">
                  <c:v>39136</c:v>
                </c:pt>
                <c:pt idx="1806">
                  <c:v>39138</c:v>
                </c:pt>
                <c:pt idx="1807">
                  <c:v>39139</c:v>
                </c:pt>
                <c:pt idx="1808">
                  <c:v>39140</c:v>
                </c:pt>
                <c:pt idx="1809">
                  <c:v>39141</c:v>
                </c:pt>
                <c:pt idx="1810">
                  <c:v>39142</c:v>
                </c:pt>
                <c:pt idx="1811">
                  <c:v>39143</c:v>
                </c:pt>
                <c:pt idx="1812">
                  <c:v>39145</c:v>
                </c:pt>
                <c:pt idx="1813">
                  <c:v>39146</c:v>
                </c:pt>
                <c:pt idx="1814">
                  <c:v>39147</c:v>
                </c:pt>
                <c:pt idx="1815">
                  <c:v>39148</c:v>
                </c:pt>
                <c:pt idx="1816">
                  <c:v>39149</c:v>
                </c:pt>
                <c:pt idx="1817">
                  <c:v>39150</c:v>
                </c:pt>
                <c:pt idx="1818">
                  <c:v>39152</c:v>
                </c:pt>
                <c:pt idx="1819">
                  <c:v>39153</c:v>
                </c:pt>
                <c:pt idx="1820">
                  <c:v>39154</c:v>
                </c:pt>
                <c:pt idx="1821">
                  <c:v>39155</c:v>
                </c:pt>
                <c:pt idx="1822">
                  <c:v>39156</c:v>
                </c:pt>
                <c:pt idx="1823">
                  <c:v>39157</c:v>
                </c:pt>
                <c:pt idx="1824">
                  <c:v>39159</c:v>
                </c:pt>
                <c:pt idx="1825">
                  <c:v>39160</c:v>
                </c:pt>
                <c:pt idx="1826">
                  <c:v>39161</c:v>
                </c:pt>
                <c:pt idx="1827">
                  <c:v>39162</c:v>
                </c:pt>
                <c:pt idx="1828">
                  <c:v>39163</c:v>
                </c:pt>
                <c:pt idx="1829">
                  <c:v>39164</c:v>
                </c:pt>
                <c:pt idx="1830">
                  <c:v>39166</c:v>
                </c:pt>
                <c:pt idx="1831">
                  <c:v>39167</c:v>
                </c:pt>
                <c:pt idx="1832">
                  <c:v>39168</c:v>
                </c:pt>
                <c:pt idx="1833">
                  <c:v>39169</c:v>
                </c:pt>
                <c:pt idx="1834">
                  <c:v>39170</c:v>
                </c:pt>
                <c:pt idx="1835">
                  <c:v>39171</c:v>
                </c:pt>
                <c:pt idx="1836">
                  <c:v>39173</c:v>
                </c:pt>
                <c:pt idx="1837">
                  <c:v>39174</c:v>
                </c:pt>
                <c:pt idx="1838">
                  <c:v>39175</c:v>
                </c:pt>
                <c:pt idx="1839">
                  <c:v>39176</c:v>
                </c:pt>
                <c:pt idx="1840">
                  <c:v>39177</c:v>
                </c:pt>
                <c:pt idx="1841">
                  <c:v>39178</c:v>
                </c:pt>
                <c:pt idx="1842">
                  <c:v>39180</c:v>
                </c:pt>
                <c:pt idx="1843">
                  <c:v>39181</c:v>
                </c:pt>
                <c:pt idx="1844">
                  <c:v>39182</c:v>
                </c:pt>
                <c:pt idx="1845">
                  <c:v>39183</c:v>
                </c:pt>
                <c:pt idx="1846">
                  <c:v>39184</c:v>
                </c:pt>
                <c:pt idx="1847">
                  <c:v>39185</c:v>
                </c:pt>
                <c:pt idx="1848">
                  <c:v>39187</c:v>
                </c:pt>
                <c:pt idx="1849">
                  <c:v>39188</c:v>
                </c:pt>
                <c:pt idx="1850">
                  <c:v>39189</c:v>
                </c:pt>
                <c:pt idx="1851">
                  <c:v>39190</c:v>
                </c:pt>
                <c:pt idx="1852">
                  <c:v>39191</c:v>
                </c:pt>
                <c:pt idx="1853">
                  <c:v>39192</c:v>
                </c:pt>
                <c:pt idx="1854">
                  <c:v>39194</c:v>
                </c:pt>
                <c:pt idx="1855">
                  <c:v>39195</c:v>
                </c:pt>
                <c:pt idx="1856">
                  <c:v>39196</c:v>
                </c:pt>
                <c:pt idx="1857">
                  <c:v>39197</c:v>
                </c:pt>
                <c:pt idx="1858">
                  <c:v>39198</c:v>
                </c:pt>
                <c:pt idx="1859">
                  <c:v>39199</c:v>
                </c:pt>
                <c:pt idx="1860">
                  <c:v>39201</c:v>
                </c:pt>
                <c:pt idx="1861">
                  <c:v>39202</c:v>
                </c:pt>
                <c:pt idx="1862">
                  <c:v>39203</c:v>
                </c:pt>
                <c:pt idx="1863">
                  <c:v>39204</c:v>
                </c:pt>
                <c:pt idx="1864">
                  <c:v>39205</c:v>
                </c:pt>
                <c:pt idx="1865">
                  <c:v>39206</c:v>
                </c:pt>
                <c:pt idx="1866">
                  <c:v>39208</c:v>
                </c:pt>
                <c:pt idx="1867">
                  <c:v>39209</c:v>
                </c:pt>
                <c:pt idx="1868">
                  <c:v>39210</c:v>
                </c:pt>
                <c:pt idx="1869">
                  <c:v>39211</c:v>
                </c:pt>
                <c:pt idx="1870">
                  <c:v>39212</c:v>
                </c:pt>
                <c:pt idx="1871">
                  <c:v>39213</c:v>
                </c:pt>
                <c:pt idx="1872">
                  <c:v>39215</c:v>
                </c:pt>
                <c:pt idx="1873">
                  <c:v>39216</c:v>
                </c:pt>
                <c:pt idx="1874">
                  <c:v>39217</c:v>
                </c:pt>
                <c:pt idx="1875">
                  <c:v>39218</c:v>
                </c:pt>
                <c:pt idx="1876">
                  <c:v>39219</c:v>
                </c:pt>
                <c:pt idx="1877">
                  <c:v>39220</c:v>
                </c:pt>
                <c:pt idx="1878">
                  <c:v>39222</c:v>
                </c:pt>
                <c:pt idx="1879">
                  <c:v>39223</c:v>
                </c:pt>
                <c:pt idx="1880">
                  <c:v>39224</c:v>
                </c:pt>
                <c:pt idx="1881">
                  <c:v>39225</c:v>
                </c:pt>
                <c:pt idx="1882">
                  <c:v>39226</c:v>
                </c:pt>
                <c:pt idx="1883">
                  <c:v>39227</c:v>
                </c:pt>
                <c:pt idx="1884">
                  <c:v>39229</c:v>
                </c:pt>
                <c:pt idx="1885">
                  <c:v>39230</c:v>
                </c:pt>
                <c:pt idx="1886">
                  <c:v>39231</c:v>
                </c:pt>
                <c:pt idx="1887">
                  <c:v>39232</c:v>
                </c:pt>
                <c:pt idx="1888">
                  <c:v>39233</c:v>
                </c:pt>
                <c:pt idx="1889">
                  <c:v>39234</c:v>
                </c:pt>
                <c:pt idx="1890">
                  <c:v>39236</c:v>
                </c:pt>
                <c:pt idx="1891">
                  <c:v>39237</c:v>
                </c:pt>
                <c:pt idx="1892">
                  <c:v>39238</c:v>
                </c:pt>
                <c:pt idx="1893">
                  <c:v>39239</c:v>
                </c:pt>
                <c:pt idx="1894">
                  <c:v>39240</c:v>
                </c:pt>
                <c:pt idx="1895">
                  <c:v>39241</c:v>
                </c:pt>
                <c:pt idx="1896">
                  <c:v>39243</c:v>
                </c:pt>
                <c:pt idx="1897">
                  <c:v>39244</c:v>
                </c:pt>
                <c:pt idx="1898">
                  <c:v>39245</c:v>
                </c:pt>
                <c:pt idx="1899">
                  <c:v>39246</c:v>
                </c:pt>
                <c:pt idx="1900">
                  <c:v>39247</c:v>
                </c:pt>
                <c:pt idx="1901">
                  <c:v>39248</c:v>
                </c:pt>
                <c:pt idx="1902">
                  <c:v>39250</c:v>
                </c:pt>
                <c:pt idx="1903">
                  <c:v>39251</c:v>
                </c:pt>
                <c:pt idx="1904">
                  <c:v>39252</c:v>
                </c:pt>
                <c:pt idx="1905">
                  <c:v>39253</c:v>
                </c:pt>
                <c:pt idx="1906">
                  <c:v>39254</c:v>
                </c:pt>
                <c:pt idx="1907">
                  <c:v>39255</c:v>
                </c:pt>
                <c:pt idx="1908">
                  <c:v>39257</c:v>
                </c:pt>
                <c:pt idx="1909">
                  <c:v>39258</c:v>
                </c:pt>
                <c:pt idx="1910">
                  <c:v>39259</c:v>
                </c:pt>
                <c:pt idx="1911">
                  <c:v>39260</c:v>
                </c:pt>
                <c:pt idx="1912">
                  <c:v>39261</c:v>
                </c:pt>
                <c:pt idx="1913">
                  <c:v>39262</c:v>
                </c:pt>
                <c:pt idx="1914">
                  <c:v>39264</c:v>
                </c:pt>
                <c:pt idx="1915">
                  <c:v>39265</c:v>
                </c:pt>
                <c:pt idx="1916">
                  <c:v>39266</c:v>
                </c:pt>
                <c:pt idx="1917">
                  <c:v>39267</c:v>
                </c:pt>
                <c:pt idx="1918">
                  <c:v>39268</c:v>
                </c:pt>
                <c:pt idx="1919">
                  <c:v>39269</c:v>
                </c:pt>
                <c:pt idx="1920">
                  <c:v>39271</c:v>
                </c:pt>
                <c:pt idx="1921">
                  <c:v>39272</c:v>
                </c:pt>
                <c:pt idx="1922">
                  <c:v>39273</c:v>
                </c:pt>
                <c:pt idx="1923">
                  <c:v>39274</c:v>
                </c:pt>
                <c:pt idx="1924">
                  <c:v>39275</c:v>
                </c:pt>
                <c:pt idx="1925">
                  <c:v>39276</c:v>
                </c:pt>
                <c:pt idx="1926">
                  <c:v>39278</c:v>
                </c:pt>
                <c:pt idx="1927">
                  <c:v>39279</c:v>
                </c:pt>
                <c:pt idx="1928">
                  <c:v>39280</c:v>
                </c:pt>
                <c:pt idx="1929">
                  <c:v>39281</c:v>
                </c:pt>
                <c:pt idx="1930">
                  <c:v>39282</c:v>
                </c:pt>
                <c:pt idx="1931">
                  <c:v>39283</c:v>
                </c:pt>
                <c:pt idx="1932">
                  <c:v>39285</c:v>
                </c:pt>
                <c:pt idx="1933">
                  <c:v>39286</c:v>
                </c:pt>
                <c:pt idx="1934">
                  <c:v>39287</c:v>
                </c:pt>
                <c:pt idx="1935">
                  <c:v>39288</c:v>
                </c:pt>
                <c:pt idx="1936">
                  <c:v>39289</c:v>
                </c:pt>
                <c:pt idx="1937">
                  <c:v>39290</c:v>
                </c:pt>
                <c:pt idx="1938">
                  <c:v>39292</c:v>
                </c:pt>
                <c:pt idx="1939">
                  <c:v>39293</c:v>
                </c:pt>
                <c:pt idx="1940">
                  <c:v>39294</c:v>
                </c:pt>
                <c:pt idx="1941">
                  <c:v>39295</c:v>
                </c:pt>
                <c:pt idx="1942">
                  <c:v>39296</c:v>
                </c:pt>
                <c:pt idx="1943">
                  <c:v>39297</c:v>
                </c:pt>
                <c:pt idx="1944">
                  <c:v>39299</c:v>
                </c:pt>
                <c:pt idx="1945">
                  <c:v>39300</c:v>
                </c:pt>
                <c:pt idx="1946">
                  <c:v>39301</c:v>
                </c:pt>
                <c:pt idx="1947">
                  <c:v>39302</c:v>
                </c:pt>
                <c:pt idx="1948">
                  <c:v>39303</c:v>
                </c:pt>
                <c:pt idx="1949">
                  <c:v>39304</c:v>
                </c:pt>
                <c:pt idx="1950">
                  <c:v>39306</c:v>
                </c:pt>
                <c:pt idx="1951">
                  <c:v>39307</c:v>
                </c:pt>
                <c:pt idx="1952">
                  <c:v>39308</c:v>
                </c:pt>
                <c:pt idx="1953">
                  <c:v>39309</c:v>
                </c:pt>
                <c:pt idx="1954">
                  <c:v>39310</c:v>
                </c:pt>
                <c:pt idx="1955">
                  <c:v>39311</c:v>
                </c:pt>
                <c:pt idx="1956">
                  <c:v>39313</c:v>
                </c:pt>
                <c:pt idx="1957">
                  <c:v>39314</c:v>
                </c:pt>
                <c:pt idx="1958">
                  <c:v>39315</c:v>
                </c:pt>
                <c:pt idx="1959">
                  <c:v>39316</c:v>
                </c:pt>
                <c:pt idx="1960">
                  <c:v>39317</c:v>
                </c:pt>
                <c:pt idx="1961">
                  <c:v>39318</c:v>
                </c:pt>
                <c:pt idx="1962">
                  <c:v>39320</c:v>
                </c:pt>
                <c:pt idx="1963">
                  <c:v>39321</c:v>
                </c:pt>
                <c:pt idx="1964">
                  <c:v>39322</c:v>
                </c:pt>
                <c:pt idx="1965">
                  <c:v>39323</c:v>
                </c:pt>
                <c:pt idx="1966">
                  <c:v>39324</c:v>
                </c:pt>
                <c:pt idx="1967">
                  <c:v>39325</c:v>
                </c:pt>
                <c:pt idx="1968">
                  <c:v>39327</c:v>
                </c:pt>
                <c:pt idx="1969">
                  <c:v>39328</c:v>
                </c:pt>
                <c:pt idx="1970">
                  <c:v>39329</c:v>
                </c:pt>
                <c:pt idx="1971">
                  <c:v>39330</c:v>
                </c:pt>
                <c:pt idx="1972">
                  <c:v>39331</c:v>
                </c:pt>
                <c:pt idx="1973">
                  <c:v>39332</c:v>
                </c:pt>
                <c:pt idx="1974">
                  <c:v>39334</c:v>
                </c:pt>
                <c:pt idx="1975">
                  <c:v>39335</c:v>
                </c:pt>
                <c:pt idx="1976">
                  <c:v>39336</c:v>
                </c:pt>
                <c:pt idx="1977">
                  <c:v>39337</c:v>
                </c:pt>
                <c:pt idx="1978">
                  <c:v>39338</c:v>
                </c:pt>
                <c:pt idx="1979">
                  <c:v>39339</c:v>
                </c:pt>
                <c:pt idx="1980">
                  <c:v>39341</c:v>
                </c:pt>
                <c:pt idx="1981">
                  <c:v>39342</c:v>
                </c:pt>
                <c:pt idx="1982">
                  <c:v>39343</c:v>
                </c:pt>
                <c:pt idx="1983">
                  <c:v>39344</c:v>
                </c:pt>
                <c:pt idx="1984">
                  <c:v>39345</c:v>
                </c:pt>
                <c:pt idx="1985">
                  <c:v>39346</c:v>
                </c:pt>
                <c:pt idx="1986">
                  <c:v>39348</c:v>
                </c:pt>
                <c:pt idx="1987">
                  <c:v>39349</c:v>
                </c:pt>
                <c:pt idx="1988">
                  <c:v>39350</c:v>
                </c:pt>
                <c:pt idx="1989">
                  <c:v>39351</c:v>
                </c:pt>
                <c:pt idx="1990">
                  <c:v>39352</c:v>
                </c:pt>
                <c:pt idx="1991">
                  <c:v>39353</c:v>
                </c:pt>
                <c:pt idx="1992">
                  <c:v>39355</c:v>
                </c:pt>
                <c:pt idx="1993">
                  <c:v>39356</c:v>
                </c:pt>
                <c:pt idx="1994">
                  <c:v>39357</c:v>
                </c:pt>
                <c:pt idx="1995">
                  <c:v>39358</c:v>
                </c:pt>
                <c:pt idx="1996">
                  <c:v>39359</c:v>
                </c:pt>
                <c:pt idx="1997">
                  <c:v>39360</c:v>
                </c:pt>
                <c:pt idx="1998">
                  <c:v>39362</c:v>
                </c:pt>
                <c:pt idx="1999">
                  <c:v>39363</c:v>
                </c:pt>
                <c:pt idx="2000">
                  <c:v>39364</c:v>
                </c:pt>
                <c:pt idx="2001">
                  <c:v>39365</c:v>
                </c:pt>
                <c:pt idx="2002">
                  <c:v>39366</c:v>
                </c:pt>
                <c:pt idx="2003">
                  <c:v>39367</c:v>
                </c:pt>
                <c:pt idx="2004">
                  <c:v>39369</c:v>
                </c:pt>
                <c:pt idx="2005">
                  <c:v>39370</c:v>
                </c:pt>
                <c:pt idx="2006">
                  <c:v>39371</c:v>
                </c:pt>
                <c:pt idx="2007">
                  <c:v>39372</c:v>
                </c:pt>
                <c:pt idx="2008">
                  <c:v>39373</c:v>
                </c:pt>
                <c:pt idx="2009">
                  <c:v>39374</c:v>
                </c:pt>
                <c:pt idx="2010">
                  <c:v>39376</c:v>
                </c:pt>
                <c:pt idx="2011">
                  <c:v>39377</c:v>
                </c:pt>
                <c:pt idx="2012">
                  <c:v>39378</c:v>
                </c:pt>
                <c:pt idx="2013">
                  <c:v>39379</c:v>
                </c:pt>
                <c:pt idx="2014">
                  <c:v>39380</c:v>
                </c:pt>
                <c:pt idx="2015">
                  <c:v>39381</c:v>
                </c:pt>
                <c:pt idx="2016">
                  <c:v>39383</c:v>
                </c:pt>
                <c:pt idx="2017">
                  <c:v>39384</c:v>
                </c:pt>
                <c:pt idx="2018">
                  <c:v>39385</c:v>
                </c:pt>
                <c:pt idx="2019">
                  <c:v>39386</c:v>
                </c:pt>
                <c:pt idx="2020">
                  <c:v>39387</c:v>
                </c:pt>
                <c:pt idx="2021">
                  <c:v>39388</c:v>
                </c:pt>
                <c:pt idx="2022">
                  <c:v>39390</c:v>
                </c:pt>
                <c:pt idx="2023">
                  <c:v>39391</c:v>
                </c:pt>
                <c:pt idx="2024">
                  <c:v>39392</c:v>
                </c:pt>
                <c:pt idx="2025">
                  <c:v>39393</c:v>
                </c:pt>
                <c:pt idx="2026">
                  <c:v>39394</c:v>
                </c:pt>
                <c:pt idx="2027">
                  <c:v>39395</c:v>
                </c:pt>
                <c:pt idx="2028">
                  <c:v>39397</c:v>
                </c:pt>
                <c:pt idx="2029">
                  <c:v>39398</c:v>
                </c:pt>
                <c:pt idx="2030">
                  <c:v>39399</c:v>
                </c:pt>
                <c:pt idx="2031">
                  <c:v>39400</c:v>
                </c:pt>
                <c:pt idx="2032">
                  <c:v>39401</c:v>
                </c:pt>
                <c:pt idx="2033">
                  <c:v>39402</c:v>
                </c:pt>
                <c:pt idx="2034">
                  <c:v>39404</c:v>
                </c:pt>
                <c:pt idx="2035">
                  <c:v>39405</c:v>
                </c:pt>
                <c:pt idx="2036">
                  <c:v>39406</c:v>
                </c:pt>
                <c:pt idx="2037">
                  <c:v>39407</c:v>
                </c:pt>
                <c:pt idx="2038">
                  <c:v>39408</c:v>
                </c:pt>
                <c:pt idx="2039">
                  <c:v>39409</c:v>
                </c:pt>
                <c:pt idx="2040">
                  <c:v>39411</c:v>
                </c:pt>
                <c:pt idx="2041">
                  <c:v>39412</c:v>
                </c:pt>
                <c:pt idx="2042">
                  <c:v>39413</c:v>
                </c:pt>
                <c:pt idx="2043">
                  <c:v>39414</c:v>
                </c:pt>
                <c:pt idx="2044">
                  <c:v>39415</c:v>
                </c:pt>
                <c:pt idx="2045">
                  <c:v>39416</c:v>
                </c:pt>
                <c:pt idx="2046">
                  <c:v>39418</c:v>
                </c:pt>
                <c:pt idx="2047">
                  <c:v>39419</c:v>
                </c:pt>
                <c:pt idx="2048">
                  <c:v>39420</c:v>
                </c:pt>
                <c:pt idx="2049">
                  <c:v>39421</c:v>
                </c:pt>
                <c:pt idx="2050">
                  <c:v>39422</c:v>
                </c:pt>
                <c:pt idx="2051">
                  <c:v>39423</c:v>
                </c:pt>
                <c:pt idx="2052">
                  <c:v>39425</c:v>
                </c:pt>
                <c:pt idx="2053">
                  <c:v>39426</c:v>
                </c:pt>
                <c:pt idx="2054">
                  <c:v>39427</c:v>
                </c:pt>
                <c:pt idx="2055">
                  <c:v>39428</c:v>
                </c:pt>
                <c:pt idx="2056">
                  <c:v>39429</c:v>
                </c:pt>
                <c:pt idx="2057">
                  <c:v>39430</c:v>
                </c:pt>
                <c:pt idx="2058">
                  <c:v>39432</c:v>
                </c:pt>
                <c:pt idx="2059">
                  <c:v>39433</c:v>
                </c:pt>
                <c:pt idx="2060">
                  <c:v>39434</c:v>
                </c:pt>
                <c:pt idx="2061">
                  <c:v>39435</c:v>
                </c:pt>
                <c:pt idx="2062">
                  <c:v>39436</c:v>
                </c:pt>
                <c:pt idx="2063">
                  <c:v>39437</c:v>
                </c:pt>
                <c:pt idx="2064">
                  <c:v>39439</c:v>
                </c:pt>
                <c:pt idx="2065">
                  <c:v>39440</c:v>
                </c:pt>
                <c:pt idx="2066">
                  <c:v>39441</c:v>
                </c:pt>
                <c:pt idx="2067">
                  <c:v>39442</c:v>
                </c:pt>
                <c:pt idx="2068">
                  <c:v>39443</c:v>
                </c:pt>
                <c:pt idx="2069">
                  <c:v>39444</c:v>
                </c:pt>
                <c:pt idx="2070">
                  <c:v>39446</c:v>
                </c:pt>
                <c:pt idx="2071">
                  <c:v>39447</c:v>
                </c:pt>
                <c:pt idx="2072">
                  <c:v>39448</c:v>
                </c:pt>
                <c:pt idx="2073">
                  <c:v>39449</c:v>
                </c:pt>
                <c:pt idx="2074">
                  <c:v>39450</c:v>
                </c:pt>
                <c:pt idx="2075">
                  <c:v>39451</c:v>
                </c:pt>
                <c:pt idx="2076">
                  <c:v>39452</c:v>
                </c:pt>
                <c:pt idx="2077">
                  <c:v>39453</c:v>
                </c:pt>
                <c:pt idx="2078">
                  <c:v>39454</c:v>
                </c:pt>
                <c:pt idx="2079">
                  <c:v>39455</c:v>
                </c:pt>
                <c:pt idx="2080">
                  <c:v>39456</c:v>
                </c:pt>
                <c:pt idx="2081">
                  <c:v>39457</c:v>
                </c:pt>
                <c:pt idx="2082">
                  <c:v>39458</c:v>
                </c:pt>
                <c:pt idx="2083">
                  <c:v>39459</c:v>
                </c:pt>
                <c:pt idx="2084">
                  <c:v>39460</c:v>
                </c:pt>
                <c:pt idx="2085">
                  <c:v>39461</c:v>
                </c:pt>
                <c:pt idx="2086">
                  <c:v>39462</c:v>
                </c:pt>
                <c:pt idx="2087">
                  <c:v>39463</c:v>
                </c:pt>
                <c:pt idx="2088">
                  <c:v>39464</c:v>
                </c:pt>
                <c:pt idx="2089">
                  <c:v>39465</c:v>
                </c:pt>
                <c:pt idx="2090">
                  <c:v>39466</c:v>
                </c:pt>
                <c:pt idx="2091">
                  <c:v>39467</c:v>
                </c:pt>
                <c:pt idx="2092">
                  <c:v>39468</c:v>
                </c:pt>
                <c:pt idx="2093">
                  <c:v>39469</c:v>
                </c:pt>
                <c:pt idx="2094">
                  <c:v>39470</c:v>
                </c:pt>
                <c:pt idx="2095">
                  <c:v>39471</c:v>
                </c:pt>
                <c:pt idx="2096">
                  <c:v>39472</c:v>
                </c:pt>
                <c:pt idx="2097">
                  <c:v>39473</c:v>
                </c:pt>
                <c:pt idx="2098">
                  <c:v>39474</c:v>
                </c:pt>
                <c:pt idx="2099">
                  <c:v>39475</c:v>
                </c:pt>
                <c:pt idx="2100">
                  <c:v>39476</c:v>
                </c:pt>
                <c:pt idx="2101">
                  <c:v>39477</c:v>
                </c:pt>
                <c:pt idx="2102">
                  <c:v>39478</c:v>
                </c:pt>
                <c:pt idx="2103">
                  <c:v>39479</c:v>
                </c:pt>
                <c:pt idx="2104">
                  <c:v>39480</c:v>
                </c:pt>
                <c:pt idx="2105">
                  <c:v>39481</c:v>
                </c:pt>
                <c:pt idx="2106">
                  <c:v>39482</c:v>
                </c:pt>
                <c:pt idx="2107">
                  <c:v>39483</c:v>
                </c:pt>
                <c:pt idx="2108">
                  <c:v>39484</c:v>
                </c:pt>
                <c:pt idx="2109">
                  <c:v>39485</c:v>
                </c:pt>
                <c:pt idx="2110">
                  <c:v>39486</c:v>
                </c:pt>
                <c:pt idx="2111">
                  <c:v>39487</c:v>
                </c:pt>
                <c:pt idx="2112">
                  <c:v>39488</c:v>
                </c:pt>
                <c:pt idx="2113">
                  <c:v>39489</c:v>
                </c:pt>
                <c:pt idx="2114">
                  <c:v>39490</c:v>
                </c:pt>
                <c:pt idx="2115">
                  <c:v>39491</c:v>
                </c:pt>
                <c:pt idx="2116">
                  <c:v>39492</c:v>
                </c:pt>
                <c:pt idx="2117">
                  <c:v>39493</c:v>
                </c:pt>
                <c:pt idx="2118">
                  <c:v>39494</c:v>
                </c:pt>
                <c:pt idx="2119">
                  <c:v>39495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39501</c:v>
                </c:pt>
                <c:pt idx="2126">
                  <c:v>39502</c:v>
                </c:pt>
                <c:pt idx="2127">
                  <c:v>39503</c:v>
                </c:pt>
                <c:pt idx="2128">
                  <c:v>39504</c:v>
                </c:pt>
                <c:pt idx="2129">
                  <c:v>39505</c:v>
                </c:pt>
                <c:pt idx="2130">
                  <c:v>39506</c:v>
                </c:pt>
                <c:pt idx="2131">
                  <c:v>39507</c:v>
                </c:pt>
                <c:pt idx="2132">
                  <c:v>39508</c:v>
                </c:pt>
                <c:pt idx="2133">
                  <c:v>39509</c:v>
                </c:pt>
                <c:pt idx="2134">
                  <c:v>39510</c:v>
                </c:pt>
                <c:pt idx="2135">
                  <c:v>39511</c:v>
                </c:pt>
                <c:pt idx="2136">
                  <c:v>39512</c:v>
                </c:pt>
                <c:pt idx="2137">
                  <c:v>39513</c:v>
                </c:pt>
                <c:pt idx="2138">
                  <c:v>39514</c:v>
                </c:pt>
                <c:pt idx="2139">
                  <c:v>39515</c:v>
                </c:pt>
                <c:pt idx="2140">
                  <c:v>39516</c:v>
                </c:pt>
                <c:pt idx="2141">
                  <c:v>39517</c:v>
                </c:pt>
                <c:pt idx="2142">
                  <c:v>39518</c:v>
                </c:pt>
                <c:pt idx="2143">
                  <c:v>39519</c:v>
                </c:pt>
                <c:pt idx="2144">
                  <c:v>39520</c:v>
                </c:pt>
                <c:pt idx="2145">
                  <c:v>39521</c:v>
                </c:pt>
                <c:pt idx="2146">
                  <c:v>39522</c:v>
                </c:pt>
                <c:pt idx="2147">
                  <c:v>39523</c:v>
                </c:pt>
                <c:pt idx="2148">
                  <c:v>39524</c:v>
                </c:pt>
                <c:pt idx="2149">
                  <c:v>39525</c:v>
                </c:pt>
                <c:pt idx="2150">
                  <c:v>39526</c:v>
                </c:pt>
                <c:pt idx="2151">
                  <c:v>39527</c:v>
                </c:pt>
                <c:pt idx="2152">
                  <c:v>39528</c:v>
                </c:pt>
                <c:pt idx="2153">
                  <c:v>39529</c:v>
                </c:pt>
                <c:pt idx="2154">
                  <c:v>39530</c:v>
                </c:pt>
                <c:pt idx="2155">
                  <c:v>39531</c:v>
                </c:pt>
                <c:pt idx="2156">
                  <c:v>39532</c:v>
                </c:pt>
                <c:pt idx="2157">
                  <c:v>39533</c:v>
                </c:pt>
                <c:pt idx="2158">
                  <c:v>39534</c:v>
                </c:pt>
                <c:pt idx="2159">
                  <c:v>39535</c:v>
                </c:pt>
                <c:pt idx="2160">
                  <c:v>39536</c:v>
                </c:pt>
                <c:pt idx="2161">
                  <c:v>39537</c:v>
                </c:pt>
                <c:pt idx="2162">
                  <c:v>39538</c:v>
                </c:pt>
                <c:pt idx="2163">
                  <c:v>39539</c:v>
                </c:pt>
                <c:pt idx="2164">
                  <c:v>39540</c:v>
                </c:pt>
                <c:pt idx="2165">
                  <c:v>39541</c:v>
                </c:pt>
                <c:pt idx="2166">
                  <c:v>39542</c:v>
                </c:pt>
                <c:pt idx="2167">
                  <c:v>39543</c:v>
                </c:pt>
                <c:pt idx="2168">
                  <c:v>39544</c:v>
                </c:pt>
                <c:pt idx="2169">
                  <c:v>39545</c:v>
                </c:pt>
                <c:pt idx="2170">
                  <c:v>39546</c:v>
                </c:pt>
                <c:pt idx="2171">
                  <c:v>39547</c:v>
                </c:pt>
                <c:pt idx="2172">
                  <c:v>39548</c:v>
                </c:pt>
                <c:pt idx="2173">
                  <c:v>39549</c:v>
                </c:pt>
                <c:pt idx="2174">
                  <c:v>39550</c:v>
                </c:pt>
                <c:pt idx="2175">
                  <c:v>39551</c:v>
                </c:pt>
                <c:pt idx="2176">
                  <c:v>39552</c:v>
                </c:pt>
                <c:pt idx="2177">
                  <c:v>39553</c:v>
                </c:pt>
                <c:pt idx="2178">
                  <c:v>39554</c:v>
                </c:pt>
                <c:pt idx="2179">
                  <c:v>39555</c:v>
                </c:pt>
                <c:pt idx="2180">
                  <c:v>39556</c:v>
                </c:pt>
                <c:pt idx="2181">
                  <c:v>39557</c:v>
                </c:pt>
                <c:pt idx="2182">
                  <c:v>39558</c:v>
                </c:pt>
                <c:pt idx="2183">
                  <c:v>39559</c:v>
                </c:pt>
                <c:pt idx="2184">
                  <c:v>39560</c:v>
                </c:pt>
                <c:pt idx="2185">
                  <c:v>39561</c:v>
                </c:pt>
                <c:pt idx="2186">
                  <c:v>39562</c:v>
                </c:pt>
                <c:pt idx="2187">
                  <c:v>39563</c:v>
                </c:pt>
                <c:pt idx="2188">
                  <c:v>39564</c:v>
                </c:pt>
                <c:pt idx="2189">
                  <c:v>39565</c:v>
                </c:pt>
                <c:pt idx="2190">
                  <c:v>39566</c:v>
                </c:pt>
                <c:pt idx="2191">
                  <c:v>39567</c:v>
                </c:pt>
                <c:pt idx="2192">
                  <c:v>39568</c:v>
                </c:pt>
                <c:pt idx="2193">
                  <c:v>39569</c:v>
                </c:pt>
                <c:pt idx="2194">
                  <c:v>39570</c:v>
                </c:pt>
                <c:pt idx="2195">
                  <c:v>39571</c:v>
                </c:pt>
                <c:pt idx="2196">
                  <c:v>39572</c:v>
                </c:pt>
                <c:pt idx="2197">
                  <c:v>39573</c:v>
                </c:pt>
                <c:pt idx="2198">
                  <c:v>39574</c:v>
                </c:pt>
                <c:pt idx="2199">
                  <c:v>39575</c:v>
                </c:pt>
                <c:pt idx="2200">
                  <c:v>39576</c:v>
                </c:pt>
                <c:pt idx="2201">
                  <c:v>39577</c:v>
                </c:pt>
                <c:pt idx="2202">
                  <c:v>39578</c:v>
                </c:pt>
                <c:pt idx="2203">
                  <c:v>39579</c:v>
                </c:pt>
                <c:pt idx="2204">
                  <c:v>39580</c:v>
                </c:pt>
                <c:pt idx="2205">
                  <c:v>39581</c:v>
                </c:pt>
                <c:pt idx="2206">
                  <c:v>39582</c:v>
                </c:pt>
                <c:pt idx="2207">
                  <c:v>39583</c:v>
                </c:pt>
                <c:pt idx="2208">
                  <c:v>39584</c:v>
                </c:pt>
                <c:pt idx="2209">
                  <c:v>39585</c:v>
                </c:pt>
                <c:pt idx="2210">
                  <c:v>39586</c:v>
                </c:pt>
                <c:pt idx="2211">
                  <c:v>39587</c:v>
                </c:pt>
                <c:pt idx="2212">
                  <c:v>39588</c:v>
                </c:pt>
                <c:pt idx="2213">
                  <c:v>39589</c:v>
                </c:pt>
                <c:pt idx="2214">
                  <c:v>39590</c:v>
                </c:pt>
                <c:pt idx="2215">
                  <c:v>39591</c:v>
                </c:pt>
                <c:pt idx="2216">
                  <c:v>39592</c:v>
                </c:pt>
                <c:pt idx="2217">
                  <c:v>39593</c:v>
                </c:pt>
                <c:pt idx="2218">
                  <c:v>39594</c:v>
                </c:pt>
                <c:pt idx="2219">
                  <c:v>39595</c:v>
                </c:pt>
                <c:pt idx="2220">
                  <c:v>39596</c:v>
                </c:pt>
                <c:pt idx="2221">
                  <c:v>39597</c:v>
                </c:pt>
                <c:pt idx="2222">
                  <c:v>39598</c:v>
                </c:pt>
                <c:pt idx="2223">
                  <c:v>39599</c:v>
                </c:pt>
                <c:pt idx="2224">
                  <c:v>39600</c:v>
                </c:pt>
                <c:pt idx="2225">
                  <c:v>39601</c:v>
                </c:pt>
                <c:pt idx="2226">
                  <c:v>39602</c:v>
                </c:pt>
                <c:pt idx="2227">
                  <c:v>39603</c:v>
                </c:pt>
                <c:pt idx="2228">
                  <c:v>39604</c:v>
                </c:pt>
                <c:pt idx="2229">
                  <c:v>39605</c:v>
                </c:pt>
                <c:pt idx="2230">
                  <c:v>39606</c:v>
                </c:pt>
                <c:pt idx="2231">
                  <c:v>39607</c:v>
                </c:pt>
                <c:pt idx="2232">
                  <c:v>39608</c:v>
                </c:pt>
                <c:pt idx="2233">
                  <c:v>39609</c:v>
                </c:pt>
                <c:pt idx="2234">
                  <c:v>39610</c:v>
                </c:pt>
                <c:pt idx="2235">
                  <c:v>39611</c:v>
                </c:pt>
                <c:pt idx="2236">
                  <c:v>39612</c:v>
                </c:pt>
                <c:pt idx="2237">
                  <c:v>39613</c:v>
                </c:pt>
                <c:pt idx="2238">
                  <c:v>39614</c:v>
                </c:pt>
                <c:pt idx="2239">
                  <c:v>39615</c:v>
                </c:pt>
                <c:pt idx="2240">
                  <c:v>39616</c:v>
                </c:pt>
                <c:pt idx="2241">
                  <c:v>39617</c:v>
                </c:pt>
                <c:pt idx="2242">
                  <c:v>39618</c:v>
                </c:pt>
                <c:pt idx="2243">
                  <c:v>39619</c:v>
                </c:pt>
                <c:pt idx="2244">
                  <c:v>39620</c:v>
                </c:pt>
                <c:pt idx="2245">
                  <c:v>39621</c:v>
                </c:pt>
                <c:pt idx="2246">
                  <c:v>39622</c:v>
                </c:pt>
                <c:pt idx="2247">
                  <c:v>39623</c:v>
                </c:pt>
                <c:pt idx="2248">
                  <c:v>39624</c:v>
                </c:pt>
                <c:pt idx="2249">
                  <c:v>39625</c:v>
                </c:pt>
                <c:pt idx="2250">
                  <c:v>39626</c:v>
                </c:pt>
                <c:pt idx="2251">
                  <c:v>39627</c:v>
                </c:pt>
                <c:pt idx="2252">
                  <c:v>39628</c:v>
                </c:pt>
                <c:pt idx="2253">
                  <c:v>39629</c:v>
                </c:pt>
                <c:pt idx="2254">
                  <c:v>39630</c:v>
                </c:pt>
                <c:pt idx="2255">
                  <c:v>39631</c:v>
                </c:pt>
                <c:pt idx="2256">
                  <c:v>39632</c:v>
                </c:pt>
                <c:pt idx="2257">
                  <c:v>39633</c:v>
                </c:pt>
                <c:pt idx="2258">
                  <c:v>39634</c:v>
                </c:pt>
                <c:pt idx="2259">
                  <c:v>39635</c:v>
                </c:pt>
                <c:pt idx="2260">
                  <c:v>39636</c:v>
                </c:pt>
                <c:pt idx="2261">
                  <c:v>39637</c:v>
                </c:pt>
                <c:pt idx="2262">
                  <c:v>39638</c:v>
                </c:pt>
                <c:pt idx="2263">
                  <c:v>39639</c:v>
                </c:pt>
                <c:pt idx="2264">
                  <c:v>39640</c:v>
                </c:pt>
                <c:pt idx="2265">
                  <c:v>39641</c:v>
                </c:pt>
                <c:pt idx="2266">
                  <c:v>39642</c:v>
                </c:pt>
                <c:pt idx="2267">
                  <c:v>39643</c:v>
                </c:pt>
                <c:pt idx="2268">
                  <c:v>39644</c:v>
                </c:pt>
                <c:pt idx="2269">
                  <c:v>39645</c:v>
                </c:pt>
                <c:pt idx="2270">
                  <c:v>39646</c:v>
                </c:pt>
                <c:pt idx="2271">
                  <c:v>39647</c:v>
                </c:pt>
                <c:pt idx="2272">
                  <c:v>39648</c:v>
                </c:pt>
                <c:pt idx="2273">
                  <c:v>39649</c:v>
                </c:pt>
                <c:pt idx="2274">
                  <c:v>39650</c:v>
                </c:pt>
                <c:pt idx="2275">
                  <c:v>39651</c:v>
                </c:pt>
                <c:pt idx="2276">
                  <c:v>39652</c:v>
                </c:pt>
                <c:pt idx="2277">
                  <c:v>39653</c:v>
                </c:pt>
                <c:pt idx="2278">
                  <c:v>39654</c:v>
                </c:pt>
                <c:pt idx="2279">
                  <c:v>39655</c:v>
                </c:pt>
                <c:pt idx="2280">
                  <c:v>39656</c:v>
                </c:pt>
                <c:pt idx="2281">
                  <c:v>39657</c:v>
                </c:pt>
                <c:pt idx="2282">
                  <c:v>39658</c:v>
                </c:pt>
                <c:pt idx="2283">
                  <c:v>39659</c:v>
                </c:pt>
                <c:pt idx="2284">
                  <c:v>39660</c:v>
                </c:pt>
                <c:pt idx="2285">
                  <c:v>39661</c:v>
                </c:pt>
                <c:pt idx="2286">
                  <c:v>39662</c:v>
                </c:pt>
                <c:pt idx="2287">
                  <c:v>39663</c:v>
                </c:pt>
                <c:pt idx="2288">
                  <c:v>39664</c:v>
                </c:pt>
                <c:pt idx="2289">
                  <c:v>39665</c:v>
                </c:pt>
                <c:pt idx="2290">
                  <c:v>39666</c:v>
                </c:pt>
                <c:pt idx="2291">
                  <c:v>39667</c:v>
                </c:pt>
                <c:pt idx="2292">
                  <c:v>39668</c:v>
                </c:pt>
                <c:pt idx="2293">
                  <c:v>39669</c:v>
                </c:pt>
                <c:pt idx="2294">
                  <c:v>39670</c:v>
                </c:pt>
                <c:pt idx="2295">
                  <c:v>39671</c:v>
                </c:pt>
                <c:pt idx="2296">
                  <c:v>39672</c:v>
                </c:pt>
                <c:pt idx="2297">
                  <c:v>39673</c:v>
                </c:pt>
                <c:pt idx="2298">
                  <c:v>39674</c:v>
                </c:pt>
                <c:pt idx="2299">
                  <c:v>39675</c:v>
                </c:pt>
                <c:pt idx="2300">
                  <c:v>39676</c:v>
                </c:pt>
                <c:pt idx="2301">
                  <c:v>39677</c:v>
                </c:pt>
                <c:pt idx="2302">
                  <c:v>39678</c:v>
                </c:pt>
                <c:pt idx="2303">
                  <c:v>39679</c:v>
                </c:pt>
                <c:pt idx="2304">
                  <c:v>39680</c:v>
                </c:pt>
                <c:pt idx="2305">
                  <c:v>39681</c:v>
                </c:pt>
                <c:pt idx="2306">
                  <c:v>39682</c:v>
                </c:pt>
                <c:pt idx="2307">
                  <c:v>39683</c:v>
                </c:pt>
                <c:pt idx="2308">
                  <c:v>39684</c:v>
                </c:pt>
                <c:pt idx="2309">
                  <c:v>39685</c:v>
                </c:pt>
                <c:pt idx="2310">
                  <c:v>39686</c:v>
                </c:pt>
                <c:pt idx="2311">
                  <c:v>39687</c:v>
                </c:pt>
                <c:pt idx="2312">
                  <c:v>39688</c:v>
                </c:pt>
                <c:pt idx="2313">
                  <c:v>39689</c:v>
                </c:pt>
                <c:pt idx="2314">
                  <c:v>39690</c:v>
                </c:pt>
                <c:pt idx="2315">
                  <c:v>39691</c:v>
                </c:pt>
                <c:pt idx="2316">
                  <c:v>39692</c:v>
                </c:pt>
                <c:pt idx="2317">
                  <c:v>39693</c:v>
                </c:pt>
                <c:pt idx="2318">
                  <c:v>39694</c:v>
                </c:pt>
                <c:pt idx="2319">
                  <c:v>39695</c:v>
                </c:pt>
                <c:pt idx="2320">
                  <c:v>39696</c:v>
                </c:pt>
                <c:pt idx="2321">
                  <c:v>39697</c:v>
                </c:pt>
                <c:pt idx="2322">
                  <c:v>39698</c:v>
                </c:pt>
                <c:pt idx="2323">
                  <c:v>39699</c:v>
                </c:pt>
                <c:pt idx="2324">
                  <c:v>39700</c:v>
                </c:pt>
                <c:pt idx="2325">
                  <c:v>39701</c:v>
                </c:pt>
                <c:pt idx="2326">
                  <c:v>39702</c:v>
                </c:pt>
                <c:pt idx="2327">
                  <c:v>39703</c:v>
                </c:pt>
                <c:pt idx="2328">
                  <c:v>39704</c:v>
                </c:pt>
                <c:pt idx="2329">
                  <c:v>39705</c:v>
                </c:pt>
                <c:pt idx="2330">
                  <c:v>39706</c:v>
                </c:pt>
                <c:pt idx="2331">
                  <c:v>39707</c:v>
                </c:pt>
                <c:pt idx="2332">
                  <c:v>39708</c:v>
                </c:pt>
                <c:pt idx="2333">
                  <c:v>39709</c:v>
                </c:pt>
                <c:pt idx="2334">
                  <c:v>39710</c:v>
                </c:pt>
                <c:pt idx="2335">
                  <c:v>39711</c:v>
                </c:pt>
                <c:pt idx="2336">
                  <c:v>39712</c:v>
                </c:pt>
                <c:pt idx="2337">
                  <c:v>39713</c:v>
                </c:pt>
                <c:pt idx="2338">
                  <c:v>39714</c:v>
                </c:pt>
                <c:pt idx="2339">
                  <c:v>39715</c:v>
                </c:pt>
                <c:pt idx="2340">
                  <c:v>39716</c:v>
                </c:pt>
                <c:pt idx="2341">
                  <c:v>39717</c:v>
                </c:pt>
                <c:pt idx="2342">
                  <c:v>39718</c:v>
                </c:pt>
                <c:pt idx="2343">
                  <c:v>39719</c:v>
                </c:pt>
                <c:pt idx="2344">
                  <c:v>39720</c:v>
                </c:pt>
                <c:pt idx="2345">
                  <c:v>39721</c:v>
                </c:pt>
                <c:pt idx="2346">
                  <c:v>39722</c:v>
                </c:pt>
                <c:pt idx="2347">
                  <c:v>39723</c:v>
                </c:pt>
                <c:pt idx="2348">
                  <c:v>39724</c:v>
                </c:pt>
                <c:pt idx="2349">
                  <c:v>39725</c:v>
                </c:pt>
                <c:pt idx="2350">
                  <c:v>39726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39732</c:v>
                </c:pt>
                <c:pt idx="2357">
                  <c:v>39733</c:v>
                </c:pt>
                <c:pt idx="2358">
                  <c:v>39734</c:v>
                </c:pt>
                <c:pt idx="2359">
                  <c:v>39735</c:v>
                </c:pt>
                <c:pt idx="2360">
                  <c:v>39736</c:v>
                </c:pt>
                <c:pt idx="2361">
                  <c:v>39737</c:v>
                </c:pt>
                <c:pt idx="2362">
                  <c:v>39738</c:v>
                </c:pt>
                <c:pt idx="2363">
                  <c:v>39739</c:v>
                </c:pt>
                <c:pt idx="2364">
                  <c:v>39740</c:v>
                </c:pt>
                <c:pt idx="2365">
                  <c:v>39741</c:v>
                </c:pt>
                <c:pt idx="2366">
                  <c:v>39742</c:v>
                </c:pt>
                <c:pt idx="2367">
                  <c:v>39743</c:v>
                </c:pt>
                <c:pt idx="2368">
                  <c:v>39744</c:v>
                </c:pt>
                <c:pt idx="2369">
                  <c:v>39745</c:v>
                </c:pt>
                <c:pt idx="2370">
                  <c:v>39746</c:v>
                </c:pt>
                <c:pt idx="2371">
                  <c:v>39747</c:v>
                </c:pt>
                <c:pt idx="2372">
                  <c:v>39748</c:v>
                </c:pt>
                <c:pt idx="2373">
                  <c:v>39749</c:v>
                </c:pt>
                <c:pt idx="2374">
                  <c:v>39750</c:v>
                </c:pt>
                <c:pt idx="2375">
                  <c:v>39751</c:v>
                </c:pt>
                <c:pt idx="2376">
                  <c:v>39752</c:v>
                </c:pt>
                <c:pt idx="2377">
                  <c:v>39753</c:v>
                </c:pt>
                <c:pt idx="2378">
                  <c:v>39754</c:v>
                </c:pt>
                <c:pt idx="2379">
                  <c:v>39755</c:v>
                </c:pt>
                <c:pt idx="2380">
                  <c:v>39756</c:v>
                </c:pt>
                <c:pt idx="2381">
                  <c:v>39757</c:v>
                </c:pt>
                <c:pt idx="2382">
                  <c:v>39758</c:v>
                </c:pt>
                <c:pt idx="2383">
                  <c:v>39759</c:v>
                </c:pt>
                <c:pt idx="2384">
                  <c:v>39760</c:v>
                </c:pt>
                <c:pt idx="2385">
                  <c:v>39761</c:v>
                </c:pt>
                <c:pt idx="2386">
                  <c:v>39762</c:v>
                </c:pt>
                <c:pt idx="2387">
                  <c:v>39763</c:v>
                </c:pt>
                <c:pt idx="2388">
                  <c:v>39764</c:v>
                </c:pt>
                <c:pt idx="2389">
                  <c:v>39765</c:v>
                </c:pt>
                <c:pt idx="2390">
                  <c:v>39766</c:v>
                </c:pt>
                <c:pt idx="2391">
                  <c:v>39767</c:v>
                </c:pt>
                <c:pt idx="2392">
                  <c:v>39768</c:v>
                </c:pt>
                <c:pt idx="2393">
                  <c:v>39769</c:v>
                </c:pt>
                <c:pt idx="2394">
                  <c:v>39770</c:v>
                </c:pt>
                <c:pt idx="2395">
                  <c:v>39771</c:v>
                </c:pt>
                <c:pt idx="2396">
                  <c:v>39772</c:v>
                </c:pt>
                <c:pt idx="2397">
                  <c:v>39773</c:v>
                </c:pt>
                <c:pt idx="2398">
                  <c:v>39774</c:v>
                </c:pt>
                <c:pt idx="2399">
                  <c:v>39775</c:v>
                </c:pt>
                <c:pt idx="2400">
                  <c:v>39776</c:v>
                </c:pt>
                <c:pt idx="2401">
                  <c:v>39777</c:v>
                </c:pt>
                <c:pt idx="2402">
                  <c:v>39778</c:v>
                </c:pt>
                <c:pt idx="2403">
                  <c:v>39779</c:v>
                </c:pt>
                <c:pt idx="2404">
                  <c:v>39780</c:v>
                </c:pt>
                <c:pt idx="2405">
                  <c:v>39781</c:v>
                </c:pt>
                <c:pt idx="2406">
                  <c:v>39782</c:v>
                </c:pt>
                <c:pt idx="2407">
                  <c:v>39783</c:v>
                </c:pt>
                <c:pt idx="2408">
                  <c:v>39784</c:v>
                </c:pt>
                <c:pt idx="2409">
                  <c:v>39785</c:v>
                </c:pt>
                <c:pt idx="2410">
                  <c:v>39786</c:v>
                </c:pt>
                <c:pt idx="2411">
                  <c:v>39787</c:v>
                </c:pt>
                <c:pt idx="2412">
                  <c:v>39788</c:v>
                </c:pt>
                <c:pt idx="2413">
                  <c:v>39789</c:v>
                </c:pt>
                <c:pt idx="2414">
                  <c:v>39790</c:v>
                </c:pt>
                <c:pt idx="2415">
                  <c:v>39791</c:v>
                </c:pt>
                <c:pt idx="2416">
                  <c:v>39792</c:v>
                </c:pt>
                <c:pt idx="2417">
                  <c:v>39793</c:v>
                </c:pt>
                <c:pt idx="2418">
                  <c:v>39794</c:v>
                </c:pt>
                <c:pt idx="2419">
                  <c:v>39795</c:v>
                </c:pt>
                <c:pt idx="2420">
                  <c:v>39796</c:v>
                </c:pt>
                <c:pt idx="2421">
                  <c:v>39797</c:v>
                </c:pt>
                <c:pt idx="2422">
                  <c:v>39798</c:v>
                </c:pt>
                <c:pt idx="2423">
                  <c:v>39799</c:v>
                </c:pt>
                <c:pt idx="2424">
                  <c:v>39800</c:v>
                </c:pt>
                <c:pt idx="2425">
                  <c:v>39801</c:v>
                </c:pt>
                <c:pt idx="2426">
                  <c:v>39802</c:v>
                </c:pt>
                <c:pt idx="2427">
                  <c:v>39803</c:v>
                </c:pt>
                <c:pt idx="2428">
                  <c:v>39804</c:v>
                </c:pt>
                <c:pt idx="2429">
                  <c:v>39805</c:v>
                </c:pt>
                <c:pt idx="2430">
                  <c:v>39806</c:v>
                </c:pt>
                <c:pt idx="2431">
                  <c:v>39807</c:v>
                </c:pt>
                <c:pt idx="2432">
                  <c:v>39808</c:v>
                </c:pt>
                <c:pt idx="2433">
                  <c:v>39809</c:v>
                </c:pt>
                <c:pt idx="2434">
                  <c:v>39810</c:v>
                </c:pt>
                <c:pt idx="2435">
                  <c:v>39811</c:v>
                </c:pt>
                <c:pt idx="2436">
                  <c:v>39812</c:v>
                </c:pt>
                <c:pt idx="2437">
                  <c:v>39813</c:v>
                </c:pt>
                <c:pt idx="2438">
                  <c:v>39814</c:v>
                </c:pt>
                <c:pt idx="2439">
                  <c:v>39815</c:v>
                </c:pt>
                <c:pt idx="2440">
                  <c:v>39816</c:v>
                </c:pt>
                <c:pt idx="2441">
                  <c:v>39817</c:v>
                </c:pt>
                <c:pt idx="2442">
                  <c:v>39818</c:v>
                </c:pt>
                <c:pt idx="2443">
                  <c:v>39819</c:v>
                </c:pt>
                <c:pt idx="2444">
                  <c:v>39820</c:v>
                </c:pt>
                <c:pt idx="2445">
                  <c:v>39821</c:v>
                </c:pt>
                <c:pt idx="2446">
                  <c:v>39822</c:v>
                </c:pt>
                <c:pt idx="2447">
                  <c:v>39823</c:v>
                </c:pt>
                <c:pt idx="2448">
                  <c:v>39824</c:v>
                </c:pt>
                <c:pt idx="2449">
                  <c:v>39825</c:v>
                </c:pt>
                <c:pt idx="2450">
                  <c:v>39826</c:v>
                </c:pt>
                <c:pt idx="2451">
                  <c:v>39827</c:v>
                </c:pt>
                <c:pt idx="2452">
                  <c:v>39828</c:v>
                </c:pt>
                <c:pt idx="2453">
                  <c:v>39829</c:v>
                </c:pt>
                <c:pt idx="2454">
                  <c:v>39830</c:v>
                </c:pt>
                <c:pt idx="2455">
                  <c:v>39831</c:v>
                </c:pt>
                <c:pt idx="2456">
                  <c:v>39832</c:v>
                </c:pt>
                <c:pt idx="2457">
                  <c:v>39833</c:v>
                </c:pt>
                <c:pt idx="2458">
                  <c:v>39834</c:v>
                </c:pt>
                <c:pt idx="2459">
                  <c:v>39835</c:v>
                </c:pt>
                <c:pt idx="2460">
                  <c:v>39836</c:v>
                </c:pt>
                <c:pt idx="2461">
                  <c:v>39837</c:v>
                </c:pt>
                <c:pt idx="2462">
                  <c:v>39838</c:v>
                </c:pt>
                <c:pt idx="2463">
                  <c:v>39839</c:v>
                </c:pt>
                <c:pt idx="2464">
                  <c:v>39840</c:v>
                </c:pt>
                <c:pt idx="2465">
                  <c:v>39841</c:v>
                </c:pt>
                <c:pt idx="2466">
                  <c:v>39842</c:v>
                </c:pt>
                <c:pt idx="2467">
                  <c:v>39843</c:v>
                </c:pt>
                <c:pt idx="2468">
                  <c:v>39844</c:v>
                </c:pt>
                <c:pt idx="2469">
                  <c:v>39845</c:v>
                </c:pt>
                <c:pt idx="2470">
                  <c:v>39846</c:v>
                </c:pt>
                <c:pt idx="2471">
                  <c:v>39847</c:v>
                </c:pt>
                <c:pt idx="2472">
                  <c:v>39848</c:v>
                </c:pt>
                <c:pt idx="2473">
                  <c:v>39849</c:v>
                </c:pt>
                <c:pt idx="2474">
                  <c:v>39850</c:v>
                </c:pt>
                <c:pt idx="2475">
                  <c:v>39851</c:v>
                </c:pt>
                <c:pt idx="2476">
                  <c:v>39852</c:v>
                </c:pt>
                <c:pt idx="2477">
                  <c:v>39853</c:v>
                </c:pt>
                <c:pt idx="2478">
                  <c:v>39854</c:v>
                </c:pt>
                <c:pt idx="2479">
                  <c:v>39855</c:v>
                </c:pt>
                <c:pt idx="2480">
                  <c:v>39856</c:v>
                </c:pt>
                <c:pt idx="2481">
                  <c:v>39857</c:v>
                </c:pt>
                <c:pt idx="2482">
                  <c:v>39858</c:v>
                </c:pt>
                <c:pt idx="2483">
                  <c:v>39859</c:v>
                </c:pt>
                <c:pt idx="2484">
                  <c:v>39860</c:v>
                </c:pt>
                <c:pt idx="2485">
                  <c:v>39861</c:v>
                </c:pt>
                <c:pt idx="2486">
                  <c:v>39862</c:v>
                </c:pt>
                <c:pt idx="2487">
                  <c:v>39863</c:v>
                </c:pt>
                <c:pt idx="2488">
                  <c:v>39864</c:v>
                </c:pt>
                <c:pt idx="2489">
                  <c:v>39865</c:v>
                </c:pt>
                <c:pt idx="2490">
                  <c:v>39866</c:v>
                </c:pt>
                <c:pt idx="2491">
                  <c:v>39867</c:v>
                </c:pt>
                <c:pt idx="2492">
                  <c:v>39868</c:v>
                </c:pt>
                <c:pt idx="2493">
                  <c:v>39869</c:v>
                </c:pt>
                <c:pt idx="2494">
                  <c:v>39870</c:v>
                </c:pt>
                <c:pt idx="2495">
                  <c:v>39871</c:v>
                </c:pt>
                <c:pt idx="2496">
                  <c:v>39872</c:v>
                </c:pt>
                <c:pt idx="2497">
                  <c:v>39873</c:v>
                </c:pt>
                <c:pt idx="2498">
                  <c:v>39874</c:v>
                </c:pt>
                <c:pt idx="2499">
                  <c:v>39875</c:v>
                </c:pt>
                <c:pt idx="2500">
                  <c:v>39876</c:v>
                </c:pt>
                <c:pt idx="2501">
                  <c:v>39877</c:v>
                </c:pt>
                <c:pt idx="2502">
                  <c:v>39878</c:v>
                </c:pt>
                <c:pt idx="2503">
                  <c:v>39879</c:v>
                </c:pt>
                <c:pt idx="2504">
                  <c:v>39880</c:v>
                </c:pt>
                <c:pt idx="2505">
                  <c:v>39881</c:v>
                </c:pt>
                <c:pt idx="2506">
                  <c:v>39882</c:v>
                </c:pt>
                <c:pt idx="2507">
                  <c:v>39883</c:v>
                </c:pt>
                <c:pt idx="2508">
                  <c:v>39884</c:v>
                </c:pt>
                <c:pt idx="2509">
                  <c:v>39885</c:v>
                </c:pt>
                <c:pt idx="2510">
                  <c:v>39886</c:v>
                </c:pt>
                <c:pt idx="2511">
                  <c:v>39887</c:v>
                </c:pt>
                <c:pt idx="2512">
                  <c:v>39888</c:v>
                </c:pt>
                <c:pt idx="2513">
                  <c:v>39889</c:v>
                </c:pt>
                <c:pt idx="2514">
                  <c:v>39890</c:v>
                </c:pt>
                <c:pt idx="2515">
                  <c:v>39891</c:v>
                </c:pt>
                <c:pt idx="2516">
                  <c:v>39892</c:v>
                </c:pt>
                <c:pt idx="2517">
                  <c:v>39893</c:v>
                </c:pt>
                <c:pt idx="2518">
                  <c:v>39894</c:v>
                </c:pt>
                <c:pt idx="2519">
                  <c:v>39895</c:v>
                </c:pt>
                <c:pt idx="2520">
                  <c:v>39896</c:v>
                </c:pt>
                <c:pt idx="2521">
                  <c:v>39897</c:v>
                </c:pt>
                <c:pt idx="2522">
                  <c:v>39898</c:v>
                </c:pt>
                <c:pt idx="2523">
                  <c:v>39899</c:v>
                </c:pt>
                <c:pt idx="2524">
                  <c:v>39900</c:v>
                </c:pt>
                <c:pt idx="2525">
                  <c:v>39901</c:v>
                </c:pt>
                <c:pt idx="2526">
                  <c:v>39902</c:v>
                </c:pt>
                <c:pt idx="2527">
                  <c:v>39903</c:v>
                </c:pt>
                <c:pt idx="2528">
                  <c:v>39904</c:v>
                </c:pt>
                <c:pt idx="2529">
                  <c:v>39905</c:v>
                </c:pt>
                <c:pt idx="2530">
                  <c:v>39906</c:v>
                </c:pt>
                <c:pt idx="2531">
                  <c:v>39907</c:v>
                </c:pt>
                <c:pt idx="2532">
                  <c:v>39908</c:v>
                </c:pt>
                <c:pt idx="2533">
                  <c:v>39909</c:v>
                </c:pt>
                <c:pt idx="2534">
                  <c:v>39910</c:v>
                </c:pt>
                <c:pt idx="2535">
                  <c:v>39911</c:v>
                </c:pt>
                <c:pt idx="2536">
                  <c:v>39912</c:v>
                </c:pt>
                <c:pt idx="2537">
                  <c:v>39913</c:v>
                </c:pt>
                <c:pt idx="2538">
                  <c:v>39914</c:v>
                </c:pt>
                <c:pt idx="2539">
                  <c:v>39915</c:v>
                </c:pt>
                <c:pt idx="2540">
                  <c:v>39916</c:v>
                </c:pt>
                <c:pt idx="2541">
                  <c:v>39917</c:v>
                </c:pt>
                <c:pt idx="2542">
                  <c:v>39918</c:v>
                </c:pt>
                <c:pt idx="2543">
                  <c:v>39919</c:v>
                </c:pt>
                <c:pt idx="2544">
                  <c:v>39920</c:v>
                </c:pt>
                <c:pt idx="2545">
                  <c:v>39921</c:v>
                </c:pt>
                <c:pt idx="2546">
                  <c:v>39922</c:v>
                </c:pt>
                <c:pt idx="2547">
                  <c:v>39923</c:v>
                </c:pt>
                <c:pt idx="2548">
                  <c:v>39924</c:v>
                </c:pt>
                <c:pt idx="2549">
                  <c:v>39925</c:v>
                </c:pt>
                <c:pt idx="2550">
                  <c:v>39926</c:v>
                </c:pt>
                <c:pt idx="2551">
                  <c:v>39927</c:v>
                </c:pt>
                <c:pt idx="2552">
                  <c:v>39928</c:v>
                </c:pt>
                <c:pt idx="2553">
                  <c:v>39929</c:v>
                </c:pt>
                <c:pt idx="2554">
                  <c:v>39930</c:v>
                </c:pt>
                <c:pt idx="2555">
                  <c:v>39931</c:v>
                </c:pt>
                <c:pt idx="2556">
                  <c:v>39932</c:v>
                </c:pt>
                <c:pt idx="2557">
                  <c:v>39933</c:v>
                </c:pt>
                <c:pt idx="2558">
                  <c:v>39934</c:v>
                </c:pt>
                <c:pt idx="2559">
                  <c:v>39935</c:v>
                </c:pt>
                <c:pt idx="2560">
                  <c:v>39936</c:v>
                </c:pt>
                <c:pt idx="2561">
                  <c:v>39937</c:v>
                </c:pt>
                <c:pt idx="2562">
                  <c:v>39938</c:v>
                </c:pt>
                <c:pt idx="2563">
                  <c:v>39939</c:v>
                </c:pt>
                <c:pt idx="2564">
                  <c:v>39940</c:v>
                </c:pt>
                <c:pt idx="2565">
                  <c:v>39941</c:v>
                </c:pt>
                <c:pt idx="2566">
                  <c:v>39942</c:v>
                </c:pt>
                <c:pt idx="2567">
                  <c:v>39943</c:v>
                </c:pt>
                <c:pt idx="2568">
                  <c:v>39944</c:v>
                </c:pt>
                <c:pt idx="2569">
                  <c:v>39945</c:v>
                </c:pt>
                <c:pt idx="2570">
                  <c:v>39946</c:v>
                </c:pt>
                <c:pt idx="2571">
                  <c:v>39947</c:v>
                </c:pt>
                <c:pt idx="2572">
                  <c:v>39948</c:v>
                </c:pt>
                <c:pt idx="2573">
                  <c:v>39949</c:v>
                </c:pt>
                <c:pt idx="2574">
                  <c:v>39950</c:v>
                </c:pt>
                <c:pt idx="2575">
                  <c:v>39951</c:v>
                </c:pt>
                <c:pt idx="2576">
                  <c:v>39952</c:v>
                </c:pt>
                <c:pt idx="2577">
                  <c:v>39953</c:v>
                </c:pt>
                <c:pt idx="2578">
                  <c:v>39954</c:v>
                </c:pt>
                <c:pt idx="2579">
                  <c:v>39955</c:v>
                </c:pt>
                <c:pt idx="2580">
                  <c:v>39956</c:v>
                </c:pt>
                <c:pt idx="2581">
                  <c:v>39957</c:v>
                </c:pt>
                <c:pt idx="2582">
                  <c:v>39958</c:v>
                </c:pt>
                <c:pt idx="2583">
                  <c:v>39959</c:v>
                </c:pt>
                <c:pt idx="2584">
                  <c:v>39960</c:v>
                </c:pt>
                <c:pt idx="2585">
                  <c:v>39961</c:v>
                </c:pt>
                <c:pt idx="2586">
                  <c:v>39962</c:v>
                </c:pt>
                <c:pt idx="2587">
                  <c:v>39963</c:v>
                </c:pt>
                <c:pt idx="2588">
                  <c:v>39964</c:v>
                </c:pt>
                <c:pt idx="2589">
                  <c:v>39965</c:v>
                </c:pt>
                <c:pt idx="2590">
                  <c:v>39966</c:v>
                </c:pt>
                <c:pt idx="2591">
                  <c:v>39967</c:v>
                </c:pt>
                <c:pt idx="2592">
                  <c:v>39968</c:v>
                </c:pt>
                <c:pt idx="2593">
                  <c:v>39969</c:v>
                </c:pt>
                <c:pt idx="2594">
                  <c:v>39970</c:v>
                </c:pt>
                <c:pt idx="2595">
                  <c:v>39971</c:v>
                </c:pt>
                <c:pt idx="2596">
                  <c:v>39972</c:v>
                </c:pt>
                <c:pt idx="2597">
                  <c:v>39973</c:v>
                </c:pt>
                <c:pt idx="2598">
                  <c:v>39974</c:v>
                </c:pt>
                <c:pt idx="2599">
                  <c:v>39975</c:v>
                </c:pt>
                <c:pt idx="2600">
                  <c:v>39976</c:v>
                </c:pt>
                <c:pt idx="2601">
                  <c:v>39977</c:v>
                </c:pt>
                <c:pt idx="2602">
                  <c:v>39978</c:v>
                </c:pt>
                <c:pt idx="2603">
                  <c:v>39979</c:v>
                </c:pt>
                <c:pt idx="2604">
                  <c:v>39980</c:v>
                </c:pt>
                <c:pt idx="2605">
                  <c:v>39981</c:v>
                </c:pt>
                <c:pt idx="2606">
                  <c:v>39982</c:v>
                </c:pt>
                <c:pt idx="2607">
                  <c:v>39983</c:v>
                </c:pt>
                <c:pt idx="2608">
                  <c:v>39984</c:v>
                </c:pt>
                <c:pt idx="2609">
                  <c:v>39985</c:v>
                </c:pt>
                <c:pt idx="2610">
                  <c:v>39986</c:v>
                </c:pt>
                <c:pt idx="2611">
                  <c:v>39987</c:v>
                </c:pt>
                <c:pt idx="2612">
                  <c:v>39988</c:v>
                </c:pt>
                <c:pt idx="2613">
                  <c:v>39989</c:v>
                </c:pt>
                <c:pt idx="2614">
                  <c:v>39990</c:v>
                </c:pt>
                <c:pt idx="2615">
                  <c:v>39991</c:v>
                </c:pt>
                <c:pt idx="2616">
                  <c:v>39992</c:v>
                </c:pt>
                <c:pt idx="2617">
                  <c:v>39993</c:v>
                </c:pt>
                <c:pt idx="2618">
                  <c:v>39994</c:v>
                </c:pt>
                <c:pt idx="2619">
                  <c:v>39995</c:v>
                </c:pt>
                <c:pt idx="2620">
                  <c:v>39996</c:v>
                </c:pt>
                <c:pt idx="2621">
                  <c:v>39997</c:v>
                </c:pt>
                <c:pt idx="2622">
                  <c:v>39998</c:v>
                </c:pt>
                <c:pt idx="2623">
                  <c:v>39999</c:v>
                </c:pt>
                <c:pt idx="2624">
                  <c:v>40000</c:v>
                </c:pt>
                <c:pt idx="2625">
                  <c:v>40001</c:v>
                </c:pt>
                <c:pt idx="2626">
                  <c:v>40002</c:v>
                </c:pt>
                <c:pt idx="2627">
                  <c:v>40003</c:v>
                </c:pt>
                <c:pt idx="2628">
                  <c:v>40004</c:v>
                </c:pt>
                <c:pt idx="2629">
                  <c:v>40005</c:v>
                </c:pt>
                <c:pt idx="2630">
                  <c:v>40006</c:v>
                </c:pt>
                <c:pt idx="2631">
                  <c:v>40007</c:v>
                </c:pt>
                <c:pt idx="2632">
                  <c:v>40008</c:v>
                </c:pt>
                <c:pt idx="2633">
                  <c:v>40009</c:v>
                </c:pt>
                <c:pt idx="2634">
                  <c:v>40010</c:v>
                </c:pt>
                <c:pt idx="2635">
                  <c:v>40011</c:v>
                </c:pt>
                <c:pt idx="2636">
                  <c:v>40012</c:v>
                </c:pt>
                <c:pt idx="2637">
                  <c:v>40013</c:v>
                </c:pt>
                <c:pt idx="2638">
                  <c:v>40014</c:v>
                </c:pt>
                <c:pt idx="2639">
                  <c:v>40015</c:v>
                </c:pt>
                <c:pt idx="2640">
                  <c:v>40016</c:v>
                </c:pt>
                <c:pt idx="2641">
                  <c:v>40017</c:v>
                </c:pt>
                <c:pt idx="2642">
                  <c:v>40018</c:v>
                </c:pt>
                <c:pt idx="2643">
                  <c:v>40019</c:v>
                </c:pt>
                <c:pt idx="2644">
                  <c:v>40020</c:v>
                </c:pt>
                <c:pt idx="2645">
                  <c:v>40021</c:v>
                </c:pt>
                <c:pt idx="2646">
                  <c:v>40022</c:v>
                </c:pt>
                <c:pt idx="2647">
                  <c:v>40023</c:v>
                </c:pt>
                <c:pt idx="2648">
                  <c:v>40024</c:v>
                </c:pt>
                <c:pt idx="2649">
                  <c:v>40025</c:v>
                </c:pt>
                <c:pt idx="2650">
                  <c:v>40026</c:v>
                </c:pt>
                <c:pt idx="2651">
                  <c:v>40027</c:v>
                </c:pt>
                <c:pt idx="2652">
                  <c:v>40028</c:v>
                </c:pt>
                <c:pt idx="2653">
                  <c:v>40029</c:v>
                </c:pt>
                <c:pt idx="2654">
                  <c:v>40030</c:v>
                </c:pt>
                <c:pt idx="2655">
                  <c:v>40031</c:v>
                </c:pt>
                <c:pt idx="2656">
                  <c:v>40032</c:v>
                </c:pt>
                <c:pt idx="2657">
                  <c:v>40033</c:v>
                </c:pt>
                <c:pt idx="2658">
                  <c:v>40034</c:v>
                </c:pt>
                <c:pt idx="2659">
                  <c:v>40035</c:v>
                </c:pt>
                <c:pt idx="2660">
                  <c:v>40036</c:v>
                </c:pt>
                <c:pt idx="2661">
                  <c:v>40037</c:v>
                </c:pt>
                <c:pt idx="2662">
                  <c:v>40038</c:v>
                </c:pt>
                <c:pt idx="2663">
                  <c:v>40039</c:v>
                </c:pt>
                <c:pt idx="2664">
                  <c:v>40040</c:v>
                </c:pt>
                <c:pt idx="2665">
                  <c:v>40041</c:v>
                </c:pt>
                <c:pt idx="2666">
                  <c:v>40042</c:v>
                </c:pt>
                <c:pt idx="2667">
                  <c:v>40043</c:v>
                </c:pt>
                <c:pt idx="2668">
                  <c:v>40044</c:v>
                </c:pt>
                <c:pt idx="2669">
                  <c:v>40045</c:v>
                </c:pt>
                <c:pt idx="2670">
                  <c:v>40046</c:v>
                </c:pt>
                <c:pt idx="2671">
                  <c:v>40047</c:v>
                </c:pt>
                <c:pt idx="2672">
                  <c:v>40048</c:v>
                </c:pt>
                <c:pt idx="2673">
                  <c:v>40049</c:v>
                </c:pt>
                <c:pt idx="2674">
                  <c:v>40050</c:v>
                </c:pt>
                <c:pt idx="2675">
                  <c:v>40051</c:v>
                </c:pt>
                <c:pt idx="2676">
                  <c:v>40052</c:v>
                </c:pt>
                <c:pt idx="2677">
                  <c:v>40053</c:v>
                </c:pt>
                <c:pt idx="2678">
                  <c:v>40054</c:v>
                </c:pt>
                <c:pt idx="2679">
                  <c:v>40055</c:v>
                </c:pt>
                <c:pt idx="2680">
                  <c:v>40056</c:v>
                </c:pt>
                <c:pt idx="2681">
                  <c:v>40057</c:v>
                </c:pt>
                <c:pt idx="2682">
                  <c:v>40058</c:v>
                </c:pt>
                <c:pt idx="2683">
                  <c:v>40059</c:v>
                </c:pt>
                <c:pt idx="2684">
                  <c:v>40060</c:v>
                </c:pt>
                <c:pt idx="2685">
                  <c:v>40061</c:v>
                </c:pt>
                <c:pt idx="2686">
                  <c:v>40062</c:v>
                </c:pt>
                <c:pt idx="2687">
                  <c:v>40063</c:v>
                </c:pt>
                <c:pt idx="2688">
                  <c:v>40064</c:v>
                </c:pt>
                <c:pt idx="2689">
                  <c:v>40065</c:v>
                </c:pt>
                <c:pt idx="2690">
                  <c:v>40066</c:v>
                </c:pt>
                <c:pt idx="2691">
                  <c:v>40067</c:v>
                </c:pt>
                <c:pt idx="2692">
                  <c:v>40068</c:v>
                </c:pt>
                <c:pt idx="2693">
                  <c:v>40069</c:v>
                </c:pt>
                <c:pt idx="2694">
                  <c:v>40070</c:v>
                </c:pt>
                <c:pt idx="2695">
                  <c:v>40071</c:v>
                </c:pt>
                <c:pt idx="2696">
                  <c:v>40072</c:v>
                </c:pt>
                <c:pt idx="2697">
                  <c:v>40073</c:v>
                </c:pt>
                <c:pt idx="2698">
                  <c:v>40074</c:v>
                </c:pt>
                <c:pt idx="2699">
                  <c:v>40075</c:v>
                </c:pt>
                <c:pt idx="2700">
                  <c:v>40076</c:v>
                </c:pt>
                <c:pt idx="2701">
                  <c:v>40077</c:v>
                </c:pt>
                <c:pt idx="2702">
                  <c:v>40078</c:v>
                </c:pt>
                <c:pt idx="2703">
                  <c:v>40079</c:v>
                </c:pt>
                <c:pt idx="2704">
                  <c:v>40080</c:v>
                </c:pt>
                <c:pt idx="2705">
                  <c:v>40081</c:v>
                </c:pt>
                <c:pt idx="2706">
                  <c:v>40082</c:v>
                </c:pt>
                <c:pt idx="2707">
                  <c:v>40083</c:v>
                </c:pt>
                <c:pt idx="2708">
                  <c:v>40084</c:v>
                </c:pt>
                <c:pt idx="2709">
                  <c:v>40085</c:v>
                </c:pt>
                <c:pt idx="2710">
                  <c:v>40086</c:v>
                </c:pt>
                <c:pt idx="2711">
                  <c:v>40087</c:v>
                </c:pt>
                <c:pt idx="2712">
                  <c:v>40088</c:v>
                </c:pt>
                <c:pt idx="2713">
                  <c:v>40089</c:v>
                </c:pt>
                <c:pt idx="2714">
                  <c:v>40090</c:v>
                </c:pt>
                <c:pt idx="2715">
                  <c:v>40091</c:v>
                </c:pt>
                <c:pt idx="2716">
                  <c:v>40092</c:v>
                </c:pt>
                <c:pt idx="2717">
                  <c:v>40093</c:v>
                </c:pt>
                <c:pt idx="2718">
                  <c:v>40094</c:v>
                </c:pt>
                <c:pt idx="2719">
                  <c:v>40095</c:v>
                </c:pt>
                <c:pt idx="2720">
                  <c:v>40096</c:v>
                </c:pt>
                <c:pt idx="2721">
                  <c:v>40097</c:v>
                </c:pt>
                <c:pt idx="2722">
                  <c:v>40098</c:v>
                </c:pt>
                <c:pt idx="2723">
                  <c:v>40099</c:v>
                </c:pt>
                <c:pt idx="2724">
                  <c:v>40100</c:v>
                </c:pt>
                <c:pt idx="2725">
                  <c:v>40101</c:v>
                </c:pt>
                <c:pt idx="2726">
                  <c:v>40102</c:v>
                </c:pt>
                <c:pt idx="2727">
                  <c:v>40103</c:v>
                </c:pt>
                <c:pt idx="2728">
                  <c:v>40104</c:v>
                </c:pt>
                <c:pt idx="2729">
                  <c:v>40105</c:v>
                </c:pt>
                <c:pt idx="2730">
                  <c:v>40106</c:v>
                </c:pt>
                <c:pt idx="2731">
                  <c:v>40107</c:v>
                </c:pt>
                <c:pt idx="2732">
                  <c:v>40108</c:v>
                </c:pt>
                <c:pt idx="2733">
                  <c:v>40109</c:v>
                </c:pt>
                <c:pt idx="2734">
                  <c:v>40110</c:v>
                </c:pt>
                <c:pt idx="2735">
                  <c:v>40111</c:v>
                </c:pt>
                <c:pt idx="2736">
                  <c:v>40112</c:v>
                </c:pt>
                <c:pt idx="2737">
                  <c:v>40113</c:v>
                </c:pt>
                <c:pt idx="2738">
                  <c:v>40114</c:v>
                </c:pt>
                <c:pt idx="2739">
                  <c:v>40115</c:v>
                </c:pt>
                <c:pt idx="2740">
                  <c:v>40116</c:v>
                </c:pt>
                <c:pt idx="2741">
                  <c:v>40117</c:v>
                </c:pt>
                <c:pt idx="2742">
                  <c:v>40118</c:v>
                </c:pt>
                <c:pt idx="2743">
                  <c:v>40119</c:v>
                </c:pt>
                <c:pt idx="2744">
                  <c:v>40120</c:v>
                </c:pt>
                <c:pt idx="2745">
                  <c:v>40121</c:v>
                </c:pt>
                <c:pt idx="2746">
                  <c:v>40122</c:v>
                </c:pt>
                <c:pt idx="2747">
                  <c:v>40123</c:v>
                </c:pt>
                <c:pt idx="2748">
                  <c:v>40124</c:v>
                </c:pt>
                <c:pt idx="2749">
                  <c:v>40125</c:v>
                </c:pt>
                <c:pt idx="2750">
                  <c:v>40126</c:v>
                </c:pt>
                <c:pt idx="2751">
                  <c:v>40127</c:v>
                </c:pt>
                <c:pt idx="2752">
                  <c:v>40128</c:v>
                </c:pt>
                <c:pt idx="2753">
                  <c:v>40129</c:v>
                </c:pt>
                <c:pt idx="2754">
                  <c:v>40130</c:v>
                </c:pt>
                <c:pt idx="2755">
                  <c:v>40131</c:v>
                </c:pt>
                <c:pt idx="2756">
                  <c:v>40132</c:v>
                </c:pt>
                <c:pt idx="2757">
                  <c:v>40133</c:v>
                </c:pt>
                <c:pt idx="2758">
                  <c:v>40134</c:v>
                </c:pt>
                <c:pt idx="2759">
                  <c:v>40135</c:v>
                </c:pt>
                <c:pt idx="2760">
                  <c:v>40136</c:v>
                </c:pt>
                <c:pt idx="2761">
                  <c:v>40137</c:v>
                </c:pt>
                <c:pt idx="2762">
                  <c:v>40138</c:v>
                </c:pt>
                <c:pt idx="2763">
                  <c:v>40139</c:v>
                </c:pt>
                <c:pt idx="2764">
                  <c:v>40140</c:v>
                </c:pt>
                <c:pt idx="2765">
                  <c:v>40141</c:v>
                </c:pt>
                <c:pt idx="2766">
                  <c:v>40142</c:v>
                </c:pt>
                <c:pt idx="2767">
                  <c:v>40143</c:v>
                </c:pt>
                <c:pt idx="2768">
                  <c:v>40144</c:v>
                </c:pt>
                <c:pt idx="2769">
                  <c:v>40145</c:v>
                </c:pt>
                <c:pt idx="2770">
                  <c:v>40146</c:v>
                </c:pt>
                <c:pt idx="2771">
                  <c:v>40147</c:v>
                </c:pt>
                <c:pt idx="2772">
                  <c:v>40148</c:v>
                </c:pt>
                <c:pt idx="2773">
                  <c:v>40149</c:v>
                </c:pt>
                <c:pt idx="2774">
                  <c:v>40150</c:v>
                </c:pt>
                <c:pt idx="2775">
                  <c:v>40151</c:v>
                </c:pt>
                <c:pt idx="2776">
                  <c:v>40152</c:v>
                </c:pt>
                <c:pt idx="2777">
                  <c:v>40153</c:v>
                </c:pt>
                <c:pt idx="2778">
                  <c:v>40154</c:v>
                </c:pt>
                <c:pt idx="2779">
                  <c:v>40155</c:v>
                </c:pt>
                <c:pt idx="2780">
                  <c:v>40156</c:v>
                </c:pt>
                <c:pt idx="2781">
                  <c:v>40157</c:v>
                </c:pt>
                <c:pt idx="2782">
                  <c:v>40158</c:v>
                </c:pt>
                <c:pt idx="2783">
                  <c:v>40159</c:v>
                </c:pt>
                <c:pt idx="2784">
                  <c:v>40160</c:v>
                </c:pt>
                <c:pt idx="2785">
                  <c:v>40161</c:v>
                </c:pt>
                <c:pt idx="2786">
                  <c:v>40162</c:v>
                </c:pt>
                <c:pt idx="2787">
                  <c:v>40163</c:v>
                </c:pt>
                <c:pt idx="2788">
                  <c:v>40164</c:v>
                </c:pt>
                <c:pt idx="2789">
                  <c:v>40165</c:v>
                </c:pt>
                <c:pt idx="2790">
                  <c:v>40166</c:v>
                </c:pt>
                <c:pt idx="2791">
                  <c:v>40167</c:v>
                </c:pt>
                <c:pt idx="2792">
                  <c:v>40168</c:v>
                </c:pt>
                <c:pt idx="2793">
                  <c:v>40169</c:v>
                </c:pt>
                <c:pt idx="2794">
                  <c:v>40170</c:v>
                </c:pt>
                <c:pt idx="2795">
                  <c:v>40171</c:v>
                </c:pt>
                <c:pt idx="2796">
                  <c:v>40172</c:v>
                </c:pt>
                <c:pt idx="2797">
                  <c:v>40173</c:v>
                </c:pt>
                <c:pt idx="2798">
                  <c:v>40174</c:v>
                </c:pt>
                <c:pt idx="2799">
                  <c:v>40175</c:v>
                </c:pt>
                <c:pt idx="2800">
                  <c:v>40176</c:v>
                </c:pt>
                <c:pt idx="2801">
                  <c:v>40177</c:v>
                </c:pt>
                <c:pt idx="2802">
                  <c:v>40178</c:v>
                </c:pt>
                <c:pt idx="2803">
                  <c:v>40179</c:v>
                </c:pt>
                <c:pt idx="2804">
                  <c:v>40180</c:v>
                </c:pt>
                <c:pt idx="2805">
                  <c:v>40181</c:v>
                </c:pt>
                <c:pt idx="2806">
                  <c:v>40182</c:v>
                </c:pt>
                <c:pt idx="2807">
                  <c:v>40183</c:v>
                </c:pt>
                <c:pt idx="2808">
                  <c:v>40184</c:v>
                </c:pt>
                <c:pt idx="2809">
                  <c:v>40185</c:v>
                </c:pt>
                <c:pt idx="2810">
                  <c:v>40186</c:v>
                </c:pt>
                <c:pt idx="2811">
                  <c:v>40187</c:v>
                </c:pt>
                <c:pt idx="2812">
                  <c:v>40188</c:v>
                </c:pt>
                <c:pt idx="2813">
                  <c:v>40189</c:v>
                </c:pt>
                <c:pt idx="2814">
                  <c:v>40190</c:v>
                </c:pt>
                <c:pt idx="2815">
                  <c:v>40191</c:v>
                </c:pt>
                <c:pt idx="2816">
                  <c:v>40192</c:v>
                </c:pt>
                <c:pt idx="2817">
                  <c:v>40193</c:v>
                </c:pt>
                <c:pt idx="2818">
                  <c:v>40194</c:v>
                </c:pt>
                <c:pt idx="2819">
                  <c:v>40195</c:v>
                </c:pt>
                <c:pt idx="2820">
                  <c:v>40196</c:v>
                </c:pt>
                <c:pt idx="2821">
                  <c:v>40197</c:v>
                </c:pt>
                <c:pt idx="2822">
                  <c:v>40198</c:v>
                </c:pt>
                <c:pt idx="2823">
                  <c:v>40199</c:v>
                </c:pt>
                <c:pt idx="2824">
                  <c:v>40200</c:v>
                </c:pt>
                <c:pt idx="2825">
                  <c:v>40201</c:v>
                </c:pt>
                <c:pt idx="2826">
                  <c:v>40202</c:v>
                </c:pt>
                <c:pt idx="2827">
                  <c:v>40203</c:v>
                </c:pt>
                <c:pt idx="2828">
                  <c:v>40204</c:v>
                </c:pt>
                <c:pt idx="2829">
                  <c:v>40205</c:v>
                </c:pt>
                <c:pt idx="2830">
                  <c:v>40206</c:v>
                </c:pt>
                <c:pt idx="2831">
                  <c:v>40207</c:v>
                </c:pt>
                <c:pt idx="2832">
                  <c:v>40208</c:v>
                </c:pt>
                <c:pt idx="2833">
                  <c:v>40209</c:v>
                </c:pt>
                <c:pt idx="2834">
                  <c:v>40210</c:v>
                </c:pt>
                <c:pt idx="2835">
                  <c:v>40211</c:v>
                </c:pt>
                <c:pt idx="2836">
                  <c:v>40212</c:v>
                </c:pt>
                <c:pt idx="2837">
                  <c:v>40213</c:v>
                </c:pt>
                <c:pt idx="2838">
                  <c:v>40214</c:v>
                </c:pt>
                <c:pt idx="2839">
                  <c:v>40215</c:v>
                </c:pt>
                <c:pt idx="2840">
                  <c:v>40216</c:v>
                </c:pt>
                <c:pt idx="2841">
                  <c:v>40217</c:v>
                </c:pt>
                <c:pt idx="2842">
                  <c:v>40218</c:v>
                </c:pt>
                <c:pt idx="2843">
                  <c:v>40219</c:v>
                </c:pt>
                <c:pt idx="2844">
                  <c:v>40220</c:v>
                </c:pt>
                <c:pt idx="2845">
                  <c:v>40221</c:v>
                </c:pt>
                <c:pt idx="2846">
                  <c:v>40222</c:v>
                </c:pt>
                <c:pt idx="2847">
                  <c:v>40223</c:v>
                </c:pt>
                <c:pt idx="2848">
                  <c:v>40224</c:v>
                </c:pt>
                <c:pt idx="2849">
                  <c:v>40225</c:v>
                </c:pt>
                <c:pt idx="2850">
                  <c:v>40226</c:v>
                </c:pt>
                <c:pt idx="2851">
                  <c:v>40227</c:v>
                </c:pt>
                <c:pt idx="2852">
                  <c:v>40228</c:v>
                </c:pt>
                <c:pt idx="2853">
                  <c:v>40229</c:v>
                </c:pt>
                <c:pt idx="2854">
                  <c:v>40230</c:v>
                </c:pt>
                <c:pt idx="2855">
                  <c:v>40231</c:v>
                </c:pt>
                <c:pt idx="2856">
                  <c:v>40232</c:v>
                </c:pt>
                <c:pt idx="2857">
                  <c:v>40233</c:v>
                </c:pt>
                <c:pt idx="2858">
                  <c:v>40234</c:v>
                </c:pt>
                <c:pt idx="2859">
                  <c:v>40235</c:v>
                </c:pt>
                <c:pt idx="2860">
                  <c:v>40236</c:v>
                </c:pt>
                <c:pt idx="2861">
                  <c:v>40237</c:v>
                </c:pt>
                <c:pt idx="2862">
                  <c:v>40238</c:v>
                </c:pt>
                <c:pt idx="2863">
                  <c:v>40239</c:v>
                </c:pt>
                <c:pt idx="2864">
                  <c:v>40240</c:v>
                </c:pt>
                <c:pt idx="2865">
                  <c:v>40241</c:v>
                </c:pt>
                <c:pt idx="2866">
                  <c:v>40242</c:v>
                </c:pt>
                <c:pt idx="2867">
                  <c:v>40243</c:v>
                </c:pt>
                <c:pt idx="2868">
                  <c:v>40244</c:v>
                </c:pt>
                <c:pt idx="2869">
                  <c:v>40245</c:v>
                </c:pt>
                <c:pt idx="2870">
                  <c:v>40246</c:v>
                </c:pt>
                <c:pt idx="2871">
                  <c:v>40247</c:v>
                </c:pt>
                <c:pt idx="2872">
                  <c:v>40248</c:v>
                </c:pt>
                <c:pt idx="2873">
                  <c:v>40249</c:v>
                </c:pt>
                <c:pt idx="2874">
                  <c:v>40250</c:v>
                </c:pt>
                <c:pt idx="2875">
                  <c:v>40251</c:v>
                </c:pt>
                <c:pt idx="2876">
                  <c:v>40252</c:v>
                </c:pt>
                <c:pt idx="2877">
                  <c:v>40253</c:v>
                </c:pt>
                <c:pt idx="2878">
                  <c:v>40254</c:v>
                </c:pt>
                <c:pt idx="2879">
                  <c:v>40255</c:v>
                </c:pt>
                <c:pt idx="2880">
                  <c:v>40256</c:v>
                </c:pt>
                <c:pt idx="2881">
                  <c:v>40257</c:v>
                </c:pt>
                <c:pt idx="2882">
                  <c:v>40258</c:v>
                </c:pt>
                <c:pt idx="2883">
                  <c:v>40259</c:v>
                </c:pt>
                <c:pt idx="2884">
                  <c:v>40260</c:v>
                </c:pt>
                <c:pt idx="2885">
                  <c:v>40261</c:v>
                </c:pt>
                <c:pt idx="2886">
                  <c:v>40262</c:v>
                </c:pt>
                <c:pt idx="2887">
                  <c:v>40263</c:v>
                </c:pt>
                <c:pt idx="2888">
                  <c:v>40264</c:v>
                </c:pt>
                <c:pt idx="2889">
                  <c:v>40265</c:v>
                </c:pt>
                <c:pt idx="2890">
                  <c:v>40266</c:v>
                </c:pt>
                <c:pt idx="2891">
                  <c:v>40267</c:v>
                </c:pt>
                <c:pt idx="2892">
                  <c:v>40268</c:v>
                </c:pt>
                <c:pt idx="2893">
                  <c:v>40269</c:v>
                </c:pt>
                <c:pt idx="2894">
                  <c:v>40270</c:v>
                </c:pt>
                <c:pt idx="2895">
                  <c:v>40271</c:v>
                </c:pt>
                <c:pt idx="2896">
                  <c:v>40272</c:v>
                </c:pt>
                <c:pt idx="2897">
                  <c:v>40273</c:v>
                </c:pt>
                <c:pt idx="2898">
                  <c:v>40274</c:v>
                </c:pt>
                <c:pt idx="2899">
                  <c:v>40275</c:v>
                </c:pt>
                <c:pt idx="2900">
                  <c:v>40276</c:v>
                </c:pt>
                <c:pt idx="2901">
                  <c:v>40277</c:v>
                </c:pt>
                <c:pt idx="2902">
                  <c:v>40278</c:v>
                </c:pt>
                <c:pt idx="2903">
                  <c:v>40279</c:v>
                </c:pt>
                <c:pt idx="2904">
                  <c:v>40280</c:v>
                </c:pt>
                <c:pt idx="2905">
                  <c:v>40281</c:v>
                </c:pt>
                <c:pt idx="2906">
                  <c:v>40282</c:v>
                </c:pt>
                <c:pt idx="2907">
                  <c:v>40283</c:v>
                </c:pt>
                <c:pt idx="2908">
                  <c:v>40284</c:v>
                </c:pt>
                <c:pt idx="2909">
                  <c:v>40285</c:v>
                </c:pt>
                <c:pt idx="2910">
                  <c:v>40286</c:v>
                </c:pt>
                <c:pt idx="2911">
                  <c:v>40287</c:v>
                </c:pt>
                <c:pt idx="2912">
                  <c:v>40288</c:v>
                </c:pt>
                <c:pt idx="2913">
                  <c:v>40289</c:v>
                </c:pt>
                <c:pt idx="2914">
                  <c:v>40290</c:v>
                </c:pt>
                <c:pt idx="2915">
                  <c:v>40291</c:v>
                </c:pt>
                <c:pt idx="2916">
                  <c:v>40292</c:v>
                </c:pt>
                <c:pt idx="2917">
                  <c:v>40293</c:v>
                </c:pt>
                <c:pt idx="2918">
                  <c:v>40294</c:v>
                </c:pt>
                <c:pt idx="2919">
                  <c:v>40295</c:v>
                </c:pt>
                <c:pt idx="2920">
                  <c:v>40296</c:v>
                </c:pt>
                <c:pt idx="2921">
                  <c:v>40297</c:v>
                </c:pt>
                <c:pt idx="2922">
                  <c:v>40298</c:v>
                </c:pt>
                <c:pt idx="2923">
                  <c:v>40299</c:v>
                </c:pt>
                <c:pt idx="2924">
                  <c:v>40300</c:v>
                </c:pt>
                <c:pt idx="2925">
                  <c:v>40301</c:v>
                </c:pt>
                <c:pt idx="2926">
                  <c:v>40302</c:v>
                </c:pt>
                <c:pt idx="2927">
                  <c:v>40303</c:v>
                </c:pt>
                <c:pt idx="2928">
                  <c:v>40304</c:v>
                </c:pt>
                <c:pt idx="2929">
                  <c:v>40305</c:v>
                </c:pt>
                <c:pt idx="2930">
                  <c:v>40306</c:v>
                </c:pt>
                <c:pt idx="2931">
                  <c:v>40307</c:v>
                </c:pt>
                <c:pt idx="2932">
                  <c:v>40308</c:v>
                </c:pt>
                <c:pt idx="2933">
                  <c:v>40309</c:v>
                </c:pt>
                <c:pt idx="2934">
                  <c:v>40310</c:v>
                </c:pt>
                <c:pt idx="2935">
                  <c:v>40311</c:v>
                </c:pt>
                <c:pt idx="2936">
                  <c:v>40312</c:v>
                </c:pt>
                <c:pt idx="2937">
                  <c:v>40313</c:v>
                </c:pt>
                <c:pt idx="2938">
                  <c:v>40314</c:v>
                </c:pt>
                <c:pt idx="2939">
                  <c:v>40315</c:v>
                </c:pt>
                <c:pt idx="2940">
                  <c:v>40316</c:v>
                </c:pt>
                <c:pt idx="2941">
                  <c:v>40317</c:v>
                </c:pt>
                <c:pt idx="2942">
                  <c:v>40318</c:v>
                </c:pt>
                <c:pt idx="2943">
                  <c:v>40319</c:v>
                </c:pt>
                <c:pt idx="2944">
                  <c:v>40320</c:v>
                </c:pt>
                <c:pt idx="2945">
                  <c:v>40321</c:v>
                </c:pt>
                <c:pt idx="2946">
                  <c:v>40322</c:v>
                </c:pt>
                <c:pt idx="2947">
                  <c:v>40323</c:v>
                </c:pt>
                <c:pt idx="2948">
                  <c:v>40324</c:v>
                </c:pt>
                <c:pt idx="2949">
                  <c:v>40325</c:v>
                </c:pt>
                <c:pt idx="2950">
                  <c:v>40326</c:v>
                </c:pt>
                <c:pt idx="2951">
                  <c:v>40327</c:v>
                </c:pt>
                <c:pt idx="2952">
                  <c:v>40328</c:v>
                </c:pt>
                <c:pt idx="2953">
                  <c:v>40329</c:v>
                </c:pt>
                <c:pt idx="2954">
                  <c:v>40330</c:v>
                </c:pt>
                <c:pt idx="2955">
                  <c:v>40331</c:v>
                </c:pt>
                <c:pt idx="2956">
                  <c:v>40332</c:v>
                </c:pt>
                <c:pt idx="2957">
                  <c:v>40333</c:v>
                </c:pt>
                <c:pt idx="2958">
                  <c:v>40334</c:v>
                </c:pt>
                <c:pt idx="2959">
                  <c:v>40335</c:v>
                </c:pt>
                <c:pt idx="2960">
                  <c:v>40336</c:v>
                </c:pt>
                <c:pt idx="2961">
                  <c:v>40337</c:v>
                </c:pt>
                <c:pt idx="2962">
                  <c:v>40338</c:v>
                </c:pt>
                <c:pt idx="2963">
                  <c:v>40339</c:v>
                </c:pt>
                <c:pt idx="2964">
                  <c:v>40340</c:v>
                </c:pt>
                <c:pt idx="2965">
                  <c:v>40341</c:v>
                </c:pt>
                <c:pt idx="2966">
                  <c:v>40342</c:v>
                </c:pt>
                <c:pt idx="2967">
                  <c:v>40343</c:v>
                </c:pt>
                <c:pt idx="2968">
                  <c:v>40344</c:v>
                </c:pt>
                <c:pt idx="2969">
                  <c:v>40345</c:v>
                </c:pt>
                <c:pt idx="2970">
                  <c:v>40346</c:v>
                </c:pt>
                <c:pt idx="2971">
                  <c:v>40347</c:v>
                </c:pt>
                <c:pt idx="2972">
                  <c:v>40348</c:v>
                </c:pt>
                <c:pt idx="2973">
                  <c:v>40349</c:v>
                </c:pt>
                <c:pt idx="2974">
                  <c:v>40350</c:v>
                </c:pt>
                <c:pt idx="2975">
                  <c:v>40351</c:v>
                </c:pt>
                <c:pt idx="2976">
                  <c:v>40352</c:v>
                </c:pt>
                <c:pt idx="2977">
                  <c:v>40353</c:v>
                </c:pt>
                <c:pt idx="2978">
                  <c:v>40354</c:v>
                </c:pt>
                <c:pt idx="2979">
                  <c:v>40355</c:v>
                </c:pt>
                <c:pt idx="2980">
                  <c:v>40356</c:v>
                </c:pt>
                <c:pt idx="2981">
                  <c:v>40357</c:v>
                </c:pt>
                <c:pt idx="2982">
                  <c:v>40358</c:v>
                </c:pt>
                <c:pt idx="2983">
                  <c:v>40359</c:v>
                </c:pt>
                <c:pt idx="2984">
                  <c:v>40360</c:v>
                </c:pt>
                <c:pt idx="2985">
                  <c:v>40361</c:v>
                </c:pt>
                <c:pt idx="2986">
                  <c:v>40362</c:v>
                </c:pt>
                <c:pt idx="2987">
                  <c:v>40363</c:v>
                </c:pt>
                <c:pt idx="2988">
                  <c:v>40364</c:v>
                </c:pt>
                <c:pt idx="2989">
                  <c:v>40365</c:v>
                </c:pt>
                <c:pt idx="2990">
                  <c:v>40366</c:v>
                </c:pt>
                <c:pt idx="2991">
                  <c:v>40367</c:v>
                </c:pt>
                <c:pt idx="2992">
                  <c:v>40368</c:v>
                </c:pt>
                <c:pt idx="2993">
                  <c:v>40369</c:v>
                </c:pt>
                <c:pt idx="2994">
                  <c:v>40370</c:v>
                </c:pt>
                <c:pt idx="2995">
                  <c:v>40371</c:v>
                </c:pt>
                <c:pt idx="2996">
                  <c:v>40372</c:v>
                </c:pt>
                <c:pt idx="2997">
                  <c:v>40373</c:v>
                </c:pt>
                <c:pt idx="2998">
                  <c:v>40374</c:v>
                </c:pt>
                <c:pt idx="2999">
                  <c:v>40375</c:v>
                </c:pt>
                <c:pt idx="3000">
                  <c:v>40376</c:v>
                </c:pt>
                <c:pt idx="3001">
                  <c:v>40377</c:v>
                </c:pt>
                <c:pt idx="3002">
                  <c:v>40378</c:v>
                </c:pt>
                <c:pt idx="3003">
                  <c:v>40379</c:v>
                </c:pt>
                <c:pt idx="3004">
                  <c:v>40380</c:v>
                </c:pt>
                <c:pt idx="3005">
                  <c:v>40381</c:v>
                </c:pt>
                <c:pt idx="3006">
                  <c:v>40382</c:v>
                </c:pt>
                <c:pt idx="3007">
                  <c:v>40383</c:v>
                </c:pt>
                <c:pt idx="3008">
                  <c:v>40384</c:v>
                </c:pt>
                <c:pt idx="3009">
                  <c:v>40385</c:v>
                </c:pt>
                <c:pt idx="3010">
                  <c:v>40386</c:v>
                </c:pt>
                <c:pt idx="3011">
                  <c:v>40387</c:v>
                </c:pt>
                <c:pt idx="3012">
                  <c:v>40388</c:v>
                </c:pt>
                <c:pt idx="3013">
                  <c:v>40389</c:v>
                </c:pt>
                <c:pt idx="3014">
                  <c:v>40390</c:v>
                </c:pt>
                <c:pt idx="3015">
                  <c:v>40391</c:v>
                </c:pt>
                <c:pt idx="3016">
                  <c:v>40392</c:v>
                </c:pt>
                <c:pt idx="3017">
                  <c:v>40393</c:v>
                </c:pt>
                <c:pt idx="3018">
                  <c:v>40394</c:v>
                </c:pt>
                <c:pt idx="3019">
                  <c:v>40395</c:v>
                </c:pt>
                <c:pt idx="3020">
                  <c:v>40396</c:v>
                </c:pt>
                <c:pt idx="3021">
                  <c:v>40397</c:v>
                </c:pt>
                <c:pt idx="3022">
                  <c:v>40398</c:v>
                </c:pt>
                <c:pt idx="3023">
                  <c:v>40399</c:v>
                </c:pt>
                <c:pt idx="3024">
                  <c:v>40400</c:v>
                </c:pt>
                <c:pt idx="3025">
                  <c:v>40401</c:v>
                </c:pt>
                <c:pt idx="3026">
                  <c:v>40402</c:v>
                </c:pt>
                <c:pt idx="3027">
                  <c:v>40403</c:v>
                </c:pt>
                <c:pt idx="3028">
                  <c:v>40404</c:v>
                </c:pt>
                <c:pt idx="3029">
                  <c:v>40405</c:v>
                </c:pt>
                <c:pt idx="3030">
                  <c:v>40406</c:v>
                </c:pt>
                <c:pt idx="3031">
                  <c:v>40407</c:v>
                </c:pt>
                <c:pt idx="3032">
                  <c:v>40408</c:v>
                </c:pt>
                <c:pt idx="3033">
                  <c:v>40409</c:v>
                </c:pt>
                <c:pt idx="3034">
                  <c:v>40410</c:v>
                </c:pt>
                <c:pt idx="3035">
                  <c:v>40411</c:v>
                </c:pt>
                <c:pt idx="3036">
                  <c:v>40412</c:v>
                </c:pt>
                <c:pt idx="3037">
                  <c:v>40413</c:v>
                </c:pt>
                <c:pt idx="3038">
                  <c:v>40414</c:v>
                </c:pt>
                <c:pt idx="3039">
                  <c:v>40415</c:v>
                </c:pt>
                <c:pt idx="3040">
                  <c:v>40416</c:v>
                </c:pt>
                <c:pt idx="3041">
                  <c:v>40417</c:v>
                </c:pt>
                <c:pt idx="3042">
                  <c:v>40418</c:v>
                </c:pt>
                <c:pt idx="3043">
                  <c:v>40419</c:v>
                </c:pt>
                <c:pt idx="3044">
                  <c:v>40420</c:v>
                </c:pt>
                <c:pt idx="3045">
                  <c:v>40421</c:v>
                </c:pt>
                <c:pt idx="3046">
                  <c:v>40422</c:v>
                </c:pt>
                <c:pt idx="3047">
                  <c:v>40423</c:v>
                </c:pt>
                <c:pt idx="3048">
                  <c:v>40424</c:v>
                </c:pt>
                <c:pt idx="3049">
                  <c:v>40425</c:v>
                </c:pt>
                <c:pt idx="3050">
                  <c:v>40426</c:v>
                </c:pt>
                <c:pt idx="3051">
                  <c:v>40427</c:v>
                </c:pt>
                <c:pt idx="3052">
                  <c:v>40428</c:v>
                </c:pt>
                <c:pt idx="3053">
                  <c:v>40429</c:v>
                </c:pt>
                <c:pt idx="3054">
                  <c:v>40430</c:v>
                </c:pt>
                <c:pt idx="3055">
                  <c:v>40431</c:v>
                </c:pt>
                <c:pt idx="3056">
                  <c:v>40432</c:v>
                </c:pt>
                <c:pt idx="3057">
                  <c:v>40433</c:v>
                </c:pt>
                <c:pt idx="3058">
                  <c:v>40434</c:v>
                </c:pt>
                <c:pt idx="3059">
                  <c:v>40435</c:v>
                </c:pt>
                <c:pt idx="3060">
                  <c:v>40436</c:v>
                </c:pt>
                <c:pt idx="3061">
                  <c:v>40437</c:v>
                </c:pt>
                <c:pt idx="3062">
                  <c:v>40438</c:v>
                </c:pt>
                <c:pt idx="3063">
                  <c:v>40439</c:v>
                </c:pt>
                <c:pt idx="3064">
                  <c:v>40440</c:v>
                </c:pt>
                <c:pt idx="3065">
                  <c:v>40441</c:v>
                </c:pt>
                <c:pt idx="3066">
                  <c:v>40442</c:v>
                </c:pt>
                <c:pt idx="3067">
                  <c:v>40443</c:v>
                </c:pt>
                <c:pt idx="3068">
                  <c:v>40444</c:v>
                </c:pt>
                <c:pt idx="3069">
                  <c:v>40445</c:v>
                </c:pt>
                <c:pt idx="3070">
                  <c:v>40446</c:v>
                </c:pt>
                <c:pt idx="3071">
                  <c:v>40447</c:v>
                </c:pt>
                <c:pt idx="3072">
                  <c:v>40448</c:v>
                </c:pt>
                <c:pt idx="3073">
                  <c:v>40449</c:v>
                </c:pt>
                <c:pt idx="3074">
                  <c:v>40450</c:v>
                </c:pt>
                <c:pt idx="3075">
                  <c:v>40451</c:v>
                </c:pt>
                <c:pt idx="3076">
                  <c:v>40452</c:v>
                </c:pt>
                <c:pt idx="3077">
                  <c:v>40453</c:v>
                </c:pt>
                <c:pt idx="3078">
                  <c:v>40454</c:v>
                </c:pt>
                <c:pt idx="3079">
                  <c:v>40455</c:v>
                </c:pt>
                <c:pt idx="3080">
                  <c:v>40456</c:v>
                </c:pt>
                <c:pt idx="3081">
                  <c:v>40457</c:v>
                </c:pt>
                <c:pt idx="3082">
                  <c:v>40458</c:v>
                </c:pt>
                <c:pt idx="3083">
                  <c:v>40459</c:v>
                </c:pt>
                <c:pt idx="3084">
                  <c:v>40460</c:v>
                </c:pt>
                <c:pt idx="3085">
                  <c:v>40461</c:v>
                </c:pt>
                <c:pt idx="3086">
                  <c:v>40462</c:v>
                </c:pt>
                <c:pt idx="3087">
                  <c:v>40463</c:v>
                </c:pt>
                <c:pt idx="3088">
                  <c:v>40464</c:v>
                </c:pt>
                <c:pt idx="3089">
                  <c:v>40465</c:v>
                </c:pt>
                <c:pt idx="3090">
                  <c:v>40466</c:v>
                </c:pt>
                <c:pt idx="3091">
                  <c:v>40467</c:v>
                </c:pt>
                <c:pt idx="3092">
                  <c:v>40468</c:v>
                </c:pt>
                <c:pt idx="3093">
                  <c:v>40469</c:v>
                </c:pt>
                <c:pt idx="3094">
                  <c:v>40470</c:v>
                </c:pt>
                <c:pt idx="3095">
                  <c:v>40471</c:v>
                </c:pt>
                <c:pt idx="3096">
                  <c:v>40472</c:v>
                </c:pt>
                <c:pt idx="3097">
                  <c:v>40473</c:v>
                </c:pt>
                <c:pt idx="3098">
                  <c:v>40474</c:v>
                </c:pt>
                <c:pt idx="3099">
                  <c:v>40475</c:v>
                </c:pt>
                <c:pt idx="3100">
                  <c:v>40476</c:v>
                </c:pt>
                <c:pt idx="3101">
                  <c:v>40477</c:v>
                </c:pt>
                <c:pt idx="3102">
                  <c:v>40478</c:v>
                </c:pt>
                <c:pt idx="3103">
                  <c:v>40479</c:v>
                </c:pt>
                <c:pt idx="3104">
                  <c:v>40480</c:v>
                </c:pt>
                <c:pt idx="3105">
                  <c:v>40481</c:v>
                </c:pt>
                <c:pt idx="3106">
                  <c:v>40482</c:v>
                </c:pt>
                <c:pt idx="3107">
                  <c:v>40483</c:v>
                </c:pt>
                <c:pt idx="3108">
                  <c:v>40484</c:v>
                </c:pt>
                <c:pt idx="3109">
                  <c:v>40485</c:v>
                </c:pt>
                <c:pt idx="3110">
                  <c:v>40486</c:v>
                </c:pt>
                <c:pt idx="3111">
                  <c:v>40487</c:v>
                </c:pt>
                <c:pt idx="3112">
                  <c:v>40488</c:v>
                </c:pt>
                <c:pt idx="3113">
                  <c:v>40489</c:v>
                </c:pt>
                <c:pt idx="3114">
                  <c:v>40490</c:v>
                </c:pt>
                <c:pt idx="3115">
                  <c:v>40491</c:v>
                </c:pt>
                <c:pt idx="3116">
                  <c:v>40492</c:v>
                </c:pt>
                <c:pt idx="3117">
                  <c:v>40493</c:v>
                </c:pt>
                <c:pt idx="3118">
                  <c:v>40494</c:v>
                </c:pt>
                <c:pt idx="3119">
                  <c:v>40495</c:v>
                </c:pt>
                <c:pt idx="3120">
                  <c:v>40496</c:v>
                </c:pt>
                <c:pt idx="3121">
                  <c:v>40497</c:v>
                </c:pt>
                <c:pt idx="3122">
                  <c:v>40498</c:v>
                </c:pt>
                <c:pt idx="3123">
                  <c:v>40499</c:v>
                </c:pt>
                <c:pt idx="3124">
                  <c:v>40500</c:v>
                </c:pt>
                <c:pt idx="3125">
                  <c:v>40501</c:v>
                </c:pt>
                <c:pt idx="3126">
                  <c:v>40502</c:v>
                </c:pt>
                <c:pt idx="3127">
                  <c:v>40503</c:v>
                </c:pt>
                <c:pt idx="3128">
                  <c:v>40504</c:v>
                </c:pt>
                <c:pt idx="3129">
                  <c:v>40505</c:v>
                </c:pt>
                <c:pt idx="3130">
                  <c:v>40506</c:v>
                </c:pt>
                <c:pt idx="3131">
                  <c:v>40507</c:v>
                </c:pt>
                <c:pt idx="3132">
                  <c:v>40508</c:v>
                </c:pt>
                <c:pt idx="3133">
                  <c:v>40509</c:v>
                </c:pt>
                <c:pt idx="3134">
                  <c:v>40510</c:v>
                </c:pt>
                <c:pt idx="3135">
                  <c:v>40511</c:v>
                </c:pt>
                <c:pt idx="3136">
                  <c:v>40512</c:v>
                </c:pt>
                <c:pt idx="3137">
                  <c:v>40513</c:v>
                </c:pt>
                <c:pt idx="3138">
                  <c:v>40514</c:v>
                </c:pt>
                <c:pt idx="3139">
                  <c:v>40515</c:v>
                </c:pt>
                <c:pt idx="3140">
                  <c:v>40516</c:v>
                </c:pt>
                <c:pt idx="3141">
                  <c:v>40517</c:v>
                </c:pt>
                <c:pt idx="3142">
                  <c:v>40518</c:v>
                </c:pt>
                <c:pt idx="3143">
                  <c:v>40519</c:v>
                </c:pt>
                <c:pt idx="3144">
                  <c:v>40520</c:v>
                </c:pt>
                <c:pt idx="3145">
                  <c:v>40521</c:v>
                </c:pt>
                <c:pt idx="3146">
                  <c:v>40522</c:v>
                </c:pt>
                <c:pt idx="3147">
                  <c:v>40523</c:v>
                </c:pt>
                <c:pt idx="3148">
                  <c:v>40524</c:v>
                </c:pt>
                <c:pt idx="3149">
                  <c:v>40525</c:v>
                </c:pt>
                <c:pt idx="3150">
                  <c:v>40526</c:v>
                </c:pt>
                <c:pt idx="3151">
                  <c:v>40527</c:v>
                </c:pt>
                <c:pt idx="3152">
                  <c:v>40528</c:v>
                </c:pt>
                <c:pt idx="3153">
                  <c:v>40529</c:v>
                </c:pt>
                <c:pt idx="3154">
                  <c:v>40530</c:v>
                </c:pt>
                <c:pt idx="3155">
                  <c:v>40531</c:v>
                </c:pt>
                <c:pt idx="3156">
                  <c:v>40532</c:v>
                </c:pt>
                <c:pt idx="3157">
                  <c:v>40533</c:v>
                </c:pt>
                <c:pt idx="3158">
                  <c:v>40534</c:v>
                </c:pt>
                <c:pt idx="3159">
                  <c:v>40535</c:v>
                </c:pt>
                <c:pt idx="3160">
                  <c:v>40536</c:v>
                </c:pt>
                <c:pt idx="3161">
                  <c:v>40537</c:v>
                </c:pt>
                <c:pt idx="3162">
                  <c:v>40538</c:v>
                </c:pt>
                <c:pt idx="3163">
                  <c:v>40539</c:v>
                </c:pt>
                <c:pt idx="3164">
                  <c:v>40540</c:v>
                </c:pt>
                <c:pt idx="3165">
                  <c:v>40541</c:v>
                </c:pt>
                <c:pt idx="3166">
                  <c:v>40542</c:v>
                </c:pt>
                <c:pt idx="3167">
                  <c:v>40543</c:v>
                </c:pt>
                <c:pt idx="3168">
                  <c:v>40544</c:v>
                </c:pt>
                <c:pt idx="3169">
                  <c:v>40545</c:v>
                </c:pt>
                <c:pt idx="3170">
                  <c:v>40546</c:v>
                </c:pt>
                <c:pt idx="3171">
                  <c:v>40547</c:v>
                </c:pt>
                <c:pt idx="3172">
                  <c:v>40548</c:v>
                </c:pt>
                <c:pt idx="3173">
                  <c:v>40549</c:v>
                </c:pt>
                <c:pt idx="3174">
                  <c:v>40550</c:v>
                </c:pt>
                <c:pt idx="3175">
                  <c:v>40551</c:v>
                </c:pt>
                <c:pt idx="3176">
                  <c:v>40552</c:v>
                </c:pt>
                <c:pt idx="3177">
                  <c:v>40553</c:v>
                </c:pt>
                <c:pt idx="3178">
                  <c:v>40554</c:v>
                </c:pt>
                <c:pt idx="3179">
                  <c:v>40555</c:v>
                </c:pt>
                <c:pt idx="3180">
                  <c:v>40556</c:v>
                </c:pt>
                <c:pt idx="3181">
                  <c:v>40557</c:v>
                </c:pt>
                <c:pt idx="3182">
                  <c:v>40558</c:v>
                </c:pt>
                <c:pt idx="3183">
                  <c:v>40559</c:v>
                </c:pt>
                <c:pt idx="3184">
                  <c:v>40560</c:v>
                </c:pt>
                <c:pt idx="3185">
                  <c:v>40561</c:v>
                </c:pt>
                <c:pt idx="3186">
                  <c:v>40562</c:v>
                </c:pt>
                <c:pt idx="3187">
                  <c:v>40563</c:v>
                </c:pt>
                <c:pt idx="3188">
                  <c:v>40564</c:v>
                </c:pt>
                <c:pt idx="3189">
                  <c:v>40565</c:v>
                </c:pt>
                <c:pt idx="3190">
                  <c:v>40566</c:v>
                </c:pt>
                <c:pt idx="3191">
                  <c:v>40567</c:v>
                </c:pt>
                <c:pt idx="3192">
                  <c:v>40568</c:v>
                </c:pt>
                <c:pt idx="3193">
                  <c:v>40569</c:v>
                </c:pt>
                <c:pt idx="3194">
                  <c:v>40570</c:v>
                </c:pt>
                <c:pt idx="3195">
                  <c:v>40571</c:v>
                </c:pt>
                <c:pt idx="3196">
                  <c:v>40572</c:v>
                </c:pt>
                <c:pt idx="3197">
                  <c:v>40573</c:v>
                </c:pt>
                <c:pt idx="3198">
                  <c:v>40574</c:v>
                </c:pt>
                <c:pt idx="3199">
                  <c:v>40575</c:v>
                </c:pt>
                <c:pt idx="3200">
                  <c:v>40576</c:v>
                </c:pt>
                <c:pt idx="3201">
                  <c:v>40577</c:v>
                </c:pt>
                <c:pt idx="3202">
                  <c:v>40578</c:v>
                </c:pt>
                <c:pt idx="3203">
                  <c:v>40579</c:v>
                </c:pt>
                <c:pt idx="3204">
                  <c:v>40580</c:v>
                </c:pt>
                <c:pt idx="3205">
                  <c:v>40581</c:v>
                </c:pt>
                <c:pt idx="3206">
                  <c:v>40582</c:v>
                </c:pt>
                <c:pt idx="3207">
                  <c:v>40583</c:v>
                </c:pt>
                <c:pt idx="3208">
                  <c:v>40584</c:v>
                </c:pt>
                <c:pt idx="3209">
                  <c:v>40585</c:v>
                </c:pt>
                <c:pt idx="3210">
                  <c:v>40586</c:v>
                </c:pt>
                <c:pt idx="3211">
                  <c:v>40587</c:v>
                </c:pt>
                <c:pt idx="3212">
                  <c:v>40588</c:v>
                </c:pt>
                <c:pt idx="3213">
                  <c:v>40589</c:v>
                </c:pt>
                <c:pt idx="3214">
                  <c:v>40590</c:v>
                </c:pt>
                <c:pt idx="3215">
                  <c:v>40591</c:v>
                </c:pt>
                <c:pt idx="3216">
                  <c:v>40592</c:v>
                </c:pt>
                <c:pt idx="3217">
                  <c:v>40593</c:v>
                </c:pt>
                <c:pt idx="3218">
                  <c:v>40594</c:v>
                </c:pt>
                <c:pt idx="3219">
                  <c:v>40595</c:v>
                </c:pt>
                <c:pt idx="3220">
                  <c:v>40596</c:v>
                </c:pt>
                <c:pt idx="3221">
                  <c:v>40597</c:v>
                </c:pt>
                <c:pt idx="3222">
                  <c:v>40598</c:v>
                </c:pt>
                <c:pt idx="3223">
                  <c:v>40599</c:v>
                </c:pt>
                <c:pt idx="3224">
                  <c:v>40600</c:v>
                </c:pt>
                <c:pt idx="3225">
                  <c:v>40601</c:v>
                </c:pt>
                <c:pt idx="3226">
                  <c:v>40602</c:v>
                </c:pt>
                <c:pt idx="3227">
                  <c:v>40603</c:v>
                </c:pt>
                <c:pt idx="3228">
                  <c:v>40604</c:v>
                </c:pt>
                <c:pt idx="3229">
                  <c:v>40605</c:v>
                </c:pt>
                <c:pt idx="3230">
                  <c:v>40606</c:v>
                </c:pt>
                <c:pt idx="3231">
                  <c:v>40607</c:v>
                </c:pt>
                <c:pt idx="3232">
                  <c:v>40608</c:v>
                </c:pt>
                <c:pt idx="3233">
                  <c:v>40609</c:v>
                </c:pt>
                <c:pt idx="3234">
                  <c:v>40610</c:v>
                </c:pt>
                <c:pt idx="3235">
                  <c:v>40611</c:v>
                </c:pt>
                <c:pt idx="3236">
                  <c:v>40612</c:v>
                </c:pt>
                <c:pt idx="3237">
                  <c:v>40613</c:v>
                </c:pt>
                <c:pt idx="3238">
                  <c:v>40614</c:v>
                </c:pt>
                <c:pt idx="3239">
                  <c:v>40615</c:v>
                </c:pt>
                <c:pt idx="3240">
                  <c:v>40616</c:v>
                </c:pt>
                <c:pt idx="3241">
                  <c:v>40617</c:v>
                </c:pt>
                <c:pt idx="3242">
                  <c:v>40618</c:v>
                </c:pt>
                <c:pt idx="3243">
                  <c:v>40619</c:v>
                </c:pt>
                <c:pt idx="3244">
                  <c:v>40620</c:v>
                </c:pt>
                <c:pt idx="3245">
                  <c:v>40621</c:v>
                </c:pt>
                <c:pt idx="3246">
                  <c:v>40622</c:v>
                </c:pt>
                <c:pt idx="3247">
                  <c:v>40623</c:v>
                </c:pt>
                <c:pt idx="3248">
                  <c:v>40624</c:v>
                </c:pt>
                <c:pt idx="3249">
                  <c:v>40625</c:v>
                </c:pt>
                <c:pt idx="3250">
                  <c:v>40626</c:v>
                </c:pt>
                <c:pt idx="3251">
                  <c:v>40627</c:v>
                </c:pt>
                <c:pt idx="3252">
                  <c:v>40628</c:v>
                </c:pt>
                <c:pt idx="3253">
                  <c:v>40629</c:v>
                </c:pt>
                <c:pt idx="3254">
                  <c:v>40630</c:v>
                </c:pt>
                <c:pt idx="3255">
                  <c:v>40631</c:v>
                </c:pt>
                <c:pt idx="3256">
                  <c:v>40632</c:v>
                </c:pt>
                <c:pt idx="3257">
                  <c:v>40633</c:v>
                </c:pt>
                <c:pt idx="3258">
                  <c:v>40634</c:v>
                </c:pt>
                <c:pt idx="3259">
                  <c:v>40635</c:v>
                </c:pt>
                <c:pt idx="3260">
                  <c:v>40636</c:v>
                </c:pt>
                <c:pt idx="3261">
                  <c:v>40637</c:v>
                </c:pt>
                <c:pt idx="3262">
                  <c:v>40638</c:v>
                </c:pt>
                <c:pt idx="3263">
                  <c:v>40639</c:v>
                </c:pt>
                <c:pt idx="3264">
                  <c:v>40640</c:v>
                </c:pt>
                <c:pt idx="3265">
                  <c:v>40641</c:v>
                </c:pt>
                <c:pt idx="3266">
                  <c:v>40642</c:v>
                </c:pt>
                <c:pt idx="3267">
                  <c:v>40643</c:v>
                </c:pt>
                <c:pt idx="3268">
                  <c:v>40644</c:v>
                </c:pt>
                <c:pt idx="3269">
                  <c:v>40645</c:v>
                </c:pt>
                <c:pt idx="3270">
                  <c:v>40646</c:v>
                </c:pt>
                <c:pt idx="3271">
                  <c:v>40647</c:v>
                </c:pt>
                <c:pt idx="3272">
                  <c:v>40648</c:v>
                </c:pt>
                <c:pt idx="3273">
                  <c:v>40649</c:v>
                </c:pt>
                <c:pt idx="3274">
                  <c:v>40650</c:v>
                </c:pt>
                <c:pt idx="3275">
                  <c:v>40651</c:v>
                </c:pt>
                <c:pt idx="3276">
                  <c:v>40652</c:v>
                </c:pt>
                <c:pt idx="3277">
                  <c:v>40653</c:v>
                </c:pt>
                <c:pt idx="3278">
                  <c:v>40654</c:v>
                </c:pt>
                <c:pt idx="3279">
                  <c:v>40655</c:v>
                </c:pt>
                <c:pt idx="3280">
                  <c:v>40656</c:v>
                </c:pt>
                <c:pt idx="3281">
                  <c:v>40657</c:v>
                </c:pt>
                <c:pt idx="3282">
                  <c:v>40658</c:v>
                </c:pt>
                <c:pt idx="3283">
                  <c:v>40659</c:v>
                </c:pt>
                <c:pt idx="3284">
                  <c:v>40660</c:v>
                </c:pt>
                <c:pt idx="3285">
                  <c:v>40661</c:v>
                </c:pt>
                <c:pt idx="3286">
                  <c:v>40662</c:v>
                </c:pt>
                <c:pt idx="3287">
                  <c:v>40663</c:v>
                </c:pt>
                <c:pt idx="3288">
                  <c:v>40664</c:v>
                </c:pt>
                <c:pt idx="3289">
                  <c:v>40665</c:v>
                </c:pt>
                <c:pt idx="3290">
                  <c:v>40666</c:v>
                </c:pt>
                <c:pt idx="3291">
                  <c:v>40667</c:v>
                </c:pt>
                <c:pt idx="3292">
                  <c:v>40668</c:v>
                </c:pt>
                <c:pt idx="3293">
                  <c:v>40669</c:v>
                </c:pt>
                <c:pt idx="3294">
                  <c:v>40670</c:v>
                </c:pt>
                <c:pt idx="3295">
                  <c:v>40671</c:v>
                </c:pt>
                <c:pt idx="3296">
                  <c:v>40672</c:v>
                </c:pt>
                <c:pt idx="3297">
                  <c:v>40673</c:v>
                </c:pt>
                <c:pt idx="3298">
                  <c:v>40674</c:v>
                </c:pt>
                <c:pt idx="3299">
                  <c:v>40675</c:v>
                </c:pt>
                <c:pt idx="3300">
                  <c:v>40676</c:v>
                </c:pt>
                <c:pt idx="3301">
                  <c:v>40677</c:v>
                </c:pt>
                <c:pt idx="3302">
                  <c:v>40678</c:v>
                </c:pt>
                <c:pt idx="3303">
                  <c:v>40679</c:v>
                </c:pt>
                <c:pt idx="3304">
                  <c:v>40680</c:v>
                </c:pt>
                <c:pt idx="3305">
                  <c:v>40681</c:v>
                </c:pt>
                <c:pt idx="3306">
                  <c:v>40682</c:v>
                </c:pt>
                <c:pt idx="3307">
                  <c:v>40683</c:v>
                </c:pt>
                <c:pt idx="3308">
                  <c:v>40684</c:v>
                </c:pt>
                <c:pt idx="3309">
                  <c:v>40685</c:v>
                </c:pt>
                <c:pt idx="3310">
                  <c:v>40686</c:v>
                </c:pt>
                <c:pt idx="3311">
                  <c:v>40687</c:v>
                </c:pt>
                <c:pt idx="3312">
                  <c:v>40688</c:v>
                </c:pt>
                <c:pt idx="3313">
                  <c:v>40689</c:v>
                </c:pt>
                <c:pt idx="3314">
                  <c:v>40690</c:v>
                </c:pt>
                <c:pt idx="3315">
                  <c:v>40691</c:v>
                </c:pt>
                <c:pt idx="3316">
                  <c:v>40692</c:v>
                </c:pt>
                <c:pt idx="3317">
                  <c:v>40693</c:v>
                </c:pt>
                <c:pt idx="3318">
                  <c:v>40694</c:v>
                </c:pt>
                <c:pt idx="3319">
                  <c:v>40695</c:v>
                </c:pt>
                <c:pt idx="3320">
                  <c:v>40696</c:v>
                </c:pt>
                <c:pt idx="3321">
                  <c:v>40697</c:v>
                </c:pt>
                <c:pt idx="3322">
                  <c:v>40698</c:v>
                </c:pt>
                <c:pt idx="3323">
                  <c:v>40699</c:v>
                </c:pt>
                <c:pt idx="3324">
                  <c:v>40700</c:v>
                </c:pt>
                <c:pt idx="3325">
                  <c:v>40701</c:v>
                </c:pt>
                <c:pt idx="3326">
                  <c:v>40702</c:v>
                </c:pt>
                <c:pt idx="3327">
                  <c:v>40703</c:v>
                </c:pt>
                <c:pt idx="3328">
                  <c:v>40704</c:v>
                </c:pt>
                <c:pt idx="3329">
                  <c:v>40705</c:v>
                </c:pt>
                <c:pt idx="3330">
                  <c:v>40706</c:v>
                </c:pt>
                <c:pt idx="3331">
                  <c:v>40707</c:v>
                </c:pt>
                <c:pt idx="3332">
                  <c:v>40708</c:v>
                </c:pt>
                <c:pt idx="3333">
                  <c:v>40709</c:v>
                </c:pt>
                <c:pt idx="3334">
                  <c:v>40710</c:v>
                </c:pt>
                <c:pt idx="3335">
                  <c:v>40711</c:v>
                </c:pt>
                <c:pt idx="3336">
                  <c:v>40712</c:v>
                </c:pt>
                <c:pt idx="3337">
                  <c:v>40713</c:v>
                </c:pt>
                <c:pt idx="3338">
                  <c:v>40714</c:v>
                </c:pt>
                <c:pt idx="3339">
                  <c:v>40715</c:v>
                </c:pt>
                <c:pt idx="3340">
                  <c:v>40716</c:v>
                </c:pt>
                <c:pt idx="3341">
                  <c:v>40717</c:v>
                </c:pt>
                <c:pt idx="3342">
                  <c:v>40718</c:v>
                </c:pt>
                <c:pt idx="3343">
                  <c:v>40719</c:v>
                </c:pt>
                <c:pt idx="3344">
                  <c:v>40720</c:v>
                </c:pt>
                <c:pt idx="3345">
                  <c:v>40721</c:v>
                </c:pt>
                <c:pt idx="3346">
                  <c:v>40722</c:v>
                </c:pt>
                <c:pt idx="3347">
                  <c:v>40723</c:v>
                </c:pt>
                <c:pt idx="3348">
                  <c:v>40724</c:v>
                </c:pt>
                <c:pt idx="3349">
                  <c:v>40725</c:v>
                </c:pt>
                <c:pt idx="3350">
                  <c:v>40726</c:v>
                </c:pt>
                <c:pt idx="3351">
                  <c:v>40727</c:v>
                </c:pt>
                <c:pt idx="3352">
                  <c:v>40728</c:v>
                </c:pt>
                <c:pt idx="3353">
                  <c:v>40729</c:v>
                </c:pt>
                <c:pt idx="3354">
                  <c:v>40730</c:v>
                </c:pt>
                <c:pt idx="3355">
                  <c:v>40731</c:v>
                </c:pt>
                <c:pt idx="3356">
                  <c:v>40732</c:v>
                </c:pt>
                <c:pt idx="3357">
                  <c:v>40733</c:v>
                </c:pt>
                <c:pt idx="3358">
                  <c:v>40734</c:v>
                </c:pt>
                <c:pt idx="3359">
                  <c:v>40735</c:v>
                </c:pt>
                <c:pt idx="3360">
                  <c:v>40736</c:v>
                </c:pt>
                <c:pt idx="3361">
                  <c:v>40737</c:v>
                </c:pt>
                <c:pt idx="3362">
                  <c:v>40738</c:v>
                </c:pt>
                <c:pt idx="3363">
                  <c:v>40739</c:v>
                </c:pt>
                <c:pt idx="3364">
                  <c:v>40740</c:v>
                </c:pt>
                <c:pt idx="3365">
                  <c:v>40741</c:v>
                </c:pt>
                <c:pt idx="3366">
                  <c:v>40742</c:v>
                </c:pt>
                <c:pt idx="3367">
                  <c:v>40743</c:v>
                </c:pt>
                <c:pt idx="3368">
                  <c:v>40744</c:v>
                </c:pt>
                <c:pt idx="3369">
                  <c:v>40745</c:v>
                </c:pt>
                <c:pt idx="3370">
                  <c:v>40746</c:v>
                </c:pt>
                <c:pt idx="3371">
                  <c:v>40747</c:v>
                </c:pt>
                <c:pt idx="3372">
                  <c:v>40748</c:v>
                </c:pt>
                <c:pt idx="3373">
                  <c:v>40749</c:v>
                </c:pt>
                <c:pt idx="3374">
                  <c:v>40750</c:v>
                </c:pt>
                <c:pt idx="3375">
                  <c:v>40751</c:v>
                </c:pt>
                <c:pt idx="3376">
                  <c:v>40752</c:v>
                </c:pt>
                <c:pt idx="3377">
                  <c:v>40753</c:v>
                </c:pt>
                <c:pt idx="3378">
                  <c:v>40754</c:v>
                </c:pt>
                <c:pt idx="3379">
                  <c:v>40755</c:v>
                </c:pt>
                <c:pt idx="3380">
                  <c:v>40756</c:v>
                </c:pt>
                <c:pt idx="3381">
                  <c:v>40757</c:v>
                </c:pt>
                <c:pt idx="3382">
                  <c:v>40758</c:v>
                </c:pt>
                <c:pt idx="3383">
                  <c:v>40759</c:v>
                </c:pt>
                <c:pt idx="3384">
                  <c:v>40760</c:v>
                </c:pt>
                <c:pt idx="3385">
                  <c:v>40761</c:v>
                </c:pt>
                <c:pt idx="3386">
                  <c:v>40762</c:v>
                </c:pt>
                <c:pt idx="3387">
                  <c:v>40763</c:v>
                </c:pt>
                <c:pt idx="3388">
                  <c:v>40764</c:v>
                </c:pt>
                <c:pt idx="3389">
                  <c:v>40765</c:v>
                </c:pt>
                <c:pt idx="3390">
                  <c:v>40766</c:v>
                </c:pt>
                <c:pt idx="3391">
                  <c:v>40767</c:v>
                </c:pt>
                <c:pt idx="3392">
                  <c:v>40768</c:v>
                </c:pt>
                <c:pt idx="3393">
                  <c:v>40769</c:v>
                </c:pt>
                <c:pt idx="3394">
                  <c:v>40770</c:v>
                </c:pt>
                <c:pt idx="3395">
                  <c:v>40771</c:v>
                </c:pt>
                <c:pt idx="3396">
                  <c:v>40772</c:v>
                </c:pt>
                <c:pt idx="3397">
                  <c:v>40773</c:v>
                </c:pt>
                <c:pt idx="3398">
                  <c:v>40774</c:v>
                </c:pt>
                <c:pt idx="3399">
                  <c:v>40775</c:v>
                </c:pt>
                <c:pt idx="3400">
                  <c:v>40776</c:v>
                </c:pt>
                <c:pt idx="3401">
                  <c:v>40777</c:v>
                </c:pt>
                <c:pt idx="3402">
                  <c:v>40778</c:v>
                </c:pt>
                <c:pt idx="3403">
                  <c:v>40779</c:v>
                </c:pt>
                <c:pt idx="3404">
                  <c:v>40780</c:v>
                </c:pt>
                <c:pt idx="3405">
                  <c:v>40781</c:v>
                </c:pt>
                <c:pt idx="3406">
                  <c:v>40782</c:v>
                </c:pt>
                <c:pt idx="3407">
                  <c:v>40783</c:v>
                </c:pt>
                <c:pt idx="3408">
                  <c:v>40784</c:v>
                </c:pt>
                <c:pt idx="3409">
                  <c:v>40785</c:v>
                </c:pt>
                <c:pt idx="3410">
                  <c:v>40786</c:v>
                </c:pt>
                <c:pt idx="3411">
                  <c:v>40787</c:v>
                </c:pt>
                <c:pt idx="3412">
                  <c:v>40788</c:v>
                </c:pt>
                <c:pt idx="3413">
                  <c:v>40789</c:v>
                </c:pt>
                <c:pt idx="3414">
                  <c:v>40790</c:v>
                </c:pt>
                <c:pt idx="3415">
                  <c:v>40791</c:v>
                </c:pt>
                <c:pt idx="3416">
                  <c:v>40792</c:v>
                </c:pt>
                <c:pt idx="3417">
                  <c:v>40793</c:v>
                </c:pt>
                <c:pt idx="3418">
                  <c:v>40794</c:v>
                </c:pt>
                <c:pt idx="3419">
                  <c:v>40795</c:v>
                </c:pt>
                <c:pt idx="3420">
                  <c:v>40796</c:v>
                </c:pt>
                <c:pt idx="3421">
                  <c:v>40797</c:v>
                </c:pt>
                <c:pt idx="3422">
                  <c:v>40798</c:v>
                </c:pt>
                <c:pt idx="3423">
                  <c:v>40799</c:v>
                </c:pt>
                <c:pt idx="3424">
                  <c:v>40800</c:v>
                </c:pt>
                <c:pt idx="3425">
                  <c:v>40801</c:v>
                </c:pt>
                <c:pt idx="3426">
                  <c:v>40802</c:v>
                </c:pt>
                <c:pt idx="3427">
                  <c:v>40803</c:v>
                </c:pt>
                <c:pt idx="3428">
                  <c:v>40804</c:v>
                </c:pt>
                <c:pt idx="3429">
                  <c:v>40805</c:v>
                </c:pt>
                <c:pt idx="3430">
                  <c:v>40806</c:v>
                </c:pt>
                <c:pt idx="3431">
                  <c:v>40807</c:v>
                </c:pt>
                <c:pt idx="3432">
                  <c:v>40808</c:v>
                </c:pt>
                <c:pt idx="3433">
                  <c:v>40809</c:v>
                </c:pt>
                <c:pt idx="3434">
                  <c:v>40810</c:v>
                </c:pt>
                <c:pt idx="3435">
                  <c:v>40811</c:v>
                </c:pt>
                <c:pt idx="3436">
                  <c:v>40812</c:v>
                </c:pt>
                <c:pt idx="3437">
                  <c:v>40813</c:v>
                </c:pt>
                <c:pt idx="3438">
                  <c:v>40814</c:v>
                </c:pt>
                <c:pt idx="3439">
                  <c:v>40815</c:v>
                </c:pt>
                <c:pt idx="3440">
                  <c:v>40816</c:v>
                </c:pt>
                <c:pt idx="3441">
                  <c:v>40817</c:v>
                </c:pt>
                <c:pt idx="3442">
                  <c:v>40818</c:v>
                </c:pt>
                <c:pt idx="3443">
                  <c:v>40819</c:v>
                </c:pt>
                <c:pt idx="3444">
                  <c:v>40820</c:v>
                </c:pt>
                <c:pt idx="3445">
                  <c:v>40821</c:v>
                </c:pt>
                <c:pt idx="3446">
                  <c:v>40822</c:v>
                </c:pt>
                <c:pt idx="3447">
                  <c:v>40823</c:v>
                </c:pt>
                <c:pt idx="3448">
                  <c:v>40824</c:v>
                </c:pt>
                <c:pt idx="3449">
                  <c:v>40825</c:v>
                </c:pt>
                <c:pt idx="3450">
                  <c:v>40826</c:v>
                </c:pt>
                <c:pt idx="3451">
                  <c:v>40827</c:v>
                </c:pt>
                <c:pt idx="3452">
                  <c:v>40828</c:v>
                </c:pt>
                <c:pt idx="3453">
                  <c:v>40829</c:v>
                </c:pt>
                <c:pt idx="3454">
                  <c:v>40830</c:v>
                </c:pt>
                <c:pt idx="3455">
                  <c:v>40831</c:v>
                </c:pt>
                <c:pt idx="3456">
                  <c:v>40832</c:v>
                </c:pt>
                <c:pt idx="3457">
                  <c:v>40833</c:v>
                </c:pt>
                <c:pt idx="3458">
                  <c:v>40834</c:v>
                </c:pt>
                <c:pt idx="3459">
                  <c:v>40835</c:v>
                </c:pt>
                <c:pt idx="3460">
                  <c:v>40836</c:v>
                </c:pt>
                <c:pt idx="3461">
                  <c:v>40837</c:v>
                </c:pt>
                <c:pt idx="3462">
                  <c:v>40838</c:v>
                </c:pt>
                <c:pt idx="3463">
                  <c:v>40839</c:v>
                </c:pt>
                <c:pt idx="3464">
                  <c:v>40840</c:v>
                </c:pt>
                <c:pt idx="3465">
                  <c:v>40841</c:v>
                </c:pt>
                <c:pt idx="3466">
                  <c:v>40842</c:v>
                </c:pt>
                <c:pt idx="3467">
                  <c:v>40843</c:v>
                </c:pt>
                <c:pt idx="3468">
                  <c:v>40844</c:v>
                </c:pt>
                <c:pt idx="3469">
                  <c:v>40845</c:v>
                </c:pt>
                <c:pt idx="3470">
                  <c:v>40846</c:v>
                </c:pt>
                <c:pt idx="3471">
                  <c:v>40847</c:v>
                </c:pt>
                <c:pt idx="3472">
                  <c:v>40848</c:v>
                </c:pt>
                <c:pt idx="3473">
                  <c:v>40849</c:v>
                </c:pt>
                <c:pt idx="3474">
                  <c:v>40850</c:v>
                </c:pt>
                <c:pt idx="3475">
                  <c:v>40851</c:v>
                </c:pt>
                <c:pt idx="3476">
                  <c:v>40852</c:v>
                </c:pt>
                <c:pt idx="3477">
                  <c:v>40853</c:v>
                </c:pt>
                <c:pt idx="3478">
                  <c:v>40854</c:v>
                </c:pt>
                <c:pt idx="3479">
                  <c:v>40855</c:v>
                </c:pt>
                <c:pt idx="3480">
                  <c:v>40856</c:v>
                </c:pt>
                <c:pt idx="3481">
                  <c:v>40857</c:v>
                </c:pt>
                <c:pt idx="3482">
                  <c:v>40858</c:v>
                </c:pt>
                <c:pt idx="3483">
                  <c:v>40859</c:v>
                </c:pt>
                <c:pt idx="3484">
                  <c:v>40860</c:v>
                </c:pt>
                <c:pt idx="3485">
                  <c:v>40861</c:v>
                </c:pt>
                <c:pt idx="3486">
                  <c:v>40862</c:v>
                </c:pt>
                <c:pt idx="3487">
                  <c:v>40863</c:v>
                </c:pt>
                <c:pt idx="3488">
                  <c:v>40864</c:v>
                </c:pt>
                <c:pt idx="3489">
                  <c:v>40865</c:v>
                </c:pt>
                <c:pt idx="3490">
                  <c:v>40866</c:v>
                </c:pt>
                <c:pt idx="3491">
                  <c:v>40867</c:v>
                </c:pt>
                <c:pt idx="3492">
                  <c:v>40868</c:v>
                </c:pt>
                <c:pt idx="3493">
                  <c:v>40869</c:v>
                </c:pt>
                <c:pt idx="3494">
                  <c:v>40870</c:v>
                </c:pt>
                <c:pt idx="3495">
                  <c:v>40871</c:v>
                </c:pt>
                <c:pt idx="3496">
                  <c:v>40872</c:v>
                </c:pt>
                <c:pt idx="3497">
                  <c:v>40873</c:v>
                </c:pt>
                <c:pt idx="3498">
                  <c:v>40874</c:v>
                </c:pt>
                <c:pt idx="3499">
                  <c:v>40875</c:v>
                </c:pt>
                <c:pt idx="3500">
                  <c:v>40876</c:v>
                </c:pt>
                <c:pt idx="3501">
                  <c:v>40877</c:v>
                </c:pt>
                <c:pt idx="3502">
                  <c:v>40878</c:v>
                </c:pt>
                <c:pt idx="3503">
                  <c:v>40879</c:v>
                </c:pt>
                <c:pt idx="3504">
                  <c:v>40880</c:v>
                </c:pt>
                <c:pt idx="3505">
                  <c:v>40881</c:v>
                </c:pt>
                <c:pt idx="3506">
                  <c:v>40882</c:v>
                </c:pt>
                <c:pt idx="3507">
                  <c:v>40883</c:v>
                </c:pt>
                <c:pt idx="3508">
                  <c:v>40884</c:v>
                </c:pt>
                <c:pt idx="3509">
                  <c:v>40885</c:v>
                </c:pt>
                <c:pt idx="3510">
                  <c:v>40886</c:v>
                </c:pt>
                <c:pt idx="3511">
                  <c:v>40887</c:v>
                </c:pt>
                <c:pt idx="3512">
                  <c:v>40888</c:v>
                </c:pt>
                <c:pt idx="3513">
                  <c:v>40889</c:v>
                </c:pt>
                <c:pt idx="3514">
                  <c:v>40890</c:v>
                </c:pt>
                <c:pt idx="3515">
                  <c:v>40891</c:v>
                </c:pt>
                <c:pt idx="3516">
                  <c:v>40892</c:v>
                </c:pt>
                <c:pt idx="3517">
                  <c:v>40893</c:v>
                </c:pt>
                <c:pt idx="3518">
                  <c:v>40894</c:v>
                </c:pt>
                <c:pt idx="3519">
                  <c:v>40895</c:v>
                </c:pt>
                <c:pt idx="3520">
                  <c:v>40896</c:v>
                </c:pt>
                <c:pt idx="3521">
                  <c:v>40897</c:v>
                </c:pt>
                <c:pt idx="3522">
                  <c:v>40898</c:v>
                </c:pt>
                <c:pt idx="3523">
                  <c:v>40899</c:v>
                </c:pt>
                <c:pt idx="3524">
                  <c:v>40900</c:v>
                </c:pt>
                <c:pt idx="3525">
                  <c:v>40901</c:v>
                </c:pt>
                <c:pt idx="3526">
                  <c:v>40902</c:v>
                </c:pt>
                <c:pt idx="3527">
                  <c:v>40903</c:v>
                </c:pt>
                <c:pt idx="3528">
                  <c:v>40904</c:v>
                </c:pt>
                <c:pt idx="3529">
                  <c:v>40905</c:v>
                </c:pt>
                <c:pt idx="3530">
                  <c:v>40906</c:v>
                </c:pt>
                <c:pt idx="3531">
                  <c:v>40907</c:v>
                </c:pt>
                <c:pt idx="3532">
                  <c:v>40908</c:v>
                </c:pt>
                <c:pt idx="3533">
                  <c:v>40909</c:v>
                </c:pt>
                <c:pt idx="3534">
                  <c:v>40910</c:v>
                </c:pt>
                <c:pt idx="3535">
                  <c:v>40911</c:v>
                </c:pt>
                <c:pt idx="3536">
                  <c:v>40912</c:v>
                </c:pt>
                <c:pt idx="3537">
                  <c:v>40913</c:v>
                </c:pt>
                <c:pt idx="3538">
                  <c:v>40914</c:v>
                </c:pt>
                <c:pt idx="3539">
                  <c:v>40915</c:v>
                </c:pt>
                <c:pt idx="3540">
                  <c:v>40916</c:v>
                </c:pt>
                <c:pt idx="3541">
                  <c:v>40917</c:v>
                </c:pt>
                <c:pt idx="3542">
                  <c:v>40918</c:v>
                </c:pt>
                <c:pt idx="3543">
                  <c:v>40919</c:v>
                </c:pt>
                <c:pt idx="3544">
                  <c:v>40920</c:v>
                </c:pt>
                <c:pt idx="3545">
                  <c:v>40921</c:v>
                </c:pt>
                <c:pt idx="3546">
                  <c:v>40922</c:v>
                </c:pt>
                <c:pt idx="3547">
                  <c:v>40923</c:v>
                </c:pt>
                <c:pt idx="3548">
                  <c:v>40924</c:v>
                </c:pt>
                <c:pt idx="3549">
                  <c:v>40925</c:v>
                </c:pt>
                <c:pt idx="3550">
                  <c:v>40926</c:v>
                </c:pt>
                <c:pt idx="3551">
                  <c:v>40927</c:v>
                </c:pt>
                <c:pt idx="3552">
                  <c:v>40928</c:v>
                </c:pt>
                <c:pt idx="3553">
                  <c:v>40929</c:v>
                </c:pt>
                <c:pt idx="3554">
                  <c:v>40930</c:v>
                </c:pt>
                <c:pt idx="3555">
                  <c:v>40931</c:v>
                </c:pt>
                <c:pt idx="3556">
                  <c:v>40932</c:v>
                </c:pt>
                <c:pt idx="3557">
                  <c:v>40933</c:v>
                </c:pt>
                <c:pt idx="3558">
                  <c:v>40934</c:v>
                </c:pt>
                <c:pt idx="3559">
                  <c:v>40935</c:v>
                </c:pt>
                <c:pt idx="3560">
                  <c:v>40936</c:v>
                </c:pt>
                <c:pt idx="3561">
                  <c:v>40937</c:v>
                </c:pt>
                <c:pt idx="3562">
                  <c:v>40938</c:v>
                </c:pt>
                <c:pt idx="3563">
                  <c:v>40939</c:v>
                </c:pt>
                <c:pt idx="3564">
                  <c:v>40940</c:v>
                </c:pt>
                <c:pt idx="3565">
                  <c:v>40941</c:v>
                </c:pt>
                <c:pt idx="3566">
                  <c:v>40942</c:v>
                </c:pt>
                <c:pt idx="3567">
                  <c:v>40943</c:v>
                </c:pt>
                <c:pt idx="3568">
                  <c:v>40944</c:v>
                </c:pt>
                <c:pt idx="3569">
                  <c:v>40945</c:v>
                </c:pt>
                <c:pt idx="3570">
                  <c:v>40946</c:v>
                </c:pt>
                <c:pt idx="3571">
                  <c:v>40947</c:v>
                </c:pt>
                <c:pt idx="3572">
                  <c:v>40948</c:v>
                </c:pt>
                <c:pt idx="3573">
                  <c:v>40949</c:v>
                </c:pt>
                <c:pt idx="3574">
                  <c:v>40950</c:v>
                </c:pt>
                <c:pt idx="3575">
                  <c:v>40951</c:v>
                </c:pt>
                <c:pt idx="3576">
                  <c:v>40952</c:v>
                </c:pt>
                <c:pt idx="3577">
                  <c:v>40953</c:v>
                </c:pt>
                <c:pt idx="3578">
                  <c:v>40954</c:v>
                </c:pt>
                <c:pt idx="3579">
                  <c:v>40955</c:v>
                </c:pt>
                <c:pt idx="3580">
                  <c:v>40956</c:v>
                </c:pt>
                <c:pt idx="3581">
                  <c:v>40957</c:v>
                </c:pt>
                <c:pt idx="3582">
                  <c:v>40958</c:v>
                </c:pt>
                <c:pt idx="3583">
                  <c:v>40959</c:v>
                </c:pt>
                <c:pt idx="3584">
                  <c:v>40960</c:v>
                </c:pt>
                <c:pt idx="3585">
                  <c:v>40961</c:v>
                </c:pt>
                <c:pt idx="3586">
                  <c:v>40962</c:v>
                </c:pt>
                <c:pt idx="3587">
                  <c:v>40963</c:v>
                </c:pt>
                <c:pt idx="3588">
                  <c:v>40964</c:v>
                </c:pt>
                <c:pt idx="3589">
                  <c:v>40965</c:v>
                </c:pt>
                <c:pt idx="3590">
                  <c:v>40966</c:v>
                </c:pt>
                <c:pt idx="3591">
                  <c:v>40967</c:v>
                </c:pt>
                <c:pt idx="3592">
                  <c:v>40968</c:v>
                </c:pt>
                <c:pt idx="3593">
                  <c:v>40969</c:v>
                </c:pt>
                <c:pt idx="3594">
                  <c:v>40970</c:v>
                </c:pt>
                <c:pt idx="3595">
                  <c:v>40971</c:v>
                </c:pt>
                <c:pt idx="3596">
                  <c:v>40972</c:v>
                </c:pt>
                <c:pt idx="3597">
                  <c:v>40973</c:v>
                </c:pt>
                <c:pt idx="3598">
                  <c:v>40974</c:v>
                </c:pt>
                <c:pt idx="3599">
                  <c:v>40975</c:v>
                </c:pt>
                <c:pt idx="3600">
                  <c:v>40976</c:v>
                </c:pt>
                <c:pt idx="3601">
                  <c:v>40977</c:v>
                </c:pt>
                <c:pt idx="3602">
                  <c:v>40978</c:v>
                </c:pt>
                <c:pt idx="3603">
                  <c:v>40979</c:v>
                </c:pt>
                <c:pt idx="3604">
                  <c:v>40980</c:v>
                </c:pt>
                <c:pt idx="3605">
                  <c:v>40981</c:v>
                </c:pt>
                <c:pt idx="3606">
                  <c:v>40982</c:v>
                </c:pt>
                <c:pt idx="3607">
                  <c:v>40983</c:v>
                </c:pt>
                <c:pt idx="3608">
                  <c:v>40984</c:v>
                </c:pt>
                <c:pt idx="3609">
                  <c:v>40985</c:v>
                </c:pt>
                <c:pt idx="3610">
                  <c:v>40986</c:v>
                </c:pt>
                <c:pt idx="3611">
                  <c:v>40987</c:v>
                </c:pt>
                <c:pt idx="3612">
                  <c:v>40988</c:v>
                </c:pt>
                <c:pt idx="3613">
                  <c:v>40989</c:v>
                </c:pt>
                <c:pt idx="3614">
                  <c:v>40990</c:v>
                </c:pt>
                <c:pt idx="3615">
                  <c:v>40991</c:v>
                </c:pt>
                <c:pt idx="3616">
                  <c:v>40992</c:v>
                </c:pt>
                <c:pt idx="3617">
                  <c:v>40993</c:v>
                </c:pt>
                <c:pt idx="3618">
                  <c:v>40994</c:v>
                </c:pt>
                <c:pt idx="3619">
                  <c:v>40995</c:v>
                </c:pt>
                <c:pt idx="3620">
                  <c:v>40996</c:v>
                </c:pt>
                <c:pt idx="3621">
                  <c:v>40997</c:v>
                </c:pt>
                <c:pt idx="3622">
                  <c:v>40998</c:v>
                </c:pt>
                <c:pt idx="3623">
                  <c:v>40999</c:v>
                </c:pt>
                <c:pt idx="3624">
                  <c:v>41000</c:v>
                </c:pt>
                <c:pt idx="3625">
                  <c:v>41001</c:v>
                </c:pt>
                <c:pt idx="3626">
                  <c:v>41002</c:v>
                </c:pt>
                <c:pt idx="3627">
                  <c:v>41003</c:v>
                </c:pt>
                <c:pt idx="3628">
                  <c:v>41004</c:v>
                </c:pt>
                <c:pt idx="3629">
                  <c:v>41005</c:v>
                </c:pt>
                <c:pt idx="3630">
                  <c:v>41006</c:v>
                </c:pt>
                <c:pt idx="3631">
                  <c:v>41007</c:v>
                </c:pt>
                <c:pt idx="3632">
                  <c:v>41008</c:v>
                </c:pt>
                <c:pt idx="3633">
                  <c:v>41009</c:v>
                </c:pt>
                <c:pt idx="3634">
                  <c:v>41010</c:v>
                </c:pt>
                <c:pt idx="3635">
                  <c:v>41011</c:v>
                </c:pt>
                <c:pt idx="3636">
                  <c:v>41012</c:v>
                </c:pt>
                <c:pt idx="3637">
                  <c:v>41013</c:v>
                </c:pt>
                <c:pt idx="3638">
                  <c:v>41014</c:v>
                </c:pt>
                <c:pt idx="3639">
                  <c:v>41015</c:v>
                </c:pt>
                <c:pt idx="3640">
                  <c:v>41016</c:v>
                </c:pt>
                <c:pt idx="3641">
                  <c:v>41017</c:v>
                </c:pt>
                <c:pt idx="3642">
                  <c:v>41018</c:v>
                </c:pt>
                <c:pt idx="3643">
                  <c:v>41019</c:v>
                </c:pt>
                <c:pt idx="3644">
                  <c:v>41020</c:v>
                </c:pt>
                <c:pt idx="3645">
                  <c:v>41021</c:v>
                </c:pt>
                <c:pt idx="3646">
                  <c:v>41022</c:v>
                </c:pt>
                <c:pt idx="3647">
                  <c:v>41023</c:v>
                </c:pt>
                <c:pt idx="3648">
                  <c:v>41024</c:v>
                </c:pt>
                <c:pt idx="3649">
                  <c:v>41025</c:v>
                </c:pt>
                <c:pt idx="3650">
                  <c:v>41026</c:v>
                </c:pt>
                <c:pt idx="3651">
                  <c:v>41027</c:v>
                </c:pt>
                <c:pt idx="3652">
                  <c:v>41028</c:v>
                </c:pt>
                <c:pt idx="3653">
                  <c:v>41029</c:v>
                </c:pt>
                <c:pt idx="3654">
                  <c:v>41030</c:v>
                </c:pt>
                <c:pt idx="3655">
                  <c:v>41031</c:v>
                </c:pt>
                <c:pt idx="3656">
                  <c:v>41032</c:v>
                </c:pt>
                <c:pt idx="3657">
                  <c:v>41033</c:v>
                </c:pt>
                <c:pt idx="3658">
                  <c:v>41034</c:v>
                </c:pt>
                <c:pt idx="3659">
                  <c:v>41035</c:v>
                </c:pt>
                <c:pt idx="3660">
                  <c:v>41036</c:v>
                </c:pt>
                <c:pt idx="3661">
                  <c:v>41037</c:v>
                </c:pt>
                <c:pt idx="3662">
                  <c:v>41038</c:v>
                </c:pt>
                <c:pt idx="3663">
                  <c:v>41039</c:v>
                </c:pt>
                <c:pt idx="3664">
                  <c:v>41040</c:v>
                </c:pt>
                <c:pt idx="3665">
                  <c:v>41041</c:v>
                </c:pt>
                <c:pt idx="3666">
                  <c:v>41042</c:v>
                </c:pt>
                <c:pt idx="3667">
                  <c:v>41043</c:v>
                </c:pt>
                <c:pt idx="3668">
                  <c:v>41044</c:v>
                </c:pt>
                <c:pt idx="3669">
                  <c:v>41045</c:v>
                </c:pt>
                <c:pt idx="3670">
                  <c:v>41046</c:v>
                </c:pt>
                <c:pt idx="3671">
                  <c:v>41047</c:v>
                </c:pt>
                <c:pt idx="3672">
                  <c:v>41048</c:v>
                </c:pt>
                <c:pt idx="3673">
                  <c:v>41049</c:v>
                </c:pt>
                <c:pt idx="3674">
                  <c:v>41050</c:v>
                </c:pt>
                <c:pt idx="3675">
                  <c:v>41051</c:v>
                </c:pt>
                <c:pt idx="3676">
                  <c:v>41052</c:v>
                </c:pt>
                <c:pt idx="3677">
                  <c:v>41053</c:v>
                </c:pt>
                <c:pt idx="3678">
                  <c:v>41054</c:v>
                </c:pt>
                <c:pt idx="3679">
                  <c:v>41055</c:v>
                </c:pt>
                <c:pt idx="3680">
                  <c:v>41056</c:v>
                </c:pt>
                <c:pt idx="3681">
                  <c:v>41057</c:v>
                </c:pt>
                <c:pt idx="3682">
                  <c:v>41058</c:v>
                </c:pt>
                <c:pt idx="3683">
                  <c:v>41059</c:v>
                </c:pt>
                <c:pt idx="3684">
                  <c:v>41060</c:v>
                </c:pt>
                <c:pt idx="3685">
                  <c:v>41061</c:v>
                </c:pt>
                <c:pt idx="3686">
                  <c:v>41062</c:v>
                </c:pt>
                <c:pt idx="3687">
                  <c:v>41063</c:v>
                </c:pt>
                <c:pt idx="3688">
                  <c:v>41064</c:v>
                </c:pt>
                <c:pt idx="3689">
                  <c:v>41065</c:v>
                </c:pt>
                <c:pt idx="3690">
                  <c:v>41066</c:v>
                </c:pt>
                <c:pt idx="3691">
                  <c:v>41067</c:v>
                </c:pt>
                <c:pt idx="3692">
                  <c:v>41068</c:v>
                </c:pt>
                <c:pt idx="3693">
                  <c:v>41069</c:v>
                </c:pt>
                <c:pt idx="3694">
                  <c:v>41070</c:v>
                </c:pt>
                <c:pt idx="3695">
                  <c:v>41071</c:v>
                </c:pt>
                <c:pt idx="3696">
                  <c:v>41072</c:v>
                </c:pt>
                <c:pt idx="3697">
                  <c:v>41073</c:v>
                </c:pt>
                <c:pt idx="3698">
                  <c:v>41074</c:v>
                </c:pt>
                <c:pt idx="3699">
                  <c:v>41075</c:v>
                </c:pt>
                <c:pt idx="3700">
                  <c:v>41076</c:v>
                </c:pt>
                <c:pt idx="3701">
                  <c:v>41077</c:v>
                </c:pt>
                <c:pt idx="3702">
                  <c:v>41078</c:v>
                </c:pt>
                <c:pt idx="3703">
                  <c:v>41079</c:v>
                </c:pt>
                <c:pt idx="3704">
                  <c:v>41080</c:v>
                </c:pt>
                <c:pt idx="3705">
                  <c:v>41081</c:v>
                </c:pt>
                <c:pt idx="3706">
                  <c:v>41082</c:v>
                </c:pt>
                <c:pt idx="3707">
                  <c:v>41083</c:v>
                </c:pt>
                <c:pt idx="3708">
                  <c:v>41084</c:v>
                </c:pt>
                <c:pt idx="3709">
                  <c:v>41085</c:v>
                </c:pt>
                <c:pt idx="3710">
                  <c:v>41086</c:v>
                </c:pt>
                <c:pt idx="3711">
                  <c:v>41087</c:v>
                </c:pt>
                <c:pt idx="3712">
                  <c:v>41088</c:v>
                </c:pt>
                <c:pt idx="3713">
                  <c:v>41089</c:v>
                </c:pt>
                <c:pt idx="3714">
                  <c:v>41090</c:v>
                </c:pt>
                <c:pt idx="3715">
                  <c:v>41091</c:v>
                </c:pt>
                <c:pt idx="3716">
                  <c:v>41092</c:v>
                </c:pt>
                <c:pt idx="3717">
                  <c:v>41093</c:v>
                </c:pt>
                <c:pt idx="3718">
                  <c:v>41094</c:v>
                </c:pt>
                <c:pt idx="3719">
                  <c:v>41095</c:v>
                </c:pt>
                <c:pt idx="3720">
                  <c:v>41096</c:v>
                </c:pt>
                <c:pt idx="3721">
                  <c:v>41097</c:v>
                </c:pt>
                <c:pt idx="3722">
                  <c:v>41098</c:v>
                </c:pt>
                <c:pt idx="3723">
                  <c:v>41099</c:v>
                </c:pt>
                <c:pt idx="3724">
                  <c:v>41100</c:v>
                </c:pt>
                <c:pt idx="3725">
                  <c:v>41101</c:v>
                </c:pt>
                <c:pt idx="3726">
                  <c:v>41102</c:v>
                </c:pt>
                <c:pt idx="3727">
                  <c:v>41103</c:v>
                </c:pt>
                <c:pt idx="3728">
                  <c:v>41104</c:v>
                </c:pt>
                <c:pt idx="3729">
                  <c:v>41105</c:v>
                </c:pt>
                <c:pt idx="3730">
                  <c:v>41106</c:v>
                </c:pt>
                <c:pt idx="3731">
                  <c:v>41107</c:v>
                </c:pt>
                <c:pt idx="3732">
                  <c:v>41108</c:v>
                </c:pt>
                <c:pt idx="3733">
                  <c:v>41109</c:v>
                </c:pt>
                <c:pt idx="3734">
                  <c:v>41110</c:v>
                </c:pt>
                <c:pt idx="3735">
                  <c:v>41111</c:v>
                </c:pt>
                <c:pt idx="3736">
                  <c:v>41112</c:v>
                </c:pt>
                <c:pt idx="3737">
                  <c:v>41113</c:v>
                </c:pt>
                <c:pt idx="3738">
                  <c:v>41114</c:v>
                </c:pt>
                <c:pt idx="3739">
                  <c:v>41115</c:v>
                </c:pt>
                <c:pt idx="3740">
                  <c:v>41116</c:v>
                </c:pt>
                <c:pt idx="3741">
                  <c:v>41117</c:v>
                </c:pt>
                <c:pt idx="3742">
                  <c:v>41118</c:v>
                </c:pt>
                <c:pt idx="3743">
                  <c:v>41119</c:v>
                </c:pt>
                <c:pt idx="3744">
                  <c:v>41120</c:v>
                </c:pt>
                <c:pt idx="3745">
                  <c:v>41121</c:v>
                </c:pt>
                <c:pt idx="3746">
                  <c:v>41122</c:v>
                </c:pt>
                <c:pt idx="3747">
                  <c:v>41123</c:v>
                </c:pt>
                <c:pt idx="3748">
                  <c:v>41124</c:v>
                </c:pt>
                <c:pt idx="3749">
                  <c:v>41125</c:v>
                </c:pt>
                <c:pt idx="3750">
                  <c:v>41126</c:v>
                </c:pt>
                <c:pt idx="3751">
                  <c:v>41127</c:v>
                </c:pt>
                <c:pt idx="3752">
                  <c:v>41128</c:v>
                </c:pt>
                <c:pt idx="3753">
                  <c:v>41129</c:v>
                </c:pt>
                <c:pt idx="3754">
                  <c:v>41130</c:v>
                </c:pt>
                <c:pt idx="3755">
                  <c:v>41131</c:v>
                </c:pt>
                <c:pt idx="3756">
                  <c:v>41132</c:v>
                </c:pt>
                <c:pt idx="3757">
                  <c:v>41133</c:v>
                </c:pt>
                <c:pt idx="3758">
                  <c:v>41134</c:v>
                </c:pt>
                <c:pt idx="3759">
                  <c:v>41135</c:v>
                </c:pt>
                <c:pt idx="3760">
                  <c:v>41136</c:v>
                </c:pt>
                <c:pt idx="3761">
                  <c:v>41137</c:v>
                </c:pt>
                <c:pt idx="3762">
                  <c:v>41138</c:v>
                </c:pt>
                <c:pt idx="3763">
                  <c:v>41139</c:v>
                </c:pt>
                <c:pt idx="3764">
                  <c:v>41140</c:v>
                </c:pt>
                <c:pt idx="3765">
                  <c:v>41141</c:v>
                </c:pt>
                <c:pt idx="3766">
                  <c:v>41142</c:v>
                </c:pt>
                <c:pt idx="3767">
                  <c:v>41143</c:v>
                </c:pt>
                <c:pt idx="3768">
                  <c:v>41144</c:v>
                </c:pt>
                <c:pt idx="3769">
                  <c:v>41145</c:v>
                </c:pt>
                <c:pt idx="3770">
                  <c:v>41146</c:v>
                </c:pt>
                <c:pt idx="3771">
                  <c:v>41147</c:v>
                </c:pt>
                <c:pt idx="3772">
                  <c:v>41148</c:v>
                </c:pt>
                <c:pt idx="3773">
                  <c:v>41149</c:v>
                </c:pt>
                <c:pt idx="3774">
                  <c:v>41150</c:v>
                </c:pt>
                <c:pt idx="3775">
                  <c:v>41151</c:v>
                </c:pt>
                <c:pt idx="3776">
                  <c:v>41152</c:v>
                </c:pt>
                <c:pt idx="3777">
                  <c:v>41153</c:v>
                </c:pt>
                <c:pt idx="3778">
                  <c:v>41154</c:v>
                </c:pt>
                <c:pt idx="3779">
                  <c:v>41155</c:v>
                </c:pt>
                <c:pt idx="3780">
                  <c:v>41156</c:v>
                </c:pt>
                <c:pt idx="3781">
                  <c:v>41157</c:v>
                </c:pt>
                <c:pt idx="3782">
                  <c:v>41158</c:v>
                </c:pt>
                <c:pt idx="3783">
                  <c:v>41159</c:v>
                </c:pt>
                <c:pt idx="3784">
                  <c:v>41160</c:v>
                </c:pt>
                <c:pt idx="3785">
                  <c:v>41161</c:v>
                </c:pt>
                <c:pt idx="3786">
                  <c:v>41162</c:v>
                </c:pt>
                <c:pt idx="3787">
                  <c:v>41163</c:v>
                </c:pt>
                <c:pt idx="3788">
                  <c:v>41164</c:v>
                </c:pt>
                <c:pt idx="3789">
                  <c:v>41165</c:v>
                </c:pt>
                <c:pt idx="3790">
                  <c:v>41166</c:v>
                </c:pt>
                <c:pt idx="3791">
                  <c:v>41167</c:v>
                </c:pt>
                <c:pt idx="3792">
                  <c:v>41168</c:v>
                </c:pt>
                <c:pt idx="3793">
                  <c:v>41169</c:v>
                </c:pt>
                <c:pt idx="3794">
                  <c:v>41170</c:v>
                </c:pt>
                <c:pt idx="3795">
                  <c:v>41171</c:v>
                </c:pt>
                <c:pt idx="3796">
                  <c:v>41172</c:v>
                </c:pt>
                <c:pt idx="3797">
                  <c:v>41173</c:v>
                </c:pt>
                <c:pt idx="3798">
                  <c:v>41174</c:v>
                </c:pt>
                <c:pt idx="3799">
                  <c:v>41175</c:v>
                </c:pt>
                <c:pt idx="3800">
                  <c:v>41176</c:v>
                </c:pt>
                <c:pt idx="3801">
                  <c:v>41177</c:v>
                </c:pt>
                <c:pt idx="3802">
                  <c:v>41178</c:v>
                </c:pt>
                <c:pt idx="3803">
                  <c:v>41179</c:v>
                </c:pt>
                <c:pt idx="3804">
                  <c:v>41180</c:v>
                </c:pt>
                <c:pt idx="3805">
                  <c:v>41181</c:v>
                </c:pt>
                <c:pt idx="3806">
                  <c:v>41182</c:v>
                </c:pt>
                <c:pt idx="3807">
                  <c:v>41183</c:v>
                </c:pt>
                <c:pt idx="3808">
                  <c:v>41184</c:v>
                </c:pt>
                <c:pt idx="3809">
                  <c:v>41185</c:v>
                </c:pt>
                <c:pt idx="3810">
                  <c:v>41186</c:v>
                </c:pt>
                <c:pt idx="3811">
                  <c:v>41187</c:v>
                </c:pt>
                <c:pt idx="3812">
                  <c:v>41188</c:v>
                </c:pt>
                <c:pt idx="3813">
                  <c:v>41189</c:v>
                </c:pt>
                <c:pt idx="3814">
                  <c:v>41190</c:v>
                </c:pt>
                <c:pt idx="3815">
                  <c:v>41191</c:v>
                </c:pt>
                <c:pt idx="3816">
                  <c:v>41192</c:v>
                </c:pt>
                <c:pt idx="3817">
                  <c:v>41193</c:v>
                </c:pt>
                <c:pt idx="3818">
                  <c:v>41194</c:v>
                </c:pt>
                <c:pt idx="3819">
                  <c:v>41195</c:v>
                </c:pt>
                <c:pt idx="3820">
                  <c:v>41196</c:v>
                </c:pt>
                <c:pt idx="3821">
                  <c:v>41197</c:v>
                </c:pt>
                <c:pt idx="3822">
                  <c:v>41198</c:v>
                </c:pt>
                <c:pt idx="3823">
                  <c:v>41199</c:v>
                </c:pt>
                <c:pt idx="3824">
                  <c:v>41200</c:v>
                </c:pt>
                <c:pt idx="3825">
                  <c:v>41201</c:v>
                </c:pt>
                <c:pt idx="3826">
                  <c:v>41202</c:v>
                </c:pt>
                <c:pt idx="3827">
                  <c:v>41203</c:v>
                </c:pt>
                <c:pt idx="3828">
                  <c:v>41204</c:v>
                </c:pt>
                <c:pt idx="3829">
                  <c:v>41205</c:v>
                </c:pt>
                <c:pt idx="3830">
                  <c:v>41206</c:v>
                </c:pt>
                <c:pt idx="3831">
                  <c:v>41207</c:v>
                </c:pt>
                <c:pt idx="3832">
                  <c:v>41208</c:v>
                </c:pt>
                <c:pt idx="3833">
                  <c:v>41209</c:v>
                </c:pt>
                <c:pt idx="3834">
                  <c:v>41210</c:v>
                </c:pt>
                <c:pt idx="3835">
                  <c:v>41211</c:v>
                </c:pt>
                <c:pt idx="3836">
                  <c:v>41212</c:v>
                </c:pt>
                <c:pt idx="3837">
                  <c:v>41213</c:v>
                </c:pt>
                <c:pt idx="3838">
                  <c:v>41214</c:v>
                </c:pt>
                <c:pt idx="3839">
                  <c:v>41215</c:v>
                </c:pt>
                <c:pt idx="3840">
                  <c:v>41216</c:v>
                </c:pt>
                <c:pt idx="3841">
                  <c:v>41217</c:v>
                </c:pt>
                <c:pt idx="3842">
                  <c:v>41218</c:v>
                </c:pt>
                <c:pt idx="3843">
                  <c:v>41219</c:v>
                </c:pt>
                <c:pt idx="3844">
                  <c:v>41220</c:v>
                </c:pt>
                <c:pt idx="3845">
                  <c:v>41221</c:v>
                </c:pt>
                <c:pt idx="3846">
                  <c:v>41222</c:v>
                </c:pt>
                <c:pt idx="3847">
                  <c:v>41223</c:v>
                </c:pt>
                <c:pt idx="3848">
                  <c:v>41224</c:v>
                </c:pt>
                <c:pt idx="3849">
                  <c:v>41225</c:v>
                </c:pt>
                <c:pt idx="3850">
                  <c:v>41226</c:v>
                </c:pt>
                <c:pt idx="3851">
                  <c:v>41227</c:v>
                </c:pt>
                <c:pt idx="3852">
                  <c:v>41228</c:v>
                </c:pt>
                <c:pt idx="3853">
                  <c:v>41229</c:v>
                </c:pt>
                <c:pt idx="3854">
                  <c:v>41230</c:v>
                </c:pt>
                <c:pt idx="3855">
                  <c:v>41231</c:v>
                </c:pt>
                <c:pt idx="3856">
                  <c:v>41232</c:v>
                </c:pt>
                <c:pt idx="3857">
                  <c:v>41233</c:v>
                </c:pt>
                <c:pt idx="3858">
                  <c:v>41234</c:v>
                </c:pt>
                <c:pt idx="3859">
                  <c:v>41235</c:v>
                </c:pt>
                <c:pt idx="3860">
                  <c:v>41236</c:v>
                </c:pt>
                <c:pt idx="3861">
                  <c:v>41237</c:v>
                </c:pt>
                <c:pt idx="3862">
                  <c:v>41238</c:v>
                </c:pt>
                <c:pt idx="3863">
                  <c:v>41239</c:v>
                </c:pt>
                <c:pt idx="3864">
                  <c:v>41240</c:v>
                </c:pt>
                <c:pt idx="3865">
                  <c:v>41241</c:v>
                </c:pt>
                <c:pt idx="3866">
                  <c:v>41242</c:v>
                </c:pt>
                <c:pt idx="3867">
                  <c:v>41243</c:v>
                </c:pt>
                <c:pt idx="3868">
                  <c:v>41244</c:v>
                </c:pt>
                <c:pt idx="3869">
                  <c:v>41245</c:v>
                </c:pt>
                <c:pt idx="3870">
                  <c:v>41246</c:v>
                </c:pt>
                <c:pt idx="3871">
                  <c:v>41247</c:v>
                </c:pt>
                <c:pt idx="3872">
                  <c:v>41248</c:v>
                </c:pt>
                <c:pt idx="3873">
                  <c:v>41249</c:v>
                </c:pt>
                <c:pt idx="3874">
                  <c:v>41250</c:v>
                </c:pt>
                <c:pt idx="3875">
                  <c:v>41251</c:v>
                </c:pt>
                <c:pt idx="3876">
                  <c:v>41252</c:v>
                </c:pt>
                <c:pt idx="3877">
                  <c:v>41253</c:v>
                </c:pt>
                <c:pt idx="3878">
                  <c:v>41254</c:v>
                </c:pt>
                <c:pt idx="3879">
                  <c:v>41255</c:v>
                </c:pt>
                <c:pt idx="3880">
                  <c:v>41256</c:v>
                </c:pt>
                <c:pt idx="3881">
                  <c:v>41257</c:v>
                </c:pt>
                <c:pt idx="3882">
                  <c:v>41258</c:v>
                </c:pt>
                <c:pt idx="3883">
                  <c:v>41259</c:v>
                </c:pt>
                <c:pt idx="3884">
                  <c:v>41260</c:v>
                </c:pt>
                <c:pt idx="3885">
                  <c:v>41261</c:v>
                </c:pt>
                <c:pt idx="3886">
                  <c:v>41262</c:v>
                </c:pt>
                <c:pt idx="3887">
                  <c:v>41263</c:v>
                </c:pt>
                <c:pt idx="3888">
                  <c:v>41264</c:v>
                </c:pt>
                <c:pt idx="3889">
                  <c:v>41265</c:v>
                </c:pt>
                <c:pt idx="3890">
                  <c:v>41266</c:v>
                </c:pt>
                <c:pt idx="3891">
                  <c:v>41267</c:v>
                </c:pt>
                <c:pt idx="3892">
                  <c:v>41268</c:v>
                </c:pt>
                <c:pt idx="3893">
                  <c:v>41269</c:v>
                </c:pt>
                <c:pt idx="3894">
                  <c:v>41270</c:v>
                </c:pt>
                <c:pt idx="3895">
                  <c:v>41271</c:v>
                </c:pt>
                <c:pt idx="3896">
                  <c:v>41272</c:v>
                </c:pt>
                <c:pt idx="3897">
                  <c:v>41273</c:v>
                </c:pt>
                <c:pt idx="3898">
                  <c:v>41274</c:v>
                </c:pt>
                <c:pt idx="3899">
                  <c:v>41275</c:v>
                </c:pt>
                <c:pt idx="3900">
                  <c:v>41276</c:v>
                </c:pt>
                <c:pt idx="3901">
                  <c:v>41277</c:v>
                </c:pt>
                <c:pt idx="3902">
                  <c:v>41278</c:v>
                </c:pt>
                <c:pt idx="3903">
                  <c:v>41279</c:v>
                </c:pt>
                <c:pt idx="3904">
                  <c:v>41280</c:v>
                </c:pt>
                <c:pt idx="3905">
                  <c:v>41281</c:v>
                </c:pt>
                <c:pt idx="3906">
                  <c:v>41282</c:v>
                </c:pt>
                <c:pt idx="3907">
                  <c:v>41283</c:v>
                </c:pt>
                <c:pt idx="3908">
                  <c:v>41284</c:v>
                </c:pt>
                <c:pt idx="3909">
                  <c:v>41285</c:v>
                </c:pt>
                <c:pt idx="3910">
                  <c:v>41286</c:v>
                </c:pt>
                <c:pt idx="3911">
                  <c:v>41287</c:v>
                </c:pt>
                <c:pt idx="3912">
                  <c:v>41288</c:v>
                </c:pt>
                <c:pt idx="3913">
                  <c:v>41289</c:v>
                </c:pt>
                <c:pt idx="3914">
                  <c:v>41290</c:v>
                </c:pt>
                <c:pt idx="3915">
                  <c:v>41291</c:v>
                </c:pt>
                <c:pt idx="3916">
                  <c:v>41292</c:v>
                </c:pt>
                <c:pt idx="3917">
                  <c:v>41293</c:v>
                </c:pt>
                <c:pt idx="3918">
                  <c:v>41294</c:v>
                </c:pt>
                <c:pt idx="3919">
                  <c:v>41295</c:v>
                </c:pt>
                <c:pt idx="3920">
                  <c:v>41296</c:v>
                </c:pt>
                <c:pt idx="3921">
                  <c:v>41297</c:v>
                </c:pt>
                <c:pt idx="3922">
                  <c:v>41298</c:v>
                </c:pt>
                <c:pt idx="3923">
                  <c:v>41299</c:v>
                </c:pt>
                <c:pt idx="3924">
                  <c:v>41300</c:v>
                </c:pt>
                <c:pt idx="3925">
                  <c:v>41301</c:v>
                </c:pt>
                <c:pt idx="3926">
                  <c:v>41302</c:v>
                </c:pt>
                <c:pt idx="3927">
                  <c:v>41303</c:v>
                </c:pt>
                <c:pt idx="3928">
                  <c:v>41304</c:v>
                </c:pt>
                <c:pt idx="3929">
                  <c:v>41305</c:v>
                </c:pt>
                <c:pt idx="3930">
                  <c:v>41306</c:v>
                </c:pt>
                <c:pt idx="3931">
                  <c:v>41307</c:v>
                </c:pt>
                <c:pt idx="3932">
                  <c:v>41308</c:v>
                </c:pt>
                <c:pt idx="3933">
                  <c:v>41309</c:v>
                </c:pt>
                <c:pt idx="3934">
                  <c:v>41310</c:v>
                </c:pt>
                <c:pt idx="3935">
                  <c:v>41311</c:v>
                </c:pt>
                <c:pt idx="3936">
                  <c:v>41312</c:v>
                </c:pt>
                <c:pt idx="3937">
                  <c:v>41313</c:v>
                </c:pt>
                <c:pt idx="3938">
                  <c:v>41314</c:v>
                </c:pt>
                <c:pt idx="3939">
                  <c:v>41315</c:v>
                </c:pt>
                <c:pt idx="3940">
                  <c:v>41316</c:v>
                </c:pt>
                <c:pt idx="3941">
                  <c:v>41317</c:v>
                </c:pt>
                <c:pt idx="3942">
                  <c:v>41318</c:v>
                </c:pt>
                <c:pt idx="3943">
                  <c:v>41319</c:v>
                </c:pt>
                <c:pt idx="3944">
                  <c:v>41320</c:v>
                </c:pt>
                <c:pt idx="3945">
                  <c:v>41321</c:v>
                </c:pt>
                <c:pt idx="3946">
                  <c:v>41322</c:v>
                </c:pt>
                <c:pt idx="3947">
                  <c:v>41323</c:v>
                </c:pt>
                <c:pt idx="3948">
                  <c:v>41324</c:v>
                </c:pt>
                <c:pt idx="3949">
                  <c:v>41325</c:v>
                </c:pt>
                <c:pt idx="3950">
                  <c:v>41326</c:v>
                </c:pt>
                <c:pt idx="3951">
                  <c:v>41327</c:v>
                </c:pt>
                <c:pt idx="3952">
                  <c:v>41328</c:v>
                </c:pt>
                <c:pt idx="3953">
                  <c:v>41329</c:v>
                </c:pt>
                <c:pt idx="3954">
                  <c:v>41330</c:v>
                </c:pt>
                <c:pt idx="3955">
                  <c:v>41331</c:v>
                </c:pt>
                <c:pt idx="3956">
                  <c:v>41332</c:v>
                </c:pt>
                <c:pt idx="3957">
                  <c:v>41333</c:v>
                </c:pt>
                <c:pt idx="3958">
                  <c:v>41334</c:v>
                </c:pt>
                <c:pt idx="3959">
                  <c:v>41335</c:v>
                </c:pt>
                <c:pt idx="3960">
                  <c:v>41336</c:v>
                </c:pt>
                <c:pt idx="3961">
                  <c:v>41337</c:v>
                </c:pt>
                <c:pt idx="3962">
                  <c:v>41338</c:v>
                </c:pt>
                <c:pt idx="3963">
                  <c:v>41339</c:v>
                </c:pt>
                <c:pt idx="3964">
                  <c:v>41340</c:v>
                </c:pt>
                <c:pt idx="3965">
                  <c:v>41341</c:v>
                </c:pt>
                <c:pt idx="3966">
                  <c:v>41342</c:v>
                </c:pt>
                <c:pt idx="3967">
                  <c:v>41343</c:v>
                </c:pt>
                <c:pt idx="3968">
                  <c:v>41344</c:v>
                </c:pt>
                <c:pt idx="3969">
                  <c:v>41345</c:v>
                </c:pt>
                <c:pt idx="3970">
                  <c:v>41346</c:v>
                </c:pt>
                <c:pt idx="3971">
                  <c:v>41347</c:v>
                </c:pt>
                <c:pt idx="3972">
                  <c:v>41348</c:v>
                </c:pt>
                <c:pt idx="3973">
                  <c:v>41349</c:v>
                </c:pt>
                <c:pt idx="3974">
                  <c:v>41350</c:v>
                </c:pt>
                <c:pt idx="3975">
                  <c:v>41351</c:v>
                </c:pt>
                <c:pt idx="3976">
                  <c:v>41352</c:v>
                </c:pt>
                <c:pt idx="3977">
                  <c:v>41353</c:v>
                </c:pt>
                <c:pt idx="3978">
                  <c:v>41354</c:v>
                </c:pt>
                <c:pt idx="3979">
                  <c:v>41355</c:v>
                </c:pt>
                <c:pt idx="3980">
                  <c:v>41356</c:v>
                </c:pt>
                <c:pt idx="3981">
                  <c:v>41357</c:v>
                </c:pt>
                <c:pt idx="3982">
                  <c:v>41358</c:v>
                </c:pt>
                <c:pt idx="3983">
                  <c:v>41359</c:v>
                </c:pt>
                <c:pt idx="3984">
                  <c:v>41360</c:v>
                </c:pt>
                <c:pt idx="3985">
                  <c:v>41361</c:v>
                </c:pt>
                <c:pt idx="3986">
                  <c:v>41362</c:v>
                </c:pt>
                <c:pt idx="3987">
                  <c:v>41363</c:v>
                </c:pt>
                <c:pt idx="3988">
                  <c:v>41364</c:v>
                </c:pt>
                <c:pt idx="3989">
                  <c:v>41365</c:v>
                </c:pt>
                <c:pt idx="3990">
                  <c:v>41366</c:v>
                </c:pt>
                <c:pt idx="3991">
                  <c:v>41367</c:v>
                </c:pt>
                <c:pt idx="3992">
                  <c:v>41368</c:v>
                </c:pt>
                <c:pt idx="3993">
                  <c:v>41369</c:v>
                </c:pt>
                <c:pt idx="3994">
                  <c:v>41370</c:v>
                </c:pt>
                <c:pt idx="3995">
                  <c:v>41371</c:v>
                </c:pt>
                <c:pt idx="3996">
                  <c:v>41372</c:v>
                </c:pt>
                <c:pt idx="3997">
                  <c:v>41373</c:v>
                </c:pt>
                <c:pt idx="3998">
                  <c:v>41374</c:v>
                </c:pt>
                <c:pt idx="3999">
                  <c:v>41375</c:v>
                </c:pt>
                <c:pt idx="4000">
                  <c:v>41376</c:v>
                </c:pt>
                <c:pt idx="4001">
                  <c:v>41377</c:v>
                </c:pt>
                <c:pt idx="4002">
                  <c:v>41378</c:v>
                </c:pt>
                <c:pt idx="4003">
                  <c:v>41379</c:v>
                </c:pt>
                <c:pt idx="4004">
                  <c:v>41380</c:v>
                </c:pt>
                <c:pt idx="4005">
                  <c:v>41381</c:v>
                </c:pt>
                <c:pt idx="4006">
                  <c:v>41382</c:v>
                </c:pt>
                <c:pt idx="4007">
                  <c:v>41383</c:v>
                </c:pt>
                <c:pt idx="4008">
                  <c:v>41384</c:v>
                </c:pt>
                <c:pt idx="4009">
                  <c:v>41385</c:v>
                </c:pt>
                <c:pt idx="4010">
                  <c:v>41386</c:v>
                </c:pt>
                <c:pt idx="4011">
                  <c:v>41387</c:v>
                </c:pt>
                <c:pt idx="4012">
                  <c:v>41388</c:v>
                </c:pt>
                <c:pt idx="4013">
                  <c:v>41389</c:v>
                </c:pt>
                <c:pt idx="4014">
                  <c:v>41390</c:v>
                </c:pt>
                <c:pt idx="4015">
                  <c:v>41391</c:v>
                </c:pt>
                <c:pt idx="4016">
                  <c:v>41392</c:v>
                </c:pt>
                <c:pt idx="4017">
                  <c:v>41393</c:v>
                </c:pt>
                <c:pt idx="4018">
                  <c:v>41394</c:v>
                </c:pt>
                <c:pt idx="4019">
                  <c:v>41395</c:v>
                </c:pt>
                <c:pt idx="4020">
                  <c:v>41396</c:v>
                </c:pt>
                <c:pt idx="4021">
                  <c:v>41397</c:v>
                </c:pt>
                <c:pt idx="4022">
                  <c:v>41398</c:v>
                </c:pt>
                <c:pt idx="4023">
                  <c:v>41399</c:v>
                </c:pt>
                <c:pt idx="4024">
                  <c:v>41400</c:v>
                </c:pt>
                <c:pt idx="4025">
                  <c:v>41401</c:v>
                </c:pt>
                <c:pt idx="4026">
                  <c:v>41402</c:v>
                </c:pt>
                <c:pt idx="4027">
                  <c:v>41403</c:v>
                </c:pt>
                <c:pt idx="4028">
                  <c:v>41404</c:v>
                </c:pt>
                <c:pt idx="4029">
                  <c:v>41405</c:v>
                </c:pt>
                <c:pt idx="4030">
                  <c:v>41406</c:v>
                </c:pt>
                <c:pt idx="4031">
                  <c:v>41407</c:v>
                </c:pt>
                <c:pt idx="4032">
                  <c:v>41408</c:v>
                </c:pt>
                <c:pt idx="4033">
                  <c:v>41409</c:v>
                </c:pt>
                <c:pt idx="4034">
                  <c:v>41410</c:v>
                </c:pt>
                <c:pt idx="4035">
                  <c:v>41411</c:v>
                </c:pt>
                <c:pt idx="4036">
                  <c:v>41412</c:v>
                </c:pt>
                <c:pt idx="4037">
                  <c:v>41413</c:v>
                </c:pt>
                <c:pt idx="4038">
                  <c:v>41414</c:v>
                </c:pt>
                <c:pt idx="4039">
                  <c:v>41415</c:v>
                </c:pt>
                <c:pt idx="4040">
                  <c:v>41416</c:v>
                </c:pt>
                <c:pt idx="4041">
                  <c:v>41417</c:v>
                </c:pt>
                <c:pt idx="4042">
                  <c:v>41418</c:v>
                </c:pt>
                <c:pt idx="4043">
                  <c:v>41419</c:v>
                </c:pt>
                <c:pt idx="4044">
                  <c:v>41420</c:v>
                </c:pt>
                <c:pt idx="4045">
                  <c:v>41421</c:v>
                </c:pt>
                <c:pt idx="4046">
                  <c:v>41422</c:v>
                </c:pt>
                <c:pt idx="4047">
                  <c:v>41423</c:v>
                </c:pt>
                <c:pt idx="4048">
                  <c:v>41424</c:v>
                </c:pt>
                <c:pt idx="4049">
                  <c:v>41425</c:v>
                </c:pt>
                <c:pt idx="4050">
                  <c:v>41426</c:v>
                </c:pt>
                <c:pt idx="4051">
                  <c:v>41427</c:v>
                </c:pt>
                <c:pt idx="4052">
                  <c:v>41428</c:v>
                </c:pt>
                <c:pt idx="4053">
                  <c:v>41429</c:v>
                </c:pt>
                <c:pt idx="4054">
                  <c:v>41430</c:v>
                </c:pt>
                <c:pt idx="4055">
                  <c:v>41431</c:v>
                </c:pt>
                <c:pt idx="4056">
                  <c:v>41432</c:v>
                </c:pt>
                <c:pt idx="4057">
                  <c:v>41433</c:v>
                </c:pt>
                <c:pt idx="4058">
                  <c:v>41434</c:v>
                </c:pt>
                <c:pt idx="4059">
                  <c:v>41435</c:v>
                </c:pt>
                <c:pt idx="4060">
                  <c:v>41436</c:v>
                </c:pt>
                <c:pt idx="4061">
                  <c:v>41437</c:v>
                </c:pt>
                <c:pt idx="4062">
                  <c:v>41438</c:v>
                </c:pt>
                <c:pt idx="4063">
                  <c:v>41439</c:v>
                </c:pt>
                <c:pt idx="4064">
                  <c:v>41440</c:v>
                </c:pt>
                <c:pt idx="4065">
                  <c:v>41441</c:v>
                </c:pt>
                <c:pt idx="4066">
                  <c:v>41442</c:v>
                </c:pt>
                <c:pt idx="4067">
                  <c:v>41443</c:v>
                </c:pt>
                <c:pt idx="4068">
                  <c:v>41444</c:v>
                </c:pt>
                <c:pt idx="4069">
                  <c:v>41445</c:v>
                </c:pt>
                <c:pt idx="4070">
                  <c:v>41446</c:v>
                </c:pt>
                <c:pt idx="4071">
                  <c:v>41447</c:v>
                </c:pt>
                <c:pt idx="4072">
                  <c:v>41448</c:v>
                </c:pt>
                <c:pt idx="4073">
                  <c:v>41449</c:v>
                </c:pt>
                <c:pt idx="4074">
                  <c:v>41450</c:v>
                </c:pt>
                <c:pt idx="4075">
                  <c:v>41451</c:v>
                </c:pt>
                <c:pt idx="4076">
                  <c:v>41452</c:v>
                </c:pt>
                <c:pt idx="4077">
                  <c:v>41453</c:v>
                </c:pt>
                <c:pt idx="4078">
                  <c:v>41454</c:v>
                </c:pt>
                <c:pt idx="4079">
                  <c:v>41455</c:v>
                </c:pt>
                <c:pt idx="4080">
                  <c:v>41456</c:v>
                </c:pt>
                <c:pt idx="4081">
                  <c:v>41457</c:v>
                </c:pt>
                <c:pt idx="4082">
                  <c:v>41458</c:v>
                </c:pt>
                <c:pt idx="4083">
                  <c:v>41459</c:v>
                </c:pt>
                <c:pt idx="4084">
                  <c:v>41460</c:v>
                </c:pt>
                <c:pt idx="4085">
                  <c:v>41461</c:v>
                </c:pt>
                <c:pt idx="4086">
                  <c:v>41462</c:v>
                </c:pt>
                <c:pt idx="4087">
                  <c:v>41463</c:v>
                </c:pt>
                <c:pt idx="4088">
                  <c:v>41464</c:v>
                </c:pt>
                <c:pt idx="4089">
                  <c:v>41465</c:v>
                </c:pt>
                <c:pt idx="4090">
                  <c:v>41466</c:v>
                </c:pt>
                <c:pt idx="4091">
                  <c:v>41467</c:v>
                </c:pt>
                <c:pt idx="4092">
                  <c:v>41468</c:v>
                </c:pt>
                <c:pt idx="4093">
                  <c:v>41469</c:v>
                </c:pt>
                <c:pt idx="4094">
                  <c:v>41470</c:v>
                </c:pt>
                <c:pt idx="4095">
                  <c:v>41471</c:v>
                </c:pt>
                <c:pt idx="4096">
                  <c:v>41472</c:v>
                </c:pt>
                <c:pt idx="4097">
                  <c:v>41473</c:v>
                </c:pt>
                <c:pt idx="4098">
                  <c:v>41474</c:v>
                </c:pt>
                <c:pt idx="4099">
                  <c:v>41475</c:v>
                </c:pt>
                <c:pt idx="4100">
                  <c:v>41476</c:v>
                </c:pt>
                <c:pt idx="4101">
                  <c:v>41477</c:v>
                </c:pt>
                <c:pt idx="4102">
                  <c:v>41478</c:v>
                </c:pt>
                <c:pt idx="4103">
                  <c:v>41479</c:v>
                </c:pt>
                <c:pt idx="4104">
                  <c:v>41480</c:v>
                </c:pt>
                <c:pt idx="4105">
                  <c:v>41481</c:v>
                </c:pt>
                <c:pt idx="4106">
                  <c:v>41482</c:v>
                </c:pt>
                <c:pt idx="4107">
                  <c:v>41483</c:v>
                </c:pt>
                <c:pt idx="4108">
                  <c:v>41484</c:v>
                </c:pt>
                <c:pt idx="4109">
                  <c:v>41485</c:v>
                </c:pt>
                <c:pt idx="4110">
                  <c:v>41486</c:v>
                </c:pt>
                <c:pt idx="4111">
                  <c:v>41487</c:v>
                </c:pt>
                <c:pt idx="4112">
                  <c:v>41488</c:v>
                </c:pt>
                <c:pt idx="4113">
                  <c:v>41489</c:v>
                </c:pt>
                <c:pt idx="4114">
                  <c:v>41490</c:v>
                </c:pt>
                <c:pt idx="4115">
                  <c:v>41491</c:v>
                </c:pt>
                <c:pt idx="4116">
                  <c:v>41492</c:v>
                </c:pt>
                <c:pt idx="4117">
                  <c:v>41493</c:v>
                </c:pt>
                <c:pt idx="4118">
                  <c:v>41494</c:v>
                </c:pt>
                <c:pt idx="4119">
                  <c:v>41495</c:v>
                </c:pt>
                <c:pt idx="4120">
                  <c:v>41496</c:v>
                </c:pt>
                <c:pt idx="4121">
                  <c:v>41497</c:v>
                </c:pt>
                <c:pt idx="4122">
                  <c:v>41498</c:v>
                </c:pt>
                <c:pt idx="4123">
                  <c:v>41499</c:v>
                </c:pt>
                <c:pt idx="4124">
                  <c:v>41500</c:v>
                </c:pt>
                <c:pt idx="4125">
                  <c:v>41501</c:v>
                </c:pt>
                <c:pt idx="4126">
                  <c:v>41502</c:v>
                </c:pt>
                <c:pt idx="4127">
                  <c:v>41503</c:v>
                </c:pt>
                <c:pt idx="4128">
                  <c:v>41504</c:v>
                </c:pt>
                <c:pt idx="4129">
                  <c:v>41505</c:v>
                </c:pt>
                <c:pt idx="4130">
                  <c:v>41506</c:v>
                </c:pt>
                <c:pt idx="4131">
                  <c:v>41507</c:v>
                </c:pt>
                <c:pt idx="4132">
                  <c:v>41508</c:v>
                </c:pt>
                <c:pt idx="4133">
                  <c:v>41509</c:v>
                </c:pt>
                <c:pt idx="4134">
                  <c:v>41510</c:v>
                </c:pt>
                <c:pt idx="4135">
                  <c:v>41511</c:v>
                </c:pt>
                <c:pt idx="4136">
                  <c:v>41512</c:v>
                </c:pt>
                <c:pt idx="4137">
                  <c:v>41513</c:v>
                </c:pt>
                <c:pt idx="4138">
                  <c:v>41514</c:v>
                </c:pt>
                <c:pt idx="4139">
                  <c:v>41515</c:v>
                </c:pt>
                <c:pt idx="4140">
                  <c:v>41516</c:v>
                </c:pt>
                <c:pt idx="4141">
                  <c:v>41517</c:v>
                </c:pt>
                <c:pt idx="4142">
                  <c:v>41518</c:v>
                </c:pt>
                <c:pt idx="4143">
                  <c:v>41519</c:v>
                </c:pt>
                <c:pt idx="4144">
                  <c:v>41520</c:v>
                </c:pt>
                <c:pt idx="4145">
                  <c:v>41521</c:v>
                </c:pt>
                <c:pt idx="4146">
                  <c:v>41522</c:v>
                </c:pt>
                <c:pt idx="4147">
                  <c:v>41523</c:v>
                </c:pt>
                <c:pt idx="4148">
                  <c:v>41524</c:v>
                </c:pt>
                <c:pt idx="4149">
                  <c:v>41525</c:v>
                </c:pt>
                <c:pt idx="4150">
                  <c:v>41526</c:v>
                </c:pt>
                <c:pt idx="4151">
                  <c:v>41527</c:v>
                </c:pt>
                <c:pt idx="4152">
                  <c:v>41528</c:v>
                </c:pt>
                <c:pt idx="4153">
                  <c:v>41529</c:v>
                </c:pt>
                <c:pt idx="4154">
                  <c:v>41530</c:v>
                </c:pt>
                <c:pt idx="4155">
                  <c:v>41531</c:v>
                </c:pt>
                <c:pt idx="4156">
                  <c:v>41532</c:v>
                </c:pt>
                <c:pt idx="4157">
                  <c:v>41533</c:v>
                </c:pt>
                <c:pt idx="4158">
                  <c:v>41534</c:v>
                </c:pt>
                <c:pt idx="4159">
                  <c:v>41535</c:v>
                </c:pt>
                <c:pt idx="4160">
                  <c:v>41536</c:v>
                </c:pt>
                <c:pt idx="4161">
                  <c:v>41537</c:v>
                </c:pt>
                <c:pt idx="4162">
                  <c:v>41538</c:v>
                </c:pt>
                <c:pt idx="4163">
                  <c:v>41539</c:v>
                </c:pt>
                <c:pt idx="4164">
                  <c:v>41540</c:v>
                </c:pt>
                <c:pt idx="4165">
                  <c:v>41541</c:v>
                </c:pt>
                <c:pt idx="4166">
                  <c:v>41542</c:v>
                </c:pt>
                <c:pt idx="4167">
                  <c:v>41543</c:v>
                </c:pt>
                <c:pt idx="4168">
                  <c:v>41544</c:v>
                </c:pt>
                <c:pt idx="4169">
                  <c:v>41545</c:v>
                </c:pt>
                <c:pt idx="4170">
                  <c:v>41546</c:v>
                </c:pt>
                <c:pt idx="4171">
                  <c:v>41547</c:v>
                </c:pt>
                <c:pt idx="4172">
                  <c:v>41548</c:v>
                </c:pt>
                <c:pt idx="4173">
                  <c:v>41549</c:v>
                </c:pt>
                <c:pt idx="4174">
                  <c:v>41550</c:v>
                </c:pt>
                <c:pt idx="4175">
                  <c:v>41551</c:v>
                </c:pt>
                <c:pt idx="4176">
                  <c:v>41552</c:v>
                </c:pt>
                <c:pt idx="4177">
                  <c:v>41553</c:v>
                </c:pt>
                <c:pt idx="4178">
                  <c:v>41554</c:v>
                </c:pt>
                <c:pt idx="4179">
                  <c:v>41555</c:v>
                </c:pt>
                <c:pt idx="4180">
                  <c:v>41556</c:v>
                </c:pt>
                <c:pt idx="4181">
                  <c:v>41557</c:v>
                </c:pt>
                <c:pt idx="4182">
                  <c:v>41558</c:v>
                </c:pt>
                <c:pt idx="4183">
                  <c:v>41559</c:v>
                </c:pt>
                <c:pt idx="4184">
                  <c:v>41560</c:v>
                </c:pt>
                <c:pt idx="4185">
                  <c:v>41561</c:v>
                </c:pt>
                <c:pt idx="4186">
                  <c:v>41562</c:v>
                </c:pt>
                <c:pt idx="4187">
                  <c:v>41563</c:v>
                </c:pt>
                <c:pt idx="4188">
                  <c:v>41564</c:v>
                </c:pt>
                <c:pt idx="4189">
                  <c:v>41565</c:v>
                </c:pt>
                <c:pt idx="4190">
                  <c:v>41566</c:v>
                </c:pt>
                <c:pt idx="4191">
                  <c:v>41567</c:v>
                </c:pt>
                <c:pt idx="4192">
                  <c:v>41568</c:v>
                </c:pt>
                <c:pt idx="4193">
                  <c:v>41569</c:v>
                </c:pt>
                <c:pt idx="4194">
                  <c:v>41570</c:v>
                </c:pt>
                <c:pt idx="4195">
                  <c:v>41571</c:v>
                </c:pt>
                <c:pt idx="4196">
                  <c:v>41572</c:v>
                </c:pt>
                <c:pt idx="4197">
                  <c:v>41573</c:v>
                </c:pt>
                <c:pt idx="4198">
                  <c:v>41574</c:v>
                </c:pt>
                <c:pt idx="4199">
                  <c:v>41575</c:v>
                </c:pt>
                <c:pt idx="4200">
                  <c:v>41576</c:v>
                </c:pt>
                <c:pt idx="4201">
                  <c:v>41577</c:v>
                </c:pt>
                <c:pt idx="4202">
                  <c:v>41578</c:v>
                </c:pt>
                <c:pt idx="4203">
                  <c:v>41579</c:v>
                </c:pt>
                <c:pt idx="4204">
                  <c:v>41580</c:v>
                </c:pt>
                <c:pt idx="4205">
                  <c:v>41581</c:v>
                </c:pt>
                <c:pt idx="4206">
                  <c:v>41582</c:v>
                </c:pt>
                <c:pt idx="4207">
                  <c:v>41583</c:v>
                </c:pt>
                <c:pt idx="4208">
                  <c:v>41584</c:v>
                </c:pt>
                <c:pt idx="4209">
                  <c:v>41585</c:v>
                </c:pt>
                <c:pt idx="4210">
                  <c:v>41586</c:v>
                </c:pt>
                <c:pt idx="4211">
                  <c:v>41587</c:v>
                </c:pt>
                <c:pt idx="4212">
                  <c:v>41588</c:v>
                </c:pt>
                <c:pt idx="4213">
                  <c:v>41589</c:v>
                </c:pt>
                <c:pt idx="4214">
                  <c:v>41590</c:v>
                </c:pt>
                <c:pt idx="4215">
                  <c:v>41591</c:v>
                </c:pt>
                <c:pt idx="4216">
                  <c:v>41592</c:v>
                </c:pt>
                <c:pt idx="4217">
                  <c:v>41593</c:v>
                </c:pt>
                <c:pt idx="4218">
                  <c:v>41594</c:v>
                </c:pt>
                <c:pt idx="4219">
                  <c:v>41595</c:v>
                </c:pt>
                <c:pt idx="4220">
                  <c:v>41596</c:v>
                </c:pt>
                <c:pt idx="4221">
                  <c:v>41597</c:v>
                </c:pt>
                <c:pt idx="4222">
                  <c:v>41598</c:v>
                </c:pt>
                <c:pt idx="4223">
                  <c:v>41599</c:v>
                </c:pt>
                <c:pt idx="4224">
                  <c:v>41600</c:v>
                </c:pt>
                <c:pt idx="4225">
                  <c:v>41601</c:v>
                </c:pt>
                <c:pt idx="4226">
                  <c:v>41602</c:v>
                </c:pt>
                <c:pt idx="4227">
                  <c:v>41603</c:v>
                </c:pt>
                <c:pt idx="4228">
                  <c:v>41604</c:v>
                </c:pt>
                <c:pt idx="4229">
                  <c:v>41605</c:v>
                </c:pt>
                <c:pt idx="4230">
                  <c:v>41606</c:v>
                </c:pt>
                <c:pt idx="4231">
                  <c:v>41607</c:v>
                </c:pt>
                <c:pt idx="4232">
                  <c:v>41608</c:v>
                </c:pt>
                <c:pt idx="4233">
                  <c:v>41609</c:v>
                </c:pt>
                <c:pt idx="4234">
                  <c:v>41610</c:v>
                </c:pt>
                <c:pt idx="4235">
                  <c:v>41611</c:v>
                </c:pt>
                <c:pt idx="4236">
                  <c:v>41612</c:v>
                </c:pt>
                <c:pt idx="4237">
                  <c:v>41613</c:v>
                </c:pt>
                <c:pt idx="4238">
                  <c:v>41614</c:v>
                </c:pt>
                <c:pt idx="4239">
                  <c:v>41615</c:v>
                </c:pt>
                <c:pt idx="4240">
                  <c:v>41616</c:v>
                </c:pt>
                <c:pt idx="4241">
                  <c:v>41617</c:v>
                </c:pt>
                <c:pt idx="4242">
                  <c:v>41618</c:v>
                </c:pt>
                <c:pt idx="4243">
                  <c:v>41619</c:v>
                </c:pt>
                <c:pt idx="4244">
                  <c:v>41620</c:v>
                </c:pt>
                <c:pt idx="4245">
                  <c:v>41621</c:v>
                </c:pt>
                <c:pt idx="4246">
                  <c:v>41622</c:v>
                </c:pt>
                <c:pt idx="4247">
                  <c:v>41623</c:v>
                </c:pt>
                <c:pt idx="4248">
                  <c:v>41624</c:v>
                </c:pt>
                <c:pt idx="4249">
                  <c:v>41625</c:v>
                </c:pt>
                <c:pt idx="4250">
                  <c:v>41626</c:v>
                </c:pt>
                <c:pt idx="4251">
                  <c:v>41627</c:v>
                </c:pt>
                <c:pt idx="4252">
                  <c:v>41628</c:v>
                </c:pt>
                <c:pt idx="4253">
                  <c:v>41629</c:v>
                </c:pt>
                <c:pt idx="4254">
                  <c:v>41630</c:v>
                </c:pt>
                <c:pt idx="4255">
                  <c:v>41631</c:v>
                </c:pt>
                <c:pt idx="4256">
                  <c:v>41632</c:v>
                </c:pt>
                <c:pt idx="4257">
                  <c:v>41633</c:v>
                </c:pt>
                <c:pt idx="4258">
                  <c:v>41634</c:v>
                </c:pt>
                <c:pt idx="4259">
                  <c:v>41635</c:v>
                </c:pt>
                <c:pt idx="4260">
                  <c:v>41636</c:v>
                </c:pt>
                <c:pt idx="4261">
                  <c:v>41637</c:v>
                </c:pt>
                <c:pt idx="4262">
                  <c:v>41638</c:v>
                </c:pt>
                <c:pt idx="4263">
                  <c:v>41639</c:v>
                </c:pt>
                <c:pt idx="4264">
                  <c:v>41640</c:v>
                </c:pt>
                <c:pt idx="4265">
                  <c:v>41641</c:v>
                </c:pt>
                <c:pt idx="4266">
                  <c:v>41642</c:v>
                </c:pt>
                <c:pt idx="4267">
                  <c:v>41643</c:v>
                </c:pt>
                <c:pt idx="4268">
                  <c:v>41644</c:v>
                </c:pt>
                <c:pt idx="4269">
                  <c:v>41645</c:v>
                </c:pt>
                <c:pt idx="4270">
                  <c:v>41646</c:v>
                </c:pt>
                <c:pt idx="4271">
                  <c:v>41647</c:v>
                </c:pt>
                <c:pt idx="4272">
                  <c:v>41648</c:v>
                </c:pt>
                <c:pt idx="4273">
                  <c:v>41649</c:v>
                </c:pt>
                <c:pt idx="4274">
                  <c:v>41650</c:v>
                </c:pt>
                <c:pt idx="4275">
                  <c:v>41651</c:v>
                </c:pt>
                <c:pt idx="4276">
                  <c:v>41652</c:v>
                </c:pt>
                <c:pt idx="4277">
                  <c:v>41653</c:v>
                </c:pt>
                <c:pt idx="4278">
                  <c:v>41654</c:v>
                </c:pt>
                <c:pt idx="4279">
                  <c:v>41655</c:v>
                </c:pt>
                <c:pt idx="4280">
                  <c:v>41656</c:v>
                </c:pt>
                <c:pt idx="4281">
                  <c:v>41657</c:v>
                </c:pt>
                <c:pt idx="4282">
                  <c:v>41658</c:v>
                </c:pt>
                <c:pt idx="4283">
                  <c:v>41659</c:v>
                </c:pt>
                <c:pt idx="4284">
                  <c:v>41660</c:v>
                </c:pt>
                <c:pt idx="4285">
                  <c:v>41661</c:v>
                </c:pt>
                <c:pt idx="4286">
                  <c:v>41662</c:v>
                </c:pt>
                <c:pt idx="4287">
                  <c:v>41663</c:v>
                </c:pt>
                <c:pt idx="4288">
                  <c:v>41664</c:v>
                </c:pt>
                <c:pt idx="4289">
                  <c:v>41665</c:v>
                </c:pt>
                <c:pt idx="4290">
                  <c:v>41666</c:v>
                </c:pt>
                <c:pt idx="4291">
                  <c:v>41667</c:v>
                </c:pt>
                <c:pt idx="4292">
                  <c:v>41668</c:v>
                </c:pt>
                <c:pt idx="4293">
                  <c:v>41669</c:v>
                </c:pt>
                <c:pt idx="4294">
                  <c:v>41670</c:v>
                </c:pt>
                <c:pt idx="4295">
                  <c:v>41671</c:v>
                </c:pt>
                <c:pt idx="4296">
                  <c:v>41672</c:v>
                </c:pt>
                <c:pt idx="4297">
                  <c:v>41673</c:v>
                </c:pt>
                <c:pt idx="4298">
                  <c:v>41674</c:v>
                </c:pt>
                <c:pt idx="4299">
                  <c:v>41675</c:v>
                </c:pt>
                <c:pt idx="4300">
                  <c:v>41676</c:v>
                </c:pt>
                <c:pt idx="4301">
                  <c:v>41677</c:v>
                </c:pt>
                <c:pt idx="4302">
                  <c:v>41678</c:v>
                </c:pt>
                <c:pt idx="4303">
                  <c:v>41679</c:v>
                </c:pt>
                <c:pt idx="4304">
                  <c:v>41680</c:v>
                </c:pt>
                <c:pt idx="4305">
                  <c:v>41681</c:v>
                </c:pt>
                <c:pt idx="4306">
                  <c:v>41682</c:v>
                </c:pt>
                <c:pt idx="4307">
                  <c:v>41683</c:v>
                </c:pt>
                <c:pt idx="4308">
                  <c:v>41684</c:v>
                </c:pt>
                <c:pt idx="4309">
                  <c:v>41685</c:v>
                </c:pt>
                <c:pt idx="4310">
                  <c:v>41686</c:v>
                </c:pt>
                <c:pt idx="4311">
                  <c:v>41687</c:v>
                </c:pt>
                <c:pt idx="4312">
                  <c:v>41688</c:v>
                </c:pt>
                <c:pt idx="4313">
                  <c:v>41689</c:v>
                </c:pt>
                <c:pt idx="4314">
                  <c:v>41690</c:v>
                </c:pt>
                <c:pt idx="4315">
                  <c:v>41691</c:v>
                </c:pt>
                <c:pt idx="4316">
                  <c:v>41692</c:v>
                </c:pt>
                <c:pt idx="4317">
                  <c:v>41693</c:v>
                </c:pt>
                <c:pt idx="4318">
                  <c:v>41694</c:v>
                </c:pt>
                <c:pt idx="4319">
                  <c:v>41695</c:v>
                </c:pt>
                <c:pt idx="4320">
                  <c:v>41696</c:v>
                </c:pt>
                <c:pt idx="4321">
                  <c:v>41697</c:v>
                </c:pt>
                <c:pt idx="4322">
                  <c:v>41698</c:v>
                </c:pt>
                <c:pt idx="4323">
                  <c:v>41699</c:v>
                </c:pt>
                <c:pt idx="4324">
                  <c:v>41700</c:v>
                </c:pt>
                <c:pt idx="4325">
                  <c:v>41701</c:v>
                </c:pt>
                <c:pt idx="4326">
                  <c:v>41702</c:v>
                </c:pt>
                <c:pt idx="4327">
                  <c:v>41703</c:v>
                </c:pt>
                <c:pt idx="4328">
                  <c:v>41704</c:v>
                </c:pt>
                <c:pt idx="4329">
                  <c:v>41705</c:v>
                </c:pt>
                <c:pt idx="4330">
                  <c:v>41706</c:v>
                </c:pt>
                <c:pt idx="4331">
                  <c:v>41707</c:v>
                </c:pt>
                <c:pt idx="4332">
                  <c:v>41708</c:v>
                </c:pt>
                <c:pt idx="4333">
                  <c:v>41709</c:v>
                </c:pt>
                <c:pt idx="4334">
                  <c:v>41710</c:v>
                </c:pt>
                <c:pt idx="4335">
                  <c:v>41711</c:v>
                </c:pt>
                <c:pt idx="4336">
                  <c:v>41712</c:v>
                </c:pt>
                <c:pt idx="4337">
                  <c:v>41713</c:v>
                </c:pt>
                <c:pt idx="4338">
                  <c:v>41714</c:v>
                </c:pt>
                <c:pt idx="4339">
                  <c:v>41715</c:v>
                </c:pt>
                <c:pt idx="4340">
                  <c:v>41716</c:v>
                </c:pt>
                <c:pt idx="4341">
                  <c:v>41717</c:v>
                </c:pt>
                <c:pt idx="4342">
                  <c:v>41718</c:v>
                </c:pt>
                <c:pt idx="4343">
                  <c:v>41719</c:v>
                </c:pt>
                <c:pt idx="4344">
                  <c:v>41720</c:v>
                </c:pt>
                <c:pt idx="4345">
                  <c:v>41721</c:v>
                </c:pt>
                <c:pt idx="4346">
                  <c:v>41722</c:v>
                </c:pt>
                <c:pt idx="4347">
                  <c:v>41723</c:v>
                </c:pt>
                <c:pt idx="4348">
                  <c:v>41724</c:v>
                </c:pt>
                <c:pt idx="4349">
                  <c:v>41725</c:v>
                </c:pt>
                <c:pt idx="4350">
                  <c:v>41726</c:v>
                </c:pt>
                <c:pt idx="4351">
                  <c:v>41727</c:v>
                </c:pt>
                <c:pt idx="4352">
                  <c:v>41728</c:v>
                </c:pt>
                <c:pt idx="4353">
                  <c:v>41729</c:v>
                </c:pt>
                <c:pt idx="4354">
                  <c:v>41730</c:v>
                </c:pt>
                <c:pt idx="4355">
                  <c:v>41731</c:v>
                </c:pt>
                <c:pt idx="4356">
                  <c:v>41732</c:v>
                </c:pt>
                <c:pt idx="4357">
                  <c:v>41733</c:v>
                </c:pt>
                <c:pt idx="4358">
                  <c:v>41734</c:v>
                </c:pt>
                <c:pt idx="4359">
                  <c:v>41735</c:v>
                </c:pt>
                <c:pt idx="4360">
                  <c:v>41736</c:v>
                </c:pt>
                <c:pt idx="4361">
                  <c:v>41737</c:v>
                </c:pt>
                <c:pt idx="4362">
                  <c:v>41738</c:v>
                </c:pt>
                <c:pt idx="4363">
                  <c:v>41739</c:v>
                </c:pt>
                <c:pt idx="4364">
                  <c:v>41740</c:v>
                </c:pt>
                <c:pt idx="4365">
                  <c:v>41741</c:v>
                </c:pt>
                <c:pt idx="4366">
                  <c:v>41742</c:v>
                </c:pt>
                <c:pt idx="4367">
                  <c:v>41743</c:v>
                </c:pt>
                <c:pt idx="4368">
                  <c:v>41744</c:v>
                </c:pt>
                <c:pt idx="4369">
                  <c:v>41745</c:v>
                </c:pt>
                <c:pt idx="4370">
                  <c:v>41746</c:v>
                </c:pt>
                <c:pt idx="4371">
                  <c:v>41747</c:v>
                </c:pt>
                <c:pt idx="4372">
                  <c:v>41748</c:v>
                </c:pt>
                <c:pt idx="4373">
                  <c:v>41749</c:v>
                </c:pt>
                <c:pt idx="4374">
                  <c:v>41750</c:v>
                </c:pt>
                <c:pt idx="4375">
                  <c:v>41751</c:v>
                </c:pt>
                <c:pt idx="4376">
                  <c:v>41752</c:v>
                </c:pt>
                <c:pt idx="4377">
                  <c:v>41753</c:v>
                </c:pt>
                <c:pt idx="4378">
                  <c:v>41754</c:v>
                </c:pt>
                <c:pt idx="4379">
                  <c:v>41755</c:v>
                </c:pt>
                <c:pt idx="4380">
                  <c:v>41756</c:v>
                </c:pt>
                <c:pt idx="4381">
                  <c:v>41757</c:v>
                </c:pt>
                <c:pt idx="4382">
                  <c:v>41758</c:v>
                </c:pt>
                <c:pt idx="4383">
                  <c:v>41759</c:v>
                </c:pt>
                <c:pt idx="4384">
                  <c:v>41760</c:v>
                </c:pt>
                <c:pt idx="4385">
                  <c:v>41761</c:v>
                </c:pt>
                <c:pt idx="4386">
                  <c:v>41762</c:v>
                </c:pt>
                <c:pt idx="4387">
                  <c:v>41763</c:v>
                </c:pt>
                <c:pt idx="4388">
                  <c:v>41764</c:v>
                </c:pt>
                <c:pt idx="4389">
                  <c:v>41765</c:v>
                </c:pt>
                <c:pt idx="4390">
                  <c:v>41766</c:v>
                </c:pt>
                <c:pt idx="4391">
                  <c:v>41767</c:v>
                </c:pt>
                <c:pt idx="4392">
                  <c:v>41768</c:v>
                </c:pt>
                <c:pt idx="4393">
                  <c:v>41769</c:v>
                </c:pt>
                <c:pt idx="4394">
                  <c:v>41770</c:v>
                </c:pt>
                <c:pt idx="4395">
                  <c:v>41771</c:v>
                </c:pt>
                <c:pt idx="4396">
                  <c:v>41772</c:v>
                </c:pt>
                <c:pt idx="4397">
                  <c:v>41773</c:v>
                </c:pt>
                <c:pt idx="4398">
                  <c:v>41774</c:v>
                </c:pt>
                <c:pt idx="4399">
                  <c:v>41775</c:v>
                </c:pt>
                <c:pt idx="4400">
                  <c:v>41776</c:v>
                </c:pt>
                <c:pt idx="4401">
                  <c:v>41777</c:v>
                </c:pt>
                <c:pt idx="4402">
                  <c:v>41778</c:v>
                </c:pt>
                <c:pt idx="4403">
                  <c:v>41779</c:v>
                </c:pt>
                <c:pt idx="4404">
                  <c:v>41780</c:v>
                </c:pt>
                <c:pt idx="4405">
                  <c:v>41781</c:v>
                </c:pt>
                <c:pt idx="4406">
                  <c:v>41782</c:v>
                </c:pt>
                <c:pt idx="4407">
                  <c:v>41783</c:v>
                </c:pt>
                <c:pt idx="4408">
                  <c:v>41784</c:v>
                </c:pt>
                <c:pt idx="4409">
                  <c:v>41785</c:v>
                </c:pt>
                <c:pt idx="4410">
                  <c:v>41786</c:v>
                </c:pt>
                <c:pt idx="4411">
                  <c:v>41787</c:v>
                </c:pt>
                <c:pt idx="4412">
                  <c:v>41788</c:v>
                </c:pt>
                <c:pt idx="4413">
                  <c:v>41789</c:v>
                </c:pt>
                <c:pt idx="4414">
                  <c:v>41790</c:v>
                </c:pt>
                <c:pt idx="4415">
                  <c:v>41791</c:v>
                </c:pt>
                <c:pt idx="4416">
                  <c:v>41792</c:v>
                </c:pt>
                <c:pt idx="4417">
                  <c:v>41793</c:v>
                </c:pt>
                <c:pt idx="4418">
                  <c:v>41794</c:v>
                </c:pt>
                <c:pt idx="4419">
                  <c:v>41795</c:v>
                </c:pt>
                <c:pt idx="4420">
                  <c:v>41796</c:v>
                </c:pt>
                <c:pt idx="4421">
                  <c:v>41797</c:v>
                </c:pt>
                <c:pt idx="4422">
                  <c:v>41798</c:v>
                </c:pt>
                <c:pt idx="4423">
                  <c:v>41799</c:v>
                </c:pt>
                <c:pt idx="4424">
                  <c:v>41800</c:v>
                </c:pt>
                <c:pt idx="4425">
                  <c:v>41801</c:v>
                </c:pt>
                <c:pt idx="4426">
                  <c:v>41802</c:v>
                </c:pt>
                <c:pt idx="4427">
                  <c:v>41803</c:v>
                </c:pt>
                <c:pt idx="4428">
                  <c:v>41804</c:v>
                </c:pt>
                <c:pt idx="4429">
                  <c:v>41805</c:v>
                </c:pt>
                <c:pt idx="4430">
                  <c:v>41806</c:v>
                </c:pt>
                <c:pt idx="4431">
                  <c:v>41807</c:v>
                </c:pt>
                <c:pt idx="4432">
                  <c:v>41808</c:v>
                </c:pt>
                <c:pt idx="4433">
                  <c:v>41809</c:v>
                </c:pt>
                <c:pt idx="4434">
                  <c:v>41810</c:v>
                </c:pt>
                <c:pt idx="4435">
                  <c:v>41811</c:v>
                </c:pt>
                <c:pt idx="4436">
                  <c:v>41812</c:v>
                </c:pt>
                <c:pt idx="4437">
                  <c:v>41813</c:v>
                </c:pt>
                <c:pt idx="4438">
                  <c:v>41814</c:v>
                </c:pt>
                <c:pt idx="4439">
                  <c:v>41815</c:v>
                </c:pt>
                <c:pt idx="4440">
                  <c:v>41816</c:v>
                </c:pt>
                <c:pt idx="4441">
                  <c:v>41817</c:v>
                </c:pt>
                <c:pt idx="4442">
                  <c:v>41818</c:v>
                </c:pt>
                <c:pt idx="4443">
                  <c:v>41819</c:v>
                </c:pt>
                <c:pt idx="4444">
                  <c:v>41820</c:v>
                </c:pt>
                <c:pt idx="4445">
                  <c:v>41821</c:v>
                </c:pt>
                <c:pt idx="4446">
                  <c:v>41822</c:v>
                </c:pt>
                <c:pt idx="4447">
                  <c:v>41823</c:v>
                </c:pt>
                <c:pt idx="4448">
                  <c:v>41824</c:v>
                </c:pt>
                <c:pt idx="4449">
                  <c:v>41825</c:v>
                </c:pt>
                <c:pt idx="4450">
                  <c:v>41826</c:v>
                </c:pt>
                <c:pt idx="4451">
                  <c:v>41827</c:v>
                </c:pt>
                <c:pt idx="4452">
                  <c:v>41828</c:v>
                </c:pt>
                <c:pt idx="4453">
                  <c:v>41829</c:v>
                </c:pt>
                <c:pt idx="4454">
                  <c:v>41830</c:v>
                </c:pt>
                <c:pt idx="4455">
                  <c:v>41831</c:v>
                </c:pt>
                <c:pt idx="4456">
                  <c:v>41832</c:v>
                </c:pt>
                <c:pt idx="4457">
                  <c:v>41833</c:v>
                </c:pt>
                <c:pt idx="4458">
                  <c:v>41834</c:v>
                </c:pt>
                <c:pt idx="4459">
                  <c:v>41835</c:v>
                </c:pt>
                <c:pt idx="4460">
                  <c:v>41836</c:v>
                </c:pt>
                <c:pt idx="4461">
                  <c:v>41837</c:v>
                </c:pt>
                <c:pt idx="4462">
                  <c:v>41838</c:v>
                </c:pt>
                <c:pt idx="4463">
                  <c:v>41839</c:v>
                </c:pt>
                <c:pt idx="4464">
                  <c:v>41840</c:v>
                </c:pt>
                <c:pt idx="4465">
                  <c:v>41841</c:v>
                </c:pt>
                <c:pt idx="4466">
                  <c:v>41842</c:v>
                </c:pt>
                <c:pt idx="4467">
                  <c:v>41843</c:v>
                </c:pt>
                <c:pt idx="4468">
                  <c:v>41844</c:v>
                </c:pt>
                <c:pt idx="4469">
                  <c:v>41845</c:v>
                </c:pt>
                <c:pt idx="4470">
                  <c:v>41846</c:v>
                </c:pt>
                <c:pt idx="4471">
                  <c:v>41847</c:v>
                </c:pt>
                <c:pt idx="4472">
                  <c:v>41848</c:v>
                </c:pt>
                <c:pt idx="4473">
                  <c:v>41849</c:v>
                </c:pt>
                <c:pt idx="4474">
                  <c:v>41850</c:v>
                </c:pt>
                <c:pt idx="4475">
                  <c:v>41851</c:v>
                </c:pt>
                <c:pt idx="4476">
                  <c:v>41852</c:v>
                </c:pt>
                <c:pt idx="4477">
                  <c:v>41853</c:v>
                </c:pt>
                <c:pt idx="4478">
                  <c:v>41854</c:v>
                </c:pt>
                <c:pt idx="4479">
                  <c:v>41855</c:v>
                </c:pt>
                <c:pt idx="4480">
                  <c:v>41856</c:v>
                </c:pt>
                <c:pt idx="4481">
                  <c:v>41857</c:v>
                </c:pt>
                <c:pt idx="4482">
                  <c:v>41858</c:v>
                </c:pt>
                <c:pt idx="4483">
                  <c:v>41859</c:v>
                </c:pt>
                <c:pt idx="4484">
                  <c:v>41860</c:v>
                </c:pt>
                <c:pt idx="4485">
                  <c:v>41861</c:v>
                </c:pt>
                <c:pt idx="4486">
                  <c:v>41862</c:v>
                </c:pt>
                <c:pt idx="4487">
                  <c:v>41863</c:v>
                </c:pt>
                <c:pt idx="4488">
                  <c:v>41864</c:v>
                </c:pt>
                <c:pt idx="4489">
                  <c:v>41865</c:v>
                </c:pt>
                <c:pt idx="4490">
                  <c:v>41866</c:v>
                </c:pt>
                <c:pt idx="4491">
                  <c:v>41867</c:v>
                </c:pt>
                <c:pt idx="4492">
                  <c:v>41868</c:v>
                </c:pt>
                <c:pt idx="4493">
                  <c:v>41869</c:v>
                </c:pt>
                <c:pt idx="4494">
                  <c:v>41870</c:v>
                </c:pt>
                <c:pt idx="4495">
                  <c:v>41871</c:v>
                </c:pt>
                <c:pt idx="4496">
                  <c:v>41872</c:v>
                </c:pt>
                <c:pt idx="4497">
                  <c:v>41873</c:v>
                </c:pt>
                <c:pt idx="4498">
                  <c:v>41874</c:v>
                </c:pt>
                <c:pt idx="4499">
                  <c:v>41875</c:v>
                </c:pt>
                <c:pt idx="4500">
                  <c:v>41876</c:v>
                </c:pt>
                <c:pt idx="4501">
                  <c:v>41877</c:v>
                </c:pt>
                <c:pt idx="4502">
                  <c:v>41878</c:v>
                </c:pt>
                <c:pt idx="4503">
                  <c:v>41879</c:v>
                </c:pt>
                <c:pt idx="4504">
                  <c:v>41880</c:v>
                </c:pt>
                <c:pt idx="4505">
                  <c:v>41881</c:v>
                </c:pt>
                <c:pt idx="4506">
                  <c:v>41882</c:v>
                </c:pt>
                <c:pt idx="4507">
                  <c:v>41883</c:v>
                </c:pt>
                <c:pt idx="4508">
                  <c:v>41884</c:v>
                </c:pt>
                <c:pt idx="4509">
                  <c:v>41885</c:v>
                </c:pt>
                <c:pt idx="4510">
                  <c:v>41886</c:v>
                </c:pt>
                <c:pt idx="4511">
                  <c:v>41887</c:v>
                </c:pt>
                <c:pt idx="4512">
                  <c:v>41888</c:v>
                </c:pt>
                <c:pt idx="4513">
                  <c:v>41889</c:v>
                </c:pt>
                <c:pt idx="4514">
                  <c:v>41890</c:v>
                </c:pt>
                <c:pt idx="4515">
                  <c:v>41891</c:v>
                </c:pt>
                <c:pt idx="4516">
                  <c:v>41892</c:v>
                </c:pt>
                <c:pt idx="4517">
                  <c:v>41893</c:v>
                </c:pt>
                <c:pt idx="4518">
                  <c:v>41894</c:v>
                </c:pt>
                <c:pt idx="4519">
                  <c:v>41895</c:v>
                </c:pt>
                <c:pt idx="4520">
                  <c:v>41896</c:v>
                </c:pt>
                <c:pt idx="4521">
                  <c:v>41897</c:v>
                </c:pt>
                <c:pt idx="4522">
                  <c:v>41898</c:v>
                </c:pt>
                <c:pt idx="4523">
                  <c:v>41899</c:v>
                </c:pt>
                <c:pt idx="4524">
                  <c:v>41900</c:v>
                </c:pt>
                <c:pt idx="4525">
                  <c:v>41901</c:v>
                </c:pt>
                <c:pt idx="4526">
                  <c:v>41902</c:v>
                </c:pt>
                <c:pt idx="4527">
                  <c:v>41903</c:v>
                </c:pt>
                <c:pt idx="4528">
                  <c:v>41904</c:v>
                </c:pt>
                <c:pt idx="4529">
                  <c:v>41905</c:v>
                </c:pt>
                <c:pt idx="4530">
                  <c:v>41906</c:v>
                </c:pt>
                <c:pt idx="4531">
                  <c:v>41907</c:v>
                </c:pt>
                <c:pt idx="4532">
                  <c:v>41908</c:v>
                </c:pt>
                <c:pt idx="4533">
                  <c:v>41909</c:v>
                </c:pt>
                <c:pt idx="4534">
                  <c:v>41910</c:v>
                </c:pt>
                <c:pt idx="4535">
                  <c:v>41911</c:v>
                </c:pt>
                <c:pt idx="4536">
                  <c:v>41912</c:v>
                </c:pt>
                <c:pt idx="4537">
                  <c:v>41913</c:v>
                </c:pt>
                <c:pt idx="4538">
                  <c:v>41914</c:v>
                </c:pt>
                <c:pt idx="4539">
                  <c:v>41915</c:v>
                </c:pt>
                <c:pt idx="4540">
                  <c:v>41916</c:v>
                </c:pt>
                <c:pt idx="4541">
                  <c:v>41917</c:v>
                </c:pt>
                <c:pt idx="4542">
                  <c:v>41918</c:v>
                </c:pt>
                <c:pt idx="4543">
                  <c:v>41919</c:v>
                </c:pt>
                <c:pt idx="4544">
                  <c:v>41920</c:v>
                </c:pt>
                <c:pt idx="4545">
                  <c:v>41921</c:v>
                </c:pt>
                <c:pt idx="4546">
                  <c:v>41922</c:v>
                </c:pt>
                <c:pt idx="4547">
                  <c:v>41923</c:v>
                </c:pt>
                <c:pt idx="4548">
                  <c:v>41924</c:v>
                </c:pt>
                <c:pt idx="4549">
                  <c:v>41925</c:v>
                </c:pt>
                <c:pt idx="4550">
                  <c:v>41926</c:v>
                </c:pt>
                <c:pt idx="4551">
                  <c:v>41927</c:v>
                </c:pt>
                <c:pt idx="4552">
                  <c:v>41928</c:v>
                </c:pt>
                <c:pt idx="4553">
                  <c:v>41929</c:v>
                </c:pt>
                <c:pt idx="4554">
                  <c:v>41930</c:v>
                </c:pt>
                <c:pt idx="4555">
                  <c:v>41931</c:v>
                </c:pt>
                <c:pt idx="4556">
                  <c:v>41932</c:v>
                </c:pt>
                <c:pt idx="4557">
                  <c:v>41933</c:v>
                </c:pt>
                <c:pt idx="4558">
                  <c:v>41934</c:v>
                </c:pt>
                <c:pt idx="4559">
                  <c:v>41935</c:v>
                </c:pt>
                <c:pt idx="4560">
                  <c:v>41936</c:v>
                </c:pt>
                <c:pt idx="4561">
                  <c:v>41937</c:v>
                </c:pt>
                <c:pt idx="4562">
                  <c:v>41938</c:v>
                </c:pt>
                <c:pt idx="4563">
                  <c:v>41939</c:v>
                </c:pt>
                <c:pt idx="4564">
                  <c:v>41940</c:v>
                </c:pt>
                <c:pt idx="4565">
                  <c:v>41941</c:v>
                </c:pt>
                <c:pt idx="4566">
                  <c:v>41942</c:v>
                </c:pt>
                <c:pt idx="4567">
                  <c:v>41943</c:v>
                </c:pt>
                <c:pt idx="4568">
                  <c:v>41944</c:v>
                </c:pt>
                <c:pt idx="4569">
                  <c:v>41945</c:v>
                </c:pt>
                <c:pt idx="4570">
                  <c:v>41946</c:v>
                </c:pt>
                <c:pt idx="4571">
                  <c:v>41947</c:v>
                </c:pt>
                <c:pt idx="4572">
                  <c:v>41948</c:v>
                </c:pt>
                <c:pt idx="4573">
                  <c:v>41949</c:v>
                </c:pt>
                <c:pt idx="4574">
                  <c:v>41950</c:v>
                </c:pt>
                <c:pt idx="4575">
                  <c:v>41951</c:v>
                </c:pt>
                <c:pt idx="4576">
                  <c:v>41952</c:v>
                </c:pt>
                <c:pt idx="4577">
                  <c:v>41953</c:v>
                </c:pt>
                <c:pt idx="4578">
                  <c:v>41954</c:v>
                </c:pt>
                <c:pt idx="4579">
                  <c:v>41955</c:v>
                </c:pt>
                <c:pt idx="4580">
                  <c:v>41956</c:v>
                </c:pt>
                <c:pt idx="4581">
                  <c:v>41957</c:v>
                </c:pt>
                <c:pt idx="4582">
                  <c:v>41958</c:v>
                </c:pt>
                <c:pt idx="4583">
                  <c:v>41959</c:v>
                </c:pt>
                <c:pt idx="4584">
                  <c:v>41960</c:v>
                </c:pt>
                <c:pt idx="4585">
                  <c:v>41961</c:v>
                </c:pt>
                <c:pt idx="4586">
                  <c:v>41962</c:v>
                </c:pt>
                <c:pt idx="4587">
                  <c:v>41963</c:v>
                </c:pt>
                <c:pt idx="4588">
                  <c:v>41964</c:v>
                </c:pt>
                <c:pt idx="4589">
                  <c:v>41965</c:v>
                </c:pt>
                <c:pt idx="4590">
                  <c:v>41966</c:v>
                </c:pt>
                <c:pt idx="4591">
                  <c:v>41967</c:v>
                </c:pt>
                <c:pt idx="4592">
                  <c:v>41968</c:v>
                </c:pt>
                <c:pt idx="4593">
                  <c:v>41969</c:v>
                </c:pt>
                <c:pt idx="4594">
                  <c:v>41970</c:v>
                </c:pt>
                <c:pt idx="4595">
                  <c:v>41971</c:v>
                </c:pt>
                <c:pt idx="4596">
                  <c:v>41972</c:v>
                </c:pt>
                <c:pt idx="4597">
                  <c:v>41973</c:v>
                </c:pt>
                <c:pt idx="4598">
                  <c:v>41974</c:v>
                </c:pt>
                <c:pt idx="4599">
                  <c:v>41975</c:v>
                </c:pt>
                <c:pt idx="4600">
                  <c:v>41976</c:v>
                </c:pt>
                <c:pt idx="4601">
                  <c:v>41977</c:v>
                </c:pt>
                <c:pt idx="4602">
                  <c:v>41978</c:v>
                </c:pt>
                <c:pt idx="4603">
                  <c:v>41979</c:v>
                </c:pt>
                <c:pt idx="4604">
                  <c:v>41980</c:v>
                </c:pt>
                <c:pt idx="4605">
                  <c:v>41981</c:v>
                </c:pt>
                <c:pt idx="4606">
                  <c:v>41982</c:v>
                </c:pt>
                <c:pt idx="4607">
                  <c:v>41983</c:v>
                </c:pt>
                <c:pt idx="4608">
                  <c:v>41984</c:v>
                </c:pt>
                <c:pt idx="4609">
                  <c:v>41985</c:v>
                </c:pt>
                <c:pt idx="4610">
                  <c:v>41986</c:v>
                </c:pt>
                <c:pt idx="4611">
                  <c:v>41987</c:v>
                </c:pt>
                <c:pt idx="4612">
                  <c:v>41988</c:v>
                </c:pt>
                <c:pt idx="4613">
                  <c:v>41989</c:v>
                </c:pt>
                <c:pt idx="4614">
                  <c:v>41990</c:v>
                </c:pt>
                <c:pt idx="4615">
                  <c:v>41991</c:v>
                </c:pt>
                <c:pt idx="4616">
                  <c:v>41992</c:v>
                </c:pt>
                <c:pt idx="4617">
                  <c:v>41993</c:v>
                </c:pt>
                <c:pt idx="4618">
                  <c:v>41994</c:v>
                </c:pt>
                <c:pt idx="4619">
                  <c:v>41995</c:v>
                </c:pt>
                <c:pt idx="4620">
                  <c:v>41996</c:v>
                </c:pt>
                <c:pt idx="4621">
                  <c:v>41997</c:v>
                </c:pt>
                <c:pt idx="4622">
                  <c:v>41998</c:v>
                </c:pt>
                <c:pt idx="4623">
                  <c:v>41999</c:v>
                </c:pt>
                <c:pt idx="4624">
                  <c:v>42000</c:v>
                </c:pt>
                <c:pt idx="4625">
                  <c:v>42001</c:v>
                </c:pt>
                <c:pt idx="4626">
                  <c:v>42002</c:v>
                </c:pt>
                <c:pt idx="4627">
                  <c:v>42003</c:v>
                </c:pt>
                <c:pt idx="4628">
                  <c:v>42004</c:v>
                </c:pt>
                <c:pt idx="4629">
                  <c:v>42005</c:v>
                </c:pt>
                <c:pt idx="4630">
                  <c:v>42006</c:v>
                </c:pt>
                <c:pt idx="4631">
                  <c:v>42007</c:v>
                </c:pt>
                <c:pt idx="4632">
                  <c:v>42008</c:v>
                </c:pt>
                <c:pt idx="4633">
                  <c:v>42009</c:v>
                </c:pt>
                <c:pt idx="4634">
                  <c:v>42010</c:v>
                </c:pt>
                <c:pt idx="4635">
                  <c:v>42011</c:v>
                </c:pt>
                <c:pt idx="4636">
                  <c:v>42012</c:v>
                </c:pt>
                <c:pt idx="4637">
                  <c:v>42013</c:v>
                </c:pt>
                <c:pt idx="4638">
                  <c:v>42014</c:v>
                </c:pt>
                <c:pt idx="4639">
                  <c:v>42015</c:v>
                </c:pt>
                <c:pt idx="4640">
                  <c:v>42016</c:v>
                </c:pt>
                <c:pt idx="4641">
                  <c:v>42017</c:v>
                </c:pt>
                <c:pt idx="4642">
                  <c:v>42018</c:v>
                </c:pt>
                <c:pt idx="4643">
                  <c:v>42019</c:v>
                </c:pt>
                <c:pt idx="4644">
                  <c:v>42020</c:v>
                </c:pt>
                <c:pt idx="4645">
                  <c:v>42021</c:v>
                </c:pt>
                <c:pt idx="4646">
                  <c:v>42022</c:v>
                </c:pt>
                <c:pt idx="4647">
                  <c:v>42023</c:v>
                </c:pt>
                <c:pt idx="4648">
                  <c:v>42024</c:v>
                </c:pt>
                <c:pt idx="4649">
                  <c:v>42025</c:v>
                </c:pt>
                <c:pt idx="4650">
                  <c:v>42026</c:v>
                </c:pt>
                <c:pt idx="4651">
                  <c:v>42027</c:v>
                </c:pt>
                <c:pt idx="4652">
                  <c:v>42028</c:v>
                </c:pt>
                <c:pt idx="4653">
                  <c:v>42029</c:v>
                </c:pt>
                <c:pt idx="4654">
                  <c:v>42030</c:v>
                </c:pt>
                <c:pt idx="4655">
                  <c:v>42031</c:v>
                </c:pt>
                <c:pt idx="4656">
                  <c:v>42032</c:v>
                </c:pt>
                <c:pt idx="4657">
                  <c:v>42033</c:v>
                </c:pt>
                <c:pt idx="4658">
                  <c:v>42034</c:v>
                </c:pt>
                <c:pt idx="4659">
                  <c:v>42035</c:v>
                </c:pt>
                <c:pt idx="4660">
                  <c:v>42036</c:v>
                </c:pt>
                <c:pt idx="4661">
                  <c:v>42037</c:v>
                </c:pt>
                <c:pt idx="4662">
                  <c:v>42038</c:v>
                </c:pt>
                <c:pt idx="4663">
                  <c:v>42039</c:v>
                </c:pt>
                <c:pt idx="4664">
                  <c:v>42040</c:v>
                </c:pt>
                <c:pt idx="4665">
                  <c:v>42041</c:v>
                </c:pt>
                <c:pt idx="4666">
                  <c:v>42042</c:v>
                </c:pt>
                <c:pt idx="4667">
                  <c:v>42043</c:v>
                </c:pt>
                <c:pt idx="4668">
                  <c:v>42044</c:v>
                </c:pt>
                <c:pt idx="4669">
                  <c:v>42045</c:v>
                </c:pt>
                <c:pt idx="4670">
                  <c:v>42046</c:v>
                </c:pt>
                <c:pt idx="4671">
                  <c:v>42047</c:v>
                </c:pt>
                <c:pt idx="4672">
                  <c:v>42048</c:v>
                </c:pt>
                <c:pt idx="4673">
                  <c:v>42049</c:v>
                </c:pt>
                <c:pt idx="4674">
                  <c:v>42050</c:v>
                </c:pt>
                <c:pt idx="4675">
                  <c:v>42051</c:v>
                </c:pt>
                <c:pt idx="4676">
                  <c:v>42052</c:v>
                </c:pt>
                <c:pt idx="4677">
                  <c:v>42053</c:v>
                </c:pt>
                <c:pt idx="4678">
                  <c:v>42054</c:v>
                </c:pt>
                <c:pt idx="4679">
                  <c:v>42055</c:v>
                </c:pt>
                <c:pt idx="4680">
                  <c:v>42056</c:v>
                </c:pt>
                <c:pt idx="4681">
                  <c:v>42057</c:v>
                </c:pt>
                <c:pt idx="4682">
                  <c:v>42058</c:v>
                </c:pt>
                <c:pt idx="4683">
                  <c:v>42059</c:v>
                </c:pt>
                <c:pt idx="4684">
                  <c:v>42060</c:v>
                </c:pt>
                <c:pt idx="4685">
                  <c:v>42061</c:v>
                </c:pt>
                <c:pt idx="4686">
                  <c:v>42062</c:v>
                </c:pt>
                <c:pt idx="4687">
                  <c:v>42063</c:v>
                </c:pt>
                <c:pt idx="4688">
                  <c:v>42064</c:v>
                </c:pt>
                <c:pt idx="4689">
                  <c:v>42065</c:v>
                </c:pt>
                <c:pt idx="4690">
                  <c:v>42066</c:v>
                </c:pt>
                <c:pt idx="4691">
                  <c:v>42067</c:v>
                </c:pt>
                <c:pt idx="4692">
                  <c:v>42068</c:v>
                </c:pt>
                <c:pt idx="4693">
                  <c:v>42069</c:v>
                </c:pt>
                <c:pt idx="4694">
                  <c:v>42070</c:v>
                </c:pt>
                <c:pt idx="4695">
                  <c:v>42071</c:v>
                </c:pt>
                <c:pt idx="4696">
                  <c:v>42072</c:v>
                </c:pt>
                <c:pt idx="4697">
                  <c:v>42073</c:v>
                </c:pt>
                <c:pt idx="4698">
                  <c:v>42074</c:v>
                </c:pt>
                <c:pt idx="4699">
                  <c:v>42075</c:v>
                </c:pt>
                <c:pt idx="4700">
                  <c:v>42076</c:v>
                </c:pt>
                <c:pt idx="4701">
                  <c:v>42077</c:v>
                </c:pt>
                <c:pt idx="4702">
                  <c:v>42078</c:v>
                </c:pt>
                <c:pt idx="4703">
                  <c:v>42079</c:v>
                </c:pt>
                <c:pt idx="4704">
                  <c:v>42080</c:v>
                </c:pt>
                <c:pt idx="4705">
                  <c:v>42081</c:v>
                </c:pt>
                <c:pt idx="4706">
                  <c:v>42082</c:v>
                </c:pt>
                <c:pt idx="4707">
                  <c:v>42083</c:v>
                </c:pt>
                <c:pt idx="4708">
                  <c:v>42084</c:v>
                </c:pt>
                <c:pt idx="4709">
                  <c:v>42085</c:v>
                </c:pt>
                <c:pt idx="4710">
                  <c:v>42086</c:v>
                </c:pt>
                <c:pt idx="4711">
                  <c:v>42087</c:v>
                </c:pt>
                <c:pt idx="4712">
                  <c:v>42088</c:v>
                </c:pt>
                <c:pt idx="4713">
                  <c:v>42089</c:v>
                </c:pt>
                <c:pt idx="4714">
                  <c:v>42090</c:v>
                </c:pt>
                <c:pt idx="4715">
                  <c:v>42091</c:v>
                </c:pt>
                <c:pt idx="4716">
                  <c:v>42092</c:v>
                </c:pt>
                <c:pt idx="4717">
                  <c:v>42093</c:v>
                </c:pt>
                <c:pt idx="4718">
                  <c:v>42094</c:v>
                </c:pt>
                <c:pt idx="4719">
                  <c:v>42095</c:v>
                </c:pt>
                <c:pt idx="4720">
                  <c:v>42096</c:v>
                </c:pt>
                <c:pt idx="4721">
                  <c:v>42097</c:v>
                </c:pt>
                <c:pt idx="4722">
                  <c:v>42098</c:v>
                </c:pt>
                <c:pt idx="4723">
                  <c:v>42099</c:v>
                </c:pt>
                <c:pt idx="4724">
                  <c:v>42100</c:v>
                </c:pt>
                <c:pt idx="4725">
                  <c:v>42101</c:v>
                </c:pt>
                <c:pt idx="4726">
                  <c:v>42102</c:v>
                </c:pt>
                <c:pt idx="4727">
                  <c:v>42103</c:v>
                </c:pt>
                <c:pt idx="4728">
                  <c:v>42104</c:v>
                </c:pt>
                <c:pt idx="4729">
                  <c:v>42105</c:v>
                </c:pt>
                <c:pt idx="4730">
                  <c:v>42106</c:v>
                </c:pt>
                <c:pt idx="4731">
                  <c:v>42107</c:v>
                </c:pt>
                <c:pt idx="4732">
                  <c:v>42108</c:v>
                </c:pt>
                <c:pt idx="4733">
                  <c:v>42109</c:v>
                </c:pt>
                <c:pt idx="4734">
                  <c:v>42110</c:v>
                </c:pt>
                <c:pt idx="4735">
                  <c:v>42111</c:v>
                </c:pt>
                <c:pt idx="4736">
                  <c:v>42112</c:v>
                </c:pt>
                <c:pt idx="4737">
                  <c:v>42113</c:v>
                </c:pt>
                <c:pt idx="4738">
                  <c:v>42114</c:v>
                </c:pt>
                <c:pt idx="4739">
                  <c:v>42115</c:v>
                </c:pt>
                <c:pt idx="4740">
                  <c:v>42116</c:v>
                </c:pt>
                <c:pt idx="4741">
                  <c:v>42117</c:v>
                </c:pt>
                <c:pt idx="4742">
                  <c:v>42118</c:v>
                </c:pt>
                <c:pt idx="4743">
                  <c:v>42119</c:v>
                </c:pt>
                <c:pt idx="4744">
                  <c:v>42120</c:v>
                </c:pt>
                <c:pt idx="4745">
                  <c:v>42121</c:v>
                </c:pt>
                <c:pt idx="4746">
                  <c:v>42122</c:v>
                </c:pt>
                <c:pt idx="4747">
                  <c:v>42123</c:v>
                </c:pt>
                <c:pt idx="4748">
                  <c:v>42124</c:v>
                </c:pt>
                <c:pt idx="4749">
                  <c:v>42125</c:v>
                </c:pt>
                <c:pt idx="4750">
                  <c:v>42126</c:v>
                </c:pt>
                <c:pt idx="4751">
                  <c:v>42127</c:v>
                </c:pt>
                <c:pt idx="4752">
                  <c:v>42128</c:v>
                </c:pt>
                <c:pt idx="4753">
                  <c:v>42129</c:v>
                </c:pt>
                <c:pt idx="4754">
                  <c:v>42130</c:v>
                </c:pt>
                <c:pt idx="4755">
                  <c:v>42131</c:v>
                </c:pt>
                <c:pt idx="4756">
                  <c:v>42132</c:v>
                </c:pt>
                <c:pt idx="4757">
                  <c:v>42133</c:v>
                </c:pt>
                <c:pt idx="4758">
                  <c:v>42134</c:v>
                </c:pt>
                <c:pt idx="4759">
                  <c:v>42135</c:v>
                </c:pt>
                <c:pt idx="4760">
                  <c:v>42136</c:v>
                </c:pt>
                <c:pt idx="4761">
                  <c:v>42137</c:v>
                </c:pt>
                <c:pt idx="4762">
                  <c:v>42138</c:v>
                </c:pt>
                <c:pt idx="4763">
                  <c:v>42139</c:v>
                </c:pt>
                <c:pt idx="4764">
                  <c:v>42140</c:v>
                </c:pt>
                <c:pt idx="4765">
                  <c:v>42141</c:v>
                </c:pt>
                <c:pt idx="4766">
                  <c:v>42142</c:v>
                </c:pt>
                <c:pt idx="4767">
                  <c:v>42143</c:v>
                </c:pt>
                <c:pt idx="4768">
                  <c:v>42144</c:v>
                </c:pt>
                <c:pt idx="4769">
                  <c:v>42145</c:v>
                </c:pt>
                <c:pt idx="4770">
                  <c:v>42146</c:v>
                </c:pt>
                <c:pt idx="4771">
                  <c:v>42147</c:v>
                </c:pt>
                <c:pt idx="4772">
                  <c:v>42148</c:v>
                </c:pt>
                <c:pt idx="4773">
                  <c:v>42149</c:v>
                </c:pt>
                <c:pt idx="4774">
                  <c:v>42150</c:v>
                </c:pt>
                <c:pt idx="4775">
                  <c:v>42151</c:v>
                </c:pt>
                <c:pt idx="4776">
                  <c:v>42152</c:v>
                </c:pt>
                <c:pt idx="4777">
                  <c:v>42153</c:v>
                </c:pt>
                <c:pt idx="4778">
                  <c:v>42154</c:v>
                </c:pt>
                <c:pt idx="4779">
                  <c:v>42155</c:v>
                </c:pt>
                <c:pt idx="4780">
                  <c:v>42156</c:v>
                </c:pt>
                <c:pt idx="4781">
                  <c:v>42157</c:v>
                </c:pt>
                <c:pt idx="4782">
                  <c:v>42158</c:v>
                </c:pt>
                <c:pt idx="4783">
                  <c:v>42159</c:v>
                </c:pt>
                <c:pt idx="4784">
                  <c:v>42160</c:v>
                </c:pt>
                <c:pt idx="4785">
                  <c:v>42161</c:v>
                </c:pt>
                <c:pt idx="4786">
                  <c:v>42162</c:v>
                </c:pt>
                <c:pt idx="4787">
                  <c:v>42163</c:v>
                </c:pt>
                <c:pt idx="4788">
                  <c:v>42164</c:v>
                </c:pt>
                <c:pt idx="4789">
                  <c:v>42165</c:v>
                </c:pt>
                <c:pt idx="4790">
                  <c:v>42166</c:v>
                </c:pt>
                <c:pt idx="4791">
                  <c:v>42167</c:v>
                </c:pt>
                <c:pt idx="4792">
                  <c:v>42168</c:v>
                </c:pt>
                <c:pt idx="4793">
                  <c:v>42169</c:v>
                </c:pt>
                <c:pt idx="4794">
                  <c:v>42170</c:v>
                </c:pt>
                <c:pt idx="4795">
                  <c:v>42171</c:v>
                </c:pt>
                <c:pt idx="4796">
                  <c:v>42172</c:v>
                </c:pt>
                <c:pt idx="4797">
                  <c:v>42173</c:v>
                </c:pt>
                <c:pt idx="4798">
                  <c:v>42174</c:v>
                </c:pt>
                <c:pt idx="4799">
                  <c:v>42175</c:v>
                </c:pt>
                <c:pt idx="4800">
                  <c:v>42176</c:v>
                </c:pt>
                <c:pt idx="4801">
                  <c:v>42177</c:v>
                </c:pt>
                <c:pt idx="4802">
                  <c:v>42178</c:v>
                </c:pt>
                <c:pt idx="4803">
                  <c:v>42179</c:v>
                </c:pt>
                <c:pt idx="4804">
                  <c:v>42180</c:v>
                </c:pt>
                <c:pt idx="4805">
                  <c:v>42181</c:v>
                </c:pt>
                <c:pt idx="4806">
                  <c:v>42182</c:v>
                </c:pt>
                <c:pt idx="4807">
                  <c:v>42183</c:v>
                </c:pt>
                <c:pt idx="4808">
                  <c:v>42184</c:v>
                </c:pt>
                <c:pt idx="4809">
                  <c:v>42185</c:v>
                </c:pt>
                <c:pt idx="4810">
                  <c:v>42186</c:v>
                </c:pt>
                <c:pt idx="4811">
                  <c:v>42187</c:v>
                </c:pt>
                <c:pt idx="4812">
                  <c:v>42188</c:v>
                </c:pt>
                <c:pt idx="4813">
                  <c:v>42189</c:v>
                </c:pt>
                <c:pt idx="4814">
                  <c:v>42190</c:v>
                </c:pt>
                <c:pt idx="4815">
                  <c:v>42191</c:v>
                </c:pt>
                <c:pt idx="4816">
                  <c:v>42192</c:v>
                </c:pt>
                <c:pt idx="4817">
                  <c:v>42193</c:v>
                </c:pt>
                <c:pt idx="4818">
                  <c:v>42194</c:v>
                </c:pt>
                <c:pt idx="4819">
                  <c:v>42195</c:v>
                </c:pt>
                <c:pt idx="4820">
                  <c:v>42196</c:v>
                </c:pt>
                <c:pt idx="4821">
                  <c:v>42197</c:v>
                </c:pt>
                <c:pt idx="4822">
                  <c:v>42198</c:v>
                </c:pt>
                <c:pt idx="4823">
                  <c:v>42199</c:v>
                </c:pt>
                <c:pt idx="4824">
                  <c:v>42200</c:v>
                </c:pt>
                <c:pt idx="4825">
                  <c:v>42201</c:v>
                </c:pt>
                <c:pt idx="4826">
                  <c:v>42202</c:v>
                </c:pt>
                <c:pt idx="4827">
                  <c:v>42203</c:v>
                </c:pt>
                <c:pt idx="4828">
                  <c:v>42204</c:v>
                </c:pt>
                <c:pt idx="4829">
                  <c:v>42205</c:v>
                </c:pt>
                <c:pt idx="4830">
                  <c:v>42206</c:v>
                </c:pt>
                <c:pt idx="4831">
                  <c:v>42207</c:v>
                </c:pt>
                <c:pt idx="4832">
                  <c:v>42208</c:v>
                </c:pt>
                <c:pt idx="4833">
                  <c:v>42209</c:v>
                </c:pt>
                <c:pt idx="4834">
                  <c:v>42210</c:v>
                </c:pt>
                <c:pt idx="4835">
                  <c:v>42211</c:v>
                </c:pt>
                <c:pt idx="4836">
                  <c:v>42212</c:v>
                </c:pt>
                <c:pt idx="4837">
                  <c:v>42213</c:v>
                </c:pt>
                <c:pt idx="4838">
                  <c:v>42214</c:v>
                </c:pt>
                <c:pt idx="4839">
                  <c:v>42215</c:v>
                </c:pt>
                <c:pt idx="4840">
                  <c:v>42216</c:v>
                </c:pt>
                <c:pt idx="4841">
                  <c:v>42217</c:v>
                </c:pt>
                <c:pt idx="4842">
                  <c:v>42218</c:v>
                </c:pt>
                <c:pt idx="4843">
                  <c:v>42219</c:v>
                </c:pt>
                <c:pt idx="4844">
                  <c:v>42220</c:v>
                </c:pt>
                <c:pt idx="4845">
                  <c:v>42221</c:v>
                </c:pt>
                <c:pt idx="4846">
                  <c:v>42222</c:v>
                </c:pt>
                <c:pt idx="4847">
                  <c:v>42223</c:v>
                </c:pt>
                <c:pt idx="4848">
                  <c:v>42224</c:v>
                </c:pt>
                <c:pt idx="4849">
                  <c:v>42225</c:v>
                </c:pt>
                <c:pt idx="4850">
                  <c:v>42226</c:v>
                </c:pt>
                <c:pt idx="4851">
                  <c:v>42227</c:v>
                </c:pt>
                <c:pt idx="4852">
                  <c:v>42228</c:v>
                </c:pt>
                <c:pt idx="4853">
                  <c:v>42229</c:v>
                </c:pt>
                <c:pt idx="4854">
                  <c:v>42230</c:v>
                </c:pt>
                <c:pt idx="4855">
                  <c:v>42231</c:v>
                </c:pt>
                <c:pt idx="4856">
                  <c:v>42232</c:v>
                </c:pt>
                <c:pt idx="4857">
                  <c:v>42233</c:v>
                </c:pt>
                <c:pt idx="4858">
                  <c:v>42234</c:v>
                </c:pt>
                <c:pt idx="4859">
                  <c:v>42235</c:v>
                </c:pt>
                <c:pt idx="4860">
                  <c:v>42236</c:v>
                </c:pt>
                <c:pt idx="4861">
                  <c:v>42237</c:v>
                </c:pt>
                <c:pt idx="4862">
                  <c:v>42238</c:v>
                </c:pt>
                <c:pt idx="4863">
                  <c:v>42239</c:v>
                </c:pt>
                <c:pt idx="4864">
                  <c:v>42240</c:v>
                </c:pt>
                <c:pt idx="4865">
                  <c:v>42241</c:v>
                </c:pt>
                <c:pt idx="4866">
                  <c:v>42242</c:v>
                </c:pt>
                <c:pt idx="4867">
                  <c:v>42243</c:v>
                </c:pt>
                <c:pt idx="4868">
                  <c:v>42244</c:v>
                </c:pt>
                <c:pt idx="4869">
                  <c:v>42245</c:v>
                </c:pt>
                <c:pt idx="4870">
                  <c:v>42246</c:v>
                </c:pt>
                <c:pt idx="4871">
                  <c:v>42247</c:v>
                </c:pt>
                <c:pt idx="4872">
                  <c:v>42248</c:v>
                </c:pt>
                <c:pt idx="4873">
                  <c:v>42249</c:v>
                </c:pt>
                <c:pt idx="4874">
                  <c:v>42250</c:v>
                </c:pt>
                <c:pt idx="4875">
                  <c:v>42251</c:v>
                </c:pt>
                <c:pt idx="4876">
                  <c:v>42252</c:v>
                </c:pt>
                <c:pt idx="4877">
                  <c:v>42253</c:v>
                </c:pt>
                <c:pt idx="4878">
                  <c:v>42254</c:v>
                </c:pt>
                <c:pt idx="4879">
                  <c:v>42255</c:v>
                </c:pt>
                <c:pt idx="4880">
                  <c:v>42256</c:v>
                </c:pt>
                <c:pt idx="4881">
                  <c:v>42257</c:v>
                </c:pt>
                <c:pt idx="4882">
                  <c:v>42258</c:v>
                </c:pt>
                <c:pt idx="4883">
                  <c:v>42259</c:v>
                </c:pt>
                <c:pt idx="4884">
                  <c:v>42260</c:v>
                </c:pt>
                <c:pt idx="4885">
                  <c:v>42261</c:v>
                </c:pt>
                <c:pt idx="4886">
                  <c:v>42262</c:v>
                </c:pt>
                <c:pt idx="4887">
                  <c:v>42263</c:v>
                </c:pt>
                <c:pt idx="4888">
                  <c:v>42264</c:v>
                </c:pt>
                <c:pt idx="4889">
                  <c:v>42265</c:v>
                </c:pt>
                <c:pt idx="4890">
                  <c:v>42266</c:v>
                </c:pt>
                <c:pt idx="4891">
                  <c:v>42267</c:v>
                </c:pt>
                <c:pt idx="4892">
                  <c:v>42268</c:v>
                </c:pt>
                <c:pt idx="4893">
                  <c:v>42269</c:v>
                </c:pt>
                <c:pt idx="4894">
                  <c:v>42270</c:v>
                </c:pt>
                <c:pt idx="4895">
                  <c:v>42271</c:v>
                </c:pt>
                <c:pt idx="4896">
                  <c:v>42272</c:v>
                </c:pt>
                <c:pt idx="4897">
                  <c:v>42273</c:v>
                </c:pt>
                <c:pt idx="4898">
                  <c:v>42274</c:v>
                </c:pt>
                <c:pt idx="4899">
                  <c:v>42275</c:v>
                </c:pt>
                <c:pt idx="4900">
                  <c:v>42276</c:v>
                </c:pt>
                <c:pt idx="4901">
                  <c:v>42277</c:v>
                </c:pt>
                <c:pt idx="4902">
                  <c:v>42278</c:v>
                </c:pt>
                <c:pt idx="4903">
                  <c:v>42279</c:v>
                </c:pt>
                <c:pt idx="4904">
                  <c:v>42280</c:v>
                </c:pt>
                <c:pt idx="4905">
                  <c:v>42281</c:v>
                </c:pt>
                <c:pt idx="4906">
                  <c:v>42282</c:v>
                </c:pt>
                <c:pt idx="4907">
                  <c:v>42283</c:v>
                </c:pt>
                <c:pt idx="4908">
                  <c:v>42284</c:v>
                </c:pt>
                <c:pt idx="4909">
                  <c:v>42285</c:v>
                </c:pt>
                <c:pt idx="4910">
                  <c:v>42286</c:v>
                </c:pt>
                <c:pt idx="4911">
                  <c:v>42287</c:v>
                </c:pt>
                <c:pt idx="4912">
                  <c:v>42288</c:v>
                </c:pt>
                <c:pt idx="4913">
                  <c:v>42289</c:v>
                </c:pt>
                <c:pt idx="4914">
                  <c:v>42290</c:v>
                </c:pt>
                <c:pt idx="4915">
                  <c:v>42291</c:v>
                </c:pt>
                <c:pt idx="4916">
                  <c:v>42292</c:v>
                </c:pt>
                <c:pt idx="4917">
                  <c:v>42293</c:v>
                </c:pt>
                <c:pt idx="4918">
                  <c:v>42294</c:v>
                </c:pt>
                <c:pt idx="4919">
                  <c:v>42295</c:v>
                </c:pt>
                <c:pt idx="4920">
                  <c:v>42296</c:v>
                </c:pt>
                <c:pt idx="4921">
                  <c:v>42297</c:v>
                </c:pt>
                <c:pt idx="4922">
                  <c:v>42298</c:v>
                </c:pt>
                <c:pt idx="4923">
                  <c:v>42299</c:v>
                </c:pt>
                <c:pt idx="4924">
                  <c:v>42300</c:v>
                </c:pt>
                <c:pt idx="4925">
                  <c:v>42301</c:v>
                </c:pt>
                <c:pt idx="4926">
                  <c:v>42302</c:v>
                </c:pt>
                <c:pt idx="4927">
                  <c:v>42303</c:v>
                </c:pt>
                <c:pt idx="4928">
                  <c:v>42304</c:v>
                </c:pt>
                <c:pt idx="4929">
                  <c:v>42305</c:v>
                </c:pt>
                <c:pt idx="4930">
                  <c:v>42306</c:v>
                </c:pt>
                <c:pt idx="4931">
                  <c:v>42307</c:v>
                </c:pt>
                <c:pt idx="4932">
                  <c:v>42308</c:v>
                </c:pt>
                <c:pt idx="4933">
                  <c:v>42309</c:v>
                </c:pt>
                <c:pt idx="4934">
                  <c:v>42310</c:v>
                </c:pt>
                <c:pt idx="4935">
                  <c:v>42311</c:v>
                </c:pt>
                <c:pt idx="4936">
                  <c:v>42312</c:v>
                </c:pt>
                <c:pt idx="4937">
                  <c:v>42313</c:v>
                </c:pt>
                <c:pt idx="4938">
                  <c:v>42314</c:v>
                </c:pt>
                <c:pt idx="4939">
                  <c:v>42315</c:v>
                </c:pt>
                <c:pt idx="4940">
                  <c:v>42316</c:v>
                </c:pt>
                <c:pt idx="4941">
                  <c:v>42317</c:v>
                </c:pt>
                <c:pt idx="4942">
                  <c:v>42318</c:v>
                </c:pt>
                <c:pt idx="4943">
                  <c:v>42319</c:v>
                </c:pt>
                <c:pt idx="4944">
                  <c:v>42320</c:v>
                </c:pt>
                <c:pt idx="4945">
                  <c:v>42321</c:v>
                </c:pt>
                <c:pt idx="4946">
                  <c:v>42322</c:v>
                </c:pt>
                <c:pt idx="4947">
                  <c:v>42323</c:v>
                </c:pt>
                <c:pt idx="4948">
                  <c:v>42324</c:v>
                </c:pt>
                <c:pt idx="4949">
                  <c:v>42325</c:v>
                </c:pt>
                <c:pt idx="4950">
                  <c:v>42326</c:v>
                </c:pt>
                <c:pt idx="4951">
                  <c:v>42327</c:v>
                </c:pt>
                <c:pt idx="4952">
                  <c:v>42328</c:v>
                </c:pt>
                <c:pt idx="4953">
                  <c:v>42329</c:v>
                </c:pt>
                <c:pt idx="4954">
                  <c:v>42330</c:v>
                </c:pt>
                <c:pt idx="4955">
                  <c:v>42331</c:v>
                </c:pt>
                <c:pt idx="4956">
                  <c:v>42332</c:v>
                </c:pt>
                <c:pt idx="4957">
                  <c:v>42333</c:v>
                </c:pt>
                <c:pt idx="4958">
                  <c:v>42334</c:v>
                </c:pt>
                <c:pt idx="4959">
                  <c:v>42335</c:v>
                </c:pt>
                <c:pt idx="4960">
                  <c:v>42336</c:v>
                </c:pt>
                <c:pt idx="4961">
                  <c:v>42337</c:v>
                </c:pt>
                <c:pt idx="4962">
                  <c:v>42338</c:v>
                </c:pt>
                <c:pt idx="4963">
                  <c:v>42339</c:v>
                </c:pt>
                <c:pt idx="4964">
                  <c:v>42340</c:v>
                </c:pt>
                <c:pt idx="4965">
                  <c:v>42341</c:v>
                </c:pt>
                <c:pt idx="4966">
                  <c:v>42342</c:v>
                </c:pt>
                <c:pt idx="4967">
                  <c:v>42343</c:v>
                </c:pt>
                <c:pt idx="4968">
                  <c:v>42344</c:v>
                </c:pt>
                <c:pt idx="4969">
                  <c:v>42345</c:v>
                </c:pt>
                <c:pt idx="4970">
                  <c:v>42346</c:v>
                </c:pt>
                <c:pt idx="4971">
                  <c:v>42347</c:v>
                </c:pt>
                <c:pt idx="4972">
                  <c:v>42348</c:v>
                </c:pt>
                <c:pt idx="4973">
                  <c:v>42349</c:v>
                </c:pt>
                <c:pt idx="4974">
                  <c:v>42350</c:v>
                </c:pt>
                <c:pt idx="4975">
                  <c:v>42351</c:v>
                </c:pt>
                <c:pt idx="4976">
                  <c:v>42352</c:v>
                </c:pt>
                <c:pt idx="4977">
                  <c:v>42353</c:v>
                </c:pt>
                <c:pt idx="4978">
                  <c:v>42354</c:v>
                </c:pt>
                <c:pt idx="4979">
                  <c:v>42355</c:v>
                </c:pt>
                <c:pt idx="4980">
                  <c:v>42356</c:v>
                </c:pt>
                <c:pt idx="4981">
                  <c:v>42357</c:v>
                </c:pt>
                <c:pt idx="4982">
                  <c:v>42358</c:v>
                </c:pt>
                <c:pt idx="4983">
                  <c:v>42359</c:v>
                </c:pt>
                <c:pt idx="4984">
                  <c:v>42360</c:v>
                </c:pt>
                <c:pt idx="4985">
                  <c:v>42361</c:v>
                </c:pt>
                <c:pt idx="4986">
                  <c:v>42362</c:v>
                </c:pt>
                <c:pt idx="4987">
                  <c:v>42363</c:v>
                </c:pt>
                <c:pt idx="4988">
                  <c:v>42364</c:v>
                </c:pt>
                <c:pt idx="4989">
                  <c:v>42365</c:v>
                </c:pt>
                <c:pt idx="4990">
                  <c:v>42366</c:v>
                </c:pt>
                <c:pt idx="4991">
                  <c:v>42367</c:v>
                </c:pt>
                <c:pt idx="4992">
                  <c:v>42368</c:v>
                </c:pt>
                <c:pt idx="4993">
                  <c:v>42369</c:v>
                </c:pt>
                <c:pt idx="4994">
                  <c:v>42370</c:v>
                </c:pt>
                <c:pt idx="4995">
                  <c:v>42371</c:v>
                </c:pt>
                <c:pt idx="4996">
                  <c:v>42372</c:v>
                </c:pt>
                <c:pt idx="4997">
                  <c:v>42373</c:v>
                </c:pt>
                <c:pt idx="4998">
                  <c:v>42374</c:v>
                </c:pt>
                <c:pt idx="4999">
                  <c:v>42375</c:v>
                </c:pt>
                <c:pt idx="5000">
                  <c:v>42376</c:v>
                </c:pt>
                <c:pt idx="5001">
                  <c:v>42377</c:v>
                </c:pt>
                <c:pt idx="5002">
                  <c:v>42378</c:v>
                </c:pt>
                <c:pt idx="5003">
                  <c:v>42379</c:v>
                </c:pt>
                <c:pt idx="5004">
                  <c:v>42380</c:v>
                </c:pt>
                <c:pt idx="5005">
                  <c:v>42381</c:v>
                </c:pt>
                <c:pt idx="5006">
                  <c:v>42382</c:v>
                </c:pt>
                <c:pt idx="5007">
                  <c:v>42383</c:v>
                </c:pt>
                <c:pt idx="5008">
                  <c:v>42384</c:v>
                </c:pt>
                <c:pt idx="5009">
                  <c:v>42385</c:v>
                </c:pt>
                <c:pt idx="5010">
                  <c:v>42386</c:v>
                </c:pt>
                <c:pt idx="5011">
                  <c:v>42387</c:v>
                </c:pt>
                <c:pt idx="5012">
                  <c:v>42388</c:v>
                </c:pt>
                <c:pt idx="5013">
                  <c:v>42389</c:v>
                </c:pt>
                <c:pt idx="5014">
                  <c:v>42390</c:v>
                </c:pt>
                <c:pt idx="5015">
                  <c:v>42391</c:v>
                </c:pt>
                <c:pt idx="5016">
                  <c:v>42392</c:v>
                </c:pt>
                <c:pt idx="5017">
                  <c:v>42393</c:v>
                </c:pt>
                <c:pt idx="5018">
                  <c:v>42394</c:v>
                </c:pt>
                <c:pt idx="5019">
                  <c:v>42395</c:v>
                </c:pt>
                <c:pt idx="5020">
                  <c:v>42396</c:v>
                </c:pt>
                <c:pt idx="5021">
                  <c:v>42397</c:v>
                </c:pt>
                <c:pt idx="5022">
                  <c:v>42398</c:v>
                </c:pt>
                <c:pt idx="5023">
                  <c:v>42399</c:v>
                </c:pt>
                <c:pt idx="5024">
                  <c:v>42400</c:v>
                </c:pt>
                <c:pt idx="5025">
                  <c:v>42401</c:v>
                </c:pt>
                <c:pt idx="5026">
                  <c:v>42402</c:v>
                </c:pt>
                <c:pt idx="5027">
                  <c:v>42403</c:v>
                </c:pt>
                <c:pt idx="5028">
                  <c:v>42404</c:v>
                </c:pt>
                <c:pt idx="5029">
                  <c:v>42405</c:v>
                </c:pt>
                <c:pt idx="5030">
                  <c:v>42406</c:v>
                </c:pt>
                <c:pt idx="5031">
                  <c:v>42407</c:v>
                </c:pt>
                <c:pt idx="5032">
                  <c:v>42408</c:v>
                </c:pt>
                <c:pt idx="5033">
                  <c:v>42409</c:v>
                </c:pt>
                <c:pt idx="5034">
                  <c:v>42410</c:v>
                </c:pt>
                <c:pt idx="5035">
                  <c:v>42411</c:v>
                </c:pt>
                <c:pt idx="5036">
                  <c:v>42412</c:v>
                </c:pt>
                <c:pt idx="5037">
                  <c:v>42413</c:v>
                </c:pt>
                <c:pt idx="5038">
                  <c:v>42414</c:v>
                </c:pt>
                <c:pt idx="5039">
                  <c:v>42415</c:v>
                </c:pt>
                <c:pt idx="5040">
                  <c:v>42416</c:v>
                </c:pt>
                <c:pt idx="5041">
                  <c:v>42417</c:v>
                </c:pt>
                <c:pt idx="5042">
                  <c:v>42418</c:v>
                </c:pt>
                <c:pt idx="5043">
                  <c:v>42419</c:v>
                </c:pt>
                <c:pt idx="5044">
                  <c:v>42420</c:v>
                </c:pt>
                <c:pt idx="5045">
                  <c:v>42421</c:v>
                </c:pt>
                <c:pt idx="5046">
                  <c:v>42422</c:v>
                </c:pt>
                <c:pt idx="5047">
                  <c:v>42423</c:v>
                </c:pt>
                <c:pt idx="5048">
                  <c:v>42424</c:v>
                </c:pt>
                <c:pt idx="5049">
                  <c:v>42425</c:v>
                </c:pt>
                <c:pt idx="5050">
                  <c:v>42426</c:v>
                </c:pt>
                <c:pt idx="5051">
                  <c:v>42427</c:v>
                </c:pt>
                <c:pt idx="5052">
                  <c:v>42428</c:v>
                </c:pt>
                <c:pt idx="5053">
                  <c:v>42429</c:v>
                </c:pt>
                <c:pt idx="5054">
                  <c:v>42430</c:v>
                </c:pt>
                <c:pt idx="5055">
                  <c:v>42431</c:v>
                </c:pt>
                <c:pt idx="5056">
                  <c:v>42432</c:v>
                </c:pt>
                <c:pt idx="5057">
                  <c:v>42433</c:v>
                </c:pt>
                <c:pt idx="5058">
                  <c:v>42434</c:v>
                </c:pt>
                <c:pt idx="5059">
                  <c:v>42435</c:v>
                </c:pt>
                <c:pt idx="5060">
                  <c:v>42436</c:v>
                </c:pt>
                <c:pt idx="5061">
                  <c:v>42437</c:v>
                </c:pt>
                <c:pt idx="5062">
                  <c:v>42438</c:v>
                </c:pt>
                <c:pt idx="5063">
                  <c:v>42439</c:v>
                </c:pt>
                <c:pt idx="5064">
                  <c:v>42440</c:v>
                </c:pt>
                <c:pt idx="5065">
                  <c:v>42441</c:v>
                </c:pt>
                <c:pt idx="5066">
                  <c:v>42442</c:v>
                </c:pt>
                <c:pt idx="5067">
                  <c:v>42443</c:v>
                </c:pt>
                <c:pt idx="5068">
                  <c:v>42444</c:v>
                </c:pt>
                <c:pt idx="5069">
                  <c:v>42445</c:v>
                </c:pt>
                <c:pt idx="5070">
                  <c:v>42446</c:v>
                </c:pt>
                <c:pt idx="5071">
                  <c:v>42447</c:v>
                </c:pt>
                <c:pt idx="5072">
                  <c:v>42448</c:v>
                </c:pt>
                <c:pt idx="5073">
                  <c:v>42449</c:v>
                </c:pt>
                <c:pt idx="5074">
                  <c:v>42450</c:v>
                </c:pt>
                <c:pt idx="5075">
                  <c:v>42451</c:v>
                </c:pt>
                <c:pt idx="5076">
                  <c:v>42452</c:v>
                </c:pt>
                <c:pt idx="5077">
                  <c:v>42453</c:v>
                </c:pt>
                <c:pt idx="5078">
                  <c:v>42454</c:v>
                </c:pt>
                <c:pt idx="5079">
                  <c:v>42455</c:v>
                </c:pt>
                <c:pt idx="5080">
                  <c:v>42456</c:v>
                </c:pt>
                <c:pt idx="5081">
                  <c:v>42457</c:v>
                </c:pt>
                <c:pt idx="5082">
                  <c:v>42458</c:v>
                </c:pt>
                <c:pt idx="5083">
                  <c:v>42459</c:v>
                </c:pt>
                <c:pt idx="5084">
                  <c:v>42460</c:v>
                </c:pt>
                <c:pt idx="5085">
                  <c:v>42461</c:v>
                </c:pt>
                <c:pt idx="5086">
                  <c:v>42462</c:v>
                </c:pt>
                <c:pt idx="5087">
                  <c:v>42463</c:v>
                </c:pt>
                <c:pt idx="5088">
                  <c:v>42464</c:v>
                </c:pt>
                <c:pt idx="5089">
                  <c:v>42465</c:v>
                </c:pt>
                <c:pt idx="5090">
                  <c:v>42466</c:v>
                </c:pt>
                <c:pt idx="5091">
                  <c:v>42467</c:v>
                </c:pt>
                <c:pt idx="5092">
                  <c:v>42468</c:v>
                </c:pt>
                <c:pt idx="5093">
                  <c:v>42469</c:v>
                </c:pt>
                <c:pt idx="5094">
                  <c:v>42470</c:v>
                </c:pt>
                <c:pt idx="5095">
                  <c:v>42471</c:v>
                </c:pt>
                <c:pt idx="5096">
                  <c:v>42472</c:v>
                </c:pt>
                <c:pt idx="5097">
                  <c:v>42473</c:v>
                </c:pt>
                <c:pt idx="5098">
                  <c:v>42474</c:v>
                </c:pt>
                <c:pt idx="5099">
                  <c:v>42475</c:v>
                </c:pt>
                <c:pt idx="5100">
                  <c:v>42476</c:v>
                </c:pt>
                <c:pt idx="5101">
                  <c:v>42477</c:v>
                </c:pt>
                <c:pt idx="5102">
                  <c:v>42478</c:v>
                </c:pt>
                <c:pt idx="5103">
                  <c:v>42479</c:v>
                </c:pt>
                <c:pt idx="5104">
                  <c:v>42480</c:v>
                </c:pt>
                <c:pt idx="5105">
                  <c:v>42481</c:v>
                </c:pt>
                <c:pt idx="5106">
                  <c:v>42482</c:v>
                </c:pt>
                <c:pt idx="5107">
                  <c:v>42483</c:v>
                </c:pt>
                <c:pt idx="5108">
                  <c:v>42484</c:v>
                </c:pt>
                <c:pt idx="5109">
                  <c:v>42485</c:v>
                </c:pt>
                <c:pt idx="5110">
                  <c:v>42486</c:v>
                </c:pt>
                <c:pt idx="5111">
                  <c:v>42487</c:v>
                </c:pt>
                <c:pt idx="5112">
                  <c:v>42488</c:v>
                </c:pt>
                <c:pt idx="5113">
                  <c:v>42489</c:v>
                </c:pt>
                <c:pt idx="5114">
                  <c:v>42490</c:v>
                </c:pt>
                <c:pt idx="5115">
                  <c:v>42491</c:v>
                </c:pt>
                <c:pt idx="5116">
                  <c:v>42492</c:v>
                </c:pt>
                <c:pt idx="5117">
                  <c:v>42493</c:v>
                </c:pt>
                <c:pt idx="5118">
                  <c:v>42494</c:v>
                </c:pt>
                <c:pt idx="5119">
                  <c:v>42495</c:v>
                </c:pt>
                <c:pt idx="5120">
                  <c:v>42496</c:v>
                </c:pt>
                <c:pt idx="5121">
                  <c:v>42497</c:v>
                </c:pt>
                <c:pt idx="5122">
                  <c:v>42498</c:v>
                </c:pt>
                <c:pt idx="5123">
                  <c:v>42499</c:v>
                </c:pt>
                <c:pt idx="5124">
                  <c:v>42500</c:v>
                </c:pt>
                <c:pt idx="5125">
                  <c:v>42501</c:v>
                </c:pt>
                <c:pt idx="5126">
                  <c:v>42502</c:v>
                </c:pt>
                <c:pt idx="5127">
                  <c:v>42503</c:v>
                </c:pt>
                <c:pt idx="5128">
                  <c:v>42504</c:v>
                </c:pt>
                <c:pt idx="5129">
                  <c:v>42505</c:v>
                </c:pt>
                <c:pt idx="5130">
                  <c:v>42506</c:v>
                </c:pt>
                <c:pt idx="5131">
                  <c:v>42507</c:v>
                </c:pt>
                <c:pt idx="5132">
                  <c:v>42508</c:v>
                </c:pt>
                <c:pt idx="5133">
                  <c:v>42509</c:v>
                </c:pt>
                <c:pt idx="5134">
                  <c:v>42510</c:v>
                </c:pt>
                <c:pt idx="5135">
                  <c:v>42511</c:v>
                </c:pt>
                <c:pt idx="5136">
                  <c:v>42512</c:v>
                </c:pt>
                <c:pt idx="5137">
                  <c:v>42513</c:v>
                </c:pt>
                <c:pt idx="5138">
                  <c:v>42514</c:v>
                </c:pt>
                <c:pt idx="5139">
                  <c:v>42515</c:v>
                </c:pt>
                <c:pt idx="5140">
                  <c:v>42516</c:v>
                </c:pt>
                <c:pt idx="5141">
                  <c:v>42517</c:v>
                </c:pt>
                <c:pt idx="5142">
                  <c:v>42518</c:v>
                </c:pt>
                <c:pt idx="5143">
                  <c:v>42519</c:v>
                </c:pt>
                <c:pt idx="5144">
                  <c:v>42520</c:v>
                </c:pt>
                <c:pt idx="5145">
                  <c:v>42521</c:v>
                </c:pt>
                <c:pt idx="5146">
                  <c:v>42522</c:v>
                </c:pt>
                <c:pt idx="5147">
                  <c:v>42523</c:v>
                </c:pt>
                <c:pt idx="5148">
                  <c:v>42524</c:v>
                </c:pt>
                <c:pt idx="5149">
                  <c:v>42525</c:v>
                </c:pt>
                <c:pt idx="5150">
                  <c:v>42526</c:v>
                </c:pt>
                <c:pt idx="5151">
                  <c:v>42527</c:v>
                </c:pt>
                <c:pt idx="5152">
                  <c:v>42528</c:v>
                </c:pt>
                <c:pt idx="5153">
                  <c:v>42529</c:v>
                </c:pt>
                <c:pt idx="5154">
                  <c:v>42530</c:v>
                </c:pt>
                <c:pt idx="5155">
                  <c:v>42531</c:v>
                </c:pt>
                <c:pt idx="5156">
                  <c:v>42532</c:v>
                </c:pt>
                <c:pt idx="5157">
                  <c:v>42533</c:v>
                </c:pt>
                <c:pt idx="5158">
                  <c:v>42534</c:v>
                </c:pt>
                <c:pt idx="5159">
                  <c:v>42535</c:v>
                </c:pt>
                <c:pt idx="5160">
                  <c:v>42536</c:v>
                </c:pt>
                <c:pt idx="5161">
                  <c:v>42537</c:v>
                </c:pt>
                <c:pt idx="5162">
                  <c:v>42538</c:v>
                </c:pt>
                <c:pt idx="5163">
                  <c:v>42539</c:v>
                </c:pt>
                <c:pt idx="5164">
                  <c:v>42540</c:v>
                </c:pt>
                <c:pt idx="5165">
                  <c:v>42541</c:v>
                </c:pt>
                <c:pt idx="5166">
                  <c:v>42542</c:v>
                </c:pt>
                <c:pt idx="5167">
                  <c:v>42543</c:v>
                </c:pt>
                <c:pt idx="5168">
                  <c:v>42544</c:v>
                </c:pt>
                <c:pt idx="5169">
                  <c:v>42545</c:v>
                </c:pt>
                <c:pt idx="5170">
                  <c:v>42546</c:v>
                </c:pt>
                <c:pt idx="5171">
                  <c:v>42547</c:v>
                </c:pt>
                <c:pt idx="5172">
                  <c:v>42548</c:v>
                </c:pt>
                <c:pt idx="5173">
                  <c:v>42549</c:v>
                </c:pt>
                <c:pt idx="5174">
                  <c:v>42550</c:v>
                </c:pt>
                <c:pt idx="5175">
                  <c:v>42551</c:v>
                </c:pt>
                <c:pt idx="5176">
                  <c:v>42552</c:v>
                </c:pt>
                <c:pt idx="5177">
                  <c:v>42553</c:v>
                </c:pt>
                <c:pt idx="5178">
                  <c:v>42554</c:v>
                </c:pt>
                <c:pt idx="5179">
                  <c:v>42555</c:v>
                </c:pt>
                <c:pt idx="5180">
                  <c:v>42556</c:v>
                </c:pt>
                <c:pt idx="5181">
                  <c:v>42557</c:v>
                </c:pt>
                <c:pt idx="5182">
                  <c:v>42558</c:v>
                </c:pt>
                <c:pt idx="5183">
                  <c:v>42559</c:v>
                </c:pt>
                <c:pt idx="5184">
                  <c:v>42560</c:v>
                </c:pt>
                <c:pt idx="5185">
                  <c:v>42561</c:v>
                </c:pt>
                <c:pt idx="5186">
                  <c:v>42562</c:v>
                </c:pt>
                <c:pt idx="5187">
                  <c:v>42563</c:v>
                </c:pt>
                <c:pt idx="5188">
                  <c:v>42564</c:v>
                </c:pt>
                <c:pt idx="5189">
                  <c:v>42565</c:v>
                </c:pt>
                <c:pt idx="5190">
                  <c:v>42566</c:v>
                </c:pt>
                <c:pt idx="5191">
                  <c:v>42567</c:v>
                </c:pt>
                <c:pt idx="5192">
                  <c:v>42568</c:v>
                </c:pt>
                <c:pt idx="5193">
                  <c:v>42569</c:v>
                </c:pt>
                <c:pt idx="5194">
                  <c:v>42570</c:v>
                </c:pt>
                <c:pt idx="5195">
                  <c:v>42571</c:v>
                </c:pt>
                <c:pt idx="5196">
                  <c:v>42572</c:v>
                </c:pt>
                <c:pt idx="5197">
                  <c:v>42573</c:v>
                </c:pt>
                <c:pt idx="5198">
                  <c:v>42574</c:v>
                </c:pt>
                <c:pt idx="5199">
                  <c:v>42575</c:v>
                </c:pt>
                <c:pt idx="5200">
                  <c:v>42576</c:v>
                </c:pt>
                <c:pt idx="5201">
                  <c:v>42577</c:v>
                </c:pt>
                <c:pt idx="5202">
                  <c:v>42578</c:v>
                </c:pt>
                <c:pt idx="5203">
                  <c:v>42579</c:v>
                </c:pt>
                <c:pt idx="5204">
                  <c:v>42580</c:v>
                </c:pt>
                <c:pt idx="5205">
                  <c:v>42581</c:v>
                </c:pt>
                <c:pt idx="5206">
                  <c:v>42582</c:v>
                </c:pt>
                <c:pt idx="5207">
                  <c:v>42583</c:v>
                </c:pt>
                <c:pt idx="5208">
                  <c:v>42584</c:v>
                </c:pt>
                <c:pt idx="5209">
                  <c:v>42585</c:v>
                </c:pt>
                <c:pt idx="5210">
                  <c:v>42586</c:v>
                </c:pt>
                <c:pt idx="5211">
                  <c:v>42587</c:v>
                </c:pt>
                <c:pt idx="5212">
                  <c:v>42588</c:v>
                </c:pt>
                <c:pt idx="5213">
                  <c:v>42589</c:v>
                </c:pt>
                <c:pt idx="5214">
                  <c:v>42590</c:v>
                </c:pt>
                <c:pt idx="5215">
                  <c:v>42591</c:v>
                </c:pt>
                <c:pt idx="5216">
                  <c:v>42592</c:v>
                </c:pt>
                <c:pt idx="5217">
                  <c:v>42593</c:v>
                </c:pt>
                <c:pt idx="5218">
                  <c:v>42594</c:v>
                </c:pt>
                <c:pt idx="5219">
                  <c:v>42595</c:v>
                </c:pt>
                <c:pt idx="5220">
                  <c:v>42596</c:v>
                </c:pt>
                <c:pt idx="5221">
                  <c:v>42597</c:v>
                </c:pt>
                <c:pt idx="5222">
                  <c:v>42598</c:v>
                </c:pt>
                <c:pt idx="5223">
                  <c:v>42599</c:v>
                </c:pt>
                <c:pt idx="5224">
                  <c:v>42600</c:v>
                </c:pt>
                <c:pt idx="5225">
                  <c:v>42601</c:v>
                </c:pt>
                <c:pt idx="5226">
                  <c:v>42602</c:v>
                </c:pt>
                <c:pt idx="5227">
                  <c:v>42603</c:v>
                </c:pt>
                <c:pt idx="5228">
                  <c:v>42604</c:v>
                </c:pt>
                <c:pt idx="5229">
                  <c:v>42605</c:v>
                </c:pt>
                <c:pt idx="5230">
                  <c:v>42606</c:v>
                </c:pt>
                <c:pt idx="5231">
                  <c:v>42607</c:v>
                </c:pt>
                <c:pt idx="5232">
                  <c:v>42608</c:v>
                </c:pt>
                <c:pt idx="5233">
                  <c:v>42609</c:v>
                </c:pt>
                <c:pt idx="5234">
                  <c:v>42610</c:v>
                </c:pt>
                <c:pt idx="5235">
                  <c:v>42611</c:v>
                </c:pt>
                <c:pt idx="5236">
                  <c:v>42612</c:v>
                </c:pt>
                <c:pt idx="5237">
                  <c:v>42613</c:v>
                </c:pt>
                <c:pt idx="5238">
                  <c:v>42614</c:v>
                </c:pt>
                <c:pt idx="5239">
                  <c:v>42615</c:v>
                </c:pt>
                <c:pt idx="5240">
                  <c:v>42616</c:v>
                </c:pt>
                <c:pt idx="5241">
                  <c:v>42617</c:v>
                </c:pt>
                <c:pt idx="5242">
                  <c:v>42618</c:v>
                </c:pt>
                <c:pt idx="5243">
                  <c:v>42619</c:v>
                </c:pt>
                <c:pt idx="5244">
                  <c:v>42620</c:v>
                </c:pt>
                <c:pt idx="5245">
                  <c:v>42621</c:v>
                </c:pt>
                <c:pt idx="5246">
                  <c:v>42622</c:v>
                </c:pt>
                <c:pt idx="5247">
                  <c:v>42623</c:v>
                </c:pt>
                <c:pt idx="5248">
                  <c:v>42624</c:v>
                </c:pt>
                <c:pt idx="5249">
                  <c:v>42625</c:v>
                </c:pt>
                <c:pt idx="5250">
                  <c:v>42626</c:v>
                </c:pt>
                <c:pt idx="5251">
                  <c:v>42627</c:v>
                </c:pt>
                <c:pt idx="5252">
                  <c:v>42628</c:v>
                </c:pt>
                <c:pt idx="5253">
                  <c:v>42629</c:v>
                </c:pt>
                <c:pt idx="5254">
                  <c:v>42630</c:v>
                </c:pt>
                <c:pt idx="5255">
                  <c:v>42631</c:v>
                </c:pt>
                <c:pt idx="5256">
                  <c:v>42632</c:v>
                </c:pt>
                <c:pt idx="5257">
                  <c:v>42633</c:v>
                </c:pt>
                <c:pt idx="5258">
                  <c:v>42634</c:v>
                </c:pt>
                <c:pt idx="5259">
                  <c:v>42635</c:v>
                </c:pt>
                <c:pt idx="5260">
                  <c:v>42636</c:v>
                </c:pt>
                <c:pt idx="5261">
                  <c:v>42637</c:v>
                </c:pt>
                <c:pt idx="5262">
                  <c:v>42638</c:v>
                </c:pt>
                <c:pt idx="5263">
                  <c:v>42639</c:v>
                </c:pt>
                <c:pt idx="5264">
                  <c:v>42640</c:v>
                </c:pt>
                <c:pt idx="5265">
                  <c:v>42641</c:v>
                </c:pt>
                <c:pt idx="5266">
                  <c:v>42642</c:v>
                </c:pt>
                <c:pt idx="5267">
                  <c:v>42643</c:v>
                </c:pt>
                <c:pt idx="5268">
                  <c:v>42644</c:v>
                </c:pt>
                <c:pt idx="5269">
                  <c:v>42645</c:v>
                </c:pt>
                <c:pt idx="5270">
                  <c:v>42646</c:v>
                </c:pt>
                <c:pt idx="5271">
                  <c:v>42647</c:v>
                </c:pt>
                <c:pt idx="5272">
                  <c:v>42648</c:v>
                </c:pt>
                <c:pt idx="5273">
                  <c:v>42649</c:v>
                </c:pt>
                <c:pt idx="5274">
                  <c:v>42650</c:v>
                </c:pt>
                <c:pt idx="5275">
                  <c:v>42651</c:v>
                </c:pt>
                <c:pt idx="5276">
                  <c:v>42652</c:v>
                </c:pt>
                <c:pt idx="5277">
                  <c:v>42653</c:v>
                </c:pt>
                <c:pt idx="5278">
                  <c:v>42654</c:v>
                </c:pt>
                <c:pt idx="5279">
                  <c:v>42655</c:v>
                </c:pt>
                <c:pt idx="5280">
                  <c:v>42656</c:v>
                </c:pt>
                <c:pt idx="5281">
                  <c:v>42657</c:v>
                </c:pt>
                <c:pt idx="5282">
                  <c:v>42658</c:v>
                </c:pt>
                <c:pt idx="5283">
                  <c:v>42659</c:v>
                </c:pt>
                <c:pt idx="5284">
                  <c:v>42660</c:v>
                </c:pt>
                <c:pt idx="5285">
                  <c:v>42661</c:v>
                </c:pt>
                <c:pt idx="5286">
                  <c:v>42662</c:v>
                </c:pt>
                <c:pt idx="5287">
                  <c:v>42663</c:v>
                </c:pt>
                <c:pt idx="5288">
                  <c:v>42664</c:v>
                </c:pt>
                <c:pt idx="5289">
                  <c:v>42665</c:v>
                </c:pt>
                <c:pt idx="5290">
                  <c:v>42666</c:v>
                </c:pt>
                <c:pt idx="5291">
                  <c:v>42667</c:v>
                </c:pt>
                <c:pt idx="5292">
                  <c:v>42668</c:v>
                </c:pt>
                <c:pt idx="5293">
                  <c:v>42669</c:v>
                </c:pt>
                <c:pt idx="5294">
                  <c:v>42670</c:v>
                </c:pt>
                <c:pt idx="5295">
                  <c:v>42671</c:v>
                </c:pt>
                <c:pt idx="5296">
                  <c:v>42672</c:v>
                </c:pt>
                <c:pt idx="5297">
                  <c:v>42673</c:v>
                </c:pt>
                <c:pt idx="5298">
                  <c:v>42674</c:v>
                </c:pt>
                <c:pt idx="5299">
                  <c:v>42675</c:v>
                </c:pt>
                <c:pt idx="5300">
                  <c:v>42676</c:v>
                </c:pt>
                <c:pt idx="5301">
                  <c:v>42677</c:v>
                </c:pt>
                <c:pt idx="5302">
                  <c:v>42678</c:v>
                </c:pt>
                <c:pt idx="5303">
                  <c:v>42679</c:v>
                </c:pt>
                <c:pt idx="5304">
                  <c:v>42680</c:v>
                </c:pt>
                <c:pt idx="5305">
                  <c:v>42681</c:v>
                </c:pt>
                <c:pt idx="5306">
                  <c:v>42682</c:v>
                </c:pt>
                <c:pt idx="5307">
                  <c:v>42683</c:v>
                </c:pt>
                <c:pt idx="5308">
                  <c:v>42684</c:v>
                </c:pt>
                <c:pt idx="5309">
                  <c:v>42685</c:v>
                </c:pt>
                <c:pt idx="5310">
                  <c:v>42686</c:v>
                </c:pt>
                <c:pt idx="5311">
                  <c:v>42687</c:v>
                </c:pt>
                <c:pt idx="5312">
                  <c:v>42688</c:v>
                </c:pt>
                <c:pt idx="5313">
                  <c:v>42689</c:v>
                </c:pt>
                <c:pt idx="5314">
                  <c:v>42690</c:v>
                </c:pt>
                <c:pt idx="5315">
                  <c:v>42691</c:v>
                </c:pt>
                <c:pt idx="5316">
                  <c:v>42692</c:v>
                </c:pt>
                <c:pt idx="5317">
                  <c:v>42693</c:v>
                </c:pt>
                <c:pt idx="5318">
                  <c:v>42694</c:v>
                </c:pt>
                <c:pt idx="5319">
                  <c:v>42695</c:v>
                </c:pt>
                <c:pt idx="5320">
                  <c:v>42696</c:v>
                </c:pt>
                <c:pt idx="5321">
                  <c:v>42697</c:v>
                </c:pt>
                <c:pt idx="5322">
                  <c:v>42698</c:v>
                </c:pt>
                <c:pt idx="5323">
                  <c:v>42699</c:v>
                </c:pt>
                <c:pt idx="5324">
                  <c:v>42700</c:v>
                </c:pt>
                <c:pt idx="5325">
                  <c:v>42701</c:v>
                </c:pt>
                <c:pt idx="5326">
                  <c:v>42702</c:v>
                </c:pt>
                <c:pt idx="5327">
                  <c:v>42703</c:v>
                </c:pt>
                <c:pt idx="5328">
                  <c:v>42704</c:v>
                </c:pt>
                <c:pt idx="5329">
                  <c:v>42705</c:v>
                </c:pt>
                <c:pt idx="5330">
                  <c:v>42706</c:v>
                </c:pt>
                <c:pt idx="5331">
                  <c:v>42707</c:v>
                </c:pt>
                <c:pt idx="5332">
                  <c:v>42708</c:v>
                </c:pt>
                <c:pt idx="5333">
                  <c:v>42709</c:v>
                </c:pt>
                <c:pt idx="5334">
                  <c:v>42710</c:v>
                </c:pt>
                <c:pt idx="5335">
                  <c:v>42711</c:v>
                </c:pt>
                <c:pt idx="5336">
                  <c:v>42712</c:v>
                </c:pt>
                <c:pt idx="5337">
                  <c:v>42713</c:v>
                </c:pt>
                <c:pt idx="5338">
                  <c:v>42714</c:v>
                </c:pt>
                <c:pt idx="5339">
                  <c:v>42715</c:v>
                </c:pt>
                <c:pt idx="5340">
                  <c:v>42716</c:v>
                </c:pt>
                <c:pt idx="5341">
                  <c:v>42717</c:v>
                </c:pt>
                <c:pt idx="5342">
                  <c:v>42718</c:v>
                </c:pt>
                <c:pt idx="5343">
                  <c:v>42719</c:v>
                </c:pt>
                <c:pt idx="5344">
                  <c:v>42720</c:v>
                </c:pt>
                <c:pt idx="5345">
                  <c:v>42721</c:v>
                </c:pt>
                <c:pt idx="5346">
                  <c:v>42722</c:v>
                </c:pt>
                <c:pt idx="5347">
                  <c:v>42723</c:v>
                </c:pt>
                <c:pt idx="5348">
                  <c:v>42724</c:v>
                </c:pt>
                <c:pt idx="5349">
                  <c:v>42725</c:v>
                </c:pt>
                <c:pt idx="5350">
                  <c:v>42726</c:v>
                </c:pt>
                <c:pt idx="5351">
                  <c:v>42727</c:v>
                </c:pt>
                <c:pt idx="5352">
                  <c:v>42728</c:v>
                </c:pt>
                <c:pt idx="5353">
                  <c:v>42729</c:v>
                </c:pt>
                <c:pt idx="5354">
                  <c:v>42730</c:v>
                </c:pt>
                <c:pt idx="5355">
                  <c:v>42731</c:v>
                </c:pt>
                <c:pt idx="5356">
                  <c:v>42732</c:v>
                </c:pt>
                <c:pt idx="5357">
                  <c:v>42733</c:v>
                </c:pt>
                <c:pt idx="5358">
                  <c:v>42734</c:v>
                </c:pt>
                <c:pt idx="5359">
                  <c:v>42735</c:v>
                </c:pt>
                <c:pt idx="5360">
                  <c:v>42736</c:v>
                </c:pt>
                <c:pt idx="5361">
                  <c:v>42737</c:v>
                </c:pt>
                <c:pt idx="5362">
                  <c:v>42738</c:v>
                </c:pt>
                <c:pt idx="5363">
                  <c:v>42739</c:v>
                </c:pt>
                <c:pt idx="5364">
                  <c:v>42740</c:v>
                </c:pt>
                <c:pt idx="5365">
                  <c:v>42741</c:v>
                </c:pt>
                <c:pt idx="5366">
                  <c:v>42742</c:v>
                </c:pt>
                <c:pt idx="5367">
                  <c:v>42743</c:v>
                </c:pt>
                <c:pt idx="5368">
                  <c:v>42744</c:v>
                </c:pt>
                <c:pt idx="5369">
                  <c:v>42745</c:v>
                </c:pt>
                <c:pt idx="5370">
                  <c:v>42746</c:v>
                </c:pt>
                <c:pt idx="5371">
                  <c:v>42747</c:v>
                </c:pt>
                <c:pt idx="5372">
                  <c:v>42748</c:v>
                </c:pt>
                <c:pt idx="5373">
                  <c:v>42749</c:v>
                </c:pt>
                <c:pt idx="5374">
                  <c:v>42750</c:v>
                </c:pt>
                <c:pt idx="5375">
                  <c:v>42751</c:v>
                </c:pt>
                <c:pt idx="5376">
                  <c:v>42752</c:v>
                </c:pt>
                <c:pt idx="5377">
                  <c:v>42753</c:v>
                </c:pt>
                <c:pt idx="5378">
                  <c:v>42754</c:v>
                </c:pt>
                <c:pt idx="5379">
                  <c:v>42755</c:v>
                </c:pt>
                <c:pt idx="5380">
                  <c:v>42756</c:v>
                </c:pt>
                <c:pt idx="5381">
                  <c:v>42757</c:v>
                </c:pt>
                <c:pt idx="5382">
                  <c:v>42758</c:v>
                </c:pt>
                <c:pt idx="5383">
                  <c:v>42759</c:v>
                </c:pt>
                <c:pt idx="5384">
                  <c:v>42760</c:v>
                </c:pt>
                <c:pt idx="5385">
                  <c:v>42761</c:v>
                </c:pt>
                <c:pt idx="5386">
                  <c:v>42762</c:v>
                </c:pt>
                <c:pt idx="5387">
                  <c:v>42763</c:v>
                </c:pt>
                <c:pt idx="5388">
                  <c:v>42764</c:v>
                </c:pt>
                <c:pt idx="5389">
                  <c:v>42765</c:v>
                </c:pt>
                <c:pt idx="5390">
                  <c:v>42766</c:v>
                </c:pt>
                <c:pt idx="5391">
                  <c:v>42767</c:v>
                </c:pt>
                <c:pt idx="5392">
                  <c:v>42768</c:v>
                </c:pt>
                <c:pt idx="5393">
                  <c:v>42769</c:v>
                </c:pt>
                <c:pt idx="5394">
                  <c:v>42770</c:v>
                </c:pt>
                <c:pt idx="5395">
                  <c:v>42771</c:v>
                </c:pt>
                <c:pt idx="5396">
                  <c:v>42772</c:v>
                </c:pt>
                <c:pt idx="5397">
                  <c:v>42773</c:v>
                </c:pt>
                <c:pt idx="5398">
                  <c:v>42774</c:v>
                </c:pt>
                <c:pt idx="5399">
                  <c:v>42775</c:v>
                </c:pt>
                <c:pt idx="5400">
                  <c:v>42776</c:v>
                </c:pt>
                <c:pt idx="5401">
                  <c:v>42777</c:v>
                </c:pt>
                <c:pt idx="5402">
                  <c:v>42778</c:v>
                </c:pt>
                <c:pt idx="5403">
                  <c:v>42779</c:v>
                </c:pt>
                <c:pt idx="5404">
                  <c:v>42780</c:v>
                </c:pt>
                <c:pt idx="5405">
                  <c:v>42781</c:v>
                </c:pt>
                <c:pt idx="5406">
                  <c:v>42782</c:v>
                </c:pt>
                <c:pt idx="5407">
                  <c:v>42783</c:v>
                </c:pt>
                <c:pt idx="5408">
                  <c:v>42784</c:v>
                </c:pt>
                <c:pt idx="5409">
                  <c:v>42785</c:v>
                </c:pt>
                <c:pt idx="5410">
                  <c:v>42786</c:v>
                </c:pt>
                <c:pt idx="5411">
                  <c:v>42787</c:v>
                </c:pt>
                <c:pt idx="5412">
                  <c:v>42788</c:v>
                </c:pt>
                <c:pt idx="5413">
                  <c:v>42789</c:v>
                </c:pt>
                <c:pt idx="5414">
                  <c:v>42790</c:v>
                </c:pt>
                <c:pt idx="5415">
                  <c:v>42791</c:v>
                </c:pt>
                <c:pt idx="5416">
                  <c:v>42792</c:v>
                </c:pt>
                <c:pt idx="5417">
                  <c:v>42793</c:v>
                </c:pt>
                <c:pt idx="5418">
                  <c:v>42794</c:v>
                </c:pt>
                <c:pt idx="5419">
                  <c:v>42795</c:v>
                </c:pt>
                <c:pt idx="5420">
                  <c:v>42796</c:v>
                </c:pt>
                <c:pt idx="5421">
                  <c:v>42797</c:v>
                </c:pt>
                <c:pt idx="5422">
                  <c:v>42798</c:v>
                </c:pt>
                <c:pt idx="5423">
                  <c:v>42799</c:v>
                </c:pt>
                <c:pt idx="5424">
                  <c:v>42800</c:v>
                </c:pt>
                <c:pt idx="5425">
                  <c:v>42801</c:v>
                </c:pt>
                <c:pt idx="5426">
                  <c:v>42802</c:v>
                </c:pt>
                <c:pt idx="5427">
                  <c:v>42803</c:v>
                </c:pt>
                <c:pt idx="5428">
                  <c:v>42804</c:v>
                </c:pt>
                <c:pt idx="5429">
                  <c:v>42805</c:v>
                </c:pt>
                <c:pt idx="5430">
                  <c:v>42806</c:v>
                </c:pt>
                <c:pt idx="5431">
                  <c:v>42807</c:v>
                </c:pt>
                <c:pt idx="5432">
                  <c:v>42808</c:v>
                </c:pt>
                <c:pt idx="5433">
                  <c:v>42809</c:v>
                </c:pt>
                <c:pt idx="5434">
                  <c:v>42810</c:v>
                </c:pt>
                <c:pt idx="5435">
                  <c:v>42811</c:v>
                </c:pt>
                <c:pt idx="5436">
                  <c:v>42812</c:v>
                </c:pt>
                <c:pt idx="5437">
                  <c:v>42813</c:v>
                </c:pt>
                <c:pt idx="5438">
                  <c:v>42814</c:v>
                </c:pt>
                <c:pt idx="5439">
                  <c:v>42815</c:v>
                </c:pt>
                <c:pt idx="5440">
                  <c:v>42816</c:v>
                </c:pt>
                <c:pt idx="5441">
                  <c:v>42817</c:v>
                </c:pt>
                <c:pt idx="5442">
                  <c:v>42818</c:v>
                </c:pt>
                <c:pt idx="5443">
                  <c:v>42819</c:v>
                </c:pt>
                <c:pt idx="5444">
                  <c:v>42820</c:v>
                </c:pt>
                <c:pt idx="5445">
                  <c:v>42821</c:v>
                </c:pt>
                <c:pt idx="5446">
                  <c:v>42822</c:v>
                </c:pt>
                <c:pt idx="5447">
                  <c:v>42823</c:v>
                </c:pt>
                <c:pt idx="5448">
                  <c:v>42824</c:v>
                </c:pt>
                <c:pt idx="5449">
                  <c:v>42825</c:v>
                </c:pt>
                <c:pt idx="5450">
                  <c:v>42826</c:v>
                </c:pt>
                <c:pt idx="5451">
                  <c:v>42827</c:v>
                </c:pt>
                <c:pt idx="5452">
                  <c:v>42828</c:v>
                </c:pt>
                <c:pt idx="5453">
                  <c:v>42829</c:v>
                </c:pt>
                <c:pt idx="5454">
                  <c:v>42830</c:v>
                </c:pt>
                <c:pt idx="5455">
                  <c:v>42831</c:v>
                </c:pt>
                <c:pt idx="5456">
                  <c:v>42832</c:v>
                </c:pt>
                <c:pt idx="5457">
                  <c:v>42833</c:v>
                </c:pt>
                <c:pt idx="5458">
                  <c:v>42834</c:v>
                </c:pt>
                <c:pt idx="5459">
                  <c:v>42835</c:v>
                </c:pt>
                <c:pt idx="5460">
                  <c:v>42836</c:v>
                </c:pt>
                <c:pt idx="5461">
                  <c:v>42837</c:v>
                </c:pt>
                <c:pt idx="5462">
                  <c:v>42838</c:v>
                </c:pt>
                <c:pt idx="5463">
                  <c:v>42839</c:v>
                </c:pt>
                <c:pt idx="5464">
                  <c:v>42840</c:v>
                </c:pt>
                <c:pt idx="5465">
                  <c:v>42841</c:v>
                </c:pt>
                <c:pt idx="5466">
                  <c:v>42842</c:v>
                </c:pt>
                <c:pt idx="5467">
                  <c:v>42843</c:v>
                </c:pt>
                <c:pt idx="5468">
                  <c:v>42844</c:v>
                </c:pt>
                <c:pt idx="5469">
                  <c:v>42845</c:v>
                </c:pt>
                <c:pt idx="5470">
                  <c:v>42846</c:v>
                </c:pt>
                <c:pt idx="5471">
                  <c:v>42847</c:v>
                </c:pt>
                <c:pt idx="5472">
                  <c:v>42848</c:v>
                </c:pt>
                <c:pt idx="5473">
                  <c:v>42849</c:v>
                </c:pt>
                <c:pt idx="5474">
                  <c:v>42850</c:v>
                </c:pt>
                <c:pt idx="5475">
                  <c:v>42851</c:v>
                </c:pt>
                <c:pt idx="5476">
                  <c:v>42852</c:v>
                </c:pt>
                <c:pt idx="5477">
                  <c:v>42853</c:v>
                </c:pt>
                <c:pt idx="5478">
                  <c:v>42854</c:v>
                </c:pt>
                <c:pt idx="5479">
                  <c:v>42855</c:v>
                </c:pt>
                <c:pt idx="5480">
                  <c:v>42856</c:v>
                </c:pt>
                <c:pt idx="5481">
                  <c:v>42857</c:v>
                </c:pt>
                <c:pt idx="5482">
                  <c:v>42858</c:v>
                </c:pt>
                <c:pt idx="5483">
                  <c:v>42859</c:v>
                </c:pt>
                <c:pt idx="5484">
                  <c:v>42860</c:v>
                </c:pt>
                <c:pt idx="5485">
                  <c:v>42861</c:v>
                </c:pt>
                <c:pt idx="5486">
                  <c:v>42862</c:v>
                </c:pt>
                <c:pt idx="5487">
                  <c:v>42863</c:v>
                </c:pt>
                <c:pt idx="5488">
                  <c:v>42864</c:v>
                </c:pt>
                <c:pt idx="5489">
                  <c:v>42865</c:v>
                </c:pt>
                <c:pt idx="5490">
                  <c:v>42866</c:v>
                </c:pt>
                <c:pt idx="5491">
                  <c:v>42867</c:v>
                </c:pt>
                <c:pt idx="5492">
                  <c:v>42868</c:v>
                </c:pt>
                <c:pt idx="5493">
                  <c:v>42869</c:v>
                </c:pt>
                <c:pt idx="5494">
                  <c:v>42870</c:v>
                </c:pt>
                <c:pt idx="5495">
                  <c:v>42871</c:v>
                </c:pt>
                <c:pt idx="5496">
                  <c:v>42872</c:v>
                </c:pt>
                <c:pt idx="5497">
                  <c:v>42873</c:v>
                </c:pt>
                <c:pt idx="5498">
                  <c:v>42874</c:v>
                </c:pt>
                <c:pt idx="5499">
                  <c:v>42875</c:v>
                </c:pt>
                <c:pt idx="5500">
                  <c:v>42876</c:v>
                </c:pt>
                <c:pt idx="5501">
                  <c:v>42877</c:v>
                </c:pt>
                <c:pt idx="5502">
                  <c:v>42878</c:v>
                </c:pt>
                <c:pt idx="5503">
                  <c:v>42879</c:v>
                </c:pt>
                <c:pt idx="5504">
                  <c:v>42880</c:v>
                </c:pt>
                <c:pt idx="5505">
                  <c:v>42881</c:v>
                </c:pt>
                <c:pt idx="5506">
                  <c:v>42882</c:v>
                </c:pt>
                <c:pt idx="5507">
                  <c:v>42883</c:v>
                </c:pt>
                <c:pt idx="5508">
                  <c:v>42884</c:v>
                </c:pt>
                <c:pt idx="5509">
                  <c:v>42885</c:v>
                </c:pt>
                <c:pt idx="5510">
                  <c:v>42886</c:v>
                </c:pt>
                <c:pt idx="5511">
                  <c:v>42887</c:v>
                </c:pt>
                <c:pt idx="5512">
                  <c:v>42888</c:v>
                </c:pt>
                <c:pt idx="5513">
                  <c:v>42889</c:v>
                </c:pt>
                <c:pt idx="5514">
                  <c:v>42890</c:v>
                </c:pt>
                <c:pt idx="5515">
                  <c:v>42891</c:v>
                </c:pt>
                <c:pt idx="5516">
                  <c:v>42892</c:v>
                </c:pt>
                <c:pt idx="5517">
                  <c:v>42893</c:v>
                </c:pt>
                <c:pt idx="5518">
                  <c:v>42894</c:v>
                </c:pt>
                <c:pt idx="5519">
                  <c:v>42895</c:v>
                </c:pt>
                <c:pt idx="5520">
                  <c:v>42896</c:v>
                </c:pt>
                <c:pt idx="5521">
                  <c:v>42897</c:v>
                </c:pt>
                <c:pt idx="5522">
                  <c:v>42898</c:v>
                </c:pt>
                <c:pt idx="5523">
                  <c:v>42899</c:v>
                </c:pt>
                <c:pt idx="5524">
                  <c:v>42900</c:v>
                </c:pt>
                <c:pt idx="5525">
                  <c:v>42901</c:v>
                </c:pt>
                <c:pt idx="5526">
                  <c:v>42902</c:v>
                </c:pt>
                <c:pt idx="5527">
                  <c:v>42903</c:v>
                </c:pt>
                <c:pt idx="5528">
                  <c:v>42904</c:v>
                </c:pt>
                <c:pt idx="5529">
                  <c:v>42905</c:v>
                </c:pt>
                <c:pt idx="5530">
                  <c:v>42906</c:v>
                </c:pt>
                <c:pt idx="5531">
                  <c:v>42907</c:v>
                </c:pt>
                <c:pt idx="5532">
                  <c:v>42908</c:v>
                </c:pt>
                <c:pt idx="5533">
                  <c:v>42909</c:v>
                </c:pt>
                <c:pt idx="5534">
                  <c:v>42910</c:v>
                </c:pt>
                <c:pt idx="5535">
                  <c:v>42911</c:v>
                </c:pt>
                <c:pt idx="5536">
                  <c:v>42912</c:v>
                </c:pt>
                <c:pt idx="5537">
                  <c:v>42913</c:v>
                </c:pt>
                <c:pt idx="5538">
                  <c:v>42914</c:v>
                </c:pt>
                <c:pt idx="5539">
                  <c:v>42915</c:v>
                </c:pt>
                <c:pt idx="5540">
                  <c:v>42916</c:v>
                </c:pt>
                <c:pt idx="5541">
                  <c:v>42917</c:v>
                </c:pt>
                <c:pt idx="5542">
                  <c:v>42918</c:v>
                </c:pt>
                <c:pt idx="5543">
                  <c:v>42919</c:v>
                </c:pt>
                <c:pt idx="5544">
                  <c:v>42920</c:v>
                </c:pt>
                <c:pt idx="5545">
                  <c:v>42921</c:v>
                </c:pt>
                <c:pt idx="5546">
                  <c:v>42922</c:v>
                </c:pt>
                <c:pt idx="5547">
                  <c:v>42923</c:v>
                </c:pt>
                <c:pt idx="5548">
                  <c:v>42924</c:v>
                </c:pt>
                <c:pt idx="5549">
                  <c:v>42925</c:v>
                </c:pt>
                <c:pt idx="5550">
                  <c:v>42926</c:v>
                </c:pt>
                <c:pt idx="5551">
                  <c:v>42927</c:v>
                </c:pt>
                <c:pt idx="5552">
                  <c:v>42928</c:v>
                </c:pt>
                <c:pt idx="5553">
                  <c:v>42929</c:v>
                </c:pt>
                <c:pt idx="5554">
                  <c:v>42930</c:v>
                </c:pt>
                <c:pt idx="5555">
                  <c:v>42931</c:v>
                </c:pt>
                <c:pt idx="5556">
                  <c:v>42932</c:v>
                </c:pt>
                <c:pt idx="5557">
                  <c:v>42933</c:v>
                </c:pt>
                <c:pt idx="5558">
                  <c:v>42934</c:v>
                </c:pt>
                <c:pt idx="5559">
                  <c:v>42935</c:v>
                </c:pt>
                <c:pt idx="5560">
                  <c:v>42936</c:v>
                </c:pt>
                <c:pt idx="5561">
                  <c:v>42937</c:v>
                </c:pt>
                <c:pt idx="5562">
                  <c:v>42938</c:v>
                </c:pt>
                <c:pt idx="5563">
                  <c:v>42939</c:v>
                </c:pt>
                <c:pt idx="5564">
                  <c:v>42940</c:v>
                </c:pt>
                <c:pt idx="5565">
                  <c:v>42941</c:v>
                </c:pt>
                <c:pt idx="5566">
                  <c:v>42942</c:v>
                </c:pt>
                <c:pt idx="5567">
                  <c:v>42943</c:v>
                </c:pt>
                <c:pt idx="5568">
                  <c:v>42944</c:v>
                </c:pt>
                <c:pt idx="5569">
                  <c:v>42945</c:v>
                </c:pt>
                <c:pt idx="5570">
                  <c:v>42946</c:v>
                </c:pt>
                <c:pt idx="5571">
                  <c:v>42947</c:v>
                </c:pt>
                <c:pt idx="5572">
                  <c:v>42948</c:v>
                </c:pt>
                <c:pt idx="5573">
                  <c:v>42949</c:v>
                </c:pt>
                <c:pt idx="5574">
                  <c:v>42950</c:v>
                </c:pt>
                <c:pt idx="5575">
                  <c:v>42951</c:v>
                </c:pt>
                <c:pt idx="5576">
                  <c:v>42952</c:v>
                </c:pt>
                <c:pt idx="5577">
                  <c:v>42953</c:v>
                </c:pt>
                <c:pt idx="5578">
                  <c:v>42954</c:v>
                </c:pt>
                <c:pt idx="5579">
                  <c:v>42955</c:v>
                </c:pt>
                <c:pt idx="5580">
                  <c:v>42956</c:v>
                </c:pt>
                <c:pt idx="5581">
                  <c:v>42957</c:v>
                </c:pt>
                <c:pt idx="5582">
                  <c:v>42958</c:v>
                </c:pt>
                <c:pt idx="5583">
                  <c:v>42959</c:v>
                </c:pt>
                <c:pt idx="5584">
                  <c:v>42960</c:v>
                </c:pt>
                <c:pt idx="5585">
                  <c:v>42961</c:v>
                </c:pt>
                <c:pt idx="5586">
                  <c:v>42962</c:v>
                </c:pt>
                <c:pt idx="5587">
                  <c:v>42963</c:v>
                </c:pt>
                <c:pt idx="5588">
                  <c:v>42964</c:v>
                </c:pt>
                <c:pt idx="5589">
                  <c:v>42965</c:v>
                </c:pt>
                <c:pt idx="5590">
                  <c:v>42966</c:v>
                </c:pt>
                <c:pt idx="5591">
                  <c:v>42967</c:v>
                </c:pt>
                <c:pt idx="5592">
                  <c:v>42968</c:v>
                </c:pt>
                <c:pt idx="5593">
                  <c:v>42969</c:v>
                </c:pt>
                <c:pt idx="5594">
                  <c:v>42970</c:v>
                </c:pt>
              </c:numCache>
            </c:numRef>
          </c:cat>
          <c:val>
            <c:numRef>
              <c:f>'איור 7 נתונים'!$C$3:$C$5597</c:f>
              <c:numCache>
                <c:formatCode>General</c:formatCode>
                <c:ptCount val="5595"/>
                <c:pt idx="0">
                  <c:v>5.4050000000000002</c:v>
                </c:pt>
                <c:pt idx="1">
                  <c:v>5.3739999999999997</c:v>
                </c:pt>
                <c:pt idx="2">
                  <c:v>5.41</c:v>
                </c:pt>
                <c:pt idx="3">
                  <c:v>5.4009999999999998</c:v>
                </c:pt>
                <c:pt idx="4">
                  <c:v>5.4909999999999997</c:v>
                </c:pt>
                <c:pt idx="5">
                  <c:v>5.5110000000000001</c:v>
                </c:pt>
                <c:pt idx="6">
                  <c:v>5.5110000000000001</c:v>
                </c:pt>
                <c:pt idx="7">
                  <c:v>5.4939999999999998</c:v>
                </c:pt>
                <c:pt idx="8">
                  <c:v>5.5149999999999997</c:v>
                </c:pt>
                <c:pt idx="9">
                  <c:v>5.5090000000000003</c:v>
                </c:pt>
                <c:pt idx="10">
                  <c:v>5.3810000000000002</c:v>
                </c:pt>
                <c:pt idx="11">
                  <c:v>5.3639999999999999</c:v>
                </c:pt>
                <c:pt idx="12">
                  <c:v>5.3639999999999999</c:v>
                </c:pt>
                <c:pt idx="13">
                  <c:v>5.3410000000000002</c:v>
                </c:pt>
                <c:pt idx="14">
                  <c:v>5.2690000000000001</c:v>
                </c:pt>
                <c:pt idx="15">
                  <c:v>5.2549999999999999</c:v>
                </c:pt>
                <c:pt idx="16">
                  <c:v>5.3239999999999998</c:v>
                </c:pt>
                <c:pt idx="17">
                  <c:v>5.3559999999999999</c:v>
                </c:pt>
                <c:pt idx="18">
                  <c:v>5.3559999999999999</c:v>
                </c:pt>
                <c:pt idx="19">
                  <c:v>5.2839999999999998</c:v>
                </c:pt>
                <c:pt idx="20">
                  <c:v>5.2530000000000001</c:v>
                </c:pt>
                <c:pt idx="21">
                  <c:v>5.2629999999999999</c:v>
                </c:pt>
                <c:pt idx="22">
                  <c:v>5.2210000000000001</c:v>
                </c:pt>
                <c:pt idx="23">
                  <c:v>5.2320000000000002</c:v>
                </c:pt>
                <c:pt idx="24">
                  <c:v>5.2320000000000002</c:v>
                </c:pt>
                <c:pt idx="25">
                  <c:v>5.2510000000000003</c:v>
                </c:pt>
                <c:pt idx="26">
                  <c:v>5.2359999999999998</c:v>
                </c:pt>
                <c:pt idx="27">
                  <c:v>5.2050000000000001</c:v>
                </c:pt>
                <c:pt idx="28">
                  <c:v>5.1719999999999997</c:v>
                </c:pt>
                <c:pt idx="29">
                  <c:v>5.1150000000000002</c:v>
                </c:pt>
                <c:pt idx="30">
                  <c:v>5.1150000000000002</c:v>
                </c:pt>
                <c:pt idx="31">
                  <c:v>5.13</c:v>
                </c:pt>
                <c:pt idx="32">
                  <c:v>5.2240000000000002</c:v>
                </c:pt>
                <c:pt idx="33">
                  <c:v>5.2350000000000003</c:v>
                </c:pt>
                <c:pt idx="34">
                  <c:v>5.3339999999999996</c:v>
                </c:pt>
                <c:pt idx="35">
                  <c:v>5.4119999999999999</c:v>
                </c:pt>
                <c:pt idx="36">
                  <c:v>5.4119999999999999</c:v>
                </c:pt>
                <c:pt idx="37">
                  <c:v>5.3220000000000001</c:v>
                </c:pt>
                <c:pt idx="38">
                  <c:v>5.38</c:v>
                </c:pt>
                <c:pt idx="39">
                  <c:v>5.3780000000000001</c:v>
                </c:pt>
                <c:pt idx="40">
                  <c:v>5.391</c:v>
                </c:pt>
                <c:pt idx="41">
                  <c:v>5.359</c:v>
                </c:pt>
                <c:pt idx="42">
                  <c:v>5.359</c:v>
                </c:pt>
                <c:pt idx="43">
                  <c:v>5.327</c:v>
                </c:pt>
                <c:pt idx="44">
                  <c:v>5.274</c:v>
                </c:pt>
                <c:pt idx="45">
                  <c:v>5.2889999999999997</c:v>
                </c:pt>
                <c:pt idx="46">
                  <c:v>5.234</c:v>
                </c:pt>
                <c:pt idx="47">
                  <c:v>5.2169999999999996</c:v>
                </c:pt>
                <c:pt idx="48">
                  <c:v>5.2169999999999996</c:v>
                </c:pt>
                <c:pt idx="49">
                  <c:v>5.173</c:v>
                </c:pt>
                <c:pt idx="50">
                  <c:v>5.2039999999999997</c:v>
                </c:pt>
                <c:pt idx="51">
                  <c:v>5.0910000000000002</c:v>
                </c:pt>
                <c:pt idx="52">
                  <c:v>5.1059999999999999</c:v>
                </c:pt>
                <c:pt idx="53">
                  <c:v>5.1289999999999996</c:v>
                </c:pt>
                <c:pt idx="54">
                  <c:v>5.1289999999999996</c:v>
                </c:pt>
                <c:pt idx="55">
                  <c:v>5.1040000000000001</c:v>
                </c:pt>
                <c:pt idx="56">
                  <c:v>5.1100000000000003</c:v>
                </c:pt>
                <c:pt idx="57">
                  <c:v>5.1820000000000004</c:v>
                </c:pt>
                <c:pt idx="58">
                  <c:v>5.1289999999999996</c:v>
                </c:pt>
                <c:pt idx="59">
                  <c:v>5.0979999999999999</c:v>
                </c:pt>
                <c:pt idx="60">
                  <c:v>5.0979999999999999</c:v>
                </c:pt>
                <c:pt idx="61">
                  <c:v>5.0659999999999998</c:v>
                </c:pt>
                <c:pt idx="62">
                  <c:v>5.0540000000000003</c:v>
                </c:pt>
                <c:pt idx="63">
                  <c:v>5.0709999999999997</c:v>
                </c:pt>
                <c:pt idx="64">
                  <c:v>5.1509999999999998</c:v>
                </c:pt>
                <c:pt idx="65">
                  <c:v>5.157</c:v>
                </c:pt>
                <c:pt idx="66">
                  <c:v>5.157</c:v>
                </c:pt>
                <c:pt idx="67">
                  <c:v>5.1529999999999996</c:v>
                </c:pt>
                <c:pt idx="68">
                  <c:v>5.1680000000000001</c:v>
                </c:pt>
                <c:pt idx="69">
                  <c:v>5.05</c:v>
                </c:pt>
                <c:pt idx="70">
                  <c:v>5.0339999999999998</c:v>
                </c:pt>
                <c:pt idx="71">
                  <c:v>4.9800000000000004</c:v>
                </c:pt>
                <c:pt idx="72">
                  <c:v>4.9800000000000004</c:v>
                </c:pt>
                <c:pt idx="73">
                  <c:v>4.976</c:v>
                </c:pt>
                <c:pt idx="74">
                  <c:v>4.9660000000000002</c:v>
                </c:pt>
                <c:pt idx="75">
                  <c:v>5</c:v>
                </c:pt>
                <c:pt idx="76">
                  <c:v>4.9400000000000004</c:v>
                </c:pt>
                <c:pt idx="77">
                  <c:v>4.8390000000000004</c:v>
                </c:pt>
                <c:pt idx="78">
                  <c:v>4.8390000000000004</c:v>
                </c:pt>
                <c:pt idx="79">
                  <c:v>4.9020000000000001</c:v>
                </c:pt>
                <c:pt idx="80">
                  <c:v>4.8639999999999999</c:v>
                </c:pt>
                <c:pt idx="81">
                  <c:v>4.8940000000000001</c:v>
                </c:pt>
                <c:pt idx="82">
                  <c:v>4.88</c:v>
                </c:pt>
                <c:pt idx="83">
                  <c:v>4.9219999999999997</c:v>
                </c:pt>
                <c:pt idx="84">
                  <c:v>4.9219999999999997</c:v>
                </c:pt>
                <c:pt idx="85">
                  <c:v>4.9240000000000004</c:v>
                </c:pt>
                <c:pt idx="86">
                  <c:v>4.8360000000000003</c:v>
                </c:pt>
                <c:pt idx="87">
                  <c:v>4.7709999999999999</c:v>
                </c:pt>
                <c:pt idx="88">
                  <c:v>4.8120000000000003</c:v>
                </c:pt>
                <c:pt idx="89">
                  <c:v>4.8319999999999999</c:v>
                </c:pt>
                <c:pt idx="90">
                  <c:v>4.8319999999999999</c:v>
                </c:pt>
                <c:pt idx="91">
                  <c:v>4.8259999999999996</c:v>
                </c:pt>
                <c:pt idx="92">
                  <c:v>4.9589999999999996</c:v>
                </c:pt>
                <c:pt idx="93">
                  <c:v>4.9669999999999996</c:v>
                </c:pt>
                <c:pt idx="94">
                  <c:v>4.8730000000000002</c:v>
                </c:pt>
                <c:pt idx="95">
                  <c:v>4.79</c:v>
                </c:pt>
                <c:pt idx="96">
                  <c:v>4.79</c:v>
                </c:pt>
                <c:pt idx="97">
                  <c:v>4.835</c:v>
                </c:pt>
                <c:pt idx="98">
                  <c:v>4.8090000000000002</c:v>
                </c:pt>
                <c:pt idx="99">
                  <c:v>4.8090000000000002</c:v>
                </c:pt>
                <c:pt idx="100">
                  <c:v>4.6230000000000002</c:v>
                </c:pt>
                <c:pt idx="101">
                  <c:v>4.5529999999999999</c:v>
                </c:pt>
                <c:pt idx="102">
                  <c:v>4.5529999999999999</c:v>
                </c:pt>
                <c:pt idx="103">
                  <c:v>4.6230000000000002</c:v>
                </c:pt>
                <c:pt idx="104">
                  <c:v>4.7069999999999999</c:v>
                </c:pt>
                <c:pt idx="105">
                  <c:v>4.6909999999999998</c:v>
                </c:pt>
                <c:pt idx="106">
                  <c:v>4.742</c:v>
                </c:pt>
                <c:pt idx="107">
                  <c:v>4.6909999999999998</c:v>
                </c:pt>
                <c:pt idx="108">
                  <c:v>4.6909999999999998</c:v>
                </c:pt>
                <c:pt idx="109">
                  <c:v>4.7160000000000002</c:v>
                </c:pt>
                <c:pt idx="110">
                  <c:v>4.7</c:v>
                </c:pt>
                <c:pt idx="111">
                  <c:v>4.6280000000000001</c:v>
                </c:pt>
                <c:pt idx="112">
                  <c:v>4.548</c:v>
                </c:pt>
                <c:pt idx="113">
                  <c:v>4.5880000000000001</c:v>
                </c:pt>
                <c:pt idx="114">
                  <c:v>4.5880000000000001</c:v>
                </c:pt>
                <c:pt idx="115">
                  <c:v>4.54</c:v>
                </c:pt>
                <c:pt idx="116">
                  <c:v>4.5010000000000003</c:v>
                </c:pt>
                <c:pt idx="117">
                  <c:v>4.468</c:v>
                </c:pt>
                <c:pt idx="118">
                  <c:v>4.5060000000000002</c:v>
                </c:pt>
                <c:pt idx="119">
                  <c:v>4.5039999999999996</c:v>
                </c:pt>
                <c:pt idx="120">
                  <c:v>4.5039999999999996</c:v>
                </c:pt>
                <c:pt idx="121">
                  <c:v>4.5060000000000002</c:v>
                </c:pt>
                <c:pt idx="122">
                  <c:v>4.593</c:v>
                </c:pt>
                <c:pt idx="123">
                  <c:v>4.5970000000000004</c:v>
                </c:pt>
                <c:pt idx="124">
                  <c:v>4.6660000000000004</c:v>
                </c:pt>
                <c:pt idx="125">
                  <c:v>4.6689999999999996</c:v>
                </c:pt>
                <c:pt idx="126">
                  <c:v>4.6689999999999996</c:v>
                </c:pt>
                <c:pt idx="127">
                  <c:v>4.5990000000000002</c:v>
                </c:pt>
                <c:pt idx="128">
                  <c:v>4.5590000000000002</c:v>
                </c:pt>
                <c:pt idx="129">
                  <c:v>4.5670000000000002</c:v>
                </c:pt>
                <c:pt idx="130">
                  <c:v>4.577</c:v>
                </c:pt>
                <c:pt idx="131">
                  <c:v>4.6210000000000004</c:v>
                </c:pt>
                <c:pt idx="132">
                  <c:v>4.6210000000000004</c:v>
                </c:pt>
                <c:pt idx="133">
                  <c:v>4.633</c:v>
                </c:pt>
                <c:pt idx="134">
                  <c:v>4.6429999999999998</c:v>
                </c:pt>
                <c:pt idx="135">
                  <c:v>4.5960000000000001</c:v>
                </c:pt>
                <c:pt idx="136">
                  <c:v>4.5510000000000002</c:v>
                </c:pt>
                <c:pt idx="137">
                  <c:v>4.5289999999999999</c:v>
                </c:pt>
                <c:pt idx="138">
                  <c:v>4.5289999999999999</c:v>
                </c:pt>
                <c:pt idx="139">
                  <c:v>4.4800000000000004</c:v>
                </c:pt>
                <c:pt idx="140">
                  <c:v>4.41</c:v>
                </c:pt>
                <c:pt idx="141">
                  <c:v>4.2320000000000002</c:v>
                </c:pt>
                <c:pt idx="142">
                  <c:v>4.24</c:v>
                </c:pt>
                <c:pt idx="143">
                  <c:v>4.3579999999999997</c:v>
                </c:pt>
                <c:pt idx="144">
                  <c:v>4.3579999999999997</c:v>
                </c:pt>
                <c:pt idx="145">
                  <c:v>4.2960000000000003</c:v>
                </c:pt>
                <c:pt idx="146">
                  <c:v>4.2560000000000002</c:v>
                </c:pt>
                <c:pt idx="147">
                  <c:v>4.1779999999999999</c:v>
                </c:pt>
                <c:pt idx="148">
                  <c:v>4.2859999999999996</c:v>
                </c:pt>
                <c:pt idx="149">
                  <c:v>4.3029999999999999</c:v>
                </c:pt>
                <c:pt idx="150">
                  <c:v>4.3029999999999999</c:v>
                </c:pt>
                <c:pt idx="151">
                  <c:v>4.3029999999999999</c:v>
                </c:pt>
                <c:pt idx="152">
                  <c:v>4.3780000000000001</c:v>
                </c:pt>
                <c:pt idx="153">
                  <c:v>4.5389999999999997</c:v>
                </c:pt>
                <c:pt idx="154">
                  <c:v>4.7619999999999996</c:v>
                </c:pt>
                <c:pt idx="155">
                  <c:v>4.843</c:v>
                </c:pt>
                <c:pt idx="156">
                  <c:v>4.843</c:v>
                </c:pt>
                <c:pt idx="157">
                  <c:v>4.798</c:v>
                </c:pt>
                <c:pt idx="158">
                  <c:v>4.8630000000000004</c:v>
                </c:pt>
                <c:pt idx="159">
                  <c:v>5.0129999999999999</c:v>
                </c:pt>
                <c:pt idx="160">
                  <c:v>4.9660000000000002</c:v>
                </c:pt>
                <c:pt idx="161">
                  <c:v>4.9870000000000001</c:v>
                </c:pt>
                <c:pt idx="162">
                  <c:v>4.9870000000000001</c:v>
                </c:pt>
                <c:pt idx="163">
                  <c:v>5.0149999999999997</c:v>
                </c:pt>
                <c:pt idx="164">
                  <c:v>4.9189999999999996</c:v>
                </c:pt>
                <c:pt idx="165">
                  <c:v>4.9249999999999998</c:v>
                </c:pt>
                <c:pt idx="166">
                  <c:v>4.7560000000000002</c:v>
                </c:pt>
                <c:pt idx="167">
                  <c:v>4.7519999999999998</c:v>
                </c:pt>
                <c:pt idx="168">
                  <c:v>4.7519999999999998</c:v>
                </c:pt>
                <c:pt idx="169">
                  <c:v>4.6870000000000003</c:v>
                </c:pt>
                <c:pt idx="170">
                  <c:v>4.66</c:v>
                </c:pt>
                <c:pt idx="171">
                  <c:v>4.8929999999999998</c:v>
                </c:pt>
                <c:pt idx="172">
                  <c:v>5.0129999999999999</c:v>
                </c:pt>
                <c:pt idx="173">
                  <c:v>5.1669999999999998</c:v>
                </c:pt>
                <c:pt idx="174">
                  <c:v>5.1669999999999998</c:v>
                </c:pt>
                <c:pt idx="175">
                  <c:v>5.0979999999999999</c:v>
                </c:pt>
                <c:pt idx="176">
                  <c:v>5.0510000000000002</c:v>
                </c:pt>
                <c:pt idx="177">
                  <c:v>5.0049999999999999</c:v>
                </c:pt>
                <c:pt idx="178">
                  <c:v>5.0730000000000004</c:v>
                </c:pt>
                <c:pt idx="179">
                  <c:v>5.1879999999999997</c:v>
                </c:pt>
                <c:pt idx="180">
                  <c:v>5.1879999999999997</c:v>
                </c:pt>
                <c:pt idx="181">
                  <c:v>5.1859999999999999</c:v>
                </c:pt>
                <c:pt idx="182">
                  <c:v>5.1210000000000004</c:v>
                </c:pt>
                <c:pt idx="183">
                  <c:v>5.0469999999999997</c:v>
                </c:pt>
                <c:pt idx="184">
                  <c:v>5.03</c:v>
                </c:pt>
                <c:pt idx="185">
                  <c:v>5.0839999999999996</c:v>
                </c:pt>
                <c:pt idx="186">
                  <c:v>5.0839999999999996</c:v>
                </c:pt>
                <c:pt idx="187">
                  <c:v>5.1360000000000001</c:v>
                </c:pt>
                <c:pt idx="188">
                  <c:v>5.1360000000000001</c:v>
                </c:pt>
                <c:pt idx="189">
                  <c:v>5.1989999999999998</c:v>
                </c:pt>
                <c:pt idx="190">
                  <c:v>5.0650000000000004</c:v>
                </c:pt>
                <c:pt idx="191">
                  <c:v>5.1130000000000004</c:v>
                </c:pt>
                <c:pt idx="192">
                  <c:v>5.1130000000000004</c:v>
                </c:pt>
                <c:pt idx="193">
                  <c:v>5.0510000000000002</c:v>
                </c:pt>
                <c:pt idx="194">
                  <c:v>5.032</c:v>
                </c:pt>
                <c:pt idx="195">
                  <c:v>5.16</c:v>
                </c:pt>
                <c:pt idx="196">
                  <c:v>5.1109999999999998</c:v>
                </c:pt>
                <c:pt idx="197">
                  <c:v>5.1280000000000001</c:v>
                </c:pt>
                <c:pt idx="198">
                  <c:v>5.1280000000000001</c:v>
                </c:pt>
                <c:pt idx="199">
                  <c:v>5.0490000000000004</c:v>
                </c:pt>
                <c:pt idx="200">
                  <c:v>5.08</c:v>
                </c:pt>
                <c:pt idx="201">
                  <c:v>5.0510000000000002</c:v>
                </c:pt>
                <c:pt idx="202">
                  <c:v>4.9790000000000001</c:v>
                </c:pt>
                <c:pt idx="203">
                  <c:v>4.8659999999999997</c:v>
                </c:pt>
                <c:pt idx="204">
                  <c:v>4.8659999999999997</c:v>
                </c:pt>
                <c:pt idx="205">
                  <c:v>4.8760000000000003</c:v>
                </c:pt>
                <c:pt idx="206">
                  <c:v>4.835</c:v>
                </c:pt>
                <c:pt idx="207">
                  <c:v>4.8390000000000004</c:v>
                </c:pt>
                <c:pt idx="208">
                  <c:v>4.9249999999999998</c:v>
                </c:pt>
                <c:pt idx="209">
                  <c:v>4.8940000000000001</c:v>
                </c:pt>
                <c:pt idx="210">
                  <c:v>4.8940000000000001</c:v>
                </c:pt>
                <c:pt idx="211">
                  <c:v>4.8920000000000003</c:v>
                </c:pt>
                <c:pt idx="212">
                  <c:v>4.9189999999999996</c:v>
                </c:pt>
                <c:pt idx="213">
                  <c:v>5.0289999999999999</c:v>
                </c:pt>
                <c:pt idx="214">
                  <c:v>5.008</c:v>
                </c:pt>
                <c:pt idx="215">
                  <c:v>5.0709999999999997</c:v>
                </c:pt>
                <c:pt idx="216">
                  <c:v>5.0709999999999997</c:v>
                </c:pt>
                <c:pt idx="217">
                  <c:v>5.0730000000000004</c:v>
                </c:pt>
                <c:pt idx="218">
                  <c:v>4.9420000000000002</c:v>
                </c:pt>
                <c:pt idx="219">
                  <c:v>5.0140000000000002</c:v>
                </c:pt>
                <c:pt idx="220">
                  <c:v>5.0330000000000004</c:v>
                </c:pt>
                <c:pt idx="221">
                  <c:v>4.9850000000000003</c:v>
                </c:pt>
                <c:pt idx="222">
                  <c:v>4.9850000000000003</c:v>
                </c:pt>
                <c:pt idx="223">
                  <c:v>4.9020000000000001</c:v>
                </c:pt>
                <c:pt idx="224">
                  <c:v>4.8940000000000001</c:v>
                </c:pt>
                <c:pt idx="225">
                  <c:v>4.923</c:v>
                </c:pt>
                <c:pt idx="226">
                  <c:v>4.9390000000000001</c:v>
                </c:pt>
                <c:pt idx="227">
                  <c:v>4.8789999999999996</c:v>
                </c:pt>
                <c:pt idx="228">
                  <c:v>4.8789999999999996</c:v>
                </c:pt>
                <c:pt idx="229">
                  <c:v>4.907</c:v>
                </c:pt>
                <c:pt idx="230">
                  <c:v>4.9749999999999996</c:v>
                </c:pt>
                <c:pt idx="231">
                  <c:v>4.9870000000000001</c:v>
                </c:pt>
                <c:pt idx="232">
                  <c:v>4.9450000000000003</c:v>
                </c:pt>
                <c:pt idx="233">
                  <c:v>4.875</c:v>
                </c:pt>
                <c:pt idx="234">
                  <c:v>4.875</c:v>
                </c:pt>
                <c:pt idx="235">
                  <c:v>4.8630000000000004</c:v>
                </c:pt>
                <c:pt idx="236">
                  <c:v>4.8730000000000002</c:v>
                </c:pt>
                <c:pt idx="237">
                  <c:v>4.8890000000000002</c:v>
                </c:pt>
                <c:pt idx="238">
                  <c:v>4.8529999999999998</c:v>
                </c:pt>
                <c:pt idx="239">
                  <c:v>4.8310000000000004</c:v>
                </c:pt>
                <c:pt idx="240">
                  <c:v>4.8310000000000004</c:v>
                </c:pt>
                <c:pt idx="241">
                  <c:v>4.8490000000000002</c:v>
                </c:pt>
                <c:pt idx="242">
                  <c:v>4.9269999999999996</c:v>
                </c:pt>
                <c:pt idx="243">
                  <c:v>4.8330000000000002</c:v>
                </c:pt>
                <c:pt idx="244">
                  <c:v>4.8769999999999998</c:v>
                </c:pt>
                <c:pt idx="245">
                  <c:v>4.9809999999999999</c:v>
                </c:pt>
                <c:pt idx="246">
                  <c:v>4.9809999999999999</c:v>
                </c:pt>
                <c:pt idx="247">
                  <c:v>4.9989999999999997</c:v>
                </c:pt>
                <c:pt idx="248">
                  <c:v>5.0010000000000003</c:v>
                </c:pt>
                <c:pt idx="249">
                  <c:v>5.0519999999999996</c:v>
                </c:pt>
                <c:pt idx="250">
                  <c:v>5.2270000000000003</c:v>
                </c:pt>
                <c:pt idx="251">
                  <c:v>5.3250000000000002</c:v>
                </c:pt>
                <c:pt idx="252">
                  <c:v>5.3250000000000002</c:v>
                </c:pt>
                <c:pt idx="253">
                  <c:v>5.32</c:v>
                </c:pt>
                <c:pt idx="254">
                  <c:v>5.31</c:v>
                </c:pt>
                <c:pt idx="255">
                  <c:v>5.2789999999999999</c:v>
                </c:pt>
                <c:pt idx="256">
                  <c:v>5.4089999999999998</c:v>
                </c:pt>
                <c:pt idx="257">
                  <c:v>5.327</c:v>
                </c:pt>
                <c:pt idx="258">
                  <c:v>5.327</c:v>
                </c:pt>
                <c:pt idx="259">
                  <c:v>5.3</c:v>
                </c:pt>
                <c:pt idx="260">
                  <c:v>5.2859999999999996</c:v>
                </c:pt>
                <c:pt idx="261">
                  <c:v>5.4059999999999997</c:v>
                </c:pt>
                <c:pt idx="262">
                  <c:v>5.3650000000000002</c:v>
                </c:pt>
                <c:pt idx="263">
                  <c:v>5.4039999999999999</c:v>
                </c:pt>
                <c:pt idx="264">
                  <c:v>5.4039999999999999</c:v>
                </c:pt>
                <c:pt idx="265">
                  <c:v>5.4080000000000004</c:v>
                </c:pt>
                <c:pt idx="266">
                  <c:v>5.3449999999999998</c:v>
                </c:pt>
                <c:pt idx="267">
                  <c:v>5.3410000000000002</c:v>
                </c:pt>
                <c:pt idx="268">
                  <c:v>5.4</c:v>
                </c:pt>
                <c:pt idx="269">
                  <c:v>5.3959999999999999</c:v>
                </c:pt>
                <c:pt idx="270">
                  <c:v>5.3959999999999999</c:v>
                </c:pt>
                <c:pt idx="271">
                  <c:v>5.4260000000000002</c:v>
                </c:pt>
                <c:pt idx="272">
                  <c:v>5.3410000000000002</c:v>
                </c:pt>
                <c:pt idx="273">
                  <c:v>5.2779999999999996</c:v>
                </c:pt>
                <c:pt idx="274">
                  <c:v>5.258</c:v>
                </c:pt>
                <c:pt idx="275">
                  <c:v>5.2060000000000004</c:v>
                </c:pt>
                <c:pt idx="276">
                  <c:v>5.2060000000000004</c:v>
                </c:pt>
                <c:pt idx="277">
                  <c:v>5.2619999999999996</c:v>
                </c:pt>
                <c:pt idx="278">
                  <c:v>5.202</c:v>
                </c:pt>
                <c:pt idx="279">
                  <c:v>5.2329999999999997</c:v>
                </c:pt>
                <c:pt idx="280">
                  <c:v>5.2060000000000004</c:v>
                </c:pt>
                <c:pt idx="281">
                  <c:v>5.1559999999999997</c:v>
                </c:pt>
                <c:pt idx="282">
                  <c:v>5.1559999999999997</c:v>
                </c:pt>
                <c:pt idx="283">
                  <c:v>5.1379999999999999</c:v>
                </c:pt>
                <c:pt idx="284">
                  <c:v>5.1920000000000002</c:v>
                </c:pt>
                <c:pt idx="285">
                  <c:v>5.2329999999999997</c:v>
                </c:pt>
                <c:pt idx="286">
                  <c:v>5.1980000000000004</c:v>
                </c:pt>
                <c:pt idx="287">
                  <c:v>5.1962000000000002</c:v>
                </c:pt>
                <c:pt idx="288">
                  <c:v>5.1962000000000002</c:v>
                </c:pt>
                <c:pt idx="289">
                  <c:v>5.1755000000000004</c:v>
                </c:pt>
                <c:pt idx="290">
                  <c:v>5.1609999999999996</c:v>
                </c:pt>
                <c:pt idx="291">
                  <c:v>5.1113</c:v>
                </c:pt>
                <c:pt idx="292">
                  <c:v>5.0928000000000004</c:v>
                </c:pt>
                <c:pt idx="293">
                  <c:v>5.0537000000000001</c:v>
                </c:pt>
                <c:pt idx="294">
                  <c:v>5.0537000000000001</c:v>
                </c:pt>
                <c:pt idx="295">
                  <c:v>5.1197999999999997</c:v>
                </c:pt>
                <c:pt idx="296">
                  <c:v>5.0846999999999998</c:v>
                </c:pt>
                <c:pt idx="297">
                  <c:v>5.0579000000000001</c:v>
                </c:pt>
                <c:pt idx="298">
                  <c:v>5.0930999999999997</c:v>
                </c:pt>
                <c:pt idx="299">
                  <c:v>5.0540000000000003</c:v>
                </c:pt>
                <c:pt idx="300">
                  <c:v>5.0540000000000003</c:v>
                </c:pt>
                <c:pt idx="301">
                  <c:v>5.0643000000000002</c:v>
                </c:pt>
                <c:pt idx="302">
                  <c:v>5.0540000000000003</c:v>
                </c:pt>
                <c:pt idx="303">
                  <c:v>5.2161999999999997</c:v>
                </c:pt>
                <c:pt idx="304">
                  <c:v>5.1619000000000002</c:v>
                </c:pt>
                <c:pt idx="305">
                  <c:v>5.1162999999999998</c:v>
                </c:pt>
                <c:pt idx="306">
                  <c:v>5.1162999999999998</c:v>
                </c:pt>
                <c:pt idx="307">
                  <c:v>5.2206999999999999</c:v>
                </c:pt>
                <c:pt idx="308">
                  <c:v>5.2755000000000001</c:v>
                </c:pt>
                <c:pt idx="309">
                  <c:v>5.2439999999999998</c:v>
                </c:pt>
                <c:pt idx="310">
                  <c:v>5.1665000000000001</c:v>
                </c:pt>
                <c:pt idx="311">
                  <c:v>5.2506000000000004</c:v>
                </c:pt>
                <c:pt idx="312">
                  <c:v>5.2506000000000004</c:v>
                </c:pt>
                <c:pt idx="313">
                  <c:v>5.1981999999999999</c:v>
                </c:pt>
                <c:pt idx="314">
                  <c:v>5.1481000000000003</c:v>
                </c:pt>
                <c:pt idx="315">
                  <c:v>5.1127000000000002</c:v>
                </c:pt>
                <c:pt idx="316">
                  <c:v>5.1482000000000001</c:v>
                </c:pt>
                <c:pt idx="317">
                  <c:v>5.1443000000000003</c:v>
                </c:pt>
                <c:pt idx="318">
                  <c:v>5.1443000000000003</c:v>
                </c:pt>
                <c:pt idx="319">
                  <c:v>5.1360000000000001</c:v>
                </c:pt>
                <c:pt idx="320">
                  <c:v>5.1276999999999999</c:v>
                </c:pt>
                <c:pt idx="321">
                  <c:v>5.0610999999999997</c:v>
                </c:pt>
                <c:pt idx="322">
                  <c:v>5.0198</c:v>
                </c:pt>
                <c:pt idx="323">
                  <c:v>5.0427</c:v>
                </c:pt>
                <c:pt idx="324">
                  <c:v>5.0427</c:v>
                </c:pt>
                <c:pt idx="325">
                  <c:v>4.9972000000000003</c:v>
                </c:pt>
                <c:pt idx="326">
                  <c:v>5.0262000000000002</c:v>
                </c:pt>
                <c:pt idx="327">
                  <c:v>5.0468999999999999</c:v>
                </c:pt>
                <c:pt idx="328">
                  <c:v>4.9745999999999997</c:v>
                </c:pt>
                <c:pt idx="329">
                  <c:v>5.0658000000000003</c:v>
                </c:pt>
                <c:pt idx="330">
                  <c:v>5.0658000000000003</c:v>
                </c:pt>
                <c:pt idx="331">
                  <c:v>5.0263999999999998</c:v>
                </c:pt>
                <c:pt idx="332">
                  <c:v>4.9726999999999997</c:v>
                </c:pt>
                <c:pt idx="333">
                  <c:v>4.9623999999999997</c:v>
                </c:pt>
                <c:pt idx="334">
                  <c:v>4.8986999999999998</c:v>
                </c:pt>
                <c:pt idx="335">
                  <c:v>4.7967000000000004</c:v>
                </c:pt>
                <c:pt idx="336">
                  <c:v>4.7967000000000004</c:v>
                </c:pt>
                <c:pt idx="337">
                  <c:v>4.8434999999999997</c:v>
                </c:pt>
                <c:pt idx="338">
                  <c:v>4.8333000000000004</c:v>
                </c:pt>
                <c:pt idx="339">
                  <c:v>4.7256999999999998</c:v>
                </c:pt>
                <c:pt idx="340">
                  <c:v>4.7885</c:v>
                </c:pt>
                <c:pt idx="341">
                  <c:v>4.7660999999999998</c:v>
                </c:pt>
                <c:pt idx="342">
                  <c:v>4.7660999999999998</c:v>
                </c:pt>
                <c:pt idx="343">
                  <c:v>4.8272000000000004</c:v>
                </c:pt>
                <c:pt idx="344">
                  <c:v>4.8170000000000002</c:v>
                </c:pt>
                <c:pt idx="345">
                  <c:v>4.7416999999999998</c:v>
                </c:pt>
                <c:pt idx="346">
                  <c:v>4.8209999999999997</c:v>
                </c:pt>
                <c:pt idx="347">
                  <c:v>4.7965</c:v>
                </c:pt>
                <c:pt idx="348">
                  <c:v>4.7965</c:v>
                </c:pt>
                <c:pt idx="349">
                  <c:v>4.7801999999999998</c:v>
                </c:pt>
                <c:pt idx="350">
                  <c:v>4.7253999999999996</c:v>
                </c:pt>
                <c:pt idx="351">
                  <c:v>4.7638999999999996</c:v>
                </c:pt>
                <c:pt idx="352">
                  <c:v>4.7618</c:v>
                </c:pt>
                <c:pt idx="353">
                  <c:v>4.8559999999999999</c:v>
                </c:pt>
                <c:pt idx="354">
                  <c:v>4.8559999999999999</c:v>
                </c:pt>
                <c:pt idx="355">
                  <c:v>4.7945000000000002</c:v>
                </c:pt>
                <c:pt idx="356">
                  <c:v>4.7252000000000001</c:v>
                </c:pt>
                <c:pt idx="357">
                  <c:v>4.6120999999999999</c:v>
                </c:pt>
                <c:pt idx="358">
                  <c:v>4.6361999999999997</c:v>
                </c:pt>
                <c:pt idx="359">
                  <c:v>4.5717999999999996</c:v>
                </c:pt>
                <c:pt idx="360">
                  <c:v>4.5717999999999996</c:v>
                </c:pt>
                <c:pt idx="361">
                  <c:v>4.6260000000000003</c:v>
                </c:pt>
                <c:pt idx="362">
                  <c:v>4.6805000000000003</c:v>
                </c:pt>
                <c:pt idx="363">
                  <c:v>4.6825000000000001</c:v>
                </c:pt>
                <c:pt idx="364">
                  <c:v>4.6056999999999997</c:v>
                </c:pt>
                <c:pt idx="365">
                  <c:v>4.5194000000000001</c:v>
                </c:pt>
                <c:pt idx="366">
                  <c:v>4.5194000000000001</c:v>
                </c:pt>
                <c:pt idx="367">
                  <c:v>4.4436999999999998</c:v>
                </c:pt>
                <c:pt idx="368">
                  <c:v>4.4058999999999999</c:v>
                </c:pt>
                <c:pt idx="369">
                  <c:v>4.4851999999999999</c:v>
                </c:pt>
                <c:pt idx="370">
                  <c:v>4.3800999999999997</c:v>
                </c:pt>
                <c:pt idx="371">
                  <c:v>4.3817000000000004</c:v>
                </c:pt>
                <c:pt idx="372">
                  <c:v>4.3817000000000004</c:v>
                </c:pt>
                <c:pt idx="373">
                  <c:v>4.5609000000000002</c:v>
                </c:pt>
                <c:pt idx="374">
                  <c:v>4.585</c:v>
                </c:pt>
                <c:pt idx="375">
                  <c:v>4.4588000000000001</c:v>
                </c:pt>
                <c:pt idx="376">
                  <c:v>4.3893000000000004</c:v>
                </c:pt>
                <c:pt idx="377">
                  <c:v>4.2904</c:v>
                </c:pt>
                <c:pt idx="378">
                  <c:v>4.2904</c:v>
                </c:pt>
                <c:pt idx="379">
                  <c:v>4.2081999999999997</c:v>
                </c:pt>
                <c:pt idx="380">
                  <c:v>4.3315000000000001</c:v>
                </c:pt>
                <c:pt idx="381">
                  <c:v>4.3037999999999998</c:v>
                </c:pt>
                <c:pt idx="382">
                  <c:v>4.3944999999999999</c:v>
                </c:pt>
                <c:pt idx="383">
                  <c:v>4.2549999999999999</c:v>
                </c:pt>
                <c:pt idx="384">
                  <c:v>4.2549999999999999</c:v>
                </c:pt>
                <c:pt idx="385">
                  <c:v>4.2149999999999999</c:v>
                </c:pt>
                <c:pt idx="386">
                  <c:v>4.0852000000000004</c:v>
                </c:pt>
                <c:pt idx="387">
                  <c:v>4.1193999999999997</c:v>
                </c:pt>
                <c:pt idx="388">
                  <c:v>4.1802000000000001</c:v>
                </c:pt>
                <c:pt idx="389">
                  <c:v>4.3243999999999998</c:v>
                </c:pt>
                <c:pt idx="390">
                  <c:v>4.3243999999999998</c:v>
                </c:pt>
                <c:pt idx="391">
                  <c:v>4.2838000000000003</c:v>
                </c:pt>
                <c:pt idx="392">
                  <c:v>4.1475</c:v>
                </c:pt>
                <c:pt idx="393">
                  <c:v>4.1970999999999998</c:v>
                </c:pt>
                <c:pt idx="394">
                  <c:v>4.3166000000000002</c:v>
                </c:pt>
                <c:pt idx="395">
                  <c:v>4.2333999999999996</c:v>
                </c:pt>
                <c:pt idx="396">
                  <c:v>4.2333999999999996</c:v>
                </c:pt>
                <c:pt idx="397">
                  <c:v>4.2237</c:v>
                </c:pt>
                <c:pt idx="398">
                  <c:v>4.2816000000000001</c:v>
                </c:pt>
                <c:pt idx="399">
                  <c:v>4.2121000000000004</c:v>
                </c:pt>
                <c:pt idx="400">
                  <c:v>4.1374000000000004</c:v>
                </c:pt>
                <c:pt idx="401">
                  <c:v>4.1409000000000002</c:v>
                </c:pt>
                <c:pt idx="402">
                  <c:v>4.1409000000000002</c:v>
                </c:pt>
                <c:pt idx="403">
                  <c:v>4.1332000000000004</c:v>
                </c:pt>
                <c:pt idx="404">
                  <c:v>3.9626999999999999</c:v>
                </c:pt>
                <c:pt idx="405">
                  <c:v>3.9607999999999999</c:v>
                </c:pt>
                <c:pt idx="406">
                  <c:v>3.9249999999999998</c:v>
                </c:pt>
                <c:pt idx="407">
                  <c:v>4.0113000000000003</c:v>
                </c:pt>
                <c:pt idx="408">
                  <c:v>4.0113000000000003</c:v>
                </c:pt>
                <c:pt idx="409">
                  <c:v>4.0585000000000004</c:v>
                </c:pt>
                <c:pt idx="410">
                  <c:v>3.9941</c:v>
                </c:pt>
                <c:pt idx="411">
                  <c:v>4.0583999999999998</c:v>
                </c:pt>
                <c:pt idx="412">
                  <c:v>3.96</c:v>
                </c:pt>
                <c:pt idx="413">
                  <c:v>3.9051999999999998</c:v>
                </c:pt>
                <c:pt idx="414">
                  <c:v>3.9051999999999998</c:v>
                </c:pt>
                <c:pt idx="415">
                  <c:v>3.9125999999999999</c:v>
                </c:pt>
                <c:pt idx="416">
                  <c:v>3.8172000000000001</c:v>
                </c:pt>
                <c:pt idx="417">
                  <c:v>3.8412999999999999</c:v>
                </c:pt>
                <c:pt idx="418">
                  <c:v>3.7761</c:v>
                </c:pt>
                <c:pt idx="419">
                  <c:v>3.7850000000000001</c:v>
                </c:pt>
                <c:pt idx="420">
                  <c:v>3.7850000000000001</c:v>
                </c:pt>
                <c:pt idx="421">
                  <c:v>3.6943000000000001</c:v>
                </c:pt>
                <c:pt idx="422">
                  <c:v>3.6446000000000001</c:v>
                </c:pt>
                <c:pt idx="423">
                  <c:v>3.7475000000000001</c:v>
                </c:pt>
                <c:pt idx="424">
                  <c:v>3.7639999999999998</c:v>
                </c:pt>
                <c:pt idx="425">
                  <c:v>3.6583999999999999</c:v>
                </c:pt>
                <c:pt idx="426">
                  <c:v>3.6583999999999999</c:v>
                </c:pt>
                <c:pt idx="427">
                  <c:v>3.5941999999999998</c:v>
                </c:pt>
                <c:pt idx="428">
                  <c:v>3.7151999999999998</c:v>
                </c:pt>
                <c:pt idx="429">
                  <c:v>3.6671</c:v>
                </c:pt>
                <c:pt idx="430">
                  <c:v>3.6835</c:v>
                </c:pt>
                <c:pt idx="431">
                  <c:v>3.6646000000000001</c:v>
                </c:pt>
                <c:pt idx="432">
                  <c:v>3.6646000000000001</c:v>
                </c:pt>
                <c:pt idx="433">
                  <c:v>3.6131000000000002</c:v>
                </c:pt>
                <c:pt idx="434">
                  <c:v>3.6331000000000002</c:v>
                </c:pt>
                <c:pt idx="435">
                  <c:v>3.5670000000000002</c:v>
                </c:pt>
                <c:pt idx="436">
                  <c:v>3.6566000000000001</c:v>
                </c:pt>
                <c:pt idx="437">
                  <c:v>3.7782</c:v>
                </c:pt>
                <c:pt idx="438">
                  <c:v>3.7782</c:v>
                </c:pt>
                <c:pt idx="439">
                  <c:v>3.7856000000000001</c:v>
                </c:pt>
                <c:pt idx="440">
                  <c:v>3.9927000000000001</c:v>
                </c:pt>
                <c:pt idx="441">
                  <c:v>4.048</c:v>
                </c:pt>
                <c:pt idx="442">
                  <c:v>4.2001999999999997</c:v>
                </c:pt>
                <c:pt idx="443">
                  <c:v>4.1052999999999997</c:v>
                </c:pt>
                <c:pt idx="444">
                  <c:v>4.1052999999999997</c:v>
                </c:pt>
                <c:pt idx="445">
                  <c:v>4.2510000000000003</c:v>
                </c:pt>
                <c:pt idx="446">
                  <c:v>4.2584</c:v>
                </c:pt>
                <c:pt idx="447">
                  <c:v>4.2309999999999999</c:v>
                </c:pt>
                <c:pt idx="448">
                  <c:v>4.1147</c:v>
                </c:pt>
                <c:pt idx="449">
                  <c:v>4.0914000000000001</c:v>
                </c:pt>
                <c:pt idx="450">
                  <c:v>4.0914000000000001</c:v>
                </c:pt>
                <c:pt idx="451">
                  <c:v>4.0854999999999997</c:v>
                </c:pt>
                <c:pt idx="452">
                  <c:v>3.9382000000000001</c:v>
                </c:pt>
                <c:pt idx="453">
                  <c:v>3.9609999999999999</c:v>
                </c:pt>
                <c:pt idx="454">
                  <c:v>3.8925000000000001</c:v>
                </c:pt>
                <c:pt idx="455">
                  <c:v>4.0045000000000002</c:v>
                </c:pt>
                <c:pt idx="456">
                  <c:v>4.0045000000000002</c:v>
                </c:pt>
                <c:pt idx="457">
                  <c:v>4.0427</c:v>
                </c:pt>
                <c:pt idx="458">
                  <c:v>4.0696000000000003</c:v>
                </c:pt>
                <c:pt idx="459">
                  <c:v>4.0330000000000004</c:v>
                </c:pt>
                <c:pt idx="460">
                  <c:v>3.8915999999999999</c:v>
                </c:pt>
                <c:pt idx="461">
                  <c:v>3.8557999999999999</c:v>
                </c:pt>
                <c:pt idx="462">
                  <c:v>3.8557999999999999</c:v>
                </c:pt>
                <c:pt idx="463">
                  <c:v>3.8388</c:v>
                </c:pt>
                <c:pt idx="464">
                  <c:v>3.8481999999999998</c:v>
                </c:pt>
                <c:pt idx="465">
                  <c:v>3.8388</c:v>
                </c:pt>
                <c:pt idx="466">
                  <c:v>4.0556000000000001</c:v>
                </c:pt>
                <c:pt idx="467">
                  <c:v>4.0286999999999997</c:v>
                </c:pt>
                <c:pt idx="468">
                  <c:v>4.0286999999999997</c:v>
                </c:pt>
                <c:pt idx="469">
                  <c:v>3.9961000000000002</c:v>
                </c:pt>
                <c:pt idx="470">
                  <c:v>3.9769999999999999</c:v>
                </c:pt>
                <c:pt idx="471">
                  <c:v>4.0575000000000001</c:v>
                </c:pt>
                <c:pt idx="472">
                  <c:v>4.1521999999999997</c:v>
                </c:pt>
                <c:pt idx="473">
                  <c:v>4.1776</c:v>
                </c:pt>
                <c:pt idx="474">
                  <c:v>4.1776</c:v>
                </c:pt>
                <c:pt idx="475">
                  <c:v>4.1737000000000002</c:v>
                </c:pt>
                <c:pt idx="476">
                  <c:v>4.0651999999999999</c:v>
                </c:pt>
                <c:pt idx="477">
                  <c:v>4.258</c:v>
                </c:pt>
                <c:pt idx="478">
                  <c:v>4.2502000000000004</c:v>
                </c:pt>
                <c:pt idx="479">
                  <c:v>4.2051999999999996</c:v>
                </c:pt>
                <c:pt idx="480">
                  <c:v>4.2051999999999996</c:v>
                </c:pt>
                <c:pt idx="481">
                  <c:v>4.2286999999999999</c:v>
                </c:pt>
                <c:pt idx="482">
                  <c:v>4.2012999999999998</c:v>
                </c:pt>
                <c:pt idx="483">
                  <c:v>4.1505999999999998</c:v>
                </c:pt>
                <c:pt idx="484">
                  <c:v>4.1369999999999996</c:v>
                </c:pt>
                <c:pt idx="485">
                  <c:v>4.0827</c:v>
                </c:pt>
                <c:pt idx="486">
                  <c:v>4.0827</c:v>
                </c:pt>
                <c:pt idx="487">
                  <c:v>4.0343999999999998</c:v>
                </c:pt>
                <c:pt idx="488">
                  <c:v>4.0458999999999996</c:v>
                </c:pt>
                <c:pt idx="489">
                  <c:v>4.0228000000000002</c:v>
                </c:pt>
                <c:pt idx="490">
                  <c:v>4.0228000000000002</c:v>
                </c:pt>
                <c:pt idx="491">
                  <c:v>4.0671999999999997</c:v>
                </c:pt>
                <c:pt idx="492">
                  <c:v>4.0671999999999997</c:v>
                </c:pt>
                <c:pt idx="493">
                  <c:v>4.1586999999999996</c:v>
                </c:pt>
                <c:pt idx="494">
                  <c:v>4.1235999999999997</c:v>
                </c:pt>
                <c:pt idx="495">
                  <c:v>4.0343</c:v>
                </c:pt>
                <c:pt idx="496">
                  <c:v>3.9382000000000001</c:v>
                </c:pt>
                <c:pt idx="497">
                  <c:v>3.9573</c:v>
                </c:pt>
                <c:pt idx="498">
                  <c:v>3.9573</c:v>
                </c:pt>
                <c:pt idx="499">
                  <c:v>3.9706999999999999</c:v>
                </c:pt>
                <c:pt idx="500">
                  <c:v>3.9342000000000001</c:v>
                </c:pt>
                <c:pt idx="501">
                  <c:v>3.9323000000000001</c:v>
                </c:pt>
                <c:pt idx="502">
                  <c:v>3.9016000000000002</c:v>
                </c:pt>
                <c:pt idx="503">
                  <c:v>3.8083</c:v>
                </c:pt>
                <c:pt idx="504">
                  <c:v>3.8083</c:v>
                </c:pt>
                <c:pt idx="505">
                  <c:v>3.7949000000000002</c:v>
                </c:pt>
                <c:pt idx="506">
                  <c:v>3.8159999999999998</c:v>
                </c:pt>
                <c:pt idx="507">
                  <c:v>3.8174999999999999</c:v>
                </c:pt>
                <c:pt idx="508">
                  <c:v>4.0305</c:v>
                </c:pt>
                <c:pt idx="509">
                  <c:v>4.0168999999999997</c:v>
                </c:pt>
                <c:pt idx="510">
                  <c:v>4.0168999999999997</c:v>
                </c:pt>
                <c:pt idx="511">
                  <c:v>4.0518000000000001</c:v>
                </c:pt>
                <c:pt idx="512">
                  <c:v>4.0053000000000001</c:v>
                </c:pt>
                <c:pt idx="513">
                  <c:v>4.0168999999999997</c:v>
                </c:pt>
                <c:pt idx="514">
                  <c:v>4.1790000000000003</c:v>
                </c:pt>
                <c:pt idx="515">
                  <c:v>4.1319999999999997</c:v>
                </c:pt>
                <c:pt idx="516">
                  <c:v>4.1319999999999997</c:v>
                </c:pt>
                <c:pt idx="517">
                  <c:v>4.1201999999999996</c:v>
                </c:pt>
                <c:pt idx="518">
                  <c:v>4.0772000000000004</c:v>
                </c:pt>
                <c:pt idx="519">
                  <c:v>4.0597000000000003</c:v>
                </c:pt>
                <c:pt idx="520">
                  <c:v>4.0773000000000001</c:v>
                </c:pt>
                <c:pt idx="521">
                  <c:v>4.0091000000000001</c:v>
                </c:pt>
                <c:pt idx="522">
                  <c:v>4.0091000000000001</c:v>
                </c:pt>
                <c:pt idx="523">
                  <c:v>4.0149999999999997</c:v>
                </c:pt>
                <c:pt idx="524">
                  <c:v>3.9702999999999999</c:v>
                </c:pt>
                <c:pt idx="525">
                  <c:v>3.9144000000000001</c:v>
                </c:pt>
                <c:pt idx="526">
                  <c:v>3.9355000000000002</c:v>
                </c:pt>
                <c:pt idx="527">
                  <c:v>3.9278</c:v>
                </c:pt>
                <c:pt idx="528">
                  <c:v>3.9278</c:v>
                </c:pt>
                <c:pt idx="529">
                  <c:v>3.9624999999999999</c:v>
                </c:pt>
                <c:pt idx="530">
                  <c:v>3.9683000000000002</c:v>
                </c:pt>
                <c:pt idx="531">
                  <c:v>4.0208000000000004</c:v>
                </c:pt>
                <c:pt idx="532">
                  <c:v>3.9605999999999999</c:v>
                </c:pt>
                <c:pt idx="533">
                  <c:v>3.9624999999999999</c:v>
                </c:pt>
                <c:pt idx="534">
                  <c:v>3.9624999999999999</c:v>
                </c:pt>
                <c:pt idx="535">
                  <c:v>3.9916</c:v>
                </c:pt>
                <c:pt idx="536">
                  <c:v>3.9199000000000002</c:v>
                </c:pt>
                <c:pt idx="537">
                  <c:v>3.9954999999999998</c:v>
                </c:pt>
                <c:pt idx="538">
                  <c:v>3.9449999999999998</c:v>
                </c:pt>
                <c:pt idx="539">
                  <c:v>3.9293999999999998</c:v>
                </c:pt>
                <c:pt idx="540">
                  <c:v>3.9293999999999998</c:v>
                </c:pt>
                <c:pt idx="541">
                  <c:v>3.9643000000000002</c:v>
                </c:pt>
                <c:pt idx="542">
                  <c:v>3.9565999999999999</c:v>
                </c:pt>
                <c:pt idx="543">
                  <c:v>3.9081000000000001</c:v>
                </c:pt>
                <c:pt idx="544">
                  <c:v>3.8769</c:v>
                </c:pt>
                <c:pt idx="545">
                  <c:v>3.9609999999999999</c:v>
                </c:pt>
                <c:pt idx="546">
                  <c:v>3.9609999999999999</c:v>
                </c:pt>
                <c:pt idx="547">
                  <c:v>3.9628000000000001</c:v>
                </c:pt>
                <c:pt idx="548">
                  <c:v>3.9493999999999998</c:v>
                </c:pt>
                <c:pt idx="549">
                  <c:v>3.8824999999999998</c:v>
                </c:pt>
                <c:pt idx="550">
                  <c:v>3.8673000000000002</c:v>
                </c:pt>
                <c:pt idx="551">
                  <c:v>3.8881999999999999</c:v>
                </c:pt>
                <c:pt idx="552">
                  <c:v>3.8881999999999999</c:v>
                </c:pt>
                <c:pt idx="553">
                  <c:v>3.8445</c:v>
                </c:pt>
                <c:pt idx="554">
                  <c:v>3.8197999999999999</c:v>
                </c:pt>
                <c:pt idx="555">
                  <c:v>3.7650000000000001</c:v>
                </c:pt>
                <c:pt idx="556">
                  <c:v>3.7366999999999999</c:v>
                </c:pt>
                <c:pt idx="557">
                  <c:v>3.6897000000000002</c:v>
                </c:pt>
                <c:pt idx="558">
                  <c:v>3.6897000000000002</c:v>
                </c:pt>
                <c:pt idx="559">
                  <c:v>3.6728000000000001</c:v>
                </c:pt>
                <c:pt idx="560">
                  <c:v>3.6465000000000001</c:v>
                </c:pt>
                <c:pt idx="561">
                  <c:v>3.6278000000000001</c:v>
                </c:pt>
                <c:pt idx="562">
                  <c:v>3.6558000000000002</c:v>
                </c:pt>
                <c:pt idx="563">
                  <c:v>3.6406000000000001</c:v>
                </c:pt>
                <c:pt idx="564">
                  <c:v>3.6406000000000001</c:v>
                </c:pt>
                <c:pt idx="565">
                  <c:v>3.5606</c:v>
                </c:pt>
                <c:pt idx="566">
                  <c:v>3.5809000000000002</c:v>
                </c:pt>
                <c:pt idx="567">
                  <c:v>3.5808</c:v>
                </c:pt>
                <c:pt idx="568">
                  <c:v>3.7456</c:v>
                </c:pt>
                <c:pt idx="569">
                  <c:v>3.7002000000000002</c:v>
                </c:pt>
                <c:pt idx="570">
                  <c:v>3.7002000000000002</c:v>
                </c:pt>
                <c:pt idx="571">
                  <c:v>3.8384</c:v>
                </c:pt>
                <c:pt idx="572">
                  <c:v>3.9053</c:v>
                </c:pt>
                <c:pt idx="573">
                  <c:v>3.9843000000000002</c:v>
                </c:pt>
                <c:pt idx="574">
                  <c:v>3.9533999999999998</c:v>
                </c:pt>
                <c:pt idx="575">
                  <c:v>4.1031000000000004</c:v>
                </c:pt>
                <c:pt idx="576">
                  <c:v>4.1031000000000004</c:v>
                </c:pt>
                <c:pt idx="577">
                  <c:v>3.9651000000000001</c:v>
                </c:pt>
                <c:pt idx="578">
                  <c:v>3.9419</c:v>
                </c:pt>
                <c:pt idx="579">
                  <c:v>3.9283999999999999</c:v>
                </c:pt>
                <c:pt idx="580">
                  <c:v>3.9226000000000001</c:v>
                </c:pt>
                <c:pt idx="581">
                  <c:v>3.8976000000000002</c:v>
                </c:pt>
                <c:pt idx="582">
                  <c:v>3.8976000000000002</c:v>
                </c:pt>
                <c:pt idx="583">
                  <c:v>3.7959999999999998</c:v>
                </c:pt>
                <c:pt idx="584">
                  <c:v>3.8094999999999999</c:v>
                </c:pt>
                <c:pt idx="585">
                  <c:v>3.9285000000000001</c:v>
                </c:pt>
                <c:pt idx="586">
                  <c:v>3.9091999999999998</c:v>
                </c:pt>
                <c:pt idx="587">
                  <c:v>3.9517000000000002</c:v>
                </c:pt>
                <c:pt idx="588">
                  <c:v>3.9517000000000002</c:v>
                </c:pt>
                <c:pt idx="589">
                  <c:v>3.9769000000000001</c:v>
                </c:pt>
                <c:pt idx="590">
                  <c:v>3.9323999999999999</c:v>
                </c:pt>
                <c:pt idx="591">
                  <c:v>3.8957000000000002</c:v>
                </c:pt>
                <c:pt idx="592">
                  <c:v>3.9420999999999999</c:v>
                </c:pt>
                <c:pt idx="593">
                  <c:v>3.9712000000000001</c:v>
                </c:pt>
                <c:pt idx="594">
                  <c:v>3.9712000000000001</c:v>
                </c:pt>
                <c:pt idx="595">
                  <c:v>4.0140000000000002</c:v>
                </c:pt>
                <c:pt idx="596">
                  <c:v>3.9847999999999999</c:v>
                </c:pt>
                <c:pt idx="597">
                  <c:v>3.9382000000000001</c:v>
                </c:pt>
                <c:pt idx="598">
                  <c:v>3.9558</c:v>
                </c:pt>
                <c:pt idx="599">
                  <c:v>3.9558</c:v>
                </c:pt>
                <c:pt idx="600">
                  <c:v>3.9558</c:v>
                </c:pt>
                <c:pt idx="601">
                  <c:v>3.9811000000000001</c:v>
                </c:pt>
                <c:pt idx="602">
                  <c:v>3.9636</c:v>
                </c:pt>
                <c:pt idx="603">
                  <c:v>3.9752999999999998</c:v>
                </c:pt>
                <c:pt idx="604">
                  <c:v>3.9188999999999998</c:v>
                </c:pt>
                <c:pt idx="605">
                  <c:v>3.8879999999999999</c:v>
                </c:pt>
                <c:pt idx="606">
                  <c:v>3.8879999999999999</c:v>
                </c:pt>
                <c:pt idx="607">
                  <c:v>3.9015</c:v>
                </c:pt>
                <c:pt idx="608">
                  <c:v>3.9266999999999999</c:v>
                </c:pt>
                <c:pt idx="609">
                  <c:v>3.8359000000000001</c:v>
                </c:pt>
                <c:pt idx="610">
                  <c:v>3.8397000000000001</c:v>
                </c:pt>
                <c:pt idx="611">
                  <c:v>3.919</c:v>
                </c:pt>
                <c:pt idx="612">
                  <c:v>3.919</c:v>
                </c:pt>
                <c:pt idx="613">
                  <c:v>3.8841000000000001</c:v>
                </c:pt>
                <c:pt idx="614">
                  <c:v>3.7839</c:v>
                </c:pt>
                <c:pt idx="615">
                  <c:v>3.6749999999999998</c:v>
                </c:pt>
                <c:pt idx="616">
                  <c:v>3.6806999999999999</c:v>
                </c:pt>
                <c:pt idx="617">
                  <c:v>3.6796000000000002</c:v>
                </c:pt>
                <c:pt idx="618">
                  <c:v>3.6796000000000002</c:v>
                </c:pt>
                <c:pt idx="619">
                  <c:v>3.6419000000000001</c:v>
                </c:pt>
                <c:pt idx="620">
                  <c:v>3.6025</c:v>
                </c:pt>
                <c:pt idx="621">
                  <c:v>3.5204</c:v>
                </c:pt>
                <c:pt idx="622">
                  <c:v>3.5297000000000001</c:v>
                </c:pt>
                <c:pt idx="623">
                  <c:v>3.4184999999999999</c:v>
                </c:pt>
                <c:pt idx="624">
                  <c:v>3.4184999999999999</c:v>
                </c:pt>
                <c:pt idx="625">
                  <c:v>3.4849999999999999</c:v>
                </c:pt>
                <c:pt idx="626">
                  <c:v>3.3542000000000001</c:v>
                </c:pt>
                <c:pt idx="627">
                  <c:v>3.3963000000000001</c:v>
                </c:pt>
                <c:pt idx="628">
                  <c:v>3.3138000000000001</c:v>
                </c:pt>
                <c:pt idx="629">
                  <c:v>3.3353999999999999</c:v>
                </c:pt>
                <c:pt idx="630">
                  <c:v>3.3353999999999999</c:v>
                </c:pt>
                <c:pt idx="631">
                  <c:v>3.3317000000000001</c:v>
                </c:pt>
                <c:pt idx="632">
                  <c:v>3.4106000000000001</c:v>
                </c:pt>
                <c:pt idx="633">
                  <c:v>3.4235000000000002</c:v>
                </c:pt>
                <c:pt idx="634">
                  <c:v>3.3351999999999999</c:v>
                </c:pt>
                <c:pt idx="635">
                  <c:v>3.3698999999999999</c:v>
                </c:pt>
                <c:pt idx="636">
                  <c:v>3.3698999999999999</c:v>
                </c:pt>
                <c:pt idx="637">
                  <c:v>3.4085000000000001</c:v>
                </c:pt>
                <c:pt idx="638">
                  <c:v>3.3292999999999999</c:v>
                </c:pt>
                <c:pt idx="639">
                  <c:v>3.2927</c:v>
                </c:pt>
                <c:pt idx="640">
                  <c:v>3.3420000000000001</c:v>
                </c:pt>
                <c:pt idx="641">
                  <c:v>3.351</c:v>
                </c:pt>
                <c:pt idx="642">
                  <c:v>3.351</c:v>
                </c:pt>
                <c:pt idx="643">
                  <c:v>3.2757999999999998</c:v>
                </c:pt>
                <c:pt idx="644">
                  <c:v>3.1903000000000001</c:v>
                </c:pt>
                <c:pt idx="645">
                  <c:v>3.2101000000000002</c:v>
                </c:pt>
                <c:pt idx="646">
                  <c:v>3.1629999999999998</c:v>
                </c:pt>
                <c:pt idx="647">
                  <c:v>3.1120999999999999</c:v>
                </c:pt>
                <c:pt idx="648">
                  <c:v>3.1120999999999999</c:v>
                </c:pt>
                <c:pt idx="649">
                  <c:v>3.1716000000000002</c:v>
                </c:pt>
                <c:pt idx="650">
                  <c:v>3.2605</c:v>
                </c:pt>
                <c:pt idx="651">
                  <c:v>3.3614000000000002</c:v>
                </c:pt>
                <c:pt idx="652">
                  <c:v>3.3374000000000001</c:v>
                </c:pt>
                <c:pt idx="653">
                  <c:v>3.3647999999999998</c:v>
                </c:pt>
                <c:pt idx="654">
                  <c:v>3.3647999999999998</c:v>
                </c:pt>
                <c:pt idx="655">
                  <c:v>3.3113000000000001</c:v>
                </c:pt>
                <c:pt idx="656">
                  <c:v>3.2488999999999999</c:v>
                </c:pt>
                <c:pt idx="657">
                  <c:v>3.4035000000000002</c:v>
                </c:pt>
                <c:pt idx="658">
                  <c:v>3.5415999999999999</c:v>
                </c:pt>
                <c:pt idx="659">
                  <c:v>3.5415000000000001</c:v>
                </c:pt>
                <c:pt idx="660">
                  <c:v>3.5415000000000001</c:v>
                </c:pt>
                <c:pt idx="661">
                  <c:v>3.5133000000000001</c:v>
                </c:pt>
                <c:pt idx="662">
                  <c:v>3.5470999999999999</c:v>
                </c:pt>
                <c:pt idx="663">
                  <c:v>3.5358000000000001</c:v>
                </c:pt>
                <c:pt idx="664">
                  <c:v>3.6606999999999998</c:v>
                </c:pt>
                <c:pt idx="665">
                  <c:v>3.6474000000000002</c:v>
                </c:pt>
                <c:pt idx="666">
                  <c:v>3.6474000000000002</c:v>
                </c:pt>
                <c:pt idx="667">
                  <c:v>3.7315</c:v>
                </c:pt>
                <c:pt idx="668">
                  <c:v>3.7143000000000002</c:v>
                </c:pt>
                <c:pt idx="669">
                  <c:v>3.6798000000000002</c:v>
                </c:pt>
                <c:pt idx="670">
                  <c:v>3.6549999999999998</c:v>
                </c:pt>
                <c:pt idx="671">
                  <c:v>3.6265000000000001</c:v>
                </c:pt>
                <c:pt idx="672">
                  <c:v>3.6265000000000001</c:v>
                </c:pt>
                <c:pt idx="673">
                  <c:v>3.7240000000000002</c:v>
                </c:pt>
                <c:pt idx="674">
                  <c:v>3.9807000000000001</c:v>
                </c:pt>
                <c:pt idx="675">
                  <c:v>3.9180000000000001</c:v>
                </c:pt>
                <c:pt idx="676">
                  <c:v>3.92</c:v>
                </c:pt>
                <c:pt idx="677">
                  <c:v>3.9988999999999999</c:v>
                </c:pt>
                <c:pt idx="678">
                  <c:v>3.9988999999999999</c:v>
                </c:pt>
                <c:pt idx="679">
                  <c:v>4.2104999999999997</c:v>
                </c:pt>
                <c:pt idx="680">
                  <c:v>4.1223000000000001</c:v>
                </c:pt>
                <c:pt idx="681">
                  <c:v>4.1083999999999996</c:v>
                </c:pt>
                <c:pt idx="682">
                  <c:v>4.1646000000000001</c:v>
                </c:pt>
                <c:pt idx="683">
                  <c:v>4.1749999999999998</c:v>
                </c:pt>
                <c:pt idx="684">
                  <c:v>4.1749999999999998</c:v>
                </c:pt>
                <c:pt idx="685">
                  <c:v>4.2801999999999998</c:v>
                </c:pt>
                <c:pt idx="686">
                  <c:v>4.4381000000000004</c:v>
                </c:pt>
                <c:pt idx="687">
                  <c:v>4.3070000000000004</c:v>
                </c:pt>
                <c:pt idx="688">
                  <c:v>4.4055</c:v>
                </c:pt>
                <c:pt idx="689">
                  <c:v>4.3834</c:v>
                </c:pt>
                <c:pt idx="690">
                  <c:v>4.3834</c:v>
                </c:pt>
                <c:pt idx="691">
                  <c:v>4.2832999999999997</c:v>
                </c:pt>
                <c:pt idx="692">
                  <c:v>4.3898999999999999</c:v>
                </c:pt>
                <c:pt idx="693">
                  <c:v>4.2674000000000003</c:v>
                </c:pt>
                <c:pt idx="694">
                  <c:v>4.2168000000000001</c:v>
                </c:pt>
                <c:pt idx="695">
                  <c:v>4.2694000000000001</c:v>
                </c:pt>
                <c:pt idx="696">
                  <c:v>4.2694000000000001</c:v>
                </c:pt>
                <c:pt idx="697">
                  <c:v>4.3529999999999998</c:v>
                </c:pt>
                <c:pt idx="698">
                  <c:v>4.4256000000000002</c:v>
                </c:pt>
                <c:pt idx="699">
                  <c:v>4.5602</c:v>
                </c:pt>
                <c:pt idx="700">
                  <c:v>4.4886999999999997</c:v>
                </c:pt>
                <c:pt idx="701">
                  <c:v>4.5285000000000002</c:v>
                </c:pt>
                <c:pt idx="702">
                  <c:v>4.5285000000000002</c:v>
                </c:pt>
                <c:pt idx="703">
                  <c:v>4.4572000000000003</c:v>
                </c:pt>
                <c:pt idx="704">
                  <c:v>4.3609</c:v>
                </c:pt>
                <c:pt idx="705">
                  <c:v>4.4355000000000002</c:v>
                </c:pt>
                <c:pt idx="706">
                  <c:v>4.4751000000000003</c:v>
                </c:pt>
                <c:pt idx="707">
                  <c:v>4.4732000000000003</c:v>
                </c:pt>
                <c:pt idx="708">
                  <c:v>4.4732000000000003</c:v>
                </c:pt>
                <c:pt idx="709">
                  <c:v>4.5248999999999997</c:v>
                </c:pt>
                <c:pt idx="710">
                  <c:v>4.4733000000000001</c:v>
                </c:pt>
                <c:pt idx="711">
                  <c:v>4.5349000000000004</c:v>
                </c:pt>
                <c:pt idx="712">
                  <c:v>4.4141000000000004</c:v>
                </c:pt>
                <c:pt idx="713">
                  <c:v>4.4635999999999996</c:v>
                </c:pt>
                <c:pt idx="714">
                  <c:v>4.4635999999999996</c:v>
                </c:pt>
                <c:pt idx="715">
                  <c:v>4.4577</c:v>
                </c:pt>
                <c:pt idx="716">
                  <c:v>4.5993000000000004</c:v>
                </c:pt>
                <c:pt idx="717">
                  <c:v>4.5933000000000002</c:v>
                </c:pt>
                <c:pt idx="718">
                  <c:v>4.5034000000000001</c:v>
                </c:pt>
                <c:pt idx="719">
                  <c:v>4.3474000000000004</c:v>
                </c:pt>
                <c:pt idx="720">
                  <c:v>4.3474000000000004</c:v>
                </c:pt>
                <c:pt idx="721">
                  <c:v>4.4261999999999997</c:v>
                </c:pt>
                <c:pt idx="722">
                  <c:v>4.3552</c:v>
                </c:pt>
                <c:pt idx="723">
                  <c:v>4.2710999999999997</c:v>
                </c:pt>
                <c:pt idx="724">
                  <c:v>4.3140999999999998</c:v>
                </c:pt>
                <c:pt idx="725">
                  <c:v>4.2515999999999998</c:v>
                </c:pt>
                <c:pt idx="726">
                  <c:v>4.2515999999999998</c:v>
                </c:pt>
                <c:pt idx="727">
                  <c:v>4.2671000000000001</c:v>
                </c:pt>
                <c:pt idx="728">
                  <c:v>4.2748999999999997</c:v>
                </c:pt>
                <c:pt idx="729">
                  <c:v>4.1776999999999997</c:v>
                </c:pt>
                <c:pt idx="730">
                  <c:v>4.1622000000000003</c:v>
                </c:pt>
                <c:pt idx="731">
                  <c:v>4.1601999999999997</c:v>
                </c:pt>
                <c:pt idx="732">
                  <c:v>4.1601999999999997</c:v>
                </c:pt>
                <c:pt idx="733">
                  <c:v>4.2164000000000001</c:v>
                </c:pt>
                <c:pt idx="734">
                  <c:v>4.2046999999999999</c:v>
                </c:pt>
                <c:pt idx="735">
                  <c:v>4.1330999999999998</c:v>
                </c:pt>
                <c:pt idx="736">
                  <c:v>4.0810000000000004</c:v>
                </c:pt>
                <c:pt idx="737">
                  <c:v>4.0004999999999997</c:v>
                </c:pt>
                <c:pt idx="738">
                  <c:v>4.0004999999999997</c:v>
                </c:pt>
                <c:pt idx="739">
                  <c:v>4.0750999999999999</c:v>
                </c:pt>
                <c:pt idx="740">
                  <c:v>3.9376000000000002</c:v>
                </c:pt>
                <c:pt idx="741">
                  <c:v>3.9318</c:v>
                </c:pt>
                <c:pt idx="742">
                  <c:v>3.9925999999999999</c:v>
                </c:pt>
                <c:pt idx="743">
                  <c:v>4.1986999999999997</c:v>
                </c:pt>
                <c:pt idx="744">
                  <c:v>4.1986999999999997</c:v>
                </c:pt>
                <c:pt idx="745">
                  <c:v>4.1695000000000002</c:v>
                </c:pt>
                <c:pt idx="746">
                  <c:v>4.2572999999999999</c:v>
                </c:pt>
                <c:pt idx="747">
                  <c:v>4.2356999999999996</c:v>
                </c:pt>
                <c:pt idx="748">
                  <c:v>4.2906000000000004</c:v>
                </c:pt>
                <c:pt idx="749">
                  <c:v>4.2690000000000001</c:v>
                </c:pt>
                <c:pt idx="750">
                  <c:v>4.2690000000000001</c:v>
                </c:pt>
                <c:pt idx="751">
                  <c:v>4.2512999999999996</c:v>
                </c:pt>
                <c:pt idx="752">
                  <c:v>4.3438999999999997</c:v>
                </c:pt>
                <c:pt idx="753">
                  <c:v>4.3974000000000002</c:v>
                </c:pt>
                <c:pt idx="754">
                  <c:v>4.4592999999999998</c:v>
                </c:pt>
                <c:pt idx="755">
                  <c:v>4.3875999999999999</c:v>
                </c:pt>
                <c:pt idx="756">
                  <c:v>4.3875999999999999</c:v>
                </c:pt>
                <c:pt idx="757">
                  <c:v>4.3817000000000004</c:v>
                </c:pt>
                <c:pt idx="758">
                  <c:v>4.3419999999999996</c:v>
                </c:pt>
                <c:pt idx="759">
                  <c:v>4.2512999999999996</c:v>
                </c:pt>
                <c:pt idx="760">
                  <c:v>4.3163</c:v>
                </c:pt>
                <c:pt idx="761">
                  <c:v>4.2297000000000002</c:v>
                </c:pt>
                <c:pt idx="762">
                  <c:v>4.2297000000000002</c:v>
                </c:pt>
                <c:pt idx="763">
                  <c:v>4.2591999999999999</c:v>
                </c:pt>
                <c:pt idx="764">
                  <c:v>4.1768000000000001</c:v>
                </c:pt>
                <c:pt idx="765">
                  <c:v>4.2946</c:v>
                </c:pt>
                <c:pt idx="766">
                  <c:v>4.3422000000000001</c:v>
                </c:pt>
                <c:pt idx="767">
                  <c:v>4.2927</c:v>
                </c:pt>
                <c:pt idx="768">
                  <c:v>4.2927</c:v>
                </c:pt>
                <c:pt idx="769">
                  <c:v>4.3403</c:v>
                </c:pt>
                <c:pt idx="770">
                  <c:v>4.2946999999999997</c:v>
                </c:pt>
                <c:pt idx="771">
                  <c:v>4.3521999999999998</c:v>
                </c:pt>
                <c:pt idx="772">
                  <c:v>4.4081000000000001</c:v>
                </c:pt>
                <c:pt idx="773">
                  <c:v>4.4382999999999999</c:v>
                </c:pt>
                <c:pt idx="774">
                  <c:v>4.4382999999999999</c:v>
                </c:pt>
                <c:pt idx="775">
                  <c:v>4.4463999999999997</c:v>
                </c:pt>
                <c:pt idx="776">
                  <c:v>4.4463999999999997</c:v>
                </c:pt>
                <c:pt idx="777">
                  <c:v>4.3982999999999999</c:v>
                </c:pt>
                <c:pt idx="778">
                  <c:v>4.2690000000000001</c:v>
                </c:pt>
                <c:pt idx="779">
                  <c:v>4.2171000000000003</c:v>
                </c:pt>
                <c:pt idx="780">
                  <c:v>4.2171000000000003</c:v>
                </c:pt>
                <c:pt idx="781">
                  <c:v>4.194</c:v>
                </c:pt>
                <c:pt idx="782">
                  <c:v>4.1421000000000001</c:v>
                </c:pt>
                <c:pt idx="783">
                  <c:v>4.2363999999999997</c:v>
                </c:pt>
                <c:pt idx="784">
                  <c:v>4.1516000000000002</c:v>
                </c:pt>
                <c:pt idx="785">
                  <c:v>4.1592000000000002</c:v>
                </c:pt>
                <c:pt idx="786">
                  <c:v>4.1592000000000002</c:v>
                </c:pt>
                <c:pt idx="787">
                  <c:v>4.2286000000000001</c:v>
                </c:pt>
                <c:pt idx="788">
                  <c:v>4.1840999999999999</c:v>
                </c:pt>
                <c:pt idx="789">
                  <c:v>4.2458999999999998</c:v>
                </c:pt>
                <c:pt idx="790">
                  <c:v>4.2458999999999998</c:v>
                </c:pt>
                <c:pt idx="791">
                  <c:v>4.3315999999999999</c:v>
                </c:pt>
                <c:pt idx="792">
                  <c:v>4.3315999999999999</c:v>
                </c:pt>
                <c:pt idx="793">
                  <c:v>4.3845999999999998</c:v>
                </c:pt>
                <c:pt idx="794">
                  <c:v>4.3787000000000003</c:v>
                </c:pt>
                <c:pt idx="795">
                  <c:v>4.4023000000000003</c:v>
                </c:pt>
                <c:pt idx="796">
                  <c:v>4.3650000000000002</c:v>
                </c:pt>
                <c:pt idx="797">
                  <c:v>4.2302999999999997</c:v>
                </c:pt>
                <c:pt idx="798">
                  <c:v>4.2302999999999997</c:v>
                </c:pt>
                <c:pt idx="799">
                  <c:v>4.2671999999999999</c:v>
                </c:pt>
                <c:pt idx="800">
                  <c:v>4.3513000000000002</c:v>
                </c:pt>
                <c:pt idx="801">
                  <c:v>4.3159999999999998</c:v>
                </c:pt>
                <c:pt idx="802">
                  <c:v>4.2302</c:v>
                </c:pt>
                <c:pt idx="803">
                  <c:v>4.2378999999999998</c:v>
                </c:pt>
                <c:pt idx="804">
                  <c:v>4.2378999999999998</c:v>
                </c:pt>
                <c:pt idx="805">
                  <c:v>4.2573999999999996</c:v>
                </c:pt>
                <c:pt idx="806">
                  <c:v>4.2126999999999999</c:v>
                </c:pt>
                <c:pt idx="807">
                  <c:v>4.1816000000000004</c:v>
                </c:pt>
                <c:pt idx="808">
                  <c:v>4.1256000000000004</c:v>
                </c:pt>
                <c:pt idx="809">
                  <c:v>4.1332000000000004</c:v>
                </c:pt>
                <c:pt idx="810">
                  <c:v>4.1332000000000004</c:v>
                </c:pt>
                <c:pt idx="811">
                  <c:v>4.1679000000000004</c:v>
                </c:pt>
                <c:pt idx="812">
                  <c:v>4.2592999999999996</c:v>
                </c:pt>
                <c:pt idx="813">
                  <c:v>4.1833999999999998</c:v>
                </c:pt>
                <c:pt idx="814">
                  <c:v>4.1833</c:v>
                </c:pt>
                <c:pt idx="815">
                  <c:v>4.1502999999999997</c:v>
                </c:pt>
                <c:pt idx="816">
                  <c:v>4.1502999999999997</c:v>
                </c:pt>
                <c:pt idx="817">
                  <c:v>4.2416999999999998</c:v>
                </c:pt>
                <c:pt idx="818">
                  <c:v>4.2572999999999999</c:v>
                </c:pt>
                <c:pt idx="819">
                  <c:v>4.2454999999999998</c:v>
                </c:pt>
                <c:pt idx="820">
                  <c:v>4.2454999999999998</c:v>
                </c:pt>
                <c:pt idx="821">
                  <c:v>4.3794000000000004</c:v>
                </c:pt>
                <c:pt idx="822">
                  <c:v>4.3794000000000004</c:v>
                </c:pt>
                <c:pt idx="823">
                  <c:v>4.3773999999999997</c:v>
                </c:pt>
                <c:pt idx="824">
                  <c:v>4.2709999999999999</c:v>
                </c:pt>
                <c:pt idx="825">
                  <c:v>4.2416</c:v>
                </c:pt>
                <c:pt idx="826">
                  <c:v>4.2553000000000001</c:v>
                </c:pt>
                <c:pt idx="827">
                  <c:v>4.0803000000000003</c:v>
                </c:pt>
                <c:pt idx="828">
                  <c:v>4.0803000000000003</c:v>
                </c:pt>
                <c:pt idx="829">
                  <c:v>4.0861000000000001</c:v>
                </c:pt>
                <c:pt idx="830">
                  <c:v>4.0110000000000001</c:v>
                </c:pt>
                <c:pt idx="831">
                  <c:v>3.9937</c:v>
                </c:pt>
                <c:pt idx="832">
                  <c:v>3.9687999999999999</c:v>
                </c:pt>
                <c:pt idx="833">
                  <c:v>4.0298999999999996</c:v>
                </c:pt>
                <c:pt idx="834">
                  <c:v>4.0298999999999996</c:v>
                </c:pt>
                <c:pt idx="835">
                  <c:v>4.0297999999999998</c:v>
                </c:pt>
                <c:pt idx="836">
                  <c:v>4.0548000000000002</c:v>
                </c:pt>
                <c:pt idx="837">
                  <c:v>4.0182000000000002</c:v>
                </c:pt>
                <c:pt idx="838">
                  <c:v>3.9529999999999998</c:v>
                </c:pt>
                <c:pt idx="839">
                  <c:v>4.0720000000000001</c:v>
                </c:pt>
                <c:pt idx="840">
                  <c:v>4.0720000000000001</c:v>
                </c:pt>
                <c:pt idx="841">
                  <c:v>4.1300999999999997</c:v>
                </c:pt>
                <c:pt idx="842">
                  <c:v>4.0738000000000003</c:v>
                </c:pt>
                <c:pt idx="843">
                  <c:v>4.1885000000000003</c:v>
                </c:pt>
                <c:pt idx="844">
                  <c:v>4.1729000000000003</c:v>
                </c:pt>
                <c:pt idx="845">
                  <c:v>4.1318999999999999</c:v>
                </c:pt>
                <c:pt idx="846">
                  <c:v>4.1318999999999999</c:v>
                </c:pt>
                <c:pt idx="847">
                  <c:v>4.1455000000000002</c:v>
                </c:pt>
                <c:pt idx="848">
                  <c:v>4.0968</c:v>
                </c:pt>
                <c:pt idx="849">
                  <c:v>4.1123000000000003</c:v>
                </c:pt>
                <c:pt idx="850">
                  <c:v>4.1669</c:v>
                </c:pt>
                <c:pt idx="851">
                  <c:v>4.0772000000000004</c:v>
                </c:pt>
                <c:pt idx="852">
                  <c:v>4.0772000000000004</c:v>
                </c:pt>
                <c:pt idx="853">
                  <c:v>4.0519999999999996</c:v>
                </c:pt>
                <c:pt idx="854">
                  <c:v>4.1120999999999999</c:v>
                </c:pt>
                <c:pt idx="855">
                  <c:v>4.0305999999999997</c:v>
                </c:pt>
                <c:pt idx="856">
                  <c:v>4.0441000000000003</c:v>
                </c:pt>
                <c:pt idx="857">
                  <c:v>4.0401999999999996</c:v>
                </c:pt>
                <c:pt idx="858">
                  <c:v>4.0401999999999996</c:v>
                </c:pt>
                <c:pt idx="859">
                  <c:v>4.0401999999999996</c:v>
                </c:pt>
                <c:pt idx="860">
                  <c:v>4.0382999999999996</c:v>
                </c:pt>
                <c:pt idx="861">
                  <c:v>4.0479000000000003</c:v>
                </c:pt>
                <c:pt idx="862">
                  <c:v>4.0305999999999997</c:v>
                </c:pt>
                <c:pt idx="863">
                  <c:v>4.0960999999999999</c:v>
                </c:pt>
                <c:pt idx="864">
                  <c:v>4.0960999999999999</c:v>
                </c:pt>
                <c:pt idx="865">
                  <c:v>4.0362999999999998</c:v>
                </c:pt>
                <c:pt idx="866">
                  <c:v>4.0228999999999999</c:v>
                </c:pt>
                <c:pt idx="867">
                  <c:v>4.0075000000000003</c:v>
                </c:pt>
                <c:pt idx="868">
                  <c:v>4.0343999999999998</c:v>
                </c:pt>
                <c:pt idx="869">
                  <c:v>3.9710999999999999</c:v>
                </c:pt>
                <c:pt idx="870">
                  <c:v>3.9710999999999999</c:v>
                </c:pt>
                <c:pt idx="871">
                  <c:v>3.9729999999999999</c:v>
                </c:pt>
                <c:pt idx="872">
                  <c:v>4.0420999999999996</c:v>
                </c:pt>
                <c:pt idx="873">
                  <c:v>4.0498000000000003</c:v>
                </c:pt>
                <c:pt idx="874">
                  <c:v>4.0151000000000003</c:v>
                </c:pt>
                <c:pt idx="875">
                  <c:v>3.8491</c:v>
                </c:pt>
                <c:pt idx="876">
                  <c:v>3.8491</c:v>
                </c:pt>
                <c:pt idx="877">
                  <c:v>3.7679999999999998</c:v>
                </c:pt>
                <c:pt idx="878">
                  <c:v>3.7210999999999999</c:v>
                </c:pt>
                <c:pt idx="879">
                  <c:v>3.7284999999999999</c:v>
                </c:pt>
                <c:pt idx="880">
                  <c:v>3.6985000000000001</c:v>
                </c:pt>
                <c:pt idx="881">
                  <c:v>3.7770000000000001</c:v>
                </c:pt>
                <c:pt idx="882">
                  <c:v>3.7770000000000001</c:v>
                </c:pt>
                <c:pt idx="883">
                  <c:v>3.7618999999999998</c:v>
                </c:pt>
                <c:pt idx="884">
                  <c:v>3.6793999999999998</c:v>
                </c:pt>
                <c:pt idx="885">
                  <c:v>3.7111000000000001</c:v>
                </c:pt>
                <c:pt idx="886">
                  <c:v>3.7542</c:v>
                </c:pt>
                <c:pt idx="887">
                  <c:v>3.7709999999999999</c:v>
                </c:pt>
                <c:pt idx="888">
                  <c:v>3.7709999999999999</c:v>
                </c:pt>
                <c:pt idx="889">
                  <c:v>3.7126000000000001</c:v>
                </c:pt>
                <c:pt idx="890">
                  <c:v>3.6901000000000002</c:v>
                </c:pt>
                <c:pt idx="891">
                  <c:v>3.7069000000000001</c:v>
                </c:pt>
                <c:pt idx="892">
                  <c:v>3.7368000000000001</c:v>
                </c:pt>
                <c:pt idx="893">
                  <c:v>3.8292000000000002</c:v>
                </c:pt>
                <c:pt idx="894">
                  <c:v>3.8292000000000002</c:v>
                </c:pt>
                <c:pt idx="895">
                  <c:v>3.8881999999999999</c:v>
                </c:pt>
                <c:pt idx="896">
                  <c:v>3.8938999999999999</c:v>
                </c:pt>
                <c:pt idx="897">
                  <c:v>3.8348</c:v>
                </c:pt>
                <c:pt idx="898">
                  <c:v>3.8786</c:v>
                </c:pt>
                <c:pt idx="899">
                  <c:v>4.1435000000000004</c:v>
                </c:pt>
                <c:pt idx="900">
                  <c:v>4.1435000000000004</c:v>
                </c:pt>
                <c:pt idx="901">
                  <c:v>4.2064000000000004</c:v>
                </c:pt>
                <c:pt idx="902">
                  <c:v>4.1475</c:v>
                </c:pt>
                <c:pt idx="903">
                  <c:v>4.1573000000000002</c:v>
                </c:pt>
                <c:pt idx="904">
                  <c:v>4.1909000000000001</c:v>
                </c:pt>
                <c:pt idx="905">
                  <c:v>4.1909000000000001</c:v>
                </c:pt>
                <c:pt idx="906">
                  <c:v>4.1909000000000001</c:v>
                </c:pt>
                <c:pt idx="907">
                  <c:v>4.2285000000000004</c:v>
                </c:pt>
                <c:pt idx="908">
                  <c:v>4.3518999999999997</c:v>
                </c:pt>
                <c:pt idx="909">
                  <c:v>4.3639999999999999</c:v>
                </c:pt>
                <c:pt idx="910">
                  <c:v>4.4002999999999997</c:v>
                </c:pt>
                <c:pt idx="911">
                  <c:v>4.3383000000000003</c:v>
                </c:pt>
                <c:pt idx="912">
                  <c:v>4.3383000000000003</c:v>
                </c:pt>
                <c:pt idx="913">
                  <c:v>4.3845000000000001</c:v>
                </c:pt>
                <c:pt idx="914">
                  <c:v>4.4573</c:v>
                </c:pt>
                <c:pt idx="915">
                  <c:v>4.423</c:v>
                </c:pt>
                <c:pt idx="916">
                  <c:v>4.3807</c:v>
                </c:pt>
                <c:pt idx="917">
                  <c:v>4.4577999999999998</c:v>
                </c:pt>
                <c:pt idx="918">
                  <c:v>4.4577999999999998</c:v>
                </c:pt>
                <c:pt idx="919">
                  <c:v>4.4336000000000002</c:v>
                </c:pt>
                <c:pt idx="920">
                  <c:v>4.3832000000000004</c:v>
                </c:pt>
                <c:pt idx="921">
                  <c:v>4.4966999999999997</c:v>
                </c:pt>
                <c:pt idx="922">
                  <c:v>4.5355999999999996</c:v>
                </c:pt>
                <c:pt idx="923">
                  <c:v>4.5053000000000001</c:v>
                </c:pt>
                <c:pt idx="924">
                  <c:v>4.5053000000000001</c:v>
                </c:pt>
                <c:pt idx="925">
                  <c:v>4.4992999999999999</c:v>
                </c:pt>
                <c:pt idx="926">
                  <c:v>4.5648999999999997</c:v>
                </c:pt>
                <c:pt idx="927">
                  <c:v>4.5793999999999997</c:v>
                </c:pt>
                <c:pt idx="928">
                  <c:v>4.5979999999999999</c:v>
                </c:pt>
                <c:pt idx="929">
                  <c:v>4.7709000000000001</c:v>
                </c:pt>
                <c:pt idx="930">
                  <c:v>4.7709000000000001</c:v>
                </c:pt>
                <c:pt idx="931">
                  <c:v>4.7920999999999996</c:v>
                </c:pt>
                <c:pt idx="932">
                  <c:v>4.7462</c:v>
                </c:pt>
                <c:pt idx="933">
                  <c:v>4.8049999999999997</c:v>
                </c:pt>
                <c:pt idx="934">
                  <c:v>4.8516000000000004</c:v>
                </c:pt>
                <c:pt idx="935">
                  <c:v>4.7678000000000003</c:v>
                </c:pt>
                <c:pt idx="936">
                  <c:v>4.7678000000000003</c:v>
                </c:pt>
                <c:pt idx="937">
                  <c:v>4.6886999999999999</c:v>
                </c:pt>
                <c:pt idx="938">
                  <c:v>4.7340999999999998</c:v>
                </c:pt>
                <c:pt idx="939">
                  <c:v>4.7717000000000001</c:v>
                </c:pt>
                <c:pt idx="940">
                  <c:v>4.7004000000000001</c:v>
                </c:pt>
                <c:pt idx="941">
                  <c:v>4.7557999999999998</c:v>
                </c:pt>
                <c:pt idx="942">
                  <c:v>4.7557999999999998</c:v>
                </c:pt>
                <c:pt idx="943">
                  <c:v>4.7320000000000002</c:v>
                </c:pt>
                <c:pt idx="944">
                  <c:v>4.7201000000000004</c:v>
                </c:pt>
                <c:pt idx="945">
                  <c:v>4.6548999999999996</c:v>
                </c:pt>
                <c:pt idx="946">
                  <c:v>4.5998999999999999</c:v>
                </c:pt>
                <c:pt idx="947">
                  <c:v>4.6467999999999998</c:v>
                </c:pt>
                <c:pt idx="948">
                  <c:v>4.6467999999999998</c:v>
                </c:pt>
                <c:pt idx="949">
                  <c:v>4.6467999999999998</c:v>
                </c:pt>
                <c:pt idx="950">
                  <c:v>4.7000999999999999</c:v>
                </c:pt>
                <c:pt idx="951">
                  <c:v>4.7377000000000002</c:v>
                </c:pt>
                <c:pt idx="952">
                  <c:v>4.7099000000000002</c:v>
                </c:pt>
                <c:pt idx="953">
                  <c:v>4.7714999999999996</c:v>
                </c:pt>
                <c:pt idx="954">
                  <c:v>4.7714999999999996</c:v>
                </c:pt>
                <c:pt idx="955">
                  <c:v>4.7595999999999998</c:v>
                </c:pt>
                <c:pt idx="956">
                  <c:v>4.7614999999999998</c:v>
                </c:pt>
                <c:pt idx="957">
                  <c:v>4.8055000000000003</c:v>
                </c:pt>
                <c:pt idx="958">
                  <c:v>4.7934999999999999</c:v>
                </c:pt>
                <c:pt idx="959">
                  <c:v>4.7995000000000001</c:v>
                </c:pt>
                <c:pt idx="960">
                  <c:v>4.7995000000000001</c:v>
                </c:pt>
                <c:pt idx="961">
                  <c:v>4.8697999999999997</c:v>
                </c:pt>
                <c:pt idx="962">
                  <c:v>4.6760000000000002</c:v>
                </c:pt>
                <c:pt idx="963">
                  <c:v>4.7215999999999996</c:v>
                </c:pt>
                <c:pt idx="964">
                  <c:v>4.6779000000000002</c:v>
                </c:pt>
                <c:pt idx="965">
                  <c:v>4.7096</c:v>
                </c:pt>
                <c:pt idx="966">
                  <c:v>4.7096</c:v>
                </c:pt>
                <c:pt idx="967">
                  <c:v>4.6837</c:v>
                </c:pt>
                <c:pt idx="968">
                  <c:v>4.7175000000000002</c:v>
                </c:pt>
                <c:pt idx="969">
                  <c:v>4.6955999999999998</c:v>
                </c:pt>
                <c:pt idx="970">
                  <c:v>4.6440000000000001</c:v>
                </c:pt>
                <c:pt idx="971">
                  <c:v>4.6459000000000001</c:v>
                </c:pt>
                <c:pt idx="972">
                  <c:v>4.6459000000000001</c:v>
                </c:pt>
                <c:pt idx="973">
                  <c:v>4.7354000000000003</c:v>
                </c:pt>
                <c:pt idx="974">
                  <c:v>4.6855000000000002</c:v>
                </c:pt>
                <c:pt idx="975">
                  <c:v>4.5805999999999996</c:v>
                </c:pt>
                <c:pt idx="976">
                  <c:v>4.5629</c:v>
                </c:pt>
                <c:pt idx="977">
                  <c:v>4.4588999999999999</c:v>
                </c:pt>
                <c:pt idx="978">
                  <c:v>4.4588999999999999</c:v>
                </c:pt>
                <c:pt idx="979">
                  <c:v>4.4549000000000003</c:v>
                </c:pt>
                <c:pt idx="980">
                  <c:v>4.4743000000000004</c:v>
                </c:pt>
                <c:pt idx="981">
                  <c:v>4.4743000000000004</c:v>
                </c:pt>
                <c:pt idx="982">
                  <c:v>4.4703999999999997</c:v>
                </c:pt>
                <c:pt idx="983">
                  <c:v>4.4565000000000001</c:v>
                </c:pt>
                <c:pt idx="984">
                  <c:v>4.4565000000000001</c:v>
                </c:pt>
                <c:pt idx="985">
                  <c:v>4.4447000000000001</c:v>
                </c:pt>
                <c:pt idx="986">
                  <c:v>4.47</c:v>
                </c:pt>
                <c:pt idx="987">
                  <c:v>4.4797000000000002</c:v>
                </c:pt>
                <c:pt idx="988">
                  <c:v>4.4797000000000002</c:v>
                </c:pt>
                <c:pt idx="989">
                  <c:v>4.3491</c:v>
                </c:pt>
                <c:pt idx="990">
                  <c:v>4.3491</c:v>
                </c:pt>
                <c:pt idx="991">
                  <c:v>4.3509000000000002</c:v>
                </c:pt>
                <c:pt idx="992">
                  <c:v>4.4440999999999997</c:v>
                </c:pt>
                <c:pt idx="993">
                  <c:v>4.4656000000000002</c:v>
                </c:pt>
                <c:pt idx="994">
                  <c:v>4.444</c:v>
                </c:pt>
                <c:pt idx="995">
                  <c:v>4.4301000000000004</c:v>
                </c:pt>
                <c:pt idx="996">
                  <c:v>4.4301000000000004</c:v>
                </c:pt>
                <c:pt idx="997">
                  <c:v>4.4847999999999999</c:v>
                </c:pt>
                <c:pt idx="998">
                  <c:v>4.6132</c:v>
                </c:pt>
                <c:pt idx="999">
                  <c:v>4.5834000000000001</c:v>
                </c:pt>
                <c:pt idx="1000">
                  <c:v>4.5754000000000001</c:v>
                </c:pt>
                <c:pt idx="1001">
                  <c:v>4.4747000000000003</c:v>
                </c:pt>
                <c:pt idx="1002">
                  <c:v>4.4747000000000003</c:v>
                </c:pt>
                <c:pt idx="1003">
                  <c:v>4.4490999999999996</c:v>
                </c:pt>
                <c:pt idx="1004">
                  <c:v>4.4236000000000004</c:v>
                </c:pt>
                <c:pt idx="1005">
                  <c:v>4.4176000000000002</c:v>
                </c:pt>
                <c:pt idx="1006">
                  <c:v>4.4000000000000004</c:v>
                </c:pt>
                <c:pt idx="1007">
                  <c:v>4.2195999999999998</c:v>
                </c:pt>
                <c:pt idx="1008">
                  <c:v>4.2195999999999998</c:v>
                </c:pt>
                <c:pt idx="1009">
                  <c:v>4.2561</c:v>
                </c:pt>
                <c:pt idx="1010">
                  <c:v>4.2888000000000002</c:v>
                </c:pt>
                <c:pt idx="1011">
                  <c:v>4.2713000000000001</c:v>
                </c:pt>
                <c:pt idx="1012">
                  <c:v>4.2538</c:v>
                </c:pt>
                <c:pt idx="1013">
                  <c:v>4.2267999999999999</c:v>
                </c:pt>
                <c:pt idx="1014">
                  <c:v>4.2267999999999999</c:v>
                </c:pt>
                <c:pt idx="1015">
                  <c:v>4.2615999999999996</c:v>
                </c:pt>
                <c:pt idx="1016">
                  <c:v>4.1901000000000002</c:v>
                </c:pt>
                <c:pt idx="1017">
                  <c:v>4.2363999999999997</c:v>
                </c:pt>
                <c:pt idx="1018">
                  <c:v>4.2131999999999996</c:v>
                </c:pt>
                <c:pt idx="1019">
                  <c:v>4.2324999999999999</c:v>
                </c:pt>
                <c:pt idx="1020">
                  <c:v>4.2324999999999999</c:v>
                </c:pt>
                <c:pt idx="1021">
                  <c:v>4.2828999999999997</c:v>
                </c:pt>
                <c:pt idx="1022">
                  <c:v>4.2712000000000003</c:v>
                </c:pt>
                <c:pt idx="1023">
                  <c:v>4.2614999999999998</c:v>
                </c:pt>
                <c:pt idx="1024">
                  <c:v>4.2092000000000001</c:v>
                </c:pt>
                <c:pt idx="1025">
                  <c:v>4.2264999999999997</c:v>
                </c:pt>
                <c:pt idx="1026">
                  <c:v>4.2264999999999997</c:v>
                </c:pt>
                <c:pt idx="1027">
                  <c:v>4.1763000000000003</c:v>
                </c:pt>
                <c:pt idx="1028">
                  <c:v>4.1166999999999998</c:v>
                </c:pt>
                <c:pt idx="1029">
                  <c:v>4.1128</c:v>
                </c:pt>
                <c:pt idx="1030">
                  <c:v>4.2129000000000003</c:v>
                </c:pt>
                <c:pt idx="1031">
                  <c:v>4.2945000000000002</c:v>
                </c:pt>
                <c:pt idx="1032">
                  <c:v>4.2945000000000002</c:v>
                </c:pt>
                <c:pt idx="1033">
                  <c:v>4.2906000000000004</c:v>
                </c:pt>
                <c:pt idx="1034">
                  <c:v>4.2380000000000004</c:v>
                </c:pt>
                <c:pt idx="1035">
                  <c:v>4.1586999999999996</c:v>
                </c:pt>
                <c:pt idx="1036">
                  <c:v>4.1952999999999996</c:v>
                </c:pt>
                <c:pt idx="1037">
                  <c:v>4.1856</c:v>
                </c:pt>
                <c:pt idx="1038">
                  <c:v>4.1856</c:v>
                </c:pt>
                <c:pt idx="1039">
                  <c:v>4.1353999999999997</c:v>
                </c:pt>
                <c:pt idx="1040">
                  <c:v>4.1238000000000001</c:v>
                </c:pt>
                <c:pt idx="1041">
                  <c:v>4.1642999999999999</c:v>
                </c:pt>
                <c:pt idx="1042">
                  <c:v>4.0719000000000003</c:v>
                </c:pt>
                <c:pt idx="1043">
                  <c:v>4.1063999999999998</c:v>
                </c:pt>
                <c:pt idx="1044">
                  <c:v>4.1063999999999998</c:v>
                </c:pt>
                <c:pt idx="1045">
                  <c:v>4.0564</c:v>
                </c:pt>
                <c:pt idx="1046">
                  <c:v>4.0353000000000003</c:v>
                </c:pt>
                <c:pt idx="1047">
                  <c:v>3.9780000000000002</c:v>
                </c:pt>
                <c:pt idx="1048">
                  <c:v>4.0160999999999998</c:v>
                </c:pt>
                <c:pt idx="1049">
                  <c:v>4.0273000000000003</c:v>
                </c:pt>
                <c:pt idx="1050">
                  <c:v>4.0273000000000003</c:v>
                </c:pt>
                <c:pt idx="1051">
                  <c:v>3.9891000000000001</c:v>
                </c:pt>
                <c:pt idx="1052">
                  <c:v>4.0023999999999997</c:v>
                </c:pt>
                <c:pt idx="1053">
                  <c:v>4.0865999999999998</c:v>
                </c:pt>
                <c:pt idx="1054">
                  <c:v>4.1193999999999997</c:v>
                </c:pt>
                <c:pt idx="1055">
                  <c:v>4.1871</c:v>
                </c:pt>
                <c:pt idx="1056">
                  <c:v>4.1871</c:v>
                </c:pt>
                <c:pt idx="1057">
                  <c:v>4.1637000000000004</c:v>
                </c:pt>
                <c:pt idx="1058">
                  <c:v>4.1734</c:v>
                </c:pt>
                <c:pt idx="1059">
                  <c:v>4.2201000000000004</c:v>
                </c:pt>
                <c:pt idx="1060">
                  <c:v>4.2416</c:v>
                </c:pt>
                <c:pt idx="1061">
                  <c:v>4.1285999999999996</c:v>
                </c:pt>
                <c:pt idx="1062">
                  <c:v>4.1285999999999996</c:v>
                </c:pt>
                <c:pt idx="1063">
                  <c:v>4.1304999999999996</c:v>
                </c:pt>
                <c:pt idx="1064">
                  <c:v>4.0975999999999999</c:v>
                </c:pt>
                <c:pt idx="1065">
                  <c:v>4.0552000000000001</c:v>
                </c:pt>
                <c:pt idx="1066">
                  <c:v>4.0244</c:v>
                </c:pt>
                <c:pt idx="1067">
                  <c:v>4.0530999999999997</c:v>
                </c:pt>
                <c:pt idx="1068">
                  <c:v>4.0530999999999997</c:v>
                </c:pt>
                <c:pt idx="1069">
                  <c:v>4.0415000000000001</c:v>
                </c:pt>
                <c:pt idx="1070">
                  <c:v>4.0317999999999996</c:v>
                </c:pt>
                <c:pt idx="1071">
                  <c:v>3.98</c:v>
                </c:pt>
                <c:pt idx="1072">
                  <c:v>3.9952000000000001</c:v>
                </c:pt>
                <c:pt idx="1073">
                  <c:v>3.9740000000000002</c:v>
                </c:pt>
                <c:pt idx="1074">
                  <c:v>3.9740000000000002</c:v>
                </c:pt>
                <c:pt idx="1075">
                  <c:v>3.9701</c:v>
                </c:pt>
                <c:pt idx="1076">
                  <c:v>3.9988000000000001</c:v>
                </c:pt>
                <c:pt idx="1077">
                  <c:v>4.0815999999999999</c:v>
                </c:pt>
                <c:pt idx="1078">
                  <c:v>4.0487000000000002</c:v>
                </c:pt>
                <c:pt idx="1079">
                  <c:v>4.0235000000000003</c:v>
                </c:pt>
                <c:pt idx="1080">
                  <c:v>4.0235000000000003</c:v>
                </c:pt>
                <c:pt idx="1081">
                  <c:v>4.0697999999999999</c:v>
                </c:pt>
                <c:pt idx="1082">
                  <c:v>4.0465</c:v>
                </c:pt>
                <c:pt idx="1083">
                  <c:v>4.0735999999999999</c:v>
                </c:pt>
                <c:pt idx="1084">
                  <c:v>4.0716000000000001</c:v>
                </c:pt>
                <c:pt idx="1085">
                  <c:v>4.1726999999999999</c:v>
                </c:pt>
                <c:pt idx="1086">
                  <c:v>4.1726999999999999</c:v>
                </c:pt>
                <c:pt idx="1087">
                  <c:v>4.2157999999999998</c:v>
                </c:pt>
                <c:pt idx="1088">
                  <c:v>4.2256999999999998</c:v>
                </c:pt>
                <c:pt idx="1089">
                  <c:v>4.2393999999999998</c:v>
                </c:pt>
                <c:pt idx="1090">
                  <c:v>4.2519</c:v>
                </c:pt>
                <c:pt idx="1091">
                  <c:v>4.1786000000000003</c:v>
                </c:pt>
                <c:pt idx="1092">
                  <c:v>4.1786000000000003</c:v>
                </c:pt>
                <c:pt idx="1093">
                  <c:v>4.1863000000000001</c:v>
                </c:pt>
                <c:pt idx="1094">
                  <c:v>4.2055999999999996</c:v>
                </c:pt>
                <c:pt idx="1095">
                  <c:v>4.1287000000000003</c:v>
                </c:pt>
                <c:pt idx="1096">
                  <c:v>4.1134000000000004</c:v>
                </c:pt>
                <c:pt idx="1097">
                  <c:v>4.2035</c:v>
                </c:pt>
                <c:pt idx="1098">
                  <c:v>4.2035</c:v>
                </c:pt>
                <c:pt idx="1099">
                  <c:v>4.1783999999999999</c:v>
                </c:pt>
                <c:pt idx="1100">
                  <c:v>4.1822999999999997</c:v>
                </c:pt>
                <c:pt idx="1101">
                  <c:v>4.1976000000000004</c:v>
                </c:pt>
                <c:pt idx="1102">
                  <c:v>4.1936999999999998</c:v>
                </c:pt>
                <c:pt idx="1103">
                  <c:v>4.2458999999999998</c:v>
                </c:pt>
                <c:pt idx="1104">
                  <c:v>4.2458999999999998</c:v>
                </c:pt>
                <c:pt idx="1105">
                  <c:v>4.3178999999999998</c:v>
                </c:pt>
                <c:pt idx="1106">
                  <c:v>4.3491999999999997</c:v>
                </c:pt>
                <c:pt idx="1107">
                  <c:v>4.3648999999999996</c:v>
                </c:pt>
                <c:pt idx="1108">
                  <c:v>4.4062999999999999</c:v>
                </c:pt>
                <c:pt idx="1109">
                  <c:v>4.2496999999999998</c:v>
                </c:pt>
                <c:pt idx="1110">
                  <c:v>4.2496999999999998</c:v>
                </c:pt>
                <c:pt idx="1111">
                  <c:v>4.2206000000000001</c:v>
                </c:pt>
                <c:pt idx="1112">
                  <c:v>4.2206000000000001</c:v>
                </c:pt>
                <c:pt idx="1113">
                  <c:v>4.1182999999999996</c:v>
                </c:pt>
                <c:pt idx="1114">
                  <c:v>4.1664000000000003</c:v>
                </c:pt>
                <c:pt idx="1115">
                  <c:v>4.1489000000000003</c:v>
                </c:pt>
                <c:pt idx="1116">
                  <c:v>4.1489000000000003</c:v>
                </c:pt>
                <c:pt idx="1117">
                  <c:v>4.1470000000000002</c:v>
                </c:pt>
                <c:pt idx="1118">
                  <c:v>4.1219000000000001</c:v>
                </c:pt>
                <c:pt idx="1119">
                  <c:v>4.0739000000000001</c:v>
                </c:pt>
                <c:pt idx="1120">
                  <c:v>4.1836000000000002</c:v>
                </c:pt>
                <c:pt idx="1121">
                  <c:v>4.1989999999999998</c:v>
                </c:pt>
                <c:pt idx="1122">
                  <c:v>4.1989999999999998</c:v>
                </c:pt>
                <c:pt idx="1123">
                  <c:v>4.1835000000000004</c:v>
                </c:pt>
                <c:pt idx="1124">
                  <c:v>4.1622000000000003</c:v>
                </c:pt>
                <c:pt idx="1125">
                  <c:v>4.1931000000000003</c:v>
                </c:pt>
                <c:pt idx="1126">
                  <c:v>4.2241999999999997</c:v>
                </c:pt>
                <c:pt idx="1127">
                  <c:v>4.2144000000000004</c:v>
                </c:pt>
                <c:pt idx="1128">
                  <c:v>4.2144000000000004</c:v>
                </c:pt>
                <c:pt idx="1129">
                  <c:v>4.2965</c:v>
                </c:pt>
                <c:pt idx="1130">
                  <c:v>4.2906000000000004</c:v>
                </c:pt>
                <c:pt idx="1131">
                  <c:v>4.3220000000000001</c:v>
                </c:pt>
                <c:pt idx="1132">
                  <c:v>4.2534000000000001</c:v>
                </c:pt>
                <c:pt idx="1133">
                  <c:v>4.2182000000000004</c:v>
                </c:pt>
                <c:pt idx="1134">
                  <c:v>4.2182000000000004</c:v>
                </c:pt>
                <c:pt idx="1135">
                  <c:v>4.2103999999999999</c:v>
                </c:pt>
                <c:pt idx="1136">
                  <c:v>4.2885999999999997</c:v>
                </c:pt>
                <c:pt idx="1137">
                  <c:v>4.2808000000000002</c:v>
                </c:pt>
                <c:pt idx="1138">
                  <c:v>4.2611999999999997</c:v>
                </c:pt>
                <c:pt idx="1139">
                  <c:v>4.2690000000000001</c:v>
                </c:pt>
                <c:pt idx="1140">
                  <c:v>4.2690000000000001</c:v>
                </c:pt>
                <c:pt idx="1141">
                  <c:v>4.2690000000000001</c:v>
                </c:pt>
                <c:pt idx="1142">
                  <c:v>4.2356999999999996</c:v>
                </c:pt>
                <c:pt idx="1143">
                  <c:v>4.2336999999999998</c:v>
                </c:pt>
                <c:pt idx="1144">
                  <c:v>4.1635</c:v>
                </c:pt>
                <c:pt idx="1145">
                  <c:v>4.2080000000000002</c:v>
                </c:pt>
                <c:pt idx="1146">
                  <c:v>4.2080000000000002</c:v>
                </c:pt>
                <c:pt idx="1147">
                  <c:v>4.2081999999999997</c:v>
                </c:pt>
                <c:pt idx="1148">
                  <c:v>4.1848000000000001</c:v>
                </c:pt>
                <c:pt idx="1149">
                  <c:v>4.1711</c:v>
                </c:pt>
                <c:pt idx="1150">
                  <c:v>4.1614000000000004</c:v>
                </c:pt>
                <c:pt idx="1151">
                  <c:v>4.1398999999999999</c:v>
                </c:pt>
                <c:pt idx="1152">
                  <c:v>4.1398999999999999</c:v>
                </c:pt>
                <c:pt idx="1153">
                  <c:v>4.1204000000000001</c:v>
                </c:pt>
                <c:pt idx="1154">
                  <c:v>4.1924999999999999</c:v>
                </c:pt>
                <c:pt idx="1155">
                  <c:v>4.1963999999999997</c:v>
                </c:pt>
                <c:pt idx="1156">
                  <c:v>4.2179000000000002</c:v>
                </c:pt>
                <c:pt idx="1157">
                  <c:v>4.1397000000000004</c:v>
                </c:pt>
                <c:pt idx="1158">
                  <c:v>4.1397000000000004</c:v>
                </c:pt>
                <c:pt idx="1159">
                  <c:v>4.1280000000000001</c:v>
                </c:pt>
                <c:pt idx="1160">
                  <c:v>4.1376999999999997</c:v>
                </c:pt>
                <c:pt idx="1161">
                  <c:v>4.1395999999999997</c:v>
                </c:pt>
                <c:pt idx="1162">
                  <c:v>4.1630000000000003</c:v>
                </c:pt>
                <c:pt idx="1163">
                  <c:v>4.0753000000000004</c:v>
                </c:pt>
                <c:pt idx="1164">
                  <c:v>4.0753000000000004</c:v>
                </c:pt>
                <c:pt idx="1165">
                  <c:v>4.0500999999999996</c:v>
                </c:pt>
                <c:pt idx="1166">
                  <c:v>4.0152999999999999</c:v>
                </c:pt>
                <c:pt idx="1167">
                  <c:v>3.9790000000000001</c:v>
                </c:pt>
                <c:pt idx="1168">
                  <c:v>4.0888</c:v>
                </c:pt>
                <c:pt idx="1169">
                  <c:v>4.0843999999999996</c:v>
                </c:pt>
                <c:pt idx="1170">
                  <c:v>4.0843999999999996</c:v>
                </c:pt>
                <c:pt idx="1171">
                  <c:v>4.069</c:v>
                </c:pt>
                <c:pt idx="1172">
                  <c:v>4.0960000000000001</c:v>
                </c:pt>
                <c:pt idx="1173">
                  <c:v>4.1520999999999999</c:v>
                </c:pt>
                <c:pt idx="1174">
                  <c:v>4.1794000000000002</c:v>
                </c:pt>
                <c:pt idx="1175">
                  <c:v>4.2655000000000003</c:v>
                </c:pt>
                <c:pt idx="1176">
                  <c:v>4.2655000000000003</c:v>
                </c:pt>
                <c:pt idx="1177">
                  <c:v>4.2615999999999996</c:v>
                </c:pt>
                <c:pt idx="1178">
                  <c:v>4.2853000000000003</c:v>
                </c:pt>
                <c:pt idx="1179">
                  <c:v>4.2617000000000003</c:v>
                </c:pt>
                <c:pt idx="1180">
                  <c:v>4.2832999999999997</c:v>
                </c:pt>
                <c:pt idx="1181">
                  <c:v>4.2637999999999998</c:v>
                </c:pt>
                <c:pt idx="1182">
                  <c:v>4.2637999999999998</c:v>
                </c:pt>
                <c:pt idx="1183">
                  <c:v>4.3765999999999998</c:v>
                </c:pt>
                <c:pt idx="1184">
                  <c:v>4.3647</c:v>
                </c:pt>
                <c:pt idx="1185">
                  <c:v>4.3766999999999996</c:v>
                </c:pt>
                <c:pt idx="1186">
                  <c:v>4.3768000000000002</c:v>
                </c:pt>
                <c:pt idx="1187">
                  <c:v>4.3075999999999999</c:v>
                </c:pt>
                <c:pt idx="1188">
                  <c:v>4.3075999999999999</c:v>
                </c:pt>
                <c:pt idx="1189">
                  <c:v>4.3075999999999999</c:v>
                </c:pt>
                <c:pt idx="1190">
                  <c:v>4.3910999999999998</c:v>
                </c:pt>
                <c:pt idx="1191">
                  <c:v>4.5195999999999996</c:v>
                </c:pt>
                <c:pt idx="1192">
                  <c:v>4.4633000000000003</c:v>
                </c:pt>
                <c:pt idx="1193">
                  <c:v>4.5423</c:v>
                </c:pt>
                <c:pt idx="1194">
                  <c:v>4.5423</c:v>
                </c:pt>
                <c:pt idx="1195">
                  <c:v>4.508</c:v>
                </c:pt>
                <c:pt idx="1196">
                  <c:v>4.5445000000000002</c:v>
                </c:pt>
                <c:pt idx="1197">
                  <c:v>4.5061999999999998</c:v>
                </c:pt>
                <c:pt idx="1198">
                  <c:v>4.4640000000000004</c:v>
                </c:pt>
                <c:pt idx="1199">
                  <c:v>4.5065999999999997</c:v>
                </c:pt>
                <c:pt idx="1200">
                  <c:v>4.5065999999999997</c:v>
                </c:pt>
                <c:pt idx="1201">
                  <c:v>4.5228999999999999</c:v>
                </c:pt>
                <c:pt idx="1202">
                  <c:v>4.6410999999999998</c:v>
                </c:pt>
                <c:pt idx="1203">
                  <c:v>4.5841000000000003</c:v>
                </c:pt>
                <c:pt idx="1204">
                  <c:v>4.5968</c:v>
                </c:pt>
                <c:pt idx="1205">
                  <c:v>4.5929000000000002</c:v>
                </c:pt>
                <c:pt idx="1206">
                  <c:v>4.5929000000000002</c:v>
                </c:pt>
                <c:pt idx="1207">
                  <c:v>4.6399999999999997</c:v>
                </c:pt>
                <c:pt idx="1208">
                  <c:v>4.5726000000000004</c:v>
                </c:pt>
                <c:pt idx="1209">
                  <c:v>4.5461999999999998</c:v>
                </c:pt>
                <c:pt idx="1210">
                  <c:v>4.4814999999999996</c:v>
                </c:pt>
                <c:pt idx="1211">
                  <c:v>4.4474999999999998</c:v>
                </c:pt>
                <c:pt idx="1212">
                  <c:v>4.4474999999999998</c:v>
                </c:pt>
                <c:pt idx="1213">
                  <c:v>4.4555999999999996</c:v>
                </c:pt>
                <c:pt idx="1214">
                  <c:v>4.4678000000000004</c:v>
                </c:pt>
                <c:pt idx="1215">
                  <c:v>4.4215</c:v>
                </c:pt>
                <c:pt idx="1216">
                  <c:v>4.4802</c:v>
                </c:pt>
                <c:pt idx="1217">
                  <c:v>4.4683000000000002</c:v>
                </c:pt>
                <c:pt idx="1218">
                  <c:v>4.4683000000000002</c:v>
                </c:pt>
                <c:pt idx="1219">
                  <c:v>4.4279999999999999</c:v>
                </c:pt>
                <c:pt idx="1220">
                  <c:v>4.3517999999999999</c:v>
                </c:pt>
                <c:pt idx="1221">
                  <c:v>4.3598999999999997</c:v>
                </c:pt>
                <c:pt idx="1222">
                  <c:v>4.3079999999999998</c:v>
                </c:pt>
                <c:pt idx="1223">
                  <c:v>4.2405999999999997</c:v>
                </c:pt>
                <c:pt idx="1224">
                  <c:v>4.2405999999999997</c:v>
                </c:pt>
                <c:pt idx="1225">
                  <c:v>4.2704000000000004</c:v>
                </c:pt>
                <c:pt idx="1226">
                  <c:v>4.2108999999999996</c:v>
                </c:pt>
                <c:pt idx="1227">
                  <c:v>4.1852999999999998</c:v>
                </c:pt>
                <c:pt idx="1228">
                  <c:v>4.2945000000000002</c:v>
                </c:pt>
                <c:pt idx="1229">
                  <c:v>4.2449000000000003</c:v>
                </c:pt>
                <c:pt idx="1230">
                  <c:v>4.2449000000000003</c:v>
                </c:pt>
                <c:pt idx="1231">
                  <c:v>4.2469000000000001</c:v>
                </c:pt>
                <c:pt idx="1232">
                  <c:v>4.2648999999999999</c:v>
                </c:pt>
                <c:pt idx="1233">
                  <c:v>4.2232000000000003</c:v>
                </c:pt>
                <c:pt idx="1234">
                  <c:v>4.1441999999999997</c:v>
                </c:pt>
                <c:pt idx="1235">
                  <c:v>4.1976000000000004</c:v>
                </c:pt>
                <c:pt idx="1236">
                  <c:v>4.1976000000000004</c:v>
                </c:pt>
                <c:pt idx="1237">
                  <c:v>4.1858000000000004</c:v>
                </c:pt>
                <c:pt idx="1238">
                  <c:v>4.1641000000000004</c:v>
                </c:pt>
                <c:pt idx="1239">
                  <c:v>4.1859000000000002</c:v>
                </c:pt>
                <c:pt idx="1240">
                  <c:v>4.1543000000000001</c:v>
                </c:pt>
                <c:pt idx="1241">
                  <c:v>4.2576000000000001</c:v>
                </c:pt>
                <c:pt idx="1242">
                  <c:v>4.2576000000000001</c:v>
                </c:pt>
                <c:pt idx="1243">
                  <c:v>4.2816000000000001</c:v>
                </c:pt>
                <c:pt idx="1244">
                  <c:v>4.2</c:v>
                </c:pt>
                <c:pt idx="1245">
                  <c:v>4.202</c:v>
                </c:pt>
                <c:pt idx="1246">
                  <c:v>4.1703000000000001</c:v>
                </c:pt>
                <c:pt idx="1247">
                  <c:v>4.1173000000000002</c:v>
                </c:pt>
                <c:pt idx="1248">
                  <c:v>4.1173000000000002</c:v>
                </c:pt>
                <c:pt idx="1249">
                  <c:v>4.1269</c:v>
                </c:pt>
                <c:pt idx="1250">
                  <c:v>4.1134000000000004</c:v>
                </c:pt>
                <c:pt idx="1251">
                  <c:v>4.0884</c:v>
                </c:pt>
                <c:pt idx="1252">
                  <c:v>4.1115000000000004</c:v>
                </c:pt>
                <c:pt idx="1253">
                  <c:v>4.1210000000000004</c:v>
                </c:pt>
                <c:pt idx="1254">
                  <c:v>4.1210000000000004</c:v>
                </c:pt>
                <c:pt idx="1255">
                  <c:v>4.0537999999999998</c:v>
                </c:pt>
                <c:pt idx="1256">
                  <c:v>4.0270999999999999</c:v>
                </c:pt>
                <c:pt idx="1257">
                  <c:v>4.0864000000000003</c:v>
                </c:pt>
                <c:pt idx="1258">
                  <c:v>4.0787000000000004</c:v>
                </c:pt>
                <c:pt idx="1259">
                  <c:v>4.0709</c:v>
                </c:pt>
                <c:pt idx="1260">
                  <c:v>4.0709</c:v>
                </c:pt>
                <c:pt idx="1261">
                  <c:v>4.069</c:v>
                </c:pt>
                <c:pt idx="1262">
                  <c:v>3.9809999999999999</c:v>
                </c:pt>
                <c:pt idx="1263">
                  <c:v>3.8843999999999999</c:v>
                </c:pt>
                <c:pt idx="1264">
                  <c:v>3.9032</c:v>
                </c:pt>
                <c:pt idx="1265">
                  <c:v>3.9731999999999998</c:v>
                </c:pt>
                <c:pt idx="1266">
                  <c:v>3.9731999999999998</c:v>
                </c:pt>
                <c:pt idx="1267">
                  <c:v>3.9521999999999999</c:v>
                </c:pt>
                <c:pt idx="1268">
                  <c:v>3.9009999999999998</c:v>
                </c:pt>
                <c:pt idx="1269">
                  <c:v>3.9331</c:v>
                </c:pt>
                <c:pt idx="1270">
                  <c:v>3.9483000000000001</c:v>
                </c:pt>
                <c:pt idx="1271">
                  <c:v>4.0514000000000001</c:v>
                </c:pt>
                <c:pt idx="1272">
                  <c:v>4.0514000000000001</c:v>
                </c:pt>
                <c:pt idx="1273">
                  <c:v>4.0918000000000001</c:v>
                </c:pt>
                <c:pt idx="1274">
                  <c:v>4.1071999999999997</c:v>
                </c:pt>
                <c:pt idx="1275">
                  <c:v>4.0994999999999999</c:v>
                </c:pt>
                <c:pt idx="1276">
                  <c:v>4.0667</c:v>
                </c:pt>
                <c:pt idx="1277">
                  <c:v>4.0705</c:v>
                </c:pt>
                <c:pt idx="1278">
                  <c:v>4.0705</c:v>
                </c:pt>
                <c:pt idx="1279">
                  <c:v>4.1090999999999998</c:v>
                </c:pt>
                <c:pt idx="1280">
                  <c:v>4.0396000000000001</c:v>
                </c:pt>
                <c:pt idx="1281">
                  <c:v>3.94</c:v>
                </c:pt>
                <c:pt idx="1282">
                  <c:v>3.9514</c:v>
                </c:pt>
                <c:pt idx="1283">
                  <c:v>3.9169999999999998</c:v>
                </c:pt>
                <c:pt idx="1284">
                  <c:v>3.9169999999999998</c:v>
                </c:pt>
                <c:pt idx="1285">
                  <c:v>3.9016999999999999</c:v>
                </c:pt>
                <c:pt idx="1286">
                  <c:v>3.9702999999999999</c:v>
                </c:pt>
                <c:pt idx="1287">
                  <c:v>3.9779</c:v>
                </c:pt>
                <c:pt idx="1288">
                  <c:v>3.9129999999999998</c:v>
                </c:pt>
                <c:pt idx="1289">
                  <c:v>4.0488999999999997</c:v>
                </c:pt>
                <c:pt idx="1290">
                  <c:v>4.0488999999999997</c:v>
                </c:pt>
                <c:pt idx="1291">
                  <c:v>4.0373000000000001</c:v>
                </c:pt>
                <c:pt idx="1292">
                  <c:v>4.1050000000000004</c:v>
                </c:pt>
                <c:pt idx="1293">
                  <c:v>4.0682</c:v>
                </c:pt>
                <c:pt idx="1294">
                  <c:v>4.0605000000000002</c:v>
                </c:pt>
                <c:pt idx="1295">
                  <c:v>4.0914000000000001</c:v>
                </c:pt>
                <c:pt idx="1296">
                  <c:v>4.0914000000000001</c:v>
                </c:pt>
                <c:pt idx="1297">
                  <c:v>4.0933000000000002</c:v>
                </c:pt>
                <c:pt idx="1298">
                  <c:v>4.1420000000000003</c:v>
                </c:pt>
                <c:pt idx="1299">
                  <c:v>4.1555999999999997</c:v>
                </c:pt>
                <c:pt idx="1300">
                  <c:v>4.1731999999999996</c:v>
                </c:pt>
                <c:pt idx="1301">
                  <c:v>4.1635</c:v>
                </c:pt>
                <c:pt idx="1302">
                  <c:v>4.1635</c:v>
                </c:pt>
                <c:pt idx="1303">
                  <c:v>4.2203999999999997</c:v>
                </c:pt>
                <c:pt idx="1304">
                  <c:v>4.1791999999999998</c:v>
                </c:pt>
                <c:pt idx="1305">
                  <c:v>4.1576000000000004</c:v>
                </c:pt>
                <c:pt idx="1306">
                  <c:v>4.2756999999999996</c:v>
                </c:pt>
                <c:pt idx="1307">
                  <c:v>4.2184999999999997</c:v>
                </c:pt>
                <c:pt idx="1308">
                  <c:v>4.2184999999999997</c:v>
                </c:pt>
                <c:pt idx="1309">
                  <c:v>4.2442000000000002</c:v>
                </c:pt>
                <c:pt idx="1310">
                  <c:v>4.2244999999999999</c:v>
                </c:pt>
                <c:pt idx="1311">
                  <c:v>4.2541000000000002</c:v>
                </c:pt>
                <c:pt idx="1312">
                  <c:v>4.1890999999999998</c:v>
                </c:pt>
                <c:pt idx="1313">
                  <c:v>4.2759999999999998</c:v>
                </c:pt>
                <c:pt idx="1314">
                  <c:v>4.2759999999999998</c:v>
                </c:pt>
                <c:pt idx="1315">
                  <c:v>4.3098999999999998</c:v>
                </c:pt>
                <c:pt idx="1316">
                  <c:v>4.3338000000000001</c:v>
                </c:pt>
                <c:pt idx="1317">
                  <c:v>4.2919999999999998</c:v>
                </c:pt>
                <c:pt idx="1318">
                  <c:v>4.3120000000000003</c:v>
                </c:pt>
                <c:pt idx="1319">
                  <c:v>4.3860999999999999</c:v>
                </c:pt>
                <c:pt idx="1320">
                  <c:v>4.3860999999999999</c:v>
                </c:pt>
                <c:pt idx="1321">
                  <c:v>4.4184000000000001</c:v>
                </c:pt>
                <c:pt idx="1322">
                  <c:v>4.3883000000000001</c:v>
                </c:pt>
                <c:pt idx="1323">
                  <c:v>4.3902999999999999</c:v>
                </c:pt>
                <c:pt idx="1324">
                  <c:v>4.3202999999999996</c:v>
                </c:pt>
                <c:pt idx="1325">
                  <c:v>4.2423000000000002</c:v>
                </c:pt>
                <c:pt idx="1326">
                  <c:v>4.2423000000000002</c:v>
                </c:pt>
                <c:pt idx="1327">
                  <c:v>4.2809999999999997</c:v>
                </c:pt>
                <c:pt idx="1328">
                  <c:v>4.2055999999999996</c:v>
                </c:pt>
                <c:pt idx="1329">
                  <c:v>4.2674000000000003</c:v>
                </c:pt>
                <c:pt idx="1330">
                  <c:v>4.1978</c:v>
                </c:pt>
                <c:pt idx="1331">
                  <c:v>4.2054</c:v>
                </c:pt>
                <c:pt idx="1332">
                  <c:v>4.2054</c:v>
                </c:pt>
                <c:pt idx="1333">
                  <c:v>4.2073</c:v>
                </c:pt>
                <c:pt idx="1334">
                  <c:v>4.1783999999999999</c:v>
                </c:pt>
                <c:pt idx="1335">
                  <c:v>4.1649000000000003</c:v>
                </c:pt>
                <c:pt idx="1336">
                  <c:v>4.1553000000000004</c:v>
                </c:pt>
                <c:pt idx="1337">
                  <c:v>4.1859999999999999</c:v>
                </c:pt>
                <c:pt idx="1338">
                  <c:v>4.1859999999999999</c:v>
                </c:pt>
                <c:pt idx="1339">
                  <c:v>4.1666999999999996</c:v>
                </c:pt>
                <c:pt idx="1340">
                  <c:v>4.0899000000000001</c:v>
                </c:pt>
                <c:pt idx="1341">
                  <c:v>4.0137</c:v>
                </c:pt>
                <c:pt idx="1342">
                  <c:v>4.0307000000000004</c:v>
                </c:pt>
                <c:pt idx="1343">
                  <c:v>4.0362</c:v>
                </c:pt>
                <c:pt idx="1344">
                  <c:v>4.0362</c:v>
                </c:pt>
                <c:pt idx="1345">
                  <c:v>4.0285000000000002</c:v>
                </c:pt>
                <c:pt idx="1346">
                  <c:v>4.0952999999999999</c:v>
                </c:pt>
                <c:pt idx="1347">
                  <c:v>4.1375000000000002</c:v>
                </c:pt>
                <c:pt idx="1348">
                  <c:v>4.1452</c:v>
                </c:pt>
                <c:pt idx="1349">
                  <c:v>4.1181000000000001</c:v>
                </c:pt>
                <c:pt idx="1350">
                  <c:v>4.1181000000000001</c:v>
                </c:pt>
                <c:pt idx="1351">
                  <c:v>4.1700999999999997</c:v>
                </c:pt>
                <c:pt idx="1352">
                  <c:v>4.1257999999999999</c:v>
                </c:pt>
                <c:pt idx="1353">
                  <c:v>4.1642999999999999</c:v>
                </c:pt>
                <c:pt idx="1354">
                  <c:v>4.2107000000000001</c:v>
                </c:pt>
                <c:pt idx="1355">
                  <c:v>4.2709999999999999</c:v>
                </c:pt>
                <c:pt idx="1356">
                  <c:v>4.2709999999999999</c:v>
                </c:pt>
                <c:pt idx="1357">
                  <c:v>4.2457000000000003</c:v>
                </c:pt>
                <c:pt idx="1358">
                  <c:v>4.2417999999999996</c:v>
                </c:pt>
                <c:pt idx="1359">
                  <c:v>4.1660000000000004</c:v>
                </c:pt>
                <c:pt idx="1360">
                  <c:v>4.1795</c:v>
                </c:pt>
                <c:pt idx="1361">
                  <c:v>4.2455999999999996</c:v>
                </c:pt>
                <c:pt idx="1362">
                  <c:v>4.2455999999999996</c:v>
                </c:pt>
                <c:pt idx="1363">
                  <c:v>4.2906000000000004</c:v>
                </c:pt>
                <c:pt idx="1364">
                  <c:v>4.2808000000000002</c:v>
                </c:pt>
                <c:pt idx="1365">
                  <c:v>4.2534000000000001</c:v>
                </c:pt>
                <c:pt idx="1366">
                  <c:v>4.2945000000000002</c:v>
                </c:pt>
                <c:pt idx="1367">
                  <c:v>4.3239999999999998</c:v>
                </c:pt>
                <c:pt idx="1368">
                  <c:v>4.3239999999999998</c:v>
                </c:pt>
                <c:pt idx="1369">
                  <c:v>4.3833000000000002</c:v>
                </c:pt>
                <c:pt idx="1370">
                  <c:v>4.3673999999999999</c:v>
                </c:pt>
                <c:pt idx="1371">
                  <c:v>4.3398000000000003</c:v>
                </c:pt>
                <c:pt idx="1372">
                  <c:v>4.3872999999999998</c:v>
                </c:pt>
                <c:pt idx="1373">
                  <c:v>4.3540000000000001</c:v>
                </c:pt>
                <c:pt idx="1374">
                  <c:v>4.3540000000000001</c:v>
                </c:pt>
                <c:pt idx="1375">
                  <c:v>4.3556999999999997</c:v>
                </c:pt>
                <c:pt idx="1376">
                  <c:v>4.3914</c:v>
                </c:pt>
                <c:pt idx="1377">
                  <c:v>4.4391999999999996</c:v>
                </c:pt>
                <c:pt idx="1378">
                  <c:v>4.4611999999999998</c:v>
                </c:pt>
                <c:pt idx="1379">
                  <c:v>4.4793000000000003</c:v>
                </c:pt>
                <c:pt idx="1380">
                  <c:v>4.4793000000000003</c:v>
                </c:pt>
                <c:pt idx="1381">
                  <c:v>4.4934000000000003</c:v>
                </c:pt>
                <c:pt idx="1382">
                  <c:v>4.4694000000000003</c:v>
                </c:pt>
                <c:pt idx="1383">
                  <c:v>4.4593999999999996</c:v>
                </c:pt>
                <c:pt idx="1384">
                  <c:v>4.4295</c:v>
                </c:pt>
                <c:pt idx="1385">
                  <c:v>4.3837000000000002</c:v>
                </c:pt>
                <c:pt idx="1386">
                  <c:v>4.3837000000000002</c:v>
                </c:pt>
                <c:pt idx="1387">
                  <c:v>4.4436</c:v>
                </c:pt>
                <c:pt idx="1388">
                  <c:v>4.5340999999999996</c:v>
                </c:pt>
                <c:pt idx="1389">
                  <c:v>4.5827</c:v>
                </c:pt>
                <c:pt idx="1390">
                  <c:v>4.5462999999999996</c:v>
                </c:pt>
                <c:pt idx="1391">
                  <c:v>4.5648</c:v>
                </c:pt>
                <c:pt idx="1392">
                  <c:v>4.5648</c:v>
                </c:pt>
                <c:pt idx="1393">
                  <c:v>4.5506000000000002</c:v>
                </c:pt>
                <c:pt idx="1394">
                  <c:v>4.5629</c:v>
                </c:pt>
                <c:pt idx="1395">
                  <c:v>4.6036000000000001</c:v>
                </c:pt>
                <c:pt idx="1396">
                  <c:v>4.6464999999999996</c:v>
                </c:pt>
                <c:pt idx="1397">
                  <c:v>4.6589999999999998</c:v>
                </c:pt>
                <c:pt idx="1398">
                  <c:v>4.6589999999999998</c:v>
                </c:pt>
                <c:pt idx="1399">
                  <c:v>4.6223000000000001</c:v>
                </c:pt>
                <c:pt idx="1400">
                  <c:v>4.5511999999999997</c:v>
                </c:pt>
                <c:pt idx="1401">
                  <c:v>4.6387999999999998</c:v>
                </c:pt>
                <c:pt idx="1402">
                  <c:v>4.5534999999999997</c:v>
                </c:pt>
                <c:pt idx="1403">
                  <c:v>4.5332999999999997</c:v>
                </c:pt>
                <c:pt idx="1404">
                  <c:v>4.5332999999999997</c:v>
                </c:pt>
                <c:pt idx="1405">
                  <c:v>4.6043000000000003</c:v>
                </c:pt>
                <c:pt idx="1406">
                  <c:v>4.5568999999999997</c:v>
                </c:pt>
                <c:pt idx="1407">
                  <c:v>4.4706000000000001</c:v>
                </c:pt>
                <c:pt idx="1408">
                  <c:v>4.4569000000000001</c:v>
                </c:pt>
                <c:pt idx="1409">
                  <c:v>4.4881000000000002</c:v>
                </c:pt>
                <c:pt idx="1410">
                  <c:v>4.4881000000000002</c:v>
                </c:pt>
                <c:pt idx="1411">
                  <c:v>4.4588000000000001</c:v>
                </c:pt>
                <c:pt idx="1412">
                  <c:v>4.4256000000000002</c:v>
                </c:pt>
                <c:pt idx="1413">
                  <c:v>4.47</c:v>
                </c:pt>
                <c:pt idx="1414">
                  <c:v>4.47</c:v>
                </c:pt>
                <c:pt idx="1415">
                  <c:v>4.4273999999999996</c:v>
                </c:pt>
                <c:pt idx="1416">
                  <c:v>4.4273999999999996</c:v>
                </c:pt>
                <c:pt idx="1417">
                  <c:v>4.4039999999999999</c:v>
                </c:pt>
                <c:pt idx="1418">
                  <c:v>4.4743000000000004</c:v>
                </c:pt>
                <c:pt idx="1419">
                  <c:v>4.484</c:v>
                </c:pt>
                <c:pt idx="1420">
                  <c:v>4.5134999999999996</c:v>
                </c:pt>
                <c:pt idx="1421">
                  <c:v>4.5114999999999998</c:v>
                </c:pt>
                <c:pt idx="1422">
                  <c:v>4.5114999999999998</c:v>
                </c:pt>
                <c:pt idx="1423">
                  <c:v>4.5686999999999998</c:v>
                </c:pt>
                <c:pt idx="1424">
                  <c:v>4.4820000000000002</c:v>
                </c:pt>
                <c:pt idx="1425">
                  <c:v>4.5095000000000001</c:v>
                </c:pt>
                <c:pt idx="1426">
                  <c:v>4.4622999999999999</c:v>
                </c:pt>
                <c:pt idx="1427">
                  <c:v>4.5232999999999999</c:v>
                </c:pt>
                <c:pt idx="1428">
                  <c:v>4.5232999999999999</c:v>
                </c:pt>
                <c:pt idx="1429">
                  <c:v>4.5469999999999997</c:v>
                </c:pt>
                <c:pt idx="1430">
                  <c:v>4.5193000000000003</c:v>
                </c:pt>
                <c:pt idx="1431">
                  <c:v>4.4562999999999997</c:v>
                </c:pt>
                <c:pt idx="1432">
                  <c:v>4.4602000000000004</c:v>
                </c:pt>
                <c:pt idx="1433">
                  <c:v>4.4326999999999996</c:v>
                </c:pt>
                <c:pt idx="1434">
                  <c:v>4.4326999999999996</c:v>
                </c:pt>
                <c:pt idx="1435">
                  <c:v>4.4385000000000003</c:v>
                </c:pt>
                <c:pt idx="1436">
                  <c:v>4.4600999999999997</c:v>
                </c:pt>
                <c:pt idx="1437">
                  <c:v>4.4877000000000002</c:v>
                </c:pt>
                <c:pt idx="1438">
                  <c:v>4.4267000000000003</c:v>
                </c:pt>
                <c:pt idx="1439">
                  <c:v>4.3719999999999999</c:v>
                </c:pt>
                <c:pt idx="1440">
                  <c:v>4.3719999999999999</c:v>
                </c:pt>
                <c:pt idx="1441">
                  <c:v>4.3719999999999999</c:v>
                </c:pt>
                <c:pt idx="1442">
                  <c:v>4.3365999999999998</c:v>
                </c:pt>
                <c:pt idx="1443">
                  <c:v>4.3737000000000004</c:v>
                </c:pt>
                <c:pt idx="1444">
                  <c:v>4.3540999999999999</c:v>
                </c:pt>
                <c:pt idx="1445">
                  <c:v>4.3910999999999998</c:v>
                </c:pt>
                <c:pt idx="1446">
                  <c:v>4.3910999999999998</c:v>
                </c:pt>
                <c:pt idx="1447">
                  <c:v>4.3910999999999998</c:v>
                </c:pt>
                <c:pt idx="1448">
                  <c:v>4.3636999999999997</c:v>
                </c:pt>
                <c:pt idx="1449">
                  <c:v>4.3422000000000001</c:v>
                </c:pt>
                <c:pt idx="1450">
                  <c:v>4.3518999999999997</c:v>
                </c:pt>
                <c:pt idx="1451">
                  <c:v>4.3733000000000004</c:v>
                </c:pt>
                <c:pt idx="1452">
                  <c:v>4.3733000000000004</c:v>
                </c:pt>
                <c:pt idx="1453">
                  <c:v>4.3654000000000002</c:v>
                </c:pt>
                <c:pt idx="1454">
                  <c:v>4.4242999999999997</c:v>
                </c:pt>
                <c:pt idx="1455">
                  <c:v>4.4518000000000004</c:v>
                </c:pt>
                <c:pt idx="1456">
                  <c:v>4.4025999999999996</c:v>
                </c:pt>
                <c:pt idx="1457">
                  <c:v>4.3533999999999997</c:v>
                </c:pt>
                <c:pt idx="1458">
                  <c:v>4.3533999999999997</c:v>
                </c:pt>
                <c:pt idx="1459">
                  <c:v>4.3533999999999997</c:v>
                </c:pt>
                <c:pt idx="1460">
                  <c:v>4.3239999999999998</c:v>
                </c:pt>
                <c:pt idx="1461">
                  <c:v>4.3318000000000003</c:v>
                </c:pt>
                <c:pt idx="1462">
                  <c:v>4.3728999999999996</c:v>
                </c:pt>
                <c:pt idx="1463">
                  <c:v>4.3493000000000004</c:v>
                </c:pt>
                <c:pt idx="1464">
                  <c:v>4.3493000000000004</c:v>
                </c:pt>
                <c:pt idx="1465">
                  <c:v>4.3551000000000002</c:v>
                </c:pt>
                <c:pt idx="1466">
                  <c:v>4.3903999999999996</c:v>
                </c:pt>
                <c:pt idx="1467">
                  <c:v>4.4753999999999996</c:v>
                </c:pt>
                <c:pt idx="1468">
                  <c:v>4.5171000000000001</c:v>
                </c:pt>
                <c:pt idx="1469">
                  <c:v>4.5091999999999999</c:v>
                </c:pt>
                <c:pt idx="1470">
                  <c:v>4.5091999999999999</c:v>
                </c:pt>
                <c:pt idx="1471">
                  <c:v>4.5251000000000001</c:v>
                </c:pt>
                <c:pt idx="1472">
                  <c:v>4.5152000000000001</c:v>
                </c:pt>
                <c:pt idx="1473">
                  <c:v>4.5551000000000004</c:v>
                </c:pt>
                <c:pt idx="1474">
                  <c:v>4.5571000000000002</c:v>
                </c:pt>
                <c:pt idx="1475">
                  <c:v>4.5232000000000001</c:v>
                </c:pt>
                <c:pt idx="1476">
                  <c:v>4.5232000000000001</c:v>
                </c:pt>
                <c:pt idx="1477">
                  <c:v>4.5431999999999997</c:v>
                </c:pt>
                <c:pt idx="1478">
                  <c:v>4.5651999999999999</c:v>
                </c:pt>
                <c:pt idx="1479">
                  <c:v>4.5872999999999999</c:v>
                </c:pt>
                <c:pt idx="1480">
                  <c:v>4.5431999999999997</c:v>
                </c:pt>
                <c:pt idx="1481">
                  <c:v>4.5845000000000002</c:v>
                </c:pt>
                <c:pt idx="1482">
                  <c:v>4.5845000000000002</c:v>
                </c:pt>
                <c:pt idx="1483">
                  <c:v>4.5766</c:v>
                </c:pt>
                <c:pt idx="1484">
                  <c:v>4.6101999999999999</c:v>
                </c:pt>
                <c:pt idx="1485">
                  <c:v>4.5964</c:v>
                </c:pt>
                <c:pt idx="1486">
                  <c:v>4.5824999999999996</c:v>
                </c:pt>
                <c:pt idx="1487">
                  <c:v>4.5372000000000003</c:v>
                </c:pt>
                <c:pt idx="1488">
                  <c:v>4.5372000000000003</c:v>
                </c:pt>
                <c:pt idx="1489">
                  <c:v>4.5372000000000003</c:v>
                </c:pt>
                <c:pt idx="1490">
                  <c:v>4.5648</c:v>
                </c:pt>
                <c:pt idx="1491">
                  <c:v>4.5214999999999996</c:v>
                </c:pt>
                <c:pt idx="1492">
                  <c:v>4.5548999999999999</c:v>
                </c:pt>
                <c:pt idx="1493">
                  <c:v>4.5727000000000002</c:v>
                </c:pt>
                <c:pt idx="1494">
                  <c:v>4.5727000000000002</c:v>
                </c:pt>
                <c:pt idx="1495">
                  <c:v>4.5904999999999996</c:v>
                </c:pt>
                <c:pt idx="1496">
                  <c:v>4.5510000000000002</c:v>
                </c:pt>
                <c:pt idx="1497">
                  <c:v>4.5845000000000002</c:v>
                </c:pt>
                <c:pt idx="1498">
                  <c:v>4.6281999999999996</c:v>
                </c:pt>
                <c:pt idx="1499">
                  <c:v>4.6801000000000004</c:v>
                </c:pt>
                <c:pt idx="1500">
                  <c:v>4.6801000000000004</c:v>
                </c:pt>
                <c:pt idx="1501">
                  <c:v>4.7504</c:v>
                </c:pt>
                <c:pt idx="1502">
                  <c:v>4.7222999999999997</c:v>
                </c:pt>
                <c:pt idx="1503">
                  <c:v>4.7263000000000002</c:v>
                </c:pt>
                <c:pt idx="1504">
                  <c:v>4.7243000000000004</c:v>
                </c:pt>
                <c:pt idx="1505">
                  <c:v>4.7567000000000004</c:v>
                </c:pt>
                <c:pt idx="1506">
                  <c:v>4.7567000000000004</c:v>
                </c:pt>
                <c:pt idx="1507">
                  <c:v>4.7667999999999999</c:v>
                </c:pt>
                <c:pt idx="1508">
                  <c:v>4.6924000000000001</c:v>
                </c:pt>
                <c:pt idx="1509">
                  <c:v>4.7266000000000004</c:v>
                </c:pt>
                <c:pt idx="1510">
                  <c:v>4.6403999999999996</c:v>
                </c:pt>
                <c:pt idx="1511">
                  <c:v>4.6704999999999997</c:v>
                </c:pt>
                <c:pt idx="1512">
                  <c:v>4.6704999999999997</c:v>
                </c:pt>
                <c:pt idx="1513">
                  <c:v>4.6565000000000003</c:v>
                </c:pt>
                <c:pt idx="1514">
                  <c:v>4.7167000000000003</c:v>
                </c:pt>
                <c:pt idx="1515">
                  <c:v>4.6985999999999999</c:v>
                </c:pt>
                <c:pt idx="1516">
                  <c:v>4.7328999999999999</c:v>
                </c:pt>
                <c:pt idx="1517">
                  <c:v>4.6685999999999996</c:v>
                </c:pt>
                <c:pt idx="1518">
                  <c:v>4.6685999999999996</c:v>
                </c:pt>
                <c:pt idx="1519">
                  <c:v>4.7027999999999999</c:v>
                </c:pt>
                <c:pt idx="1520">
                  <c:v>4.7797000000000001</c:v>
                </c:pt>
                <c:pt idx="1521">
                  <c:v>4.8041</c:v>
                </c:pt>
                <c:pt idx="1522">
                  <c:v>4.8551000000000002</c:v>
                </c:pt>
                <c:pt idx="1523">
                  <c:v>4.8472</c:v>
                </c:pt>
                <c:pt idx="1524">
                  <c:v>4.8472</c:v>
                </c:pt>
                <c:pt idx="1525">
                  <c:v>4.8615000000000004</c:v>
                </c:pt>
                <c:pt idx="1526">
                  <c:v>4.8636999999999997</c:v>
                </c:pt>
                <c:pt idx="1527">
                  <c:v>4.8433000000000002</c:v>
                </c:pt>
                <c:pt idx="1528">
                  <c:v>4.8986999999999998</c:v>
                </c:pt>
                <c:pt idx="1529">
                  <c:v>4.9774000000000003</c:v>
                </c:pt>
                <c:pt idx="1530">
                  <c:v>4.9774000000000003</c:v>
                </c:pt>
                <c:pt idx="1531">
                  <c:v>4.9526000000000003</c:v>
                </c:pt>
                <c:pt idx="1532">
                  <c:v>4.9196999999999997</c:v>
                </c:pt>
                <c:pt idx="1533">
                  <c:v>4.9776999999999996</c:v>
                </c:pt>
                <c:pt idx="1534">
                  <c:v>5.0446999999999997</c:v>
                </c:pt>
                <c:pt idx="1535">
                  <c:v>5.0448000000000004</c:v>
                </c:pt>
                <c:pt idx="1536">
                  <c:v>5.0448000000000004</c:v>
                </c:pt>
                <c:pt idx="1537">
                  <c:v>5.0031999999999996</c:v>
                </c:pt>
                <c:pt idx="1538">
                  <c:v>4.9824000000000002</c:v>
                </c:pt>
                <c:pt idx="1539">
                  <c:v>5.0221</c:v>
                </c:pt>
                <c:pt idx="1540">
                  <c:v>5.0388999999999999</c:v>
                </c:pt>
                <c:pt idx="1541">
                  <c:v>5.0079000000000002</c:v>
                </c:pt>
                <c:pt idx="1542">
                  <c:v>5.0079000000000002</c:v>
                </c:pt>
                <c:pt idx="1543">
                  <c:v>4.9767999999999999</c:v>
                </c:pt>
                <c:pt idx="1544">
                  <c:v>5.0667</c:v>
                </c:pt>
                <c:pt idx="1545">
                  <c:v>5.1045999999999996</c:v>
                </c:pt>
                <c:pt idx="1546">
                  <c:v>5.0669000000000004</c:v>
                </c:pt>
                <c:pt idx="1547">
                  <c:v>5.0505000000000004</c:v>
                </c:pt>
                <c:pt idx="1548">
                  <c:v>5.0505000000000004</c:v>
                </c:pt>
                <c:pt idx="1549">
                  <c:v>5.1368999999999998</c:v>
                </c:pt>
                <c:pt idx="1550">
                  <c:v>5.1074999999999999</c:v>
                </c:pt>
                <c:pt idx="1551">
                  <c:v>5.1414</c:v>
                </c:pt>
                <c:pt idx="1552">
                  <c:v>5.1520999999999999</c:v>
                </c:pt>
                <c:pt idx="1553">
                  <c:v>5.0997000000000003</c:v>
                </c:pt>
                <c:pt idx="1554">
                  <c:v>5.0997000000000003</c:v>
                </c:pt>
                <c:pt idx="1555">
                  <c:v>5.1104000000000003</c:v>
                </c:pt>
                <c:pt idx="1556">
                  <c:v>5.1211000000000002</c:v>
                </c:pt>
                <c:pt idx="1557">
                  <c:v>5.1234000000000002</c:v>
                </c:pt>
                <c:pt idx="1558">
                  <c:v>5.1509999999999998</c:v>
                </c:pt>
                <c:pt idx="1559">
                  <c:v>5.1938000000000004</c:v>
                </c:pt>
                <c:pt idx="1560">
                  <c:v>5.1938000000000004</c:v>
                </c:pt>
                <c:pt idx="1561">
                  <c:v>5.1532999999999998</c:v>
                </c:pt>
                <c:pt idx="1562">
                  <c:v>5.0946999999999996</c:v>
                </c:pt>
                <c:pt idx="1563">
                  <c:v>5.1430999999999996</c:v>
                </c:pt>
                <c:pt idx="1564">
                  <c:v>5.0605000000000002</c:v>
                </c:pt>
                <c:pt idx="1565">
                  <c:v>5.0583999999999998</c:v>
                </c:pt>
                <c:pt idx="1566">
                  <c:v>5.0583999999999998</c:v>
                </c:pt>
                <c:pt idx="1567">
                  <c:v>5.0382999999999996</c:v>
                </c:pt>
                <c:pt idx="1568">
                  <c:v>5.0122999999999998</c:v>
                </c:pt>
                <c:pt idx="1569">
                  <c:v>5.0362999999999998</c:v>
                </c:pt>
                <c:pt idx="1570">
                  <c:v>5.0682999999999998</c:v>
                </c:pt>
                <c:pt idx="1571">
                  <c:v>5.0480999999999998</c:v>
                </c:pt>
                <c:pt idx="1572">
                  <c:v>5.0480999999999998</c:v>
                </c:pt>
                <c:pt idx="1573">
                  <c:v>5.0480999999999998</c:v>
                </c:pt>
                <c:pt idx="1574">
                  <c:v>5.0762</c:v>
                </c:pt>
                <c:pt idx="1575">
                  <c:v>5.1185999999999998</c:v>
                </c:pt>
                <c:pt idx="1576">
                  <c:v>5.0983999999999998</c:v>
                </c:pt>
                <c:pt idx="1577">
                  <c:v>4.9897999999999998</c:v>
                </c:pt>
                <c:pt idx="1578">
                  <c:v>4.9897999999999998</c:v>
                </c:pt>
                <c:pt idx="1579">
                  <c:v>5.0176999999999996</c:v>
                </c:pt>
                <c:pt idx="1580">
                  <c:v>4.9996999999999998</c:v>
                </c:pt>
                <c:pt idx="1581">
                  <c:v>5.0176999999999996</c:v>
                </c:pt>
                <c:pt idx="1582">
                  <c:v>4.9935999999999998</c:v>
                </c:pt>
                <c:pt idx="1583">
                  <c:v>4.9714</c:v>
                </c:pt>
                <c:pt idx="1584">
                  <c:v>4.9714</c:v>
                </c:pt>
                <c:pt idx="1585">
                  <c:v>4.9774000000000003</c:v>
                </c:pt>
                <c:pt idx="1586">
                  <c:v>4.9612999999999996</c:v>
                </c:pt>
                <c:pt idx="1587">
                  <c:v>5.0617000000000001</c:v>
                </c:pt>
                <c:pt idx="1588">
                  <c:v>5.0940000000000003</c:v>
                </c:pt>
                <c:pt idx="1589">
                  <c:v>5.1264000000000003</c:v>
                </c:pt>
                <c:pt idx="1590">
                  <c:v>5.1264000000000003</c:v>
                </c:pt>
                <c:pt idx="1591">
                  <c:v>5.1345000000000001</c:v>
                </c:pt>
                <c:pt idx="1592">
                  <c:v>5.1486999999999998</c:v>
                </c:pt>
                <c:pt idx="1593">
                  <c:v>5.1528</c:v>
                </c:pt>
                <c:pt idx="1594">
                  <c:v>5.2080000000000002</c:v>
                </c:pt>
                <c:pt idx="1595">
                  <c:v>5.2222999999999997</c:v>
                </c:pt>
                <c:pt idx="1596">
                  <c:v>5.2222999999999997</c:v>
                </c:pt>
                <c:pt idx="1597">
                  <c:v>5.2325999999999997</c:v>
                </c:pt>
                <c:pt idx="1598">
                  <c:v>5.1997999999999998</c:v>
                </c:pt>
                <c:pt idx="1599">
                  <c:v>5.2428999999999997</c:v>
                </c:pt>
                <c:pt idx="1600">
                  <c:v>5.1936</c:v>
                </c:pt>
                <c:pt idx="1601">
                  <c:v>5.1364000000000001</c:v>
                </c:pt>
                <c:pt idx="1602">
                  <c:v>5.1364000000000001</c:v>
                </c:pt>
                <c:pt idx="1603">
                  <c:v>5.1486000000000001</c:v>
                </c:pt>
                <c:pt idx="1604">
                  <c:v>5.1486000000000001</c:v>
                </c:pt>
                <c:pt idx="1605">
                  <c:v>5.2203999999999997</c:v>
                </c:pt>
                <c:pt idx="1606">
                  <c:v>5.1792999999999996</c:v>
                </c:pt>
                <c:pt idx="1607">
                  <c:v>5.1261000000000001</c:v>
                </c:pt>
                <c:pt idx="1608">
                  <c:v>5.1261000000000001</c:v>
                </c:pt>
                <c:pt idx="1609">
                  <c:v>5.1241000000000003</c:v>
                </c:pt>
                <c:pt idx="1610">
                  <c:v>5.0995999999999997</c:v>
                </c:pt>
                <c:pt idx="1611">
                  <c:v>5.0975999999999999</c:v>
                </c:pt>
                <c:pt idx="1612">
                  <c:v>5.0629999999999997</c:v>
                </c:pt>
                <c:pt idx="1613">
                  <c:v>5.0629</c:v>
                </c:pt>
                <c:pt idx="1614">
                  <c:v>5.0629</c:v>
                </c:pt>
                <c:pt idx="1615">
                  <c:v>5.0629</c:v>
                </c:pt>
                <c:pt idx="1616">
                  <c:v>5.1302000000000003</c:v>
                </c:pt>
                <c:pt idx="1617">
                  <c:v>5.0487000000000002</c:v>
                </c:pt>
                <c:pt idx="1618">
                  <c:v>5.0263</c:v>
                </c:pt>
                <c:pt idx="1619">
                  <c:v>5.0404</c:v>
                </c:pt>
                <c:pt idx="1620">
                  <c:v>5.0404</c:v>
                </c:pt>
                <c:pt idx="1621">
                  <c:v>5.0423999999999998</c:v>
                </c:pt>
                <c:pt idx="1622">
                  <c:v>5.0628000000000002</c:v>
                </c:pt>
                <c:pt idx="1623">
                  <c:v>5.0301999999999998</c:v>
                </c:pt>
                <c:pt idx="1624">
                  <c:v>5.0343</c:v>
                </c:pt>
                <c:pt idx="1625">
                  <c:v>4.9896000000000003</c:v>
                </c:pt>
                <c:pt idx="1626">
                  <c:v>4.9896000000000003</c:v>
                </c:pt>
                <c:pt idx="1627">
                  <c:v>4.9794</c:v>
                </c:pt>
                <c:pt idx="1628">
                  <c:v>4.9752999999999998</c:v>
                </c:pt>
                <c:pt idx="1629">
                  <c:v>4.9631999999999996</c:v>
                </c:pt>
                <c:pt idx="1630">
                  <c:v>4.9591000000000003</c:v>
                </c:pt>
                <c:pt idx="1631">
                  <c:v>4.8925000000000001</c:v>
                </c:pt>
                <c:pt idx="1632">
                  <c:v>4.8925000000000001</c:v>
                </c:pt>
                <c:pt idx="1633">
                  <c:v>4.9185999999999996</c:v>
                </c:pt>
                <c:pt idx="1634">
                  <c:v>4.9165000000000001</c:v>
                </c:pt>
                <c:pt idx="1635">
                  <c:v>4.9367000000000001</c:v>
                </c:pt>
                <c:pt idx="1636">
                  <c:v>4.9309000000000003</c:v>
                </c:pt>
                <c:pt idx="1637">
                  <c:v>4.9691000000000001</c:v>
                </c:pt>
                <c:pt idx="1638">
                  <c:v>4.9691000000000001</c:v>
                </c:pt>
                <c:pt idx="1639">
                  <c:v>4.9951999999999996</c:v>
                </c:pt>
                <c:pt idx="1640">
                  <c:v>4.9288999999999996</c:v>
                </c:pt>
                <c:pt idx="1641">
                  <c:v>4.859</c:v>
                </c:pt>
                <c:pt idx="1642">
                  <c:v>4.8630000000000004</c:v>
                </c:pt>
                <c:pt idx="1643">
                  <c:v>4.8410000000000002</c:v>
                </c:pt>
                <c:pt idx="1644">
                  <c:v>4.8410000000000002</c:v>
                </c:pt>
                <c:pt idx="1645">
                  <c:v>4.8112000000000004</c:v>
                </c:pt>
                <c:pt idx="1646">
                  <c:v>4.8091999999999997</c:v>
                </c:pt>
                <c:pt idx="1647">
                  <c:v>4.8071999999999999</c:v>
                </c:pt>
                <c:pt idx="1648">
                  <c:v>4.7991999999999999</c:v>
                </c:pt>
                <c:pt idx="1649">
                  <c:v>4.7793000000000001</c:v>
                </c:pt>
                <c:pt idx="1650">
                  <c:v>4.7793000000000001</c:v>
                </c:pt>
                <c:pt idx="1651">
                  <c:v>4.7911000000000001</c:v>
                </c:pt>
                <c:pt idx="1652">
                  <c:v>4.7771999999999997</c:v>
                </c:pt>
                <c:pt idx="1653">
                  <c:v>4.7515000000000001</c:v>
                </c:pt>
                <c:pt idx="1654">
                  <c:v>4.7257999999999996</c:v>
                </c:pt>
                <c:pt idx="1655">
                  <c:v>4.7236000000000002</c:v>
                </c:pt>
                <c:pt idx="1656">
                  <c:v>4.7236000000000002</c:v>
                </c:pt>
                <c:pt idx="1657">
                  <c:v>4.7234999999999996</c:v>
                </c:pt>
                <c:pt idx="1658">
                  <c:v>4.7789000000000001</c:v>
                </c:pt>
                <c:pt idx="1659">
                  <c:v>4.7948000000000004</c:v>
                </c:pt>
                <c:pt idx="1660">
                  <c:v>4.7847999999999997</c:v>
                </c:pt>
                <c:pt idx="1661">
                  <c:v>4.7708000000000004</c:v>
                </c:pt>
                <c:pt idx="1662">
                  <c:v>4.7708000000000004</c:v>
                </c:pt>
                <c:pt idx="1663">
                  <c:v>4.8006000000000002</c:v>
                </c:pt>
                <c:pt idx="1664">
                  <c:v>4.7687999999999997</c:v>
                </c:pt>
                <c:pt idx="1665">
                  <c:v>4.7587999999999999</c:v>
                </c:pt>
                <c:pt idx="1666">
                  <c:v>4.7885999999999997</c:v>
                </c:pt>
                <c:pt idx="1667">
                  <c:v>4.7885</c:v>
                </c:pt>
                <c:pt idx="1668">
                  <c:v>4.7885</c:v>
                </c:pt>
                <c:pt idx="1669">
                  <c:v>4.8044000000000002</c:v>
                </c:pt>
                <c:pt idx="1670">
                  <c:v>4.7328000000000001</c:v>
                </c:pt>
                <c:pt idx="1671">
                  <c:v>4.7287999999999997</c:v>
                </c:pt>
                <c:pt idx="1672">
                  <c:v>4.6360000000000001</c:v>
                </c:pt>
                <c:pt idx="1673">
                  <c:v>4.5888</c:v>
                </c:pt>
                <c:pt idx="1674">
                  <c:v>4.5888</c:v>
                </c:pt>
                <c:pt idx="1675">
                  <c:v>4.5418000000000003</c:v>
                </c:pt>
                <c:pt idx="1676">
                  <c:v>4.5827999999999998</c:v>
                </c:pt>
                <c:pt idx="1677">
                  <c:v>4.5983999999999998</c:v>
                </c:pt>
                <c:pt idx="1678">
                  <c:v>4.6120000000000001</c:v>
                </c:pt>
                <c:pt idx="1679">
                  <c:v>4.6276000000000002</c:v>
                </c:pt>
                <c:pt idx="1680">
                  <c:v>4.6276000000000002</c:v>
                </c:pt>
                <c:pt idx="1681">
                  <c:v>4.5999999999999996</c:v>
                </c:pt>
                <c:pt idx="1682">
                  <c:v>4.6136999999999997</c:v>
                </c:pt>
                <c:pt idx="1683">
                  <c:v>4.5587</c:v>
                </c:pt>
                <c:pt idx="1684">
                  <c:v>4.6036999999999999</c:v>
                </c:pt>
                <c:pt idx="1685">
                  <c:v>4.6943000000000001</c:v>
                </c:pt>
                <c:pt idx="1686">
                  <c:v>4.6943000000000001</c:v>
                </c:pt>
                <c:pt idx="1687">
                  <c:v>4.6942000000000004</c:v>
                </c:pt>
                <c:pt idx="1688">
                  <c:v>4.7518000000000002</c:v>
                </c:pt>
                <c:pt idx="1689">
                  <c:v>4.7778</c:v>
                </c:pt>
                <c:pt idx="1690">
                  <c:v>4.7698</c:v>
                </c:pt>
                <c:pt idx="1691">
                  <c:v>4.7976999999999999</c:v>
                </c:pt>
                <c:pt idx="1692">
                  <c:v>4.7976999999999999</c:v>
                </c:pt>
                <c:pt idx="1693">
                  <c:v>4.7756999999999996</c:v>
                </c:pt>
                <c:pt idx="1694">
                  <c:v>4.7656000000000001</c:v>
                </c:pt>
                <c:pt idx="1695">
                  <c:v>4.7535999999999996</c:v>
                </c:pt>
                <c:pt idx="1696">
                  <c:v>4.7816000000000001</c:v>
                </c:pt>
                <c:pt idx="1697">
                  <c:v>4.7854999999999999</c:v>
                </c:pt>
                <c:pt idx="1698">
                  <c:v>4.7854999999999999</c:v>
                </c:pt>
                <c:pt idx="1699">
                  <c:v>4.8277000000000001</c:v>
                </c:pt>
                <c:pt idx="1700">
                  <c:v>4.8196000000000003</c:v>
                </c:pt>
                <c:pt idx="1701">
                  <c:v>4.7614000000000001</c:v>
                </c:pt>
                <c:pt idx="1702">
                  <c:v>4.7173999999999996</c:v>
                </c:pt>
                <c:pt idx="1703">
                  <c:v>4.6715</c:v>
                </c:pt>
                <c:pt idx="1704">
                  <c:v>4.6715</c:v>
                </c:pt>
                <c:pt idx="1705">
                  <c:v>4.6694000000000004</c:v>
                </c:pt>
                <c:pt idx="1706">
                  <c:v>4.5980999999999996</c:v>
                </c:pt>
                <c:pt idx="1707">
                  <c:v>4.5644999999999998</c:v>
                </c:pt>
                <c:pt idx="1708">
                  <c:v>4.5940000000000003</c:v>
                </c:pt>
                <c:pt idx="1709">
                  <c:v>4.7149999999999999</c:v>
                </c:pt>
                <c:pt idx="1710">
                  <c:v>4.7149999999999999</c:v>
                </c:pt>
                <c:pt idx="1711">
                  <c:v>4.6929999999999996</c:v>
                </c:pt>
                <c:pt idx="1712">
                  <c:v>4.6570999999999998</c:v>
                </c:pt>
                <c:pt idx="1713">
                  <c:v>4.6352000000000002</c:v>
                </c:pt>
                <c:pt idx="1714">
                  <c:v>4.6253000000000002</c:v>
                </c:pt>
                <c:pt idx="1715">
                  <c:v>4.5876000000000001</c:v>
                </c:pt>
                <c:pt idx="1716">
                  <c:v>4.5876000000000001</c:v>
                </c:pt>
                <c:pt idx="1717">
                  <c:v>4.6093000000000002</c:v>
                </c:pt>
                <c:pt idx="1718">
                  <c:v>4.5621999999999998</c:v>
                </c:pt>
                <c:pt idx="1719">
                  <c:v>4.6170999999999998</c:v>
                </c:pt>
                <c:pt idx="1720">
                  <c:v>4.6643999999999997</c:v>
                </c:pt>
                <c:pt idx="1721">
                  <c:v>4.5993000000000004</c:v>
                </c:pt>
                <c:pt idx="1722">
                  <c:v>4.5993000000000004</c:v>
                </c:pt>
                <c:pt idx="1723">
                  <c:v>4.5972999999999997</c:v>
                </c:pt>
                <c:pt idx="1724">
                  <c:v>4.5697999999999999</c:v>
                </c:pt>
                <c:pt idx="1725">
                  <c:v>4.5579999999999998</c:v>
                </c:pt>
                <c:pt idx="1726">
                  <c:v>4.5579000000000001</c:v>
                </c:pt>
                <c:pt idx="1727">
                  <c:v>4.548</c:v>
                </c:pt>
                <c:pt idx="1728">
                  <c:v>4.548</c:v>
                </c:pt>
                <c:pt idx="1729">
                  <c:v>4.5285000000000002</c:v>
                </c:pt>
                <c:pt idx="1730">
                  <c:v>4.5011000000000001</c:v>
                </c:pt>
                <c:pt idx="1731">
                  <c:v>4.5206</c:v>
                </c:pt>
                <c:pt idx="1732">
                  <c:v>4.4581</c:v>
                </c:pt>
                <c:pt idx="1733">
                  <c:v>4.4326999999999996</c:v>
                </c:pt>
                <c:pt idx="1734">
                  <c:v>4.4326999999999996</c:v>
                </c:pt>
                <c:pt idx="1735">
                  <c:v>4.4229000000000003</c:v>
                </c:pt>
                <c:pt idx="1736">
                  <c:v>4.4402999999999997</c:v>
                </c:pt>
                <c:pt idx="1737">
                  <c:v>4.4851000000000001</c:v>
                </c:pt>
                <c:pt idx="1738">
                  <c:v>4.4810999999999996</c:v>
                </c:pt>
                <c:pt idx="1739">
                  <c:v>4.5437000000000003</c:v>
                </c:pt>
                <c:pt idx="1740">
                  <c:v>4.5437000000000003</c:v>
                </c:pt>
                <c:pt idx="1741">
                  <c:v>4.5182000000000002</c:v>
                </c:pt>
                <c:pt idx="1742">
                  <c:v>4.4847999999999999</c:v>
                </c:pt>
                <c:pt idx="1743">
                  <c:v>4.5791000000000004</c:v>
                </c:pt>
                <c:pt idx="1744">
                  <c:v>4.5968</c:v>
                </c:pt>
                <c:pt idx="1745">
                  <c:v>4.5928000000000004</c:v>
                </c:pt>
                <c:pt idx="1746">
                  <c:v>4.5928000000000004</c:v>
                </c:pt>
                <c:pt idx="1747">
                  <c:v>4.5808999999999997</c:v>
                </c:pt>
                <c:pt idx="1748">
                  <c:v>4.5888</c:v>
                </c:pt>
                <c:pt idx="1749">
                  <c:v>4.5946999999999996</c:v>
                </c:pt>
                <c:pt idx="1750">
                  <c:v>4.5453999999999999</c:v>
                </c:pt>
                <c:pt idx="1751">
                  <c:v>4.6185</c:v>
                </c:pt>
                <c:pt idx="1752">
                  <c:v>4.6185</c:v>
                </c:pt>
                <c:pt idx="1753">
                  <c:v>4.6184000000000003</c:v>
                </c:pt>
                <c:pt idx="1754">
                  <c:v>4.5986000000000002</c:v>
                </c:pt>
                <c:pt idx="1755">
                  <c:v>4.6502999999999997</c:v>
                </c:pt>
                <c:pt idx="1756">
                  <c:v>4.6802000000000001</c:v>
                </c:pt>
                <c:pt idx="1757">
                  <c:v>4.7022000000000004</c:v>
                </c:pt>
                <c:pt idx="1758">
                  <c:v>4.7022000000000004</c:v>
                </c:pt>
                <c:pt idx="1759">
                  <c:v>4.7022000000000004</c:v>
                </c:pt>
                <c:pt idx="1760">
                  <c:v>4.6802000000000001</c:v>
                </c:pt>
                <c:pt idx="1761">
                  <c:v>4.6581999999999999</c:v>
                </c:pt>
                <c:pt idx="1762">
                  <c:v>4.6024000000000003</c:v>
                </c:pt>
                <c:pt idx="1763">
                  <c:v>4.6441999999999997</c:v>
                </c:pt>
                <c:pt idx="1764">
                  <c:v>4.6441999999999997</c:v>
                </c:pt>
                <c:pt idx="1765">
                  <c:v>4.6521999999999997</c:v>
                </c:pt>
                <c:pt idx="1766">
                  <c:v>4.6542000000000003</c:v>
                </c:pt>
                <c:pt idx="1767">
                  <c:v>4.6843000000000004</c:v>
                </c:pt>
                <c:pt idx="1768">
                  <c:v>4.7305000000000001</c:v>
                </c:pt>
                <c:pt idx="1769">
                  <c:v>4.7750000000000004</c:v>
                </c:pt>
                <c:pt idx="1770">
                  <c:v>4.7750000000000004</c:v>
                </c:pt>
                <c:pt idx="1771">
                  <c:v>4.7750000000000004</c:v>
                </c:pt>
                <c:pt idx="1772">
                  <c:v>4.7466999999999997</c:v>
                </c:pt>
                <c:pt idx="1773">
                  <c:v>4.7790999999999997</c:v>
                </c:pt>
                <c:pt idx="1774">
                  <c:v>4.7427000000000001</c:v>
                </c:pt>
                <c:pt idx="1775">
                  <c:v>4.7751999999999999</c:v>
                </c:pt>
                <c:pt idx="1776">
                  <c:v>4.7751999999999999</c:v>
                </c:pt>
                <c:pt idx="1777">
                  <c:v>4.7590000000000003</c:v>
                </c:pt>
                <c:pt idx="1778">
                  <c:v>4.8076999999999996</c:v>
                </c:pt>
                <c:pt idx="1779">
                  <c:v>4.8076999999999996</c:v>
                </c:pt>
                <c:pt idx="1780">
                  <c:v>4.8731</c:v>
                </c:pt>
                <c:pt idx="1781">
                  <c:v>4.8733000000000004</c:v>
                </c:pt>
                <c:pt idx="1782">
                  <c:v>4.8733000000000004</c:v>
                </c:pt>
                <c:pt idx="1783">
                  <c:v>4.8897000000000004</c:v>
                </c:pt>
                <c:pt idx="1784">
                  <c:v>4.8693</c:v>
                </c:pt>
                <c:pt idx="1785">
                  <c:v>4.8079999999999998</c:v>
                </c:pt>
                <c:pt idx="1786">
                  <c:v>4.8346</c:v>
                </c:pt>
                <c:pt idx="1787">
                  <c:v>4.8204000000000002</c:v>
                </c:pt>
                <c:pt idx="1788">
                  <c:v>4.8204000000000002</c:v>
                </c:pt>
                <c:pt idx="1789">
                  <c:v>4.8021000000000003</c:v>
                </c:pt>
                <c:pt idx="1790">
                  <c:v>4.7655000000000003</c:v>
                </c:pt>
                <c:pt idx="1791">
                  <c:v>4.7431999999999999</c:v>
                </c:pt>
                <c:pt idx="1792">
                  <c:v>4.7319000000000004</c:v>
                </c:pt>
                <c:pt idx="1793">
                  <c:v>4.7797000000000001</c:v>
                </c:pt>
                <c:pt idx="1794">
                  <c:v>4.7797000000000001</c:v>
                </c:pt>
                <c:pt idx="1795">
                  <c:v>4.8037000000000001</c:v>
                </c:pt>
                <c:pt idx="1796">
                  <c:v>4.8078000000000003</c:v>
                </c:pt>
                <c:pt idx="1797">
                  <c:v>4.7359</c:v>
                </c:pt>
                <c:pt idx="1798">
                  <c:v>4.7061000000000002</c:v>
                </c:pt>
                <c:pt idx="1799">
                  <c:v>4.6882000000000001</c:v>
                </c:pt>
                <c:pt idx="1800">
                  <c:v>4.6882000000000001</c:v>
                </c:pt>
                <c:pt idx="1801">
                  <c:v>4.6882000000000001</c:v>
                </c:pt>
                <c:pt idx="1802">
                  <c:v>4.6742999999999997</c:v>
                </c:pt>
                <c:pt idx="1803">
                  <c:v>4.6901999999999999</c:v>
                </c:pt>
                <c:pt idx="1804">
                  <c:v>4.7279</c:v>
                </c:pt>
                <c:pt idx="1805">
                  <c:v>4.6703000000000001</c:v>
                </c:pt>
                <c:pt idx="1806">
                  <c:v>4.6703000000000001</c:v>
                </c:pt>
                <c:pt idx="1807">
                  <c:v>4.6247999999999996</c:v>
                </c:pt>
                <c:pt idx="1808">
                  <c:v>4.5109000000000004</c:v>
                </c:pt>
                <c:pt idx="1809">
                  <c:v>4.5656999999999996</c:v>
                </c:pt>
                <c:pt idx="1810">
                  <c:v>4.5499000000000001</c:v>
                </c:pt>
                <c:pt idx="1811">
                  <c:v>4.4969999999999999</c:v>
                </c:pt>
                <c:pt idx="1812">
                  <c:v>4.4969999999999999</c:v>
                </c:pt>
                <c:pt idx="1813">
                  <c:v>4.4950000000000001</c:v>
                </c:pt>
                <c:pt idx="1814">
                  <c:v>4.5282</c:v>
                </c:pt>
                <c:pt idx="1815">
                  <c:v>4.4870999999999999</c:v>
                </c:pt>
                <c:pt idx="1816">
                  <c:v>4.5125000000000002</c:v>
                </c:pt>
                <c:pt idx="1817">
                  <c:v>4.5871000000000004</c:v>
                </c:pt>
                <c:pt idx="1818">
                  <c:v>4.5871000000000004</c:v>
                </c:pt>
                <c:pt idx="1819">
                  <c:v>4.5515999999999996</c:v>
                </c:pt>
                <c:pt idx="1820">
                  <c:v>4.4907000000000004</c:v>
                </c:pt>
                <c:pt idx="1821">
                  <c:v>4.5338000000000003</c:v>
                </c:pt>
                <c:pt idx="1822">
                  <c:v>4.5358000000000001</c:v>
                </c:pt>
                <c:pt idx="1823">
                  <c:v>4.5434999999999999</c:v>
                </c:pt>
                <c:pt idx="1824">
                  <c:v>4.5434999999999999</c:v>
                </c:pt>
                <c:pt idx="1825">
                  <c:v>4.5632000000000001</c:v>
                </c:pt>
                <c:pt idx="1826">
                  <c:v>4.5494000000000003</c:v>
                </c:pt>
                <c:pt idx="1827">
                  <c:v>4.5355999999999996</c:v>
                </c:pt>
                <c:pt idx="1828">
                  <c:v>4.5829000000000004</c:v>
                </c:pt>
                <c:pt idx="1829">
                  <c:v>4.6105</c:v>
                </c:pt>
                <c:pt idx="1830">
                  <c:v>4.6105</c:v>
                </c:pt>
                <c:pt idx="1831">
                  <c:v>4.6006</c:v>
                </c:pt>
                <c:pt idx="1832">
                  <c:v>4.5965999999999996</c:v>
                </c:pt>
                <c:pt idx="1833">
                  <c:v>4.6204000000000001</c:v>
                </c:pt>
                <c:pt idx="1834">
                  <c:v>4.6422999999999996</c:v>
                </c:pt>
                <c:pt idx="1835">
                  <c:v>4.6443000000000003</c:v>
                </c:pt>
                <c:pt idx="1836">
                  <c:v>4.6443000000000003</c:v>
                </c:pt>
                <c:pt idx="1837">
                  <c:v>4.6402999999999999</c:v>
                </c:pt>
                <c:pt idx="1838">
                  <c:v>4.6642000000000001</c:v>
                </c:pt>
                <c:pt idx="1839">
                  <c:v>4.6482000000000001</c:v>
                </c:pt>
                <c:pt idx="1840">
                  <c:v>4.6782000000000004</c:v>
                </c:pt>
                <c:pt idx="1841">
                  <c:v>4.7484999999999999</c:v>
                </c:pt>
                <c:pt idx="1842">
                  <c:v>4.7484999999999999</c:v>
                </c:pt>
                <c:pt idx="1843">
                  <c:v>4.7424999999999997</c:v>
                </c:pt>
                <c:pt idx="1844">
                  <c:v>4.7183999999999999</c:v>
                </c:pt>
                <c:pt idx="1845">
                  <c:v>4.7304000000000004</c:v>
                </c:pt>
                <c:pt idx="1846">
                  <c:v>4.7344999999999997</c:v>
                </c:pt>
                <c:pt idx="1847">
                  <c:v>4.7607999999999997</c:v>
                </c:pt>
                <c:pt idx="1848">
                  <c:v>4.7607999999999997</c:v>
                </c:pt>
                <c:pt idx="1849">
                  <c:v>4.7346000000000004</c:v>
                </c:pt>
                <c:pt idx="1850">
                  <c:v>4.6802999999999999</c:v>
                </c:pt>
                <c:pt idx="1851">
                  <c:v>4.6501999999999999</c:v>
                </c:pt>
                <c:pt idx="1852">
                  <c:v>4.6642000000000001</c:v>
                </c:pt>
                <c:pt idx="1853">
                  <c:v>4.6703000000000001</c:v>
                </c:pt>
                <c:pt idx="1854">
                  <c:v>4.6703000000000001</c:v>
                </c:pt>
                <c:pt idx="1855">
                  <c:v>4.6402000000000001</c:v>
                </c:pt>
                <c:pt idx="1856">
                  <c:v>4.6201999999999996</c:v>
                </c:pt>
                <c:pt idx="1857">
                  <c:v>4.6501999999999999</c:v>
                </c:pt>
                <c:pt idx="1858">
                  <c:v>4.6963999999999997</c:v>
                </c:pt>
                <c:pt idx="1859">
                  <c:v>4.6924000000000001</c:v>
                </c:pt>
                <c:pt idx="1860">
                  <c:v>4.6924000000000001</c:v>
                </c:pt>
                <c:pt idx="1861">
                  <c:v>4.6222000000000003</c:v>
                </c:pt>
                <c:pt idx="1862">
                  <c:v>4.6361999999999997</c:v>
                </c:pt>
                <c:pt idx="1863">
                  <c:v>4.6421999999999999</c:v>
                </c:pt>
                <c:pt idx="1864">
                  <c:v>4.6722999999999999</c:v>
                </c:pt>
                <c:pt idx="1865">
                  <c:v>4.6382000000000003</c:v>
                </c:pt>
                <c:pt idx="1866">
                  <c:v>4.6382000000000003</c:v>
                </c:pt>
                <c:pt idx="1867">
                  <c:v>4.6261999999999999</c:v>
                </c:pt>
                <c:pt idx="1868">
                  <c:v>4.6341999999999999</c:v>
                </c:pt>
                <c:pt idx="1869">
                  <c:v>4.6618000000000004</c:v>
                </c:pt>
                <c:pt idx="1870">
                  <c:v>4.6379000000000001</c:v>
                </c:pt>
                <c:pt idx="1871">
                  <c:v>4.6717000000000004</c:v>
                </c:pt>
                <c:pt idx="1872">
                  <c:v>4.6717000000000004</c:v>
                </c:pt>
                <c:pt idx="1873">
                  <c:v>4.6936</c:v>
                </c:pt>
                <c:pt idx="1874">
                  <c:v>4.7016</c:v>
                </c:pt>
                <c:pt idx="1875">
                  <c:v>4.7096</c:v>
                </c:pt>
                <c:pt idx="1876">
                  <c:v>4.7516999999999996</c:v>
                </c:pt>
                <c:pt idx="1877">
                  <c:v>4.8000999999999996</c:v>
                </c:pt>
                <c:pt idx="1878">
                  <c:v>4.8000999999999996</c:v>
                </c:pt>
                <c:pt idx="1879">
                  <c:v>4.782</c:v>
                </c:pt>
                <c:pt idx="1880">
                  <c:v>4.8244999999999996</c:v>
                </c:pt>
                <c:pt idx="1881">
                  <c:v>4.8468</c:v>
                </c:pt>
                <c:pt idx="1882">
                  <c:v>4.8387000000000002</c:v>
                </c:pt>
                <c:pt idx="1883">
                  <c:v>4.8571999999999997</c:v>
                </c:pt>
                <c:pt idx="1884">
                  <c:v>4.8571999999999997</c:v>
                </c:pt>
                <c:pt idx="1885">
                  <c:v>4.8573000000000004</c:v>
                </c:pt>
                <c:pt idx="1886">
                  <c:v>4.8818000000000001</c:v>
                </c:pt>
                <c:pt idx="1887">
                  <c:v>4.8674999999999997</c:v>
                </c:pt>
                <c:pt idx="1888">
                  <c:v>4.8879000000000001</c:v>
                </c:pt>
                <c:pt idx="1889">
                  <c:v>4.9516</c:v>
                </c:pt>
                <c:pt idx="1890">
                  <c:v>4.9516</c:v>
                </c:pt>
                <c:pt idx="1891">
                  <c:v>4.9271000000000003</c:v>
                </c:pt>
                <c:pt idx="1892">
                  <c:v>4.9908000000000001</c:v>
                </c:pt>
                <c:pt idx="1893">
                  <c:v>4.9641000000000002</c:v>
                </c:pt>
                <c:pt idx="1894">
                  <c:v>5.13</c:v>
                </c:pt>
                <c:pt idx="1895">
                  <c:v>5.0991</c:v>
                </c:pt>
                <c:pt idx="1896">
                  <c:v>5.0991</c:v>
                </c:pt>
                <c:pt idx="1897">
                  <c:v>5.1513999999999998</c:v>
                </c:pt>
                <c:pt idx="1898">
                  <c:v>5.2927999999999997</c:v>
                </c:pt>
                <c:pt idx="1899">
                  <c:v>5.1978999999999997</c:v>
                </c:pt>
                <c:pt idx="1900">
                  <c:v>5.2211999999999996</c:v>
                </c:pt>
                <c:pt idx="1901">
                  <c:v>5.1627000000000001</c:v>
                </c:pt>
                <c:pt idx="1902">
                  <c:v>5.1627000000000001</c:v>
                </c:pt>
                <c:pt idx="1903">
                  <c:v>5.1334999999999997</c:v>
                </c:pt>
                <c:pt idx="1904">
                  <c:v>5.0814000000000004</c:v>
                </c:pt>
                <c:pt idx="1905">
                  <c:v>5.1315999999999997</c:v>
                </c:pt>
                <c:pt idx="1906">
                  <c:v>5.1863000000000001</c:v>
                </c:pt>
                <c:pt idx="1907">
                  <c:v>5.13</c:v>
                </c:pt>
                <c:pt idx="1908">
                  <c:v>5.13</c:v>
                </c:pt>
                <c:pt idx="1909">
                  <c:v>5.08</c:v>
                </c:pt>
                <c:pt idx="1910">
                  <c:v>5.0780000000000003</c:v>
                </c:pt>
                <c:pt idx="1911">
                  <c:v>5.0801999999999996</c:v>
                </c:pt>
                <c:pt idx="1912">
                  <c:v>5.1032999999999999</c:v>
                </c:pt>
                <c:pt idx="1913">
                  <c:v>5.0244</c:v>
                </c:pt>
                <c:pt idx="1914">
                  <c:v>5.0244</c:v>
                </c:pt>
                <c:pt idx="1915">
                  <c:v>4.9892000000000003</c:v>
                </c:pt>
                <c:pt idx="1916">
                  <c:v>5.0372000000000003</c:v>
                </c:pt>
                <c:pt idx="1917">
                  <c:v>5.0373000000000001</c:v>
                </c:pt>
                <c:pt idx="1918">
                  <c:v>5.1402000000000001</c:v>
                </c:pt>
                <c:pt idx="1919">
                  <c:v>5.1824000000000003</c:v>
                </c:pt>
                <c:pt idx="1920">
                  <c:v>5.1824000000000003</c:v>
                </c:pt>
                <c:pt idx="1921">
                  <c:v>5.1382000000000003</c:v>
                </c:pt>
                <c:pt idx="1922">
                  <c:v>5.0212000000000003</c:v>
                </c:pt>
                <c:pt idx="1923">
                  <c:v>5.0860000000000003</c:v>
                </c:pt>
                <c:pt idx="1924">
                  <c:v>5.1238999999999999</c:v>
                </c:pt>
                <c:pt idx="1925">
                  <c:v>5.0928000000000004</c:v>
                </c:pt>
                <c:pt idx="1926">
                  <c:v>5.0928000000000004</c:v>
                </c:pt>
                <c:pt idx="1927">
                  <c:v>5.0385</c:v>
                </c:pt>
                <c:pt idx="1928">
                  <c:v>5.0491000000000001</c:v>
                </c:pt>
                <c:pt idx="1929">
                  <c:v>5.0282999999999998</c:v>
                </c:pt>
                <c:pt idx="1930">
                  <c:v>5.0159000000000002</c:v>
                </c:pt>
                <c:pt idx="1931">
                  <c:v>4.9497</c:v>
                </c:pt>
                <c:pt idx="1932">
                  <c:v>4.9497</c:v>
                </c:pt>
                <c:pt idx="1933">
                  <c:v>4.9477000000000002</c:v>
                </c:pt>
                <c:pt idx="1934">
                  <c:v>4.9085000000000001</c:v>
                </c:pt>
                <c:pt idx="1935">
                  <c:v>4.8982999999999999</c:v>
                </c:pt>
                <c:pt idx="1936">
                  <c:v>4.7854000000000001</c:v>
                </c:pt>
                <c:pt idx="1937">
                  <c:v>4.7569999999999997</c:v>
                </c:pt>
                <c:pt idx="1938">
                  <c:v>4.7569999999999997</c:v>
                </c:pt>
                <c:pt idx="1939">
                  <c:v>4.8019999999999996</c:v>
                </c:pt>
                <c:pt idx="1940">
                  <c:v>4.7388000000000003</c:v>
                </c:pt>
                <c:pt idx="1941">
                  <c:v>4.7919</c:v>
                </c:pt>
                <c:pt idx="1942">
                  <c:v>4.7653999999999996</c:v>
                </c:pt>
                <c:pt idx="1943">
                  <c:v>4.6841999999999997</c:v>
                </c:pt>
                <c:pt idx="1944">
                  <c:v>4.6841999999999997</c:v>
                </c:pt>
                <c:pt idx="1945">
                  <c:v>4.7370999999999999</c:v>
                </c:pt>
                <c:pt idx="1946">
                  <c:v>4.7676999999999996</c:v>
                </c:pt>
                <c:pt idx="1947">
                  <c:v>4.8766999999999996</c:v>
                </c:pt>
                <c:pt idx="1948">
                  <c:v>4.7678000000000003</c:v>
                </c:pt>
                <c:pt idx="1949">
                  <c:v>4.8075999999999999</c:v>
                </c:pt>
                <c:pt idx="1950">
                  <c:v>4.8075999999999999</c:v>
                </c:pt>
                <c:pt idx="1951">
                  <c:v>4.7599</c:v>
                </c:pt>
                <c:pt idx="1952">
                  <c:v>4.7243000000000004</c:v>
                </c:pt>
                <c:pt idx="1953">
                  <c:v>4.7243000000000004</c:v>
                </c:pt>
                <c:pt idx="1954">
                  <c:v>4.6571999999999996</c:v>
                </c:pt>
                <c:pt idx="1955">
                  <c:v>4.6847000000000003</c:v>
                </c:pt>
                <c:pt idx="1956">
                  <c:v>4.6847000000000003</c:v>
                </c:pt>
                <c:pt idx="1957">
                  <c:v>4.6257000000000001</c:v>
                </c:pt>
                <c:pt idx="1958">
                  <c:v>4.5903999999999998</c:v>
                </c:pt>
                <c:pt idx="1959">
                  <c:v>4.6452</c:v>
                </c:pt>
                <c:pt idx="1960">
                  <c:v>4.6452</c:v>
                </c:pt>
                <c:pt idx="1961">
                  <c:v>4.6155999999999997</c:v>
                </c:pt>
                <c:pt idx="1962">
                  <c:v>4.6155999999999997</c:v>
                </c:pt>
                <c:pt idx="1963">
                  <c:v>4.5627000000000004</c:v>
                </c:pt>
                <c:pt idx="1964">
                  <c:v>4.5061999999999998</c:v>
                </c:pt>
                <c:pt idx="1965">
                  <c:v>4.5587</c:v>
                </c:pt>
                <c:pt idx="1966">
                  <c:v>4.5061</c:v>
                </c:pt>
                <c:pt idx="1967">
                  <c:v>4.5292000000000003</c:v>
                </c:pt>
                <c:pt idx="1968">
                  <c:v>4.5292000000000003</c:v>
                </c:pt>
                <c:pt idx="1969">
                  <c:v>4.5290999999999997</c:v>
                </c:pt>
                <c:pt idx="1970">
                  <c:v>4.5465999999999998</c:v>
                </c:pt>
                <c:pt idx="1971">
                  <c:v>4.4668999999999999</c:v>
                </c:pt>
                <c:pt idx="1972">
                  <c:v>4.5076000000000001</c:v>
                </c:pt>
                <c:pt idx="1973">
                  <c:v>4.3815999999999997</c:v>
                </c:pt>
                <c:pt idx="1974">
                  <c:v>4.3815999999999997</c:v>
                </c:pt>
                <c:pt idx="1975">
                  <c:v>4.3220000000000001</c:v>
                </c:pt>
                <c:pt idx="1976">
                  <c:v>4.3678999999999997</c:v>
                </c:pt>
                <c:pt idx="1977">
                  <c:v>4.4101999999999997</c:v>
                </c:pt>
                <c:pt idx="1978">
                  <c:v>4.4642999999999997</c:v>
                </c:pt>
                <c:pt idx="1979">
                  <c:v>4.4543999999999997</c:v>
                </c:pt>
                <c:pt idx="1980">
                  <c:v>4.4543999999999997</c:v>
                </c:pt>
                <c:pt idx="1981">
                  <c:v>4.4660000000000002</c:v>
                </c:pt>
                <c:pt idx="1982">
                  <c:v>4.4717000000000002</c:v>
                </c:pt>
                <c:pt idx="1983">
                  <c:v>4.5457999999999998</c:v>
                </c:pt>
                <c:pt idx="1984">
                  <c:v>4.6957000000000004</c:v>
                </c:pt>
                <c:pt idx="1985">
                  <c:v>4.6203000000000003</c:v>
                </c:pt>
                <c:pt idx="1986">
                  <c:v>4.6203000000000003</c:v>
                </c:pt>
                <c:pt idx="1987">
                  <c:v>4.6281999999999996</c:v>
                </c:pt>
                <c:pt idx="1988">
                  <c:v>4.6242000000000001</c:v>
                </c:pt>
                <c:pt idx="1989">
                  <c:v>4.6201999999999996</c:v>
                </c:pt>
                <c:pt idx="1990">
                  <c:v>4.5629999999999997</c:v>
                </c:pt>
                <c:pt idx="1991">
                  <c:v>4.5865</c:v>
                </c:pt>
                <c:pt idx="1992">
                  <c:v>4.5865</c:v>
                </c:pt>
                <c:pt idx="1993">
                  <c:v>4.5452000000000004</c:v>
                </c:pt>
                <c:pt idx="1994">
                  <c:v>4.5216000000000003</c:v>
                </c:pt>
                <c:pt idx="1995">
                  <c:v>4.5587999999999997</c:v>
                </c:pt>
                <c:pt idx="1996">
                  <c:v>4.5096999999999996</c:v>
                </c:pt>
                <c:pt idx="1997">
                  <c:v>4.6356000000000002</c:v>
                </c:pt>
                <c:pt idx="1998">
                  <c:v>4.6356000000000002</c:v>
                </c:pt>
                <c:pt idx="1999">
                  <c:v>4.6356000000000002</c:v>
                </c:pt>
                <c:pt idx="2000">
                  <c:v>4.6475</c:v>
                </c:pt>
                <c:pt idx="2001">
                  <c:v>4.6494999999999997</c:v>
                </c:pt>
                <c:pt idx="2002">
                  <c:v>4.6355000000000004</c:v>
                </c:pt>
                <c:pt idx="2003">
                  <c:v>4.6811999999999996</c:v>
                </c:pt>
                <c:pt idx="2004">
                  <c:v>4.6811999999999996</c:v>
                </c:pt>
                <c:pt idx="2005">
                  <c:v>4.6772</c:v>
                </c:pt>
                <c:pt idx="2006">
                  <c:v>4.6473000000000004</c:v>
                </c:pt>
                <c:pt idx="2007">
                  <c:v>4.5522</c:v>
                </c:pt>
                <c:pt idx="2008">
                  <c:v>4.4893000000000001</c:v>
                </c:pt>
                <c:pt idx="2009">
                  <c:v>4.3914999999999997</c:v>
                </c:pt>
                <c:pt idx="2010">
                  <c:v>4.3914999999999997</c:v>
                </c:pt>
                <c:pt idx="2011">
                  <c:v>4.4108000000000001</c:v>
                </c:pt>
                <c:pt idx="2012">
                  <c:v>4.4029999999999996</c:v>
                </c:pt>
                <c:pt idx="2013">
                  <c:v>4.3388</c:v>
                </c:pt>
                <c:pt idx="2014">
                  <c:v>4.3775000000000004</c:v>
                </c:pt>
                <c:pt idx="2015">
                  <c:v>4.4005999999999998</c:v>
                </c:pt>
                <c:pt idx="2016">
                  <c:v>4.4005999999999998</c:v>
                </c:pt>
                <c:pt idx="2017">
                  <c:v>4.3811</c:v>
                </c:pt>
                <c:pt idx="2018">
                  <c:v>4.3789999999999996</c:v>
                </c:pt>
                <c:pt idx="2019">
                  <c:v>4.4707999999999997</c:v>
                </c:pt>
                <c:pt idx="2020">
                  <c:v>4.3457999999999997</c:v>
                </c:pt>
                <c:pt idx="2021">
                  <c:v>4.3164999999999996</c:v>
                </c:pt>
                <c:pt idx="2022">
                  <c:v>4.3164999999999996</c:v>
                </c:pt>
                <c:pt idx="2023">
                  <c:v>4.3338000000000001</c:v>
                </c:pt>
                <c:pt idx="2024">
                  <c:v>4.3726000000000003</c:v>
                </c:pt>
                <c:pt idx="2025">
                  <c:v>4.3083999999999998</c:v>
                </c:pt>
                <c:pt idx="2026">
                  <c:v>4.2828999999999997</c:v>
                </c:pt>
                <c:pt idx="2027">
                  <c:v>4.2133000000000003</c:v>
                </c:pt>
                <c:pt idx="2028">
                  <c:v>4.2133000000000003</c:v>
                </c:pt>
                <c:pt idx="2029">
                  <c:v>4.2133000000000003</c:v>
                </c:pt>
                <c:pt idx="2030">
                  <c:v>4.2634999999999996</c:v>
                </c:pt>
                <c:pt idx="2031">
                  <c:v>4.25</c:v>
                </c:pt>
                <c:pt idx="2032">
                  <c:v>4.1402999999999999</c:v>
                </c:pt>
                <c:pt idx="2033">
                  <c:v>4.1669999999999998</c:v>
                </c:pt>
                <c:pt idx="2034">
                  <c:v>4.1669999999999998</c:v>
                </c:pt>
                <c:pt idx="2035">
                  <c:v>4.0713999999999997</c:v>
                </c:pt>
                <c:pt idx="2036">
                  <c:v>4.0960999999999999</c:v>
                </c:pt>
                <c:pt idx="2037">
                  <c:v>4.0067000000000004</c:v>
                </c:pt>
                <c:pt idx="2038">
                  <c:v>4.0065</c:v>
                </c:pt>
                <c:pt idx="2039">
                  <c:v>3.9988999999999999</c:v>
                </c:pt>
                <c:pt idx="2040">
                  <c:v>3.9988999999999999</c:v>
                </c:pt>
                <c:pt idx="2041">
                  <c:v>3.8391000000000002</c:v>
                </c:pt>
                <c:pt idx="2042">
                  <c:v>3.9477000000000002</c:v>
                </c:pt>
                <c:pt idx="2043">
                  <c:v>4.0347</c:v>
                </c:pt>
                <c:pt idx="2044">
                  <c:v>3.9344000000000001</c:v>
                </c:pt>
                <c:pt idx="2045">
                  <c:v>3.9379</c:v>
                </c:pt>
                <c:pt idx="2046">
                  <c:v>3.9379</c:v>
                </c:pt>
                <c:pt idx="2047">
                  <c:v>3.8458999999999999</c:v>
                </c:pt>
                <c:pt idx="2048">
                  <c:v>3.8925999999999998</c:v>
                </c:pt>
                <c:pt idx="2049">
                  <c:v>3.9546999999999999</c:v>
                </c:pt>
                <c:pt idx="2050">
                  <c:v>4.0076000000000001</c:v>
                </c:pt>
                <c:pt idx="2051">
                  <c:v>4.1048</c:v>
                </c:pt>
                <c:pt idx="2052">
                  <c:v>4.1048</c:v>
                </c:pt>
                <c:pt idx="2053">
                  <c:v>4.1566999999999998</c:v>
                </c:pt>
                <c:pt idx="2054">
                  <c:v>3.9693999999999998</c:v>
                </c:pt>
                <c:pt idx="2055">
                  <c:v>4.0892999999999997</c:v>
                </c:pt>
                <c:pt idx="2056">
                  <c:v>4.2011000000000003</c:v>
                </c:pt>
                <c:pt idx="2057">
                  <c:v>4.234</c:v>
                </c:pt>
                <c:pt idx="2058">
                  <c:v>4.234</c:v>
                </c:pt>
                <c:pt idx="2059">
                  <c:v>4.1448999999999998</c:v>
                </c:pt>
                <c:pt idx="2060">
                  <c:v>4.1178999999999997</c:v>
                </c:pt>
                <c:pt idx="2061">
                  <c:v>4.0278</c:v>
                </c:pt>
                <c:pt idx="2062">
                  <c:v>4.0507</c:v>
                </c:pt>
                <c:pt idx="2063">
                  <c:v>4.1679000000000004</c:v>
                </c:pt>
                <c:pt idx="2064">
                  <c:v>4.1679000000000004</c:v>
                </c:pt>
                <c:pt idx="2065">
                  <c:v>4.2125000000000004</c:v>
                </c:pt>
                <c:pt idx="2066">
                  <c:v>4.2125000000000004</c:v>
                </c:pt>
                <c:pt idx="2067">
                  <c:v>4.2748999999999997</c:v>
                </c:pt>
                <c:pt idx="2068">
                  <c:v>4.1969000000000003</c:v>
                </c:pt>
                <c:pt idx="2069">
                  <c:v>4.0731999999999999</c:v>
                </c:pt>
                <c:pt idx="2070">
                  <c:v>4.0731999999999999</c:v>
                </c:pt>
                <c:pt idx="2071">
                  <c:v>4.0232000000000001</c:v>
                </c:pt>
                <c:pt idx="2072">
                  <c:v>4.0231000000000003</c:v>
                </c:pt>
                <c:pt idx="2073">
                  <c:v>3.9033000000000002</c:v>
                </c:pt>
                <c:pt idx="2074">
                  <c:v>3.8917999999999999</c:v>
                </c:pt>
                <c:pt idx="2075">
                  <c:v>3.8651</c:v>
                </c:pt>
                <c:pt idx="2076">
                  <c:v>3.8651</c:v>
                </c:pt>
                <c:pt idx="2077">
                  <c:v>3.8651</c:v>
                </c:pt>
                <c:pt idx="2078">
                  <c:v>3.8311000000000002</c:v>
                </c:pt>
                <c:pt idx="2079">
                  <c:v>3.7822</c:v>
                </c:pt>
                <c:pt idx="2080">
                  <c:v>3.8214999999999999</c:v>
                </c:pt>
                <c:pt idx="2081">
                  <c:v>3.8837000000000002</c:v>
                </c:pt>
                <c:pt idx="2082">
                  <c:v>3.7835000000000001</c:v>
                </c:pt>
                <c:pt idx="2083">
                  <c:v>3.7835000000000001</c:v>
                </c:pt>
                <c:pt idx="2084">
                  <c:v>3.7835000000000001</c:v>
                </c:pt>
                <c:pt idx="2085">
                  <c:v>3.7646999999999999</c:v>
                </c:pt>
                <c:pt idx="2086">
                  <c:v>3.6751</c:v>
                </c:pt>
                <c:pt idx="2087">
                  <c:v>3.7345000000000002</c:v>
                </c:pt>
                <c:pt idx="2088">
                  <c:v>3.6211000000000002</c:v>
                </c:pt>
                <c:pt idx="2089">
                  <c:v>3.6297000000000001</c:v>
                </c:pt>
                <c:pt idx="2090">
                  <c:v>3.6297000000000001</c:v>
                </c:pt>
                <c:pt idx="2091">
                  <c:v>3.6297000000000001</c:v>
                </c:pt>
                <c:pt idx="2092">
                  <c:v>3.6295999999999999</c:v>
                </c:pt>
                <c:pt idx="2093">
                  <c:v>3.4331999999999998</c:v>
                </c:pt>
                <c:pt idx="2094">
                  <c:v>3.5979999999999999</c:v>
                </c:pt>
                <c:pt idx="2095">
                  <c:v>3.7018</c:v>
                </c:pt>
                <c:pt idx="2096">
                  <c:v>3.5493999999999999</c:v>
                </c:pt>
                <c:pt idx="2097">
                  <c:v>3.5493999999999999</c:v>
                </c:pt>
                <c:pt idx="2098">
                  <c:v>3.5493999999999999</c:v>
                </c:pt>
                <c:pt idx="2099">
                  <c:v>3.5806</c:v>
                </c:pt>
                <c:pt idx="2100">
                  <c:v>3.6768999999999998</c:v>
                </c:pt>
                <c:pt idx="2101">
                  <c:v>3.6656</c:v>
                </c:pt>
                <c:pt idx="2102">
                  <c:v>3.5931000000000002</c:v>
                </c:pt>
                <c:pt idx="2103">
                  <c:v>3.5926</c:v>
                </c:pt>
                <c:pt idx="2104">
                  <c:v>3.5926</c:v>
                </c:pt>
                <c:pt idx="2105">
                  <c:v>3.5926</c:v>
                </c:pt>
                <c:pt idx="2106">
                  <c:v>3.6444000000000001</c:v>
                </c:pt>
                <c:pt idx="2107">
                  <c:v>3.5701000000000001</c:v>
                </c:pt>
                <c:pt idx="2108">
                  <c:v>3.5884999999999998</c:v>
                </c:pt>
                <c:pt idx="2109">
                  <c:v>3.7568999999999999</c:v>
                </c:pt>
                <c:pt idx="2110">
                  <c:v>3.6427999999999998</c:v>
                </c:pt>
                <c:pt idx="2111">
                  <c:v>3.6427999999999998</c:v>
                </c:pt>
                <c:pt idx="2112">
                  <c:v>3.6427999999999998</c:v>
                </c:pt>
                <c:pt idx="2113">
                  <c:v>3.6143999999999998</c:v>
                </c:pt>
                <c:pt idx="2114">
                  <c:v>3.6579000000000002</c:v>
                </c:pt>
                <c:pt idx="2115">
                  <c:v>3.7282000000000002</c:v>
                </c:pt>
                <c:pt idx="2116">
                  <c:v>3.8163</c:v>
                </c:pt>
                <c:pt idx="2117">
                  <c:v>3.7686000000000002</c:v>
                </c:pt>
                <c:pt idx="2118">
                  <c:v>3.7686000000000002</c:v>
                </c:pt>
                <c:pt idx="2119">
                  <c:v>3.7686000000000002</c:v>
                </c:pt>
                <c:pt idx="2120">
                  <c:v>3.7686000000000002</c:v>
                </c:pt>
                <c:pt idx="2121">
                  <c:v>3.8959000000000001</c:v>
                </c:pt>
                <c:pt idx="2122">
                  <c:v>3.8902000000000001</c:v>
                </c:pt>
                <c:pt idx="2123">
                  <c:v>3.7706</c:v>
                </c:pt>
                <c:pt idx="2124">
                  <c:v>3.8014999999999999</c:v>
                </c:pt>
                <c:pt idx="2125">
                  <c:v>3.8014999999999999</c:v>
                </c:pt>
                <c:pt idx="2126">
                  <c:v>3.8014999999999999</c:v>
                </c:pt>
                <c:pt idx="2127">
                  <c:v>3.8963999999999999</c:v>
                </c:pt>
                <c:pt idx="2128">
                  <c:v>3.8595999999999999</c:v>
                </c:pt>
                <c:pt idx="2129">
                  <c:v>3.8481000000000001</c:v>
                </c:pt>
                <c:pt idx="2130">
                  <c:v>3.6697000000000002</c:v>
                </c:pt>
                <c:pt idx="2131">
                  <c:v>3.5091999999999999</c:v>
                </c:pt>
                <c:pt idx="2132">
                  <c:v>3.5091999999999999</c:v>
                </c:pt>
                <c:pt idx="2133">
                  <c:v>3.5091999999999999</c:v>
                </c:pt>
                <c:pt idx="2134">
                  <c:v>3.5468000000000002</c:v>
                </c:pt>
                <c:pt idx="2135">
                  <c:v>3.6242000000000001</c:v>
                </c:pt>
                <c:pt idx="2136">
                  <c:v>3.6680000000000001</c:v>
                </c:pt>
                <c:pt idx="2137">
                  <c:v>3.5825999999999998</c:v>
                </c:pt>
                <c:pt idx="2138">
                  <c:v>3.5316999999999998</c:v>
                </c:pt>
                <c:pt idx="2139">
                  <c:v>3.5316999999999998</c:v>
                </c:pt>
                <c:pt idx="2140">
                  <c:v>3.5316999999999998</c:v>
                </c:pt>
                <c:pt idx="2141">
                  <c:v>3.4548999999999999</c:v>
                </c:pt>
                <c:pt idx="2142">
                  <c:v>3.5920999999999998</c:v>
                </c:pt>
                <c:pt idx="2143">
                  <c:v>3.4603999999999999</c:v>
                </c:pt>
                <c:pt idx="2144">
                  <c:v>3.5261</c:v>
                </c:pt>
                <c:pt idx="2145">
                  <c:v>3.4679000000000002</c:v>
                </c:pt>
                <c:pt idx="2146">
                  <c:v>3.4679000000000002</c:v>
                </c:pt>
                <c:pt idx="2147">
                  <c:v>3.4679000000000002</c:v>
                </c:pt>
                <c:pt idx="2148">
                  <c:v>3.3060999999999998</c:v>
                </c:pt>
                <c:pt idx="2149">
                  <c:v>3.4828000000000001</c:v>
                </c:pt>
                <c:pt idx="2150">
                  <c:v>3.3281999999999998</c:v>
                </c:pt>
                <c:pt idx="2151">
                  <c:v>3.3336000000000001</c:v>
                </c:pt>
                <c:pt idx="2152">
                  <c:v>3.3334999999999999</c:v>
                </c:pt>
                <c:pt idx="2153">
                  <c:v>3.3334999999999999</c:v>
                </c:pt>
                <c:pt idx="2154">
                  <c:v>3.3334999999999999</c:v>
                </c:pt>
                <c:pt idx="2155">
                  <c:v>3.5562999999999998</c:v>
                </c:pt>
                <c:pt idx="2156">
                  <c:v>3.5053000000000001</c:v>
                </c:pt>
                <c:pt idx="2157">
                  <c:v>3.4601999999999999</c:v>
                </c:pt>
                <c:pt idx="2158">
                  <c:v>3.528</c:v>
                </c:pt>
                <c:pt idx="2159">
                  <c:v>3.4413999999999998</c:v>
                </c:pt>
                <c:pt idx="2160">
                  <c:v>3.4413999999999998</c:v>
                </c:pt>
                <c:pt idx="2161">
                  <c:v>3.4413999999999998</c:v>
                </c:pt>
                <c:pt idx="2162">
                  <c:v>3.4096000000000002</c:v>
                </c:pt>
                <c:pt idx="2163">
                  <c:v>3.5583</c:v>
                </c:pt>
                <c:pt idx="2164">
                  <c:v>3.5962999999999998</c:v>
                </c:pt>
                <c:pt idx="2165">
                  <c:v>3.5773000000000001</c:v>
                </c:pt>
                <c:pt idx="2166">
                  <c:v>3.4657</c:v>
                </c:pt>
                <c:pt idx="2167">
                  <c:v>3.4657</c:v>
                </c:pt>
                <c:pt idx="2168">
                  <c:v>3.4657</c:v>
                </c:pt>
                <c:pt idx="2169">
                  <c:v>3.5356000000000001</c:v>
                </c:pt>
                <c:pt idx="2170">
                  <c:v>3.5564</c:v>
                </c:pt>
                <c:pt idx="2171">
                  <c:v>3.4807000000000001</c:v>
                </c:pt>
                <c:pt idx="2172">
                  <c:v>3.5394000000000001</c:v>
                </c:pt>
                <c:pt idx="2173">
                  <c:v>3.4693999999999998</c:v>
                </c:pt>
                <c:pt idx="2174">
                  <c:v>3.4693999999999998</c:v>
                </c:pt>
                <c:pt idx="2175">
                  <c:v>3.4693999999999998</c:v>
                </c:pt>
                <c:pt idx="2176">
                  <c:v>3.5108999999999999</c:v>
                </c:pt>
                <c:pt idx="2177">
                  <c:v>3.6002999999999998</c:v>
                </c:pt>
                <c:pt idx="2178">
                  <c:v>3.6886000000000001</c:v>
                </c:pt>
                <c:pt idx="2179">
                  <c:v>3.7273000000000001</c:v>
                </c:pt>
                <c:pt idx="2180">
                  <c:v>3.7061000000000002</c:v>
                </c:pt>
                <c:pt idx="2181">
                  <c:v>3.7061000000000002</c:v>
                </c:pt>
                <c:pt idx="2182">
                  <c:v>3.7061000000000002</c:v>
                </c:pt>
                <c:pt idx="2183">
                  <c:v>3.7254999999999998</c:v>
                </c:pt>
                <c:pt idx="2184">
                  <c:v>3.6907999999999999</c:v>
                </c:pt>
                <c:pt idx="2185">
                  <c:v>3.7313999999999998</c:v>
                </c:pt>
                <c:pt idx="2186">
                  <c:v>3.8249</c:v>
                </c:pt>
                <c:pt idx="2187">
                  <c:v>3.8702999999999999</c:v>
                </c:pt>
                <c:pt idx="2188">
                  <c:v>3.8702999999999999</c:v>
                </c:pt>
                <c:pt idx="2189">
                  <c:v>3.8702999999999999</c:v>
                </c:pt>
                <c:pt idx="2190">
                  <c:v>3.8252000000000002</c:v>
                </c:pt>
                <c:pt idx="2191">
                  <c:v>3.8193999999999999</c:v>
                </c:pt>
                <c:pt idx="2192">
                  <c:v>3.7279</c:v>
                </c:pt>
                <c:pt idx="2193">
                  <c:v>3.7629999999999999</c:v>
                </c:pt>
                <c:pt idx="2194">
                  <c:v>3.8551000000000002</c:v>
                </c:pt>
                <c:pt idx="2195">
                  <c:v>3.8551000000000002</c:v>
                </c:pt>
                <c:pt idx="2196">
                  <c:v>3.8551000000000002</c:v>
                </c:pt>
                <c:pt idx="2197">
                  <c:v>3.867</c:v>
                </c:pt>
                <c:pt idx="2198">
                  <c:v>3.9163999999999999</c:v>
                </c:pt>
                <c:pt idx="2199">
                  <c:v>3.8475000000000001</c:v>
                </c:pt>
                <c:pt idx="2200">
                  <c:v>3.7747999999999999</c:v>
                </c:pt>
                <c:pt idx="2201">
                  <c:v>3.7692000000000001</c:v>
                </c:pt>
                <c:pt idx="2202">
                  <c:v>3.7692000000000001</c:v>
                </c:pt>
                <c:pt idx="2203">
                  <c:v>3.7692000000000001</c:v>
                </c:pt>
                <c:pt idx="2204">
                  <c:v>3.7974000000000001</c:v>
                </c:pt>
                <c:pt idx="2205">
                  <c:v>3.9131</c:v>
                </c:pt>
                <c:pt idx="2206">
                  <c:v>3.9112</c:v>
                </c:pt>
                <c:pt idx="2207">
                  <c:v>3.8144</c:v>
                </c:pt>
                <c:pt idx="2208">
                  <c:v>3.8445999999999998</c:v>
                </c:pt>
                <c:pt idx="2209">
                  <c:v>3.8445999999999998</c:v>
                </c:pt>
                <c:pt idx="2210">
                  <c:v>3.8445999999999998</c:v>
                </c:pt>
                <c:pt idx="2211">
                  <c:v>3.8294000000000001</c:v>
                </c:pt>
                <c:pt idx="2212">
                  <c:v>3.7746</c:v>
                </c:pt>
                <c:pt idx="2213">
                  <c:v>3.8067000000000002</c:v>
                </c:pt>
                <c:pt idx="2214">
                  <c:v>3.9110999999999998</c:v>
                </c:pt>
                <c:pt idx="2215">
                  <c:v>3.8424999999999998</c:v>
                </c:pt>
                <c:pt idx="2216">
                  <c:v>3.8424999999999998</c:v>
                </c:pt>
                <c:pt idx="2217">
                  <c:v>3.8424999999999998</c:v>
                </c:pt>
                <c:pt idx="2218">
                  <c:v>3.8424999999999998</c:v>
                </c:pt>
                <c:pt idx="2219">
                  <c:v>3.9188000000000001</c:v>
                </c:pt>
                <c:pt idx="2220">
                  <c:v>4.0033000000000003</c:v>
                </c:pt>
                <c:pt idx="2221">
                  <c:v>4.0750000000000002</c:v>
                </c:pt>
                <c:pt idx="2222">
                  <c:v>4.0594999999999999</c:v>
                </c:pt>
                <c:pt idx="2223">
                  <c:v>4.0594999999999999</c:v>
                </c:pt>
                <c:pt idx="2224">
                  <c:v>4.0594999999999999</c:v>
                </c:pt>
                <c:pt idx="2225">
                  <c:v>3.9571000000000001</c:v>
                </c:pt>
                <c:pt idx="2226">
                  <c:v>3.8938999999999999</c:v>
                </c:pt>
                <c:pt idx="2227">
                  <c:v>3.9763999999999999</c:v>
                </c:pt>
                <c:pt idx="2228">
                  <c:v>4.0382999999999996</c:v>
                </c:pt>
                <c:pt idx="2229">
                  <c:v>3.9091999999999998</c:v>
                </c:pt>
                <c:pt idx="2230">
                  <c:v>3.9091999999999998</c:v>
                </c:pt>
                <c:pt idx="2231">
                  <c:v>3.9091999999999998</c:v>
                </c:pt>
                <c:pt idx="2232">
                  <c:v>3.9977</c:v>
                </c:pt>
                <c:pt idx="2233">
                  <c:v>4.1026999999999996</c:v>
                </c:pt>
                <c:pt idx="2234">
                  <c:v>4.0735000000000001</c:v>
                </c:pt>
                <c:pt idx="2235">
                  <c:v>4.2107999999999999</c:v>
                </c:pt>
                <c:pt idx="2236">
                  <c:v>4.2565</c:v>
                </c:pt>
                <c:pt idx="2237">
                  <c:v>4.2565</c:v>
                </c:pt>
                <c:pt idx="2238">
                  <c:v>4.2565</c:v>
                </c:pt>
                <c:pt idx="2239">
                  <c:v>4.2666000000000004</c:v>
                </c:pt>
                <c:pt idx="2240">
                  <c:v>4.1973000000000003</c:v>
                </c:pt>
                <c:pt idx="2241">
                  <c:v>4.1363000000000003</c:v>
                </c:pt>
                <c:pt idx="2242">
                  <c:v>4.2073</c:v>
                </c:pt>
                <c:pt idx="2243">
                  <c:v>4.1641000000000004</c:v>
                </c:pt>
                <c:pt idx="2244">
                  <c:v>4.1641000000000004</c:v>
                </c:pt>
                <c:pt idx="2245">
                  <c:v>4.1641000000000004</c:v>
                </c:pt>
                <c:pt idx="2246">
                  <c:v>4.1641000000000004</c:v>
                </c:pt>
                <c:pt idx="2247">
                  <c:v>4.0818000000000003</c:v>
                </c:pt>
                <c:pt idx="2248">
                  <c:v>4.0994000000000002</c:v>
                </c:pt>
                <c:pt idx="2249">
                  <c:v>4.0330000000000004</c:v>
                </c:pt>
                <c:pt idx="2250">
                  <c:v>3.9651999999999998</c:v>
                </c:pt>
                <c:pt idx="2251">
                  <c:v>3.9651999999999998</c:v>
                </c:pt>
                <c:pt idx="2252">
                  <c:v>3.9651999999999998</c:v>
                </c:pt>
                <c:pt idx="2253">
                  <c:v>3.9689999999999999</c:v>
                </c:pt>
                <c:pt idx="2254">
                  <c:v>4.0019999999999998</c:v>
                </c:pt>
                <c:pt idx="2255">
                  <c:v>3.9575</c:v>
                </c:pt>
                <c:pt idx="2256">
                  <c:v>3.9750000000000001</c:v>
                </c:pt>
                <c:pt idx="2257">
                  <c:v>3.9750000000000001</c:v>
                </c:pt>
                <c:pt idx="2258">
                  <c:v>3.9750000000000001</c:v>
                </c:pt>
                <c:pt idx="2259">
                  <c:v>3.9750000000000001</c:v>
                </c:pt>
                <c:pt idx="2260">
                  <c:v>3.8995000000000002</c:v>
                </c:pt>
                <c:pt idx="2261">
                  <c:v>3.8822000000000001</c:v>
                </c:pt>
                <c:pt idx="2262">
                  <c:v>3.8111999999999999</c:v>
                </c:pt>
                <c:pt idx="2263">
                  <c:v>3.7959000000000001</c:v>
                </c:pt>
                <c:pt idx="2264">
                  <c:v>3.9575999999999998</c:v>
                </c:pt>
                <c:pt idx="2265">
                  <c:v>3.9575999999999998</c:v>
                </c:pt>
                <c:pt idx="2266">
                  <c:v>3.9575999999999998</c:v>
                </c:pt>
                <c:pt idx="2267">
                  <c:v>3.8553000000000002</c:v>
                </c:pt>
                <c:pt idx="2268">
                  <c:v>3.8188</c:v>
                </c:pt>
                <c:pt idx="2269">
                  <c:v>3.9344000000000001</c:v>
                </c:pt>
                <c:pt idx="2270">
                  <c:v>3.9906999999999999</c:v>
                </c:pt>
                <c:pt idx="2271">
                  <c:v>4.0827999999999998</c:v>
                </c:pt>
                <c:pt idx="2272">
                  <c:v>4.0827999999999998</c:v>
                </c:pt>
                <c:pt idx="2273">
                  <c:v>4.0827999999999998</c:v>
                </c:pt>
                <c:pt idx="2274">
                  <c:v>4.0415999999999999</c:v>
                </c:pt>
                <c:pt idx="2275">
                  <c:v>4.0987</c:v>
                </c:pt>
                <c:pt idx="2276">
                  <c:v>4.1165000000000003</c:v>
                </c:pt>
                <c:pt idx="2277">
                  <c:v>3.9967999999999999</c:v>
                </c:pt>
                <c:pt idx="2278">
                  <c:v>4.0968999999999998</c:v>
                </c:pt>
                <c:pt idx="2279">
                  <c:v>4.0968999999999998</c:v>
                </c:pt>
                <c:pt idx="2280">
                  <c:v>4.0968999999999998</c:v>
                </c:pt>
                <c:pt idx="2281">
                  <c:v>4.0007999999999999</c:v>
                </c:pt>
                <c:pt idx="2282">
                  <c:v>4.0380000000000003</c:v>
                </c:pt>
                <c:pt idx="2283">
                  <c:v>4.0438999999999998</c:v>
                </c:pt>
                <c:pt idx="2284">
                  <c:v>3.9462000000000002</c:v>
                </c:pt>
                <c:pt idx="2285">
                  <c:v>3.9306999999999999</c:v>
                </c:pt>
                <c:pt idx="2286">
                  <c:v>3.9306999999999999</c:v>
                </c:pt>
                <c:pt idx="2287">
                  <c:v>3.9306999999999999</c:v>
                </c:pt>
                <c:pt idx="2288">
                  <c:v>3.9619</c:v>
                </c:pt>
                <c:pt idx="2289">
                  <c:v>4.0167000000000002</c:v>
                </c:pt>
                <c:pt idx="2290">
                  <c:v>4.0500999999999996</c:v>
                </c:pt>
                <c:pt idx="2291">
                  <c:v>3.92</c:v>
                </c:pt>
                <c:pt idx="2292">
                  <c:v>3.9276</c:v>
                </c:pt>
                <c:pt idx="2293">
                  <c:v>3.9276</c:v>
                </c:pt>
                <c:pt idx="2294">
                  <c:v>3.9276</c:v>
                </c:pt>
                <c:pt idx="2295">
                  <c:v>3.9904000000000002</c:v>
                </c:pt>
                <c:pt idx="2296">
                  <c:v>3.8954</c:v>
                </c:pt>
                <c:pt idx="2297">
                  <c:v>3.9314</c:v>
                </c:pt>
                <c:pt idx="2298">
                  <c:v>3.8860000000000001</c:v>
                </c:pt>
                <c:pt idx="2299">
                  <c:v>3.8349000000000002</c:v>
                </c:pt>
                <c:pt idx="2300">
                  <c:v>3.8349000000000002</c:v>
                </c:pt>
                <c:pt idx="2301">
                  <c:v>3.8349000000000002</c:v>
                </c:pt>
                <c:pt idx="2302">
                  <c:v>3.8104</c:v>
                </c:pt>
                <c:pt idx="2303">
                  <c:v>3.8292000000000002</c:v>
                </c:pt>
                <c:pt idx="2304">
                  <c:v>3.8008999999999999</c:v>
                </c:pt>
                <c:pt idx="2305">
                  <c:v>3.8290999999999999</c:v>
                </c:pt>
                <c:pt idx="2306">
                  <c:v>3.8704000000000001</c:v>
                </c:pt>
                <c:pt idx="2307">
                  <c:v>3.8704000000000001</c:v>
                </c:pt>
                <c:pt idx="2308">
                  <c:v>3.8704000000000001</c:v>
                </c:pt>
                <c:pt idx="2309">
                  <c:v>3.7837000000000001</c:v>
                </c:pt>
                <c:pt idx="2310">
                  <c:v>3.7743000000000002</c:v>
                </c:pt>
                <c:pt idx="2311">
                  <c:v>3.7629999999999999</c:v>
                </c:pt>
                <c:pt idx="2312">
                  <c:v>3.7778999999999998</c:v>
                </c:pt>
                <c:pt idx="2313">
                  <c:v>3.8115999999999999</c:v>
                </c:pt>
                <c:pt idx="2314">
                  <c:v>3.8115999999999999</c:v>
                </c:pt>
                <c:pt idx="2315">
                  <c:v>3.8115999999999999</c:v>
                </c:pt>
                <c:pt idx="2316">
                  <c:v>3.8115000000000001</c:v>
                </c:pt>
                <c:pt idx="2317">
                  <c:v>3.7326000000000001</c:v>
                </c:pt>
                <c:pt idx="2318">
                  <c:v>3.6989999999999998</c:v>
                </c:pt>
                <c:pt idx="2319">
                  <c:v>3.6227</c:v>
                </c:pt>
                <c:pt idx="2320">
                  <c:v>3.6985999999999999</c:v>
                </c:pt>
                <c:pt idx="2321">
                  <c:v>3.6985999999999999</c:v>
                </c:pt>
                <c:pt idx="2322">
                  <c:v>3.6985999999999999</c:v>
                </c:pt>
                <c:pt idx="2323">
                  <c:v>3.6743000000000001</c:v>
                </c:pt>
                <c:pt idx="2324">
                  <c:v>3.5668000000000002</c:v>
                </c:pt>
                <c:pt idx="2325">
                  <c:v>3.6295000000000002</c:v>
                </c:pt>
                <c:pt idx="2326">
                  <c:v>3.6425000000000001</c:v>
                </c:pt>
                <c:pt idx="2327">
                  <c:v>3.7187000000000001</c:v>
                </c:pt>
                <c:pt idx="2328">
                  <c:v>3.7187000000000001</c:v>
                </c:pt>
                <c:pt idx="2329">
                  <c:v>3.7187000000000001</c:v>
                </c:pt>
                <c:pt idx="2330">
                  <c:v>3.3868</c:v>
                </c:pt>
                <c:pt idx="2331">
                  <c:v>3.4357000000000002</c:v>
                </c:pt>
                <c:pt idx="2332">
                  <c:v>3.4137</c:v>
                </c:pt>
                <c:pt idx="2333">
                  <c:v>3.5436999999999999</c:v>
                </c:pt>
                <c:pt idx="2334">
                  <c:v>3.8105000000000002</c:v>
                </c:pt>
                <c:pt idx="2335">
                  <c:v>3.8105000000000002</c:v>
                </c:pt>
                <c:pt idx="2336">
                  <c:v>3.8105000000000002</c:v>
                </c:pt>
                <c:pt idx="2337">
                  <c:v>3.8351000000000002</c:v>
                </c:pt>
                <c:pt idx="2338">
                  <c:v>3.7991000000000001</c:v>
                </c:pt>
                <c:pt idx="2339">
                  <c:v>3.8104</c:v>
                </c:pt>
                <c:pt idx="2340">
                  <c:v>3.8540000000000001</c:v>
                </c:pt>
                <c:pt idx="2341">
                  <c:v>3.8519999999999999</c:v>
                </c:pt>
                <c:pt idx="2342">
                  <c:v>3.8519999999999999</c:v>
                </c:pt>
                <c:pt idx="2343">
                  <c:v>3.8519999999999999</c:v>
                </c:pt>
                <c:pt idx="2344">
                  <c:v>3.5775999999999999</c:v>
                </c:pt>
                <c:pt idx="2345">
                  <c:v>3.8233999999999999</c:v>
                </c:pt>
                <c:pt idx="2346">
                  <c:v>3.7382</c:v>
                </c:pt>
                <c:pt idx="2347">
                  <c:v>3.6276000000000002</c:v>
                </c:pt>
                <c:pt idx="2348">
                  <c:v>3.6031</c:v>
                </c:pt>
                <c:pt idx="2349">
                  <c:v>3.6031</c:v>
                </c:pt>
                <c:pt idx="2350">
                  <c:v>3.6031</c:v>
                </c:pt>
                <c:pt idx="2351">
                  <c:v>3.4531999999999998</c:v>
                </c:pt>
                <c:pt idx="2352">
                  <c:v>3.5028000000000001</c:v>
                </c:pt>
                <c:pt idx="2353">
                  <c:v>3.6400999999999999</c:v>
                </c:pt>
                <c:pt idx="2354">
                  <c:v>3.7850000000000001</c:v>
                </c:pt>
                <c:pt idx="2355">
                  <c:v>3.8704999999999998</c:v>
                </c:pt>
                <c:pt idx="2356">
                  <c:v>3.8704999999999998</c:v>
                </c:pt>
                <c:pt idx="2357">
                  <c:v>3.8704999999999998</c:v>
                </c:pt>
                <c:pt idx="2358">
                  <c:v>3.9780000000000002</c:v>
                </c:pt>
                <c:pt idx="2359">
                  <c:v>4.0772000000000004</c:v>
                </c:pt>
                <c:pt idx="2360">
                  <c:v>3.9453</c:v>
                </c:pt>
                <c:pt idx="2361">
                  <c:v>3.9569000000000001</c:v>
                </c:pt>
                <c:pt idx="2362">
                  <c:v>3.9298999999999999</c:v>
                </c:pt>
                <c:pt idx="2363">
                  <c:v>3.9298999999999999</c:v>
                </c:pt>
                <c:pt idx="2364">
                  <c:v>3.9298999999999999</c:v>
                </c:pt>
                <c:pt idx="2365">
                  <c:v>3.8416000000000001</c:v>
                </c:pt>
                <c:pt idx="2366">
                  <c:v>3.7387999999999999</c:v>
                </c:pt>
                <c:pt idx="2367">
                  <c:v>3.5939999999999999</c:v>
                </c:pt>
                <c:pt idx="2368">
                  <c:v>3.6745000000000001</c:v>
                </c:pt>
                <c:pt idx="2369">
                  <c:v>3.6856</c:v>
                </c:pt>
                <c:pt idx="2370">
                  <c:v>3.6856</c:v>
                </c:pt>
                <c:pt idx="2371">
                  <c:v>3.6856</c:v>
                </c:pt>
                <c:pt idx="2372">
                  <c:v>3.6873999999999998</c:v>
                </c:pt>
                <c:pt idx="2373">
                  <c:v>3.8336000000000001</c:v>
                </c:pt>
                <c:pt idx="2374">
                  <c:v>3.8546</c:v>
                </c:pt>
                <c:pt idx="2375">
                  <c:v>3.9645000000000001</c:v>
                </c:pt>
                <c:pt idx="2376">
                  <c:v>3.9529999999999998</c:v>
                </c:pt>
                <c:pt idx="2377">
                  <c:v>3.9529999999999998</c:v>
                </c:pt>
                <c:pt idx="2378">
                  <c:v>3.9529999999999998</c:v>
                </c:pt>
                <c:pt idx="2379">
                  <c:v>3.9140999999999999</c:v>
                </c:pt>
                <c:pt idx="2380">
                  <c:v>3.7246999999999999</c:v>
                </c:pt>
                <c:pt idx="2381">
                  <c:v>3.7019000000000002</c:v>
                </c:pt>
                <c:pt idx="2382">
                  <c:v>3.6886000000000001</c:v>
                </c:pt>
                <c:pt idx="2383">
                  <c:v>3.7928999999999999</c:v>
                </c:pt>
                <c:pt idx="2384">
                  <c:v>3.7928999999999999</c:v>
                </c:pt>
                <c:pt idx="2385">
                  <c:v>3.7928999999999999</c:v>
                </c:pt>
                <c:pt idx="2386">
                  <c:v>3.7431999999999999</c:v>
                </c:pt>
                <c:pt idx="2387">
                  <c:v>3.7431999999999999</c:v>
                </c:pt>
                <c:pt idx="2388">
                  <c:v>3.6465999999999998</c:v>
                </c:pt>
                <c:pt idx="2389">
                  <c:v>3.8525</c:v>
                </c:pt>
                <c:pt idx="2390">
                  <c:v>3.7349000000000001</c:v>
                </c:pt>
                <c:pt idx="2391">
                  <c:v>3.7349000000000001</c:v>
                </c:pt>
                <c:pt idx="2392">
                  <c:v>3.7349000000000001</c:v>
                </c:pt>
                <c:pt idx="2393">
                  <c:v>3.6484000000000001</c:v>
                </c:pt>
                <c:pt idx="2394">
                  <c:v>3.5293000000000001</c:v>
                </c:pt>
                <c:pt idx="2395">
                  <c:v>3.3205</c:v>
                </c:pt>
                <c:pt idx="2396">
                  <c:v>3.0131000000000001</c:v>
                </c:pt>
                <c:pt idx="2397">
                  <c:v>3.1974</c:v>
                </c:pt>
                <c:pt idx="2398">
                  <c:v>3.1974</c:v>
                </c:pt>
                <c:pt idx="2399">
                  <c:v>3.1974</c:v>
                </c:pt>
                <c:pt idx="2400">
                  <c:v>3.3235999999999999</c:v>
                </c:pt>
                <c:pt idx="2401">
                  <c:v>3.1078000000000001</c:v>
                </c:pt>
                <c:pt idx="2402">
                  <c:v>2.9784000000000002</c:v>
                </c:pt>
                <c:pt idx="2403">
                  <c:v>2.9777999999999998</c:v>
                </c:pt>
                <c:pt idx="2404">
                  <c:v>2.92</c:v>
                </c:pt>
                <c:pt idx="2405">
                  <c:v>2.92</c:v>
                </c:pt>
                <c:pt idx="2406">
                  <c:v>2.92</c:v>
                </c:pt>
                <c:pt idx="2407">
                  <c:v>2.7309000000000001</c:v>
                </c:pt>
                <c:pt idx="2408">
                  <c:v>2.6724000000000001</c:v>
                </c:pt>
                <c:pt idx="2409">
                  <c:v>2.6585000000000001</c:v>
                </c:pt>
                <c:pt idx="2410">
                  <c:v>2.5512999999999999</c:v>
                </c:pt>
                <c:pt idx="2411">
                  <c:v>2.7037</c:v>
                </c:pt>
                <c:pt idx="2412">
                  <c:v>2.7037</c:v>
                </c:pt>
                <c:pt idx="2413">
                  <c:v>2.7037</c:v>
                </c:pt>
                <c:pt idx="2414">
                  <c:v>2.7378</c:v>
                </c:pt>
                <c:pt idx="2415">
                  <c:v>2.6398999999999999</c:v>
                </c:pt>
                <c:pt idx="2416">
                  <c:v>2.6823999999999999</c:v>
                </c:pt>
                <c:pt idx="2417">
                  <c:v>2.6019000000000001</c:v>
                </c:pt>
                <c:pt idx="2418">
                  <c:v>2.5705</c:v>
                </c:pt>
                <c:pt idx="2419">
                  <c:v>2.5705</c:v>
                </c:pt>
                <c:pt idx="2420">
                  <c:v>2.5705</c:v>
                </c:pt>
                <c:pt idx="2421">
                  <c:v>2.5127000000000002</c:v>
                </c:pt>
                <c:pt idx="2422">
                  <c:v>2.2557999999999998</c:v>
                </c:pt>
                <c:pt idx="2423">
                  <c:v>2.1915</c:v>
                </c:pt>
                <c:pt idx="2424">
                  <c:v>2.0788000000000002</c:v>
                </c:pt>
                <c:pt idx="2425">
                  <c:v>2.1231</c:v>
                </c:pt>
                <c:pt idx="2426">
                  <c:v>2.1231</c:v>
                </c:pt>
                <c:pt idx="2427">
                  <c:v>2.1231</c:v>
                </c:pt>
                <c:pt idx="2428">
                  <c:v>2.17</c:v>
                </c:pt>
                <c:pt idx="2429">
                  <c:v>2.1728999999999998</c:v>
                </c:pt>
                <c:pt idx="2430">
                  <c:v>2.1819999999999999</c:v>
                </c:pt>
                <c:pt idx="2431">
                  <c:v>2.1808999999999998</c:v>
                </c:pt>
                <c:pt idx="2432">
                  <c:v>2.1318000000000001</c:v>
                </c:pt>
                <c:pt idx="2433">
                  <c:v>2.1318000000000001</c:v>
                </c:pt>
                <c:pt idx="2434">
                  <c:v>2.1318000000000001</c:v>
                </c:pt>
                <c:pt idx="2435">
                  <c:v>2.0989</c:v>
                </c:pt>
                <c:pt idx="2436">
                  <c:v>2.0529999999999999</c:v>
                </c:pt>
                <c:pt idx="2437">
                  <c:v>2.2122999999999999</c:v>
                </c:pt>
                <c:pt idx="2438">
                  <c:v>2.2122999999999999</c:v>
                </c:pt>
                <c:pt idx="2439">
                  <c:v>2.3687999999999998</c:v>
                </c:pt>
                <c:pt idx="2440">
                  <c:v>2.3687999999999998</c:v>
                </c:pt>
                <c:pt idx="2441">
                  <c:v>2.3687999999999998</c:v>
                </c:pt>
                <c:pt idx="2442">
                  <c:v>2.4811999999999999</c:v>
                </c:pt>
                <c:pt idx="2443">
                  <c:v>2.4453999999999998</c:v>
                </c:pt>
                <c:pt idx="2444">
                  <c:v>2.4942000000000002</c:v>
                </c:pt>
                <c:pt idx="2445">
                  <c:v>2.4398</c:v>
                </c:pt>
                <c:pt idx="2446">
                  <c:v>2.39</c:v>
                </c:pt>
                <c:pt idx="2447">
                  <c:v>2.39</c:v>
                </c:pt>
                <c:pt idx="2448">
                  <c:v>2.39</c:v>
                </c:pt>
                <c:pt idx="2449">
                  <c:v>2.3043999999999998</c:v>
                </c:pt>
                <c:pt idx="2450">
                  <c:v>2.2924000000000002</c:v>
                </c:pt>
                <c:pt idx="2451">
                  <c:v>2.1993</c:v>
                </c:pt>
                <c:pt idx="2452">
                  <c:v>2.2054999999999998</c:v>
                </c:pt>
                <c:pt idx="2453">
                  <c:v>2.3187000000000002</c:v>
                </c:pt>
                <c:pt idx="2454">
                  <c:v>2.3187000000000002</c:v>
                </c:pt>
                <c:pt idx="2455">
                  <c:v>2.3187000000000002</c:v>
                </c:pt>
                <c:pt idx="2456">
                  <c:v>2.3184</c:v>
                </c:pt>
                <c:pt idx="2457">
                  <c:v>2.3771</c:v>
                </c:pt>
                <c:pt idx="2458">
                  <c:v>2.536</c:v>
                </c:pt>
                <c:pt idx="2459">
                  <c:v>2.5922000000000001</c:v>
                </c:pt>
                <c:pt idx="2460">
                  <c:v>2.6172</c:v>
                </c:pt>
                <c:pt idx="2461">
                  <c:v>2.6172</c:v>
                </c:pt>
                <c:pt idx="2462">
                  <c:v>2.6172</c:v>
                </c:pt>
                <c:pt idx="2463">
                  <c:v>2.6410999999999998</c:v>
                </c:pt>
                <c:pt idx="2464">
                  <c:v>2.5274000000000001</c:v>
                </c:pt>
                <c:pt idx="2465">
                  <c:v>2.6665000000000001</c:v>
                </c:pt>
                <c:pt idx="2466">
                  <c:v>2.8586</c:v>
                </c:pt>
                <c:pt idx="2467">
                  <c:v>2.8403</c:v>
                </c:pt>
                <c:pt idx="2468">
                  <c:v>2.8403</c:v>
                </c:pt>
                <c:pt idx="2469">
                  <c:v>2.8403</c:v>
                </c:pt>
                <c:pt idx="2470">
                  <c:v>2.7225999999999999</c:v>
                </c:pt>
                <c:pt idx="2471">
                  <c:v>2.8839999999999999</c:v>
                </c:pt>
                <c:pt idx="2472">
                  <c:v>2.9352999999999998</c:v>
                </c:pt>
                <c:pt idx="2473">
                  <c:v>2.9119999999999999</c:v>
                </c:pt>
                <c:pt idx="2474">
                  <c:v>2.9916999999999998</c:v>
                </c:pt>
                <c:pt idx="2475">
                  <c:v>2.9916999999999998</c:v>
                </c:pt>
                <c:pt idx="2476">
                  <c:v>2.9916999999999998</c:v>
                </c:pt>
                <c:pt idx="2477">
                  <c:v>2.9843999999999999</c:v>
                </c:pt>
                <c:pt idx="2478">
                  <c:v>2.8136000000000001</c:v>
                </c:pt>
                <c:pt idx="2479">
                  <c:v>2.7536999999999998</c:v>
                </c:pt>
                <c:pt idx="2480">
                  <c:v>2.7824</c:v>
                </c:pt>
                <c:pt idx="2481">
                  <c:v>2.8894000000000002</c:v>
                </c:pt>
                <c:pt idx="2482">
                  <c:v>2.8894000000000002</c:v>
                </c:pt>
                <c:pt idx="2483">
                  <c:v>2.8894000000000002</c:v>
                </c:pt>
                <c:pt idx="2484">
                  <c:v>2.8895</c:v>
                </c:pt>
                <c:pt idx="2485">
                  <c:v>2.6478999999999999</c:v>
                </c:pt>
                <c:pt idx="2486">
                  <c:v>2.7553999999999998</c:v>
                </c:pt>
                <c:pt idx="2487">
                  <c:v>2.8531</c:v>
                </c:pt>
                <c:pt idx="2488">
                  <c:v>2.7879</c:v>
                </c:pt>
                <c:pt idx="2489">
                  <c:v>2.7879</c:v>
                </c:pt>
                <c:pt idx="2490">
                  <c:v>2.7879</c:v>
                </c:pt>
                <c:pt idx="2491">
                  <c:v>2.7536</c:v>
                </c:pt>
                <c:pt idx="2492">
                  <c:v>2.7951000000000001</c:v>
                </c:pt>
                <c:pt idx="2493">
                  <c:v>2.9262999999999999</c:v>
                </c:pt>
                <c:pt idx="2494">
                  <c:v>2.9908000000000001</c:v>
                </c:pt>
                <c:pt idx="2495">
                  <c:v>3.0131000000000001</c:v>
                </c:pt>
                <c:pt idx="2496">
                  <c:v>3.0131000000000001</c:v>
                </c:pt>
                <c:pt idx="2497">
                  <c:v>3.0131000000000001</c:v>
                </c:pt>
                <c:pt idx="2498">
                  <c:v>2.8624000000000001</c:v>
                </c:pt>
                <c:pt idx="2499">
                  <c:v>2.8771</c:v>
                </c:pt>
                <c:pt idx="2500">
                  <c:v>2.9744999999999999</c:v>
                </c:pt>
                <c:pt idx="2501">
                  <c:v>2.8115000000000001</c:v>
                </c:pt>
                <c:pt idx="2502">
                  <c:v>2.8717000000000001</c:v>
                </c:pt>
                <c:pt idx="2503">
                  <c:v>2.8717000000000001</c:v>
                </c:pt>
                <c:pt idx="2504">
                  <c:v>2.8717000000000001</c:v>
                </c:pt>
                <c:pt idx="2505">
                  <c:v>2.8589000000000002</c:v>
                </c:pt>
                <c:pt idx="2506">
                  <c:v>3.0044</c:v>
                </c:pt>
                <c:pt idx="2507">
                  <c:v>2.9047999999999998</c:v>
                </c:pt>
                <c:pt idx="2508">
                  <c:v>2.8534999999999999</c:v>
                </c:pt>
                <c:pt idx="2509">
                  <c:v>2.8902000000000001</c:v>
                </c:pt>
                <c:pt idx="2510">
                  <c:v>2.8902000000000001</c:v>
                </c:pt>
                <c:pt idx="2511">
                  <c:v>2.8902000000000001</c:v>
                </c:pt>
                <c:pt idx="2512">
                  <c:v>2.9529000000000001</c:v>
                </c:pt>
                <c:pt idx="2513">
                  <c:v>3.0066000000000002</c:v>
                </c:pt>
                <c:pt idx="2514">
                  <c:v>2.5329999999999999</c:v>
                </c:pt>
                <c:pt idx="2515">
                  <c:v>2.6023000000000001</c:v>
                </c:pt>
                <c:pt idx="2516">
                  <c:v>2.6343999999999999</c:v>
                </c:pt>
                <c:pt idx="2517">
                  <c:v>2.6343999999999999</c:v>
                </c:pt>
                <c:pt idx="2518">
                  <c:v>2.6343999999999999</c:v>
                </c:pt>
                <c:pt idx="2519">
                  <c:v>2.6522999999999999</c:v>
                </c:pt>
                <c:pt idx="2520">
                  <c:v>2.7010000000000001</c:v>
                </c:pt>
                <c:pt idx="2521">
                  <c:v>2.7844000000000002</c:v>
                </c:pt>
                <c:pt idx="2522">
                  <c:v>2.7389000000000001</c:v>
                </c:pt>
                <c:pt idx="2523">
                  <c:v>2.7570999999999999</c:v>
                </c:pt>
                <c:pt idx="2524">
                  <c:v>2.7570999999999999</c:v>
                </c:pt>
                <c:pt idx="2525">
                  <c:v>2.7570999999999999</c:v>
                </c:pt>
                <c:pt idx="2526">
                  <c:v>2.7117</c:v>
                </c:pt>
                <c:pt idx="2527">
                  <c:v>2.6629</c:v>
                </c:pt>
                <c:pt idx="2528">
                  <c:v>2.6539000000000001</c:v>
                </c:pt>
                <c:pt idx="2529">
                  <c:v>2.7662</c:v>
                </c:pt>
                <c:pt idx="2530">
                  <c:v>2.8853</c:v>
                </c:pt>
                <c:pt idx="2531">
                  <c:v>2.8853</c:v>
                </c:pt>
                <c:pt idx="2532">
                  <c:v>2.8853</c:v>
                </c:pt>
                <c:pt idx="2533">
                  <c:v>2.9222999999999999</c:v>
                </c:pt>
                <c:pt idx="2534">
                  <c:v>2.8965000000000001</c:v>
                </c:pt>
                <c:pt idx="2535">
                  <c:v>2.8559000000000001</c:v>
                </c:pt>
                <c:pt idx="2536">
                  <c:v>2.9207000000000001</c:v>
                </c:pt>
                <c:pt idx="2537">
                  <c:v>2.9226000000000001</c:v>
                </c:pt>
                <c:pt idx="2538">
                  <c:v>2.9226000000000001</c:v>
                </c:pt>
                <c:pt idx="2539">
                  <c:v>2.9226000000000001</c:v>
                </c:pt>
                <c:pt idx="2540">
                  <c:v>2.8578999999999999</c:v>
                </c:pt>
                <c:pt idx="2541">
                  <c:v>2.7845</c:v>
                </c:pt>
                <c:pt idx="2542">
                  <c:v>2.7644000000000002</c:v>
                </c:pt>
                <c:pt idx="2543">
                  <c:v>2.8302999999999998</c:v>
                </c:pt>
                <c:pt idx="2544">
                  <c:v>2.9451000000000001</c:v>
                </c:pt>
                <c:pt idx="2545">
                  <c:v>2.9451000000000001</c:v>
                </c:pt>
                <c:pt idx="2546">
                  <c:v>2.9451000000000001</c:v>
                </c:pt>
                <c:pt idx="2547">
                  <c:v>2.8359000000000001</c:v>
                </c:pt>
                <c:pt idx="2548">
                  <c:v>2.8969</c:v>
                </c:pt>
                <c:pt idx="2549">
                  <c:v>2.9397000000000002</c:v>
                </c:pt>
                <c:pt idx="2550">
                  <c:v>2.9192999999999998</c:v>
                </c:pt>
                <c:pt idx="2551">
                  <c:v>2.9903</c:v>
                </c:pt>
                <c:pt idx="2552">
                  <c:v>2.9903</c:v>
                </c:pt>
                <c:pt idx="2553">
                  <c:v>2.9903</c:v>
                </c:pt>
                <c:pt idx="2554">
                  <c:v>2.9083000000000001</c:v>
                </c:pt>
                <c:pt idx="2555">
                  <c:v>3.0072999999999999</c:v>
                </c:pt>
                <c:pt idx="2556">
                  <c:v>3.1073</c:v>
                </c:pt>
                <c:pt idx="2557">
                  <c:v>3.1187</c:v>
                </c:pt>
                <c:pt idx="2558">
                  <c:v>3.1533000000000002</c:v>
                </c:pt>
                <c:pt idx="2559">
                  <c:v>3.1533000000000002</c:v>
                </c:pt>
                <c:pt idx="2560">
                  <c:v>3.1533000000000002</c:v>
                </c:pt>
                <c:pt idx="2561">
                  <c:v>3.1514000000000002</c:v>
                </c:pt>
                <c:pt idx="2562">
                  <c:v>3.1591999999999998</c:v>
                </c:pt>
                <c:pt idx="2563">
                  <c:v>3.1612</c:v>
                </c:pt>
                <c:pt idx="2564">
                  <c:v>3.3340999999999998</c:v>
                </c:pt>
                <c:pt idx="2565">
                  <c:v>3.2856000000000001</c:v>
                </c:pt>
                <c:pt idx="2566">
                  <c:v>3.2856000000000001</c:v>
                </c:pt>
                <c:pt idx="2567">
                  <c:v>3.2856000000000001</c:v>
                </c:pt>
                <c:pt idx="2568">
                  <c:v>3.1654</c:v>
                </c:pt>
                <c:pt idx="2569">
                  <c:v>3.1726999999999999</c:v>
                </c:pt>
                <c:pt idx="2570">
                  <c:v>3.1194999999999999</c:v>
                </c:pt>
                <c:pt idx="2571">
                  <c:v>3.0884</c:v>
                </c:pt>
                <c:pt idx="2572">
                  <c:v>3.1341000000000001</c:v>
                </c:pt>
                <c:pt idx="2573">
                  <c:v>3.1341000000000001</c:v>
                </c:pt>
                <c:pt idx="2574">
                  <c:v>3.1341000000000001</c:v>
                </c:pt>
                <c:pt idx="2575">
                  <c:v>3.23</c:v>
                </c:pt>
                <c:pt idx="2576">
                  <c:v>3.2429999999999999</c:v>
                </c:pt>
                <c:pt idx="2577">
                  <c:v>3.1911999999999998</c:v>
                </c:pt>
                <c:pt idx="2578">
                  <c:v>3.3643999999999998</c:v>
                </c:pt>
                <c:pt idx="2579">
                  <c:v>3.4495</c:v>
                </c:pt>
                <c:pt idx="2580">
                  <c:v>3.4495</c:v>
                </c:pt>
                <c:pt idx="2581">
                  <c:v>3.4495</c:v>
                </c:pt>
                <c:pt idx="2582">
                  <c:v>3.4496000000000002</c:v>
                </c:pt>
                <c:pt idx="2583">
                  <c:v>3.5467</c:v>
                </c:pt>
                <c:pt idx="2584">
                  <c:v>3.7381000000000002</c:v>
                </c:pt>
                <c:pt idx="2585">
                  <c:v>3.6122000000000001</c:v>
                </c:pt>
                <c:pt idx="2586">
                  <c:v>3.4594</c:v>
                </c:pt>
                <c:pt idx="2587">
                  <c:v>3.4594</c:v>
                </c:pt>
                <c:pt idx="2588">
                  <c:v>3.4594</c:v>
                </c:pt>
                <c:pt idx="2589">
                  <c:v>3.6726000000000001</c:v>
                </c:pt>
                <c:pt idx="2590">
                  <c:v>3.6126999999999998</c:v>
                </c:pt>
                <c:pt idx="2591">
                  <c:v>3.5398000000000001</c:v>
                </c:pt>
                <c:pt idx="2592">
                  <c:v>3.7099000000000002</c:v>
                </c:pt>
                <c:pt idx="2593">
                  <c:v>3.8279000000000001</c:v>
                </c:pt>
                <c:pt idx="2594">
                  <c:v>3.8279000000000001</c:v>
                </c:pt>
                <c:pt idx="2595">
                  <c:v>3.8279000000000001</c:v>
                </c:pt>
                <c:pt idx="2596">
                  <c:v>3.8736000000000002</c:v>
                </c:pt>
                <c:pt idx="2597">
                  <c:v>3.8559000000000001</c:v>
                </c:pt>
                <c:pt idx="2598">
                  <c:v>3.9455</c:v>
                </c:pt>
                <c:pt idx="2599">
                  <c:v>3.8542999999999998</c:v>
                </c:pt>
                <c:pt idx="2600">
                  <c:v>3.7915999999999999</c:v>
                </c:pt>
                <c:pt idx="2601">
                  <c:v>3.7915999999999999</c:v>
                </c:pt>
                <c:pt idx="2602">
                  <c:v>3.7915999999999999</c:v>
                </c:pt>
                <c:pt idx="2603">
                  <c:v>3.7113</c:v>
                </c:pt>
                <c:pt idx="2604">
                  <c:v>3.6587999999999998</c:v>
                </c:pt>
                <c:pt idx="2605">
                  <c:v>3.6882000000000001</c:v>
                </c:pt>
                <c:pt idx="2606">
                  <c:v>3.8277000000000001</c:v>
                </c:pt>
                <c:pt idx="2607">
                  <c:v>3.7808000000000002</c:v>
                </c:pt>
                <c:pt idx="2608">
                  <c:v>3.7808000000000002</c:v>
                </c:pt>
                <c:pt idx="2609">
                  <c:v>3.7808000000000002</c:v>
                </c:pt>
                <c:pt idx="2610">
                  <c:v>3.681</c:v>
                </c:pt>
                <c:pt idx="2611">
                  <c:v>3.6208</c:v>
                </c:pt>
                <c:pt idx="2612">
                  <c:v>3.6850999999999998</c:v>
                </c:pt>
                <c:pt idx="2613">
                  <c:v>3.5398000000000001</c:v>
                </c:pt>
                <c:pt idx="2614">
                  <c:v>3.5363000000000002</c:v>
                </c:pt>
                <c:pt idx="2615">
                  <c:v>3.5363000000000002</c:v>
                </c:pt>
                <c:pt idx="2616">
                  <c:v>3.5363000000000002</c:v>
                </c:pt>
                <c:pt idx="2617">
                  <c:v>3.4767999999999999</c:v>
                </c:pt>
                <c:pt idx="2618">
                  <c:v>3.5326</c:v>
                </c:pt>
                <c:pt idx="2619">
                  <c:v>3.5365000000000002</c:v>
                </c:pt>
                <c:pt idx="2620">
                  <c:v>3.4946000000000002</c:v>
                </c:pt>
                <c:pt idx="2621">
                  <c:v>3.4984999999999999</c:v>
                </c:pt>
                <c:pt idx="2622">
                  <c:v>3.4984999999999999</c:v>
                </c:pt>
                <c:pt idx="2623">
                  <c:v>3.4984999999999999</c:v>
                </c:pt>
                <c:pt idx="2624">
                  <c:v>3.5063</c:v>
                </c:pt>
                <c:pt idx="2625">
                  <c:v>3.4544000000000001</c:v>
                </c:pt>
                <c:pt idx="2626">
                  <c:v>3.3081</c:v>
                </c:pt>
                <c:pt idx="2627">
                  <c:v>3.403</c:v>
                </c:pt>
                <c:pt idx="2628">
                  <c:v>3.3026</c:v>
                </c:pt>
                <c:pt idx="2629">
                  <c:v>3.3026</c:v>
                </c:pt>
                <c:pt idx="2630">
                  <c:v>3.3026</c:v>
                </c:pt>
                <c:pt idx="2631">
                  <c:v>3.35</c:v>
                </c:pt>
                <c:pt idx="2632">
                  <c:v>3.4702999999999999</c:v>
                </c:pt>
                <c:pt idx="2633">
                  <c:v>3.6038000000000001</c:v>
                </c:pt>
                <c:pt idx="2634">
                  <c:v>3.5689000000000002</c:v>
                </c:pt>
                <c:pt idx="2635">
                  <c:v>3.6433</c:v>
                </c:pt>
                <c:pt idx="2636">
                  <c:v>3.6433</c:v>
                </c:pt>
                <c:pt idx="2637">
                  <c:v>3.6433</c:v>
                </c:pt>
                <c:pt idx="2638">
                  <c:v>3.6063000000000001</c:v>
                </c:pt>
                <c:pt idx="2639">
                  <c:v>3.4824000000000002</c:v>
                </c:pt>
                <c:pt idx="2640">
                  <c:v>3.5442999999999998</c:v>
                </c:pt>
                <c:pt idx="2641">
                  <c:v>3.6555</c:v>
                </c:pt>
                <c:pt idx="2642">
                  <c:v>3.6577999999999999</c:v>
                </c:pt>
                <c:pt idx="2643">
                  <c:v>3.6577999999999999</c:v>
                </c:pt>
                <c:pt idx="2644">
                  <c:v>3.6577999999999999</c:v>
                </c:pt>
                <c:pt idx="2645">
                  <c:v>3.7189000000000001</c:v>
                </c:pt>
                <c:pt idx="2646">
                  <c:v>3.6856</c:v>
                </c:pt>
                <c:pt idx="2647">
                  <c:v>3.6581999999999999</c:v>
                </c:pt>
                <c:pt idx="2648">
                  <c:v>3.6074000000000002</c:v>
                </c:pt>
                <c:pt idx="2649">
                  <c:v>3.4796</c:v>
                </c:pt>
                <c:pt idx="2650">
                  <c:v>3.4796</c:v>
                </c:pt>
                <c:pt idx="2651">
                  <c:v>3.4796</c:v>
                </c:pt>
                <c:pt idx="2652">
                  <c:v>3.6333000000000002</c:v>
                </c:pt>
                <c:pt idx="2653">
                  <c:v>3.6844999999999999</c:v>
                </c:pt>
                <c:pt idx="2654">
                  <c:v>3.7458999999999998</c:v>
                </c:pt>
                <c:pt idx="2655">
                  <c:v>3.7501000000000002</c:v>
                </c:pt>
                <c:pt idx="2656">
                  <c:v>3.8502000000000001</c:v>
                </c:pt>
                <c:pt idx="2657">
                  <c:v>3.8502000000000001</c:v>
                </c:pt>
                <c:pt idx="2658">
                  <c:v>3.8502000000000001</c:v>
                </c:pt>
                <c:pt idx="2659">
                  <c:v>3.7765</c:v>
                </c:pt>
                <c:pt idx="2660">
                  <c:v>3.6677</c:v>
                </c:pt>
                <c:pt idx="2661">
                  <c:v>3.7172000000000001</c:v>
                </c:pt>
                <c:pt idx="2662">
                  <c:v>3.5950000000000002</c:v>
                </c:pt>
                <c:pt idx="2663">
                  <c:v>3.5688</c:v>
                </c:pt>
                <c:pt idx="2664">
                  <c:v>3.5688</c:v>
                </c:pt>
                <c:pt idx="2665">
                  <c:v>3.5688</c:v>
                </c:pt>
                <c:pt idx="2666">
                  <c:v>3.4683999999999999</c:v>
                </c:pt>
                <c:pt idx="2667">
                  <c:v>3.5091999999999999</c:v>
                </c:pt>
                <c:pt idx="2668">
                  <c:v>3.4517000000000002</c:v>
                </c:pt>
                <c:pt idx="2669">
                  <c:v>3.4312999999999998</c:v>
                </c:pt>
                <c:pt idx="2670">
                  <c:v>3.5649000000000002</c:v>
                </c:pt>
                <c:pt idx="2671">
                  <c:v>3.5649000000000002</c:v>
                </c:pt>
                <c:pt idx="2672">
                  <c:v>3.5649000000000002</c:v>
                </c:pt>
                <c:pt idx="2673">
                  <c:v>3.4754999999999998</c:v>
                </c:pt>
                <c:pt idx="2674">
                  <c:v>3.4348000000000001</c:v>
                </c:pt>
                <c:pt idx="2675">
                  <c:v>3.4329000000000001</c:v>
                </c:pt>
                <c:pt idx="2676">
                  <c:v>3.4531000000000001</c:v>
                </c:pt>
                <c:pt idx="2677">
                  <c:v>3.4456000000000002</c:v>
                </c:pt>
                <c:pt idx="2678">
                  <c:v>3.4456000000000002</c:v>
                </c:pt>
                <c:pt idx="2679">
                  <c:v>3.4456000000000002</c:v>
                </c:pt>
                <c:pt idx="2680">
                  <c:v>3.3975</c:v>
                </c:pt>
                <c:pt idx="2681">
                  <c:v>3.3624999999999998</c:v>
                </c:pt>
                <c:pt idx="2682">
                  <c:v>3.3056000000000001</c:v>
                </c:pt>
                <c:pt idx="2683">
                  <c:v>3.3439999999999999</c:v>
                </c:pt>
                <c:pt idx="2684">
                  <c:v>3.4378000000000002</c:v>
                </c:pt>
                <c:pt idx="2685">
                  <c:v>3.4378000000000002</c:v>
                </c:pt>
                <c:pt idx="2686">
                  <c:v>3.4378000000000002</c:v>
                </c:pt>
                <c:pt idx="2687">
                  <c:v>3.4415</c:v>
                </c:pt>
                <c:pt idx="2688">
                  <c:v>3.4823</c:v>
                </c:pt>
                <c:pt idx="2689">
                  <c:v>3.4710999999999999</c:v>
                </c:pt>
                <c:pt idx="2690">
                  <c:v>3.3472</c:v>
                </c:pt>
                <c:pt idx="2691">
                  <c:v>3.347</c:v>
                </c:pt>
                <c:pt idx="2692">
                  <c:v>3.347</c:v>
                </c:pt>
                <c:pt idx="2693">
                  <c:v>3.347</c:v>
                </c:pt>
                <c:pt idx="2694">
                  <c:v>3.4207999999999998</c:v>
                </c:pt>
                <c:pt idx="2695">
                  <c:v>3.4540999999999999</c:v>
                </c:pt>
                <c:pt idx="2696">
                  <c:v>3.4689999999999999</c:v>
                </c:pt>
                <c:pt idx="2697">
                  <c:v>3.3835999999999999</c:v>
                </c:pt>
                <c:pt idx="2698">
                  <c:v>3.4632000000000001</c:v>
                </c:pt>
                <c:pt idx="2699">
                  <c:v>3.4632000000000001</c:v>
                </c:pt>
                <c:pt idx="2700">
                  <c:v>3.4632000000000001</c:v>
                </c:pt>
                <c:pt idx="2701">
                  <c:v>3.4799000000000002</c:v>
                </c:pt>
                <c:pt idx="2702">
                  <c:v>3.4445000000000001</c:v>
                </c:pt>
                <c:pt idx="2703">
                  <c:v>3.4184000000000001</c:v>
                </c:pt>
                <c:pt idx="2704">
                  <c:v>3.3813</c:v>
                </c:pt>
                <c:pt idx="2705">
                  <c:v>3.3184</c:v>
                </c:pt>
                <c:pt idx="2706">
                  <c:v>3.3184</c:v>
                </c:pt>
                <c:pt idx="2707">
                  <c:v>3.3184</c:v>
                </c:pt>
                <c:pt idx="2708">
                  <c:v>3.2797000000000001</c:v>
                </c:pt>
                <c:pt idx="2709">
                  <c:v>3.2906</c:v>
                </c:pt>
                <c:pt idx="2710">
                  <c:v>3.3052999999999999</c:v>
                </c:pt>
                <c:pt idx="2711">
                  <c:v>3.1789999999999998</c:v>
                </c:pt>
                <c:pt idx="2712">
                  <c:v>3.2187999999999999</c:v>
                </c:pt>
                <c:pt idx="2713">
                  <c:v>3.2187999999999999</c:v>
                </c:pt>
                <c:pt idx="2714">
                  <c:v>3.2187999999999999</c:v>
                </c:pt>
                <c:pt idx="2715">
                  <c:v>3.2204999999999999</c:v>
                </c:pt>
                <c:pt idx="2716">
                  <c:v>3.2551999999999999</c:v>
                </c:pt>
                <c:pt idx="2717">
                  <c:v>3.1819999999999999</c:v>
                </c:pt>
                <c:pt idx="2718">
                  <c:v>3.2477</c:v>
                </c:pt>
                <c:pt idx="2719">
                  <c:v>3.3801999999999999</c:v>
                </c:pt>
                <c:pt idx="2720">
                  <c:v>3.3801999999999999</c:v>
                </c:pt>
                <c:pt idx="2721">
                  <c:v>3.3801999999999999</c:v>
                </c:pt>
                <c:pt idx="2722">
                  <c:v>3.3782999999999999</c:v>
                </c:pt>
                <c:pt idx="2723">
                  <c:v>3.3468</c:v>
                </c:pt>
                <c:pt idx="2724">
                  <c:v>3.4136000000000002</c:v>
                </c:pt>
                <c:pt idx="2725">
                  <c:v>3.4565000000000001</c:v>
                </c:pt>
                <c:pt idx="2726">
                  <c:v>3.4115000000000002</c:v>
                </c:pt>
                <c:pt idx="2727">
                  <c:v>3.4115000000000002</c:v>
                </c:pt>
                <c:pt idx="2728">
                  <c:v>3.4115000000000002</c:v>
                </c:pt>
                <c:pt idx="2729">
                  <c:v>3.3891</c:v>
                </c:pt>
                <c:pt idx="2730">
                  <c:v>3.3407</c:v>
                </c:pt>
                <c:pt idx="2731">
                  <c:v>3.3853</c:v>
                </c:pt>
                <c:pt idx="2732">
                  <c:v>3.4131999999999998</c:v>
                </c:pt>
                <c:pt idx="2733">
                  <c:v>3.49</c:v>
                </c:pt>
                <c:pt idx="2734">
                  <c:v>3.49</c:v>
                </c:pt>
                <c:pt idx="2735">
                  <c:v>3.49</c:v>
                </c:pt>
                <c:pt idx="2736">
                  <c:v>3.5541999999999998</c:v>
                </c:pt>
                <c:pt idx="2737">
                  <c:v>3.4447999999999999</c:v>
                </c:pt>
                <c:pt idx="2738">
                  <c:v>3.4148000000000001</c:v>
                </c:pt>
                <c:pt idx="2739">
                  <c:v>3.4973999999999998</c:v>
                </c:pt>
                <c:pt idx="2740">
                  <c:v>3.3828</c:v>
                </c:pt>
                <c:pt idx="2741">
                  <c:v>3.3828</c:v>
                </c:pt>
                <c:pt idx="2742">
                  <c:v>3.3828</c:v>
                </c:pt>
                <c:pt idx="2743">
                  <c:v>3.4144999999999999</c:v>
                </c:pt>
                <c:pt idx="2744">
                  <c:v>3.4651999999999998</c:v>
                </c:pt>
                <c:pt idx="2745">
                  <c:v>3.5236999999999998</c:v>
                </c:pt>
                <c:pt idx="2746">
                  <c:v>3.5236000000000001</c:v>
                </c:pt>
                <c:pt idx="2747">
                  <c:v>3.4971000000000001</c:v>
                </c:pt>
                <c:pt idx="2748">
                  <c:v>3.4971000000000001</c:v>
                </c:pt>
                <c:pt idx="2749">
                  <c:v>3.4971000000000001</c:v>
                </c:pt>
                <c:pt idx="2750">
                  <c:v>3.4857</c:v>
                </c:pt>
                <c:pt idx="2751">
                  <c:v>3.4723999999999999</c:v>
                </c:pt>
                <c:pt idx="2752">
                  <c:v>3.4830999999999999</c:v>
                </c:pt>
                <c:pt idx="2753">
                  <c:v>3.4438</c:v>
                </c:pt>
                <c:pt idx="2754">
                  <c:v>3.4177</c:v>
                </c:pt>
                <c:pt idx="2755">
                  <c:v>3.4177</c:v>
                </c:pt>
                <c:pt idx="2756">
                  <c:v>3.4177</c:v>
                </c:pt>
                <c:pt idx="2757">
                  <c:v>3.3342999999999998</c:v>
                </c:pt>
                <c:pt idx="2758">
                  <c:v>3.3231999999999999</c:v>
                </c:pt>
                <c:pt idx="2759">
                  <c:v>3.3637999999999999</c:v>
                </c:pt>
                <c:pt idx="2760">
                  <c:v>3.3361000000000001</c:v>
                </c:pt>
                <c:pt idx="2761">
                  <c:v>3.3656000000000001</c:v>
                </c:pt>
                <c:pt idx="2762">
                  <c:v>3.3656000000000001</c:v>
                </c:pt>
                <c:pt idx="2763">
                  <c:v>3.3656000000000001</c:v>
                </c:pt>
                <c:pt idx="2764">
                  <c:v>3.3489</c:v>
                </c:pt>
                <c:pt idx="2765">
                  <c:v>3.3027000000000002</c:v>
                </c:pt>
                <c:pt idx="2766">
                  <c:v>3.2694999999999999</c:v>
                </c:pt>
                <c:pt idx="2767">
                  <c:v>3.2694000000000001</c:v>
                </c:pt>
                <c:pt idx="2768">
                  <c:v>3.2050999999999998</c:v>
                </c:pt>
                <c:pt idx="2769">
                  <c:v>3.2050999999999998</c:v>
                </c:pt>
                <c:pt idx="2770">
                  <c:v>3.2050999999999998</c:v>
                </c:pt>
                <c:pt idx="2771">
                  <c:v>3.1978</c:v>
                </c:pt>
                <c:pt idx="2772">
                  <c:v>3.2822</c:v>
                </c:pt>
                <c:pt idx="2773">
                  <c:v>3.3098999999999998</c:v>
                </c:pt>
                <c:pt idx="2774">
                  <c:v>3.3841999999999999</c:v>
                </c:pt>
                <c:pt idx="2775">
                  <c:v>3.4722</c:v>
                </c:pt>
                <c:pt idx="2776">
                  <c:v>3.4722</c:v>
                </c:pt>
                <c:pt idx="2777">
                  <c:v>3.4722</c:v>
                </c:pt>
                <c:pt idx="2778">
                  <c:v>3.4289999999999998</c:v>
                </c:pt>
                <c:pt idx="2779">
                  <c:v>3.3803999999999998</c:v>
                </c:pt>
                <c:pt idx="2780">
                  <c:v>3.4327999999999999</c:v>
                </c:pt>
                <c:pt idx="2781">
                  <c:v>3.4967000000000001</c:v>
                </c:pt>
                <c:pt idx="2782">
                  <c:v>3.5497999999999998</c:v>
                </c:pt>
                <c:pt idx="2783">
                  <c:v>3.5497999999999998</c:v>
                </c:pt>
                <c:pt idx="2784">
                  <c:v>3.5497999999999998</c:v>
                </c:pt>
                <c:pt idx="2785">
                  <c:v>3.548</c:v>
                </c:pt>
                <c:pt idx="2786">
                  <c:v>3.5861000000000001</c:v>
                </c:pt>
                <c:pt idx="2787">
                  <c:v>3.5975000000000001</c:v>
                </c:pt>
                <c:pt idx="2788">
                  <c:v>3.4780000000000002</c:v>
                </c:pt>
                <c:pt idx="2789">
                  <c:v>3.5367999999999999</c:v>
                </c:pt>
                <c:pt idx="2790">
                  <c:v>3.5367999999999999</c:v>
                </c:pt>
                <c:pt idx="2791">
                  <c:v>3.5367999999999999</c:v>
                </c:pt>
                <c:pt idx="2792">
                  <c:v>3.6745000000000001</c:v>
                </c:pt>
                <c:pt idx="2793">
                  <c:v>3.7538</c:v>
                </c:pt>
                <c:pt idx="2794">
                  <c:v>3.7481</c:v>
                </c:pt>
                <c:pt idx="2795">
                  <c:v>3.8029000000000002</c:v>
                </c:pt>
                <c:pt idx="2796">
                  <c:v>3.8029999999999999</c:v>
                </c:pt>
                <c:pt idx="2797">
                  <c:v>3.8029999999999999</c:v>
                </c:pt>
                <c:pt idx="2798">
                  <c:v>3.8029999999999999</c:v>
                </c:pt>
                <c:pt idx="2799">
                  <c:v>3.8401999999999998</c:v>
                </c:pt>
                <c:pt idx="2800">
                  <c:v>3.7972000000000001</c:v>
                </c:pt>
                <c:pt idx="2801">
                  <c:v>3.7856000000000001</c:v>
                </c:pt>
                <c:pt idx="2802">
                  <c:v>3.8368000000000002</c:v>
                </c:pt>
                <c:pt idx="2803">
                  <c:v>3.835</c:v>
                </c:pt>
                <c:pt idx="2804">
                  <c:v>3.835</c:v>
                </c:pt>
                <c:pt idx="2805">
                  <c:v>3.835</c:v>
                </c:pt>
                <c:pt idx="2806">
                  <c:v>3.8155000000000001</c:v>
                </c:pt>
                <c:pt idx="2807">
                  <c:v>3.7608000000000001</c:v>
                </c:pt>
                <c:pt idx="2808">
                  <c:v>3.8214999999999999</c:v>
                </c:pt>
                <c:pt idx="2809">
                  <c:v>3.8235000000000001</c:v>
                </c:pt>
                <c:pt idx="2810">
                  <c:v>3.8296999999999999</c:v>
                </c:pt>
                <c:pt idx="2811">
                  <c:v>3.8296999999999999</c:v>
                </c:pt>
                <c:pt idx="2812">
                  <c:v>3.8296999999999999</c:v>
                </c:pt>
                <c:pt idx="2813">
                  <c:v>3.8180000000000001</c:v>
                </c:pt>
                <c:pt idx="2814">
                  <c:v>3.7107999999999999</c:v>
                </c:pt>
                <c:pt idx="2815">
                  <c:v>3.7907999999999999</c:v>
                </c:pt>
                <c:pt idx="2816">
                  <c:v>3.7382</c:v>
                </c:pt>
                <c:pt idx="2817">
                  <c:v>3.6743999999999999</c:v>
                </c:pt>
                <c:pt idx="2818">
                  <c:v>3.6743999999999999</c:v>
                </c:pt>
                <c:pt idx="2819">
                  <c:v>3.6743999999999999</c:v>
                </c:pt>
                <c:pt idx="2820">
                  <c:v>3.6745000000000001</c:v>
                </c:pt>
                <c:pt idx="2821">
                  <c:v>3.6919</c:v>
                </c:pt>
                <c:pt idx="2822">
                  <c:v>3.6474000000000002</c:v>
                </c:pt>
                <c:pt idx="2823">
                  <c:v>3.5857999999999999</c:v>
                </c:pt>
                <c:pt idx="2824">
                  <c:v>3.6071</c:v>
                </c:pt>
                <c:pt idx="2825">
                  <c:v>3.6071</c:v>
                </c:pt>
                <c:pt idx="2826">
                  <c:v>3.6071</c:v>
                </c:pt>
                <c:pt idx="2827">
                  <c:v>3.6265000000000001</c:v>
                </c:pt>
                <c:pt idx="2828">
                  <c:v>3.6187999999999998</c:v>
                </c:pt>
                <c:pt idx="2829">
                  <c:v>3.6478999999999999</c:v>
                </c:pt>
                <c:pt idx="2830">
                  <c:v>3.6343999999999999</c:v>
                </c:pt>
                <c:pt idx="2831">
                  <c:v>3.5844</c:v>
                </c:pt>
                <c:pt idx="2832">
                  <c:v>3.5844</c:v>
                </c:pt>
                <c:pt idx="2833">
                  <c:v>3.5844</c:v>
                </c:pt>
                <c:pt idx="2834">
                  <c:v>3.6501000000000001</c:v>
                </c:pt>
                <c:pt idx="2835">
                  <c:v>3.6404999999999998</c:v>
                </c:pt>
                <c:pt idx="2836">
                  <c:v>3.7046999999999999</c:v>
                </c:pt>
                <c:pt idx="2837">
                  <c:v>3.6057999999999999</c:v>
                </c:pt>
                <c:pt idx="2838">
                  <c:v>3.5653999999999999</c:v>
                </c:pt>
                <c:pt idx="2839">
                  <c:v>3.5653999999999999</c:v>
                </c:pt>
                <c:pt idx="2840">
                  <c:v>3.5653999999999999</c:v>
                </c:pt>
                <c:pt idx="2841">
                  <c:v>3.5596999999999999</c:v>
                </c:pt>
                <c:pt idx="2842">
                  <c:v>3.6448</c:v>
                </c:pt>
                <c:pt idx="2843">
                  <c:v>3.6897000000000002</c:v>
                </c:pt>
                <c:pt idx="2844">
                  <c:v>3.7155</c:v>
                </c:pt>
                <c:pt idx="2845">
                  <c:v>3.6928000000000001</c:v>
                </c:pt>
                <c:pt idx="2846">
                  <c:v>3.6928000000000001</c:v>
                </c:pt>
                <c:pt idx="2847">
                  <c:v>3.6928000000000001</c:v>
                </c:pt>
                <c:pt idx="2848">
                  <c:v>3.6909000000000001</c:v>
                </c:pt>
                <c:pt idx="2849">
                  <c:v>3.6568999999999998</c:v>
                </c:pt>
                <c:pt idx="2850">
                  <c:v>3.7307000000000001</c:v>
                </c:pt>
                <c:pt idx="2851">
                  <c:v>3.8012000000000001</c:v>
                </c:pt>
                <c:pt idx="2852">
                  <c:v>3.7726000000000002</c:v>
                </c:pt>
                <c:pt idx="2853">
                  <c:v>3.7726000000000002</c:v>
                </c:pt>
                <c:pt idx="2854">
                  <c:v>3.7726000000000002</c:v>
                </c:pt>
                <c:pt idx="2855">
                  <c:v>3.7955000000000001</c:v>
                </c:pt>
                <c:pt idx="2856">
                  <c:v>3.6833999999999998</c:v>
                </c:pt>
                <c:pt idx="2857">
                  <c:v>3.6909000000000001</c:v>
                </c:pt>
                <c:pt idx="2858">
                  <c:v>3.6324000000000001</c:v>
                </c:pt>
                <c:pt idx="2859">
                  <c:v>3.6116999999999999</c:v>
                </c:pt>
                <c:pt idx="2860">
                  <c:v>3.6116999999999999</c:v>
                </c:pt>
                <c:pt idx="2861">
                  <c:v>3.6116999999999999</c:v>
                </c:pt>
                <c:pt idx="2862">
                  <c:v>3.6078999999999999</c:v>
                </c:pt>
                <c:pt idx="2863">
                  <c:v>3.6040999999999999</c:v>
                </c:pt>
                <c:pt idx="2864">
                  <c:v>3.6173000000000002</c:v>
                </c:pt>
                <c:pt idx="2865">
                  <c:v>3.6021999999999998</c:v>
                </c:pt>
                <c:pt idx="2866">
                  <c:v>3.6796000000000002</c:v>
                </c:pt>
                <c:pt idx="2867">
                  <c:v>3.6796000000000002</c:v>
                </c:pt>
                <c:pt idx="2868">
                  <c:v>3.6796000000000002</c:v>
                </c:pt>
                <c:pt idx="2869">
                  <c:v>3.7157</c:v>
                </c:pt>
                <c:pt idx="2870">
                  <c:v>3.7004999999999999</c:v>
                </c:pt>
                <c:pt idx="2871">
                  <c:v>3.7214999999999998</c:v>
                </c:pt>
                <c:pt idx="2872">
                  <c:v>3.7271999999999998</c:v>
                </c:pt>
                <c:pt idx="2873">
                  <c:v>3.7006000000000001</c:v>
                </c:pt>
                <c:pt idx="2874">
                  <c:v>3.7006000000000001</c:v>
                </c:pt>
                <c:pt idx="2875">
                  <c:v>3.7006000000000001</c:v>
                </c:pt>
                <c:pt idx="2876">
                  <c:v>3.6949000000000001</c:v>
                </c:pt>
                <c:pt idx="2877">
                  <c:v>3.6493000000000002</c:v>
                </c:pt>
                <c:pt idx="2878">
                  <c:v>3.6360999999999999</c:v>
                </c:pt>
                <c:pt idx="2879">
                  <c:v>3.6758999999999999</c:v>
                </c:pt>
                <c:pt idx="2880">
                  <c:v>3.6892</c:v>
                </c:pt>
                <c:pt idx="2881">
                  <c:v>3.6892</c:v>
                </c:pt>
                <c:pt idx="2882">
                  <c:v>3.6892</c:v>
                </c:pt>
                <c:pt idx="2883">
                  <c:v>3.6587999999999998</c:v>
                </c:pt>
                <c:pt idx="2884">
                  <c:v>3.6854</c:v>
                </c:pt>
                <c:pt idx="2885">
                  <c:v>3.8523999999999998</c:v>
                </c:pt>
                <c:pt idx="2886">
                  <c:v>3.8776999999999999</c:v>
                </c:pt>
                <c:pt idx="2887">
                  <c:v>3.8468</c:v>
                </c:pt>
                <c:pt idx="2888">
                  <c:v>3.8468</c:v>
                </c:pt>
                <c:pt idx="2889">
                  <c:v>3.8468</c:v>
                </c:pt>
                <c:pt idx="2890">
                  <c:v>3.8643000000000001</c:v>
                </c:pt>
                <c:pt idx="2891">
                  <c:v>3.8565999999999998</c:v>
                </c:pt>
                <c:pt idx="2892">
                  <c:v>3.8256999999999999</c:v>
                </c:pt>
                <c:pt idx="2893">
                  <c:v>3.8685</c:v>
                </c:pt>
                <c:pt idx="2894">
                  <c:v>3.9445999999999999</c:v>
                </c:pt>
                <c:pt idx="2895">
                  <c:v>3.9445999999999999</c:v>
                </c:pt>
                <c:pt idx="2896">
                  <c:v>3.9445999999999999</c:v>
                </c:pt>
                <c:pt idx="2897">
                  <c:v>3.9859</c:v>
                </c:pt>
                <c:pt idx="2898">
                  <c:v>3.9504999999999999</c:v>
                </c:pt>
                <c:pt idx="2899">
                  <c:v>3.8531</c:v>
                </c:pt>
                <c:pt idx="2900">
                  <c:v>3.8900999999999999</c:v>
                </c:pt>
                <c:pt idx="2901">
                  <c:v>3.8824999999999998</c:v>
                </c:pt>
                <c:pt idx="2902">
                  <c:v>3.8824999999999998</c:v>
                </c:pt>
                <c:pt idx="2903">
                  <c:v>3.8824999999999998</c:v>
                </c:pt>
                <c:pt idx="2904">
                  <c:v>3.8416999999999999</c:v>
                </c:pt>
                <c:pt idx="2905">
                  <c:v>3.8203999999999998</c:v>
                </c:pt>
                <c:pt idx="2906">
                  <c:v>3.8593000000000002</c:v>
                </c:pt>
                <c:pt idx="2907">
                  <c:v>3.8321000000000001</c:v>
                </c:pt>
                <c:pt idx="2908">
                  <c:v>3.7625999999999999</c:v>
                </c:pt>
                <c:pt idx="2909">
                  <c:v>3.7625999999999999</c:v>
                </c:pt>
                <c:pt idx="2910">
                  <c:v>3.7625999999999999</c:v>
                </c:pt>
                <c:pt idx="2911">
                  <c:v>3.7974000000000001</c:v>
                </c:pt>
                <c:pt idx="2912">
                  <c:v>3.7993000000000001</c:v>
                </c:pt>
                <c:pt idx="2913">
                  <c:v>3.7355999999999998</c:v>
                </c:pt>
                <c:pt idx="2914">
                  <c:v>3.7723</c:v>
                </c:pt>
                <c:pt idx="2915">
                  <c:v>3.8092000000000001</c:v>
                </c:pt>
                <c:pt idx="2916">
                  <c:v>3.8092000000000001</c:v>
                </c:pt>
                <c:pt idx="2917">
                  <c:v>3.8092000000000001</c:v>
                </c:pt>
                <c:pt idx="2918">
                  <c:v>3.8054000000000001</c:v>
                </c:pt>
                <c:pt idx="2919">
                  <c:v>3.6877</c:v>
                </c:pt>
                <c:pt idx="2920">
                  <c:v>3.7627999999999999</c:v>
                </c:pt>
                <c:pt idx="2921">
                  <c:v>3.7242999999999999</c:v>
                </c:pt>
                <c:pt idx="2922">
                  <c:v>3.6532</c:v>
                </c:pt>
                <c:pt idx="2923">
                  <c:v>3.6532</c:v>
                </c:pt>
                <c:pt idx="2924">
                  <c:v>3.6532</c:v>
                </c:pt>
                <c:pt idx="2925">
                  <c:v>3.6819999999999999</c:v>
                </c:pt>
                <c:pt idx="2926">
                  <c:v>3.5901999999999998</c:v>
                </c:pt>
                <c:pt idx="2927">
                  <c:v>3.5388000000000002</c:v>
                </c:pt>
                <c:pt idx="2928">
                  <c:v>3.3938000000000001</c:v>
                </c:pt>
                <c:pt idx="2929">
                  <c:v>3.4255</c:v>
                </c:pt>
                <c:pt idx="2930">
                  <c:v>3.4255</c:v>
                </c:pt>
                <c:pt idx="2931">
                  <c:v>3.4255</c:v>
                </c:pt>
                <c:pt idx="2932">
                  <c:v>3.5406</c:v>
                </c:pt>
                <c:pt idx="2933">
                  <c:v>3.5234999999999999</c:v>
                </c:pt>
                <c:pt idx="2934">
                  <c:v>3.5710000000000002</c:v>
                </c:pt>
                <c:pt idx="2935">
                  <c:v>3.5261</c:v>
                </c:pt>
                <c:pt idx="2936">
                  <c:v>3.4533999999999998</c:v>
                </c:pt>
                <c:pt idx="2937">
                  <c:v>3.4533999999999998</c:v>
                </c:pt>
                <c:pt idx="2938">
                  <c:v>3.4533999999999998</c:v>
                </c:pt>
                <c:pt idx="2939">
                  <c:v>3.4868999999999999</c:v>
                </c:pt>
                <c:pt idx="2940">
                  <c:v>3.3462000000000001</c:v>
                </c:pt>
                <c:pt idx="2941">
                  <c:v>3.3681999999999999</c:v>
                </c:pt>
                <c:pt idx="2942">
                  <c:v>3.2126000000000001</c:v>
                </c:pt>
                <c:pt idx="2943">
                  <c:v>3.2378999999999998</c:v>
                </c:pt>
                <c:pt idx="2944">
                  <c:v>3.2378999999999998</c:v>
                </c:pt>
                <c:pt idx="2945">
                  <c:v>3.2378999999999998</c:v>
                </c:pt>
                <c:pt idx="2946">
                  <c:v>3.1941999999999999</c:v>
                </c:pt>
                <c:pt idx="2947">
                  <c:v>3.1577999999999999</c:v>
                </c:pt>
                <c:pt idx="2948">
                  <c:v>3.1886000000000001</c:v>
                </c:pt>
                <c:pt idx="2949">
                  <c:v>3.3605</c:v>
                </c:pt>
                <c:pt idx="2950">
                  <c:v>3.2921999999999998</c:v>
                </c:pt>
                <c:pt idx="2951">
                  <c:v>3.2921999999999998</c:v>
                </c:pt>
                <c:pt idx="2952">
                  <c:v>3.2921999999999998</c:v>
                </c:pt>
                <c:pt idx="2953">
                  <c:v>3.2848000000000002</c:v>
                </c:pt>
                <c:pt idx="2954">
                  <c:v>3.2591000000000001</c:v>
                </c:pt>
                <c:pt idx="2955">
                  <c:v>3.34</c:v>
                </c:pt>
                <c:pt idx="2956">
                  <c:v>3.3639000000000001</c:v>
                </c:pt>
                <c:pt idx="2957">
                  <c:v>3.2023000000000001</c:v>
                </c:pt>
                <c:pt idx="2958">
                  <c:v>3.2023000000000001</c:v>
                </c:pt>
                <c:pt idx="2959">
                  <c:v>3.2023000000000001</c:v>
                </c:pt>
                <c:pt idx="2960">
                  <c:v>3.1421999999999999</c:v>
                </c:pt>
                <c:pt idx="2961">
                  <c:v>3.1857000000000002</c:v>
                </c:pt>
                <c:pt idx="2962">
                  <c:v>3.1728999999999998</c:v>
                </c:pt>
                <c:pt idx="2963">
                  <c:v>3.3193000000000001</c:v>
                </c:pt>
                <c:pt idx="2964">
                  <c:v>3.2345999999999999</c:v>
                </c:pt>
                <c:pt idx="2965">
                  <c:v>3.2345999999999999</c:v>
                </c:pt>
                <c:pt idx="2966">
                  <c:v>3.2345999999999999</c:v>
                </c:pt>
                <c:pt idx="2967">
                  <c:v>3.2528999999999999</c:v>
                </c:pt>
                <c:pt idx="2968">
                  <c:v>3.3025000000000002</c:v>
                </c:pt>
                <c:pt idx="2969">
                  <c:v>3.2601</c:v>
                </c:pt>
                <c:pt idx="2970">
                  <c:v>3.1886999999999999</c:v>
                </c:pt>
                <c:pt idx="2971">
                  <c:v>3.2195</c:v>
                </c:pt>
                <c:pt idx="2972">
                  <c:v>3.2195</c:v>
                </c:pt>
                <c:pt idx="2973">
                  <c:v>3.2195</c:v>
                </c:pt>
                <c:pt idx="2974">
                  <c:v>3.2414000000000001</c:v>
                </c:pt>
                <c:pt idx="2975">
                  <c:v>3.1663999999999999</c:v>
                </c:pt>
                <c:pt idx="2976">
                  <c:v>3.1190000000000002</c:v>
                </c:pt>
                <c:pt idx="2977">
                  <c:v>3.1371000000000002</c:v>
                </c:pt>
                <c:pt idx="2978">
                  <c:v>3.1078000000000001</c:v>
                </c:pt>
                <c:pt idx="2979">
                  <c:v>3.1078000000000001</c:v>
                </c:pt>
                <c:pt idx="2980">
                  <c:v>3.1078000000000001</c:v>
                </c:pt>
                <c:pt idx="2981">
                  <c:v>3.0209999999999999</c:v>
                </c:pt>
                <c:pt idx="2982">
                  <c:v>2.9491000000000001</c:v>
                </c:pt>
                <c:pt idx="2983">
                  <c:v>2.9310999999999998</c:v>
                </c:pt>
                <c:pt idx="2984">
                  <c:v>2.9470000000000001</c:v>
                </c:pt>
                <c:pt idx="2985">
                  <c:v>2.9769999999999999</c:v>
                </c:pt>
                <c:pt idx="2986">
                  <c:v>2.9769999999999999</c:v>
                </c:pt>
                <c:pt idx="2987">
                  <c:v>2.9769999999999999</c:v>
                </c:pt>
                <c:pt idx="2988">
                  <c:v>2.9733000000000001</c:v>
                </c:pt>
                <c:pt idx="2989">
                  <c:v>2.9302000000000001</c:v>
                </c:pt>
                <c:pt idx="2990">
                  <c:v>2.9803000000000002</c:v>
                </c:pt>
                <c:pt idx="2991">
                  <c:v>3.0306000000000002</c:v>
                </c:pt>
                <c:pt idx="2992">
                  <c:v>3.052</c:v>
                </c:pt>
                <c:pt idx="2993">
                  <c:v>3.052</c:v>
                </c:pt>
                <c:pt idx="2994">
                  <c:v>3.052</c:v>
                </c:pt>
                <c:pt idx="2995">
                  <c:v>3.0628000000000002</c:v>
                </c:pt>
                <c:pt idx="2996">
                  <c:v>3.1208</c:v>
                </c:pt>
                <c:pt idx="2997">
                  <c:v>3.0426000000000002</c:v>
                </c:pt>
                <c:pt idx="2998">
                  <c:v>2.9937</c:v>
                </c:pt>
                <c:pt idx="2999">
                  <c:v>2.9215</c:v>
                </c:pt>
                <c:pt idx="3000">
                  <c:v>2.9215</c:v>
                </c:pt>
                <c:pt idx="3001">
                  <c:v>2.9215</c:v>
                </c:pt>
                <c:pt idx="3002">
                  <c:v>2.9537</c:v>
                </c:pt>
                <c:pt idx="3003">
                  <c:v>2.9481000000000002</c:v>
                </c:pt>
                <c:pt idx="3004">
                  <c:v>2.8782000000000001</c:v>
                </c:pt>
                <c:pt idx="3005">
                  <c:v>2.9352999999999998</c:v>
                </c:pt>
                <c:pt idx="3006">
                  <c:v>2.9943</c:v>
                </c:pt>
                <c:pt idx="3007">
                  <c:v>2.9943</c:v>
                </c:pt>
                <c:pt idx="3008">
                  <c:v>2.9943</c:v>
                </c:pt>
                <c:pt idx="3009">
                  <c:v>2.9923999999999999</c:v>
                </c:pt>
                <c:pt idx="3010">
                  <c:v>3.0485000000000002</c:v>
                </c:pt>
                <c:pt idx="3011">
                  <c:v>2.9849999999999999</c:v>
                </c:pt>
                <c:pt idx="3012">
                  <c:v>2.9794</c:v>
                </c:pt>
                <c:pt idx="3013">
                  <c:v>2.9051999999999998</c:v>
                </c:pt>
                <c:pt idx="3014">
                  <c:v>2.9051999999999998</c:v>
                </c:pt>
                <c:pt idx="3015">
                  <c:v>2.9051999999999998</c:v>
                </c:pt>
                <c:pt idx="3016">
                  <c:v>2.9609000000000001</c:v>
                </c:pt>
                <c:pt idx="3017">
                  <c:v>2.9085000000000001</c:v>
                </c:pt>
                <c:pt idx="3018">
                  <c:v>2.9498000000000002</c:v>
                </c:pt>
                <c:pt idx="3019">
                  <c:v>2.9011</c:v>
                </c:pt>
                <c:pt idx="3020">
                  <c:v>2.8166000000000002</c:v>
                </c:pt>
                <c:pt idx="3021">
                  <c:v>2.8166000000000002</c:v>
                </c:pt>
                <c:pt idx="3022">
                  <c:v>2.8166000000000002</c:v>
                </c:pt>
                <c:pt idx="3023">
                  <c:v>2.8289</c:v>
                </c:pt>
                <c:pt idx="3024">
                  <c:v>2.7593000000000001</c:v>
                </c:pt>
                <c:pt idx="3025">
                  <c:v>2.6814</c:v>
                </c:pt>
                <c:pt idx="3026">
                  <c:v>2.7454999999999998</c:v>
                </c:pt>
                <c:pt idx="3027">
                  <c:v>2.6716000000000002</c:v>
                </c:pt>
                <c:pt idx="3028">
                  <c:v>2.6716000000000002</c:v>
                </c:pt>
                <c:pt idx="3029">
                  <c:v>2.6716000000000002</c:v>
                </c:pt>
                <c:pt idx="3030">
                  <c:v>2.5626000000000002</c:v>
                </c:pt>
                <c:pt idx="3031">
                  <c:v>2.6320999999999999</c:v>
                </c:pt>
                <c:pt idx="3032">
                  <c:v>2.6320999999999999</c:v>
                </c:pt>
                <c:pt idx="3033">
                  <c:v>2.5750000000000002</c:v>
                </c:pt>
                <c:pt idx="3034">
                  <c:v>2.6105999999999998</c:v>
                </c:pt>
                <c:pt idx="3035">
                  <c:v>2.6105999999999998</c:v>
                </c:pt>
                <c:pt idx="3036">
                  <c:v>2.6105999999999998</c:v>
                </c:pt>
                <c:pt idx="3037">
                  <c:v>2.5981000000000001</c:v>
                </c:pt>
                <c:pt idx="3038">
                  <c:v>2.488</c:v>
                </c:pt>
                <c:pt idx="3039">
                  <c:v>2.5339999999999998</c:v>
                </c:pt>
                <c:pt idx="3040">
                  <c:v>2.4754999999999998</c:v>
                </c:pt>
                <c:pt idx="3041">
                  <c:v>2.6446999999999998</c:v>
                </c:pt>
                <c:pt idx="3042">
                  <c:v>2.6446999999999998</c:v>
                </c:pt>
                <c:pt idx="3043">
                  <c:v>2.6446999999999998</c:v>
                </c:pt>
                <c:pt idx="3044">
                  <c:v>2.5285000000000002</c:v>
                </c:pt>
                <c:pt idx="3045">
                  <c:v>2.4683000000000002</c:v>
                </c:pt>
                <c:pt idx="3046">
                  <c:v>2.573</c:v>
                </c:pt>
                <c:pt idx="3047">
                  <c:v>2.6231</c:v>
                </c:pt>
                <c:pt idx="3048">
                  <c:v>2.6970000000000001</c:v>
                </c:pt>
                <c:pt idx="3049">
                  <c:v>2.6970000000000001</c:v>
                </c:pt>
                <c:pt idx="3050">
                  <c:v>2.6970000000000001</c:v>
                </c:pt>
                <c:pt idx="3051">
                  <c:v>2.7025000000000001</c:v>
                </c:pt>
                <c:pt idx="3052">
                  <c:v>2.5943999999999998</c:v>
                </c:pt>
                <c:pt idx="3053">
                  <c:v>2.6555</c:v>
                </c:pt>
                <c:pt idx="3054">
                  <c:v>2.7587999999999999</c:v>
                </c:pt>
                <c:pt idx="3055">
                  <c:v>2.7917000000000001</c:v>
                </c:pt>
                <c:pt idx="3056">
                  <c:v>2.7917000000000001</c:v>
                </c:pt>
                <c:pt idx="3057">
                  <c:v>2.7917000000000001</c:v>
                </c:pt>
                <c:pt idx="3058">
                  <c:v>2.7480000000000002</c:v>
                </c:pt>
                <c:pt idx="3059">
                  <c:v>2.6789999999999998</c:v>
                </c:pt>
                <c:pt idx="3060">
                  <c:v>2.7206999999999999</c:v>
                </c:pt>
                <c:pt idx="3061">
                  <c:v>2.7608000000000001</c:v>
                </c:pt>
                <c:pt idx="3062">
                  <c:v>2.7372000000000001</c:v>
                </c:pt>
                <c:pt idx="3063">
                  <c:v>2.7372000000000001</c:v>
                </c:pt>
                <c:pt idx="3064">
                  <c:v>2.7372000000000001</c:v>
                </c:pt>
                <c:pt idx="3065">
                  <c:v>2.7025999999999999</c:v>
                </c:pt>
                <c:pt idx="3066">
                  <c:v>2.5727000000000002</c:v>
                </c:pt>
                <c:pt idx="3067">
                  <c:v>2.5583</c:v>
                </c:pt>
                <c:pt idx="3068">
                  <c:v>2.5510999999999999</c:v>
                </c:pt>
                <c:pt idx="3069">
                  <c:v>2.605</c:v>
                </c:pt>
                <c:pt idx="3070">
                  <c:v>2.605</c:v>
                </c:pt>
                <c:pt idx="3071">
                  <c:v>2.605</c:v>
                </c:pt>
                <c:pt idx="3072">
                  <c:v>2.5242</c:v>
                </c:pt>
                <c:pt idx="3073">
                  <c:v>2.4653</c:v>
                </c:pt>
                <c:pt idx="3074">
                  <c:v>2.5026999999999999</c:v>
                </c:pt>
                <c:pt idx="3075">
                  <c:v>2.5097999999999998</c:v>
                </c:pt>
                <c:pt idx="3076">
                  <c:v>2.5097</c:v>
                </c:pt>
                <c:pt idx="3077">
                  <c:v>2.5097</c:v>
                </c:pt>
                <c:pt idx="3078">
                  <c:v>2.5097</c:v>
                </c:pt>
                <c:pt idx="3079">
                  <c:v>2.4758</c:v>
                </c:pt>
                <c:pt idx="3080">
                  <c:v>2.4722</c:v>
                </c:pt>
                <c:pt idx="3081">
                  <c:v>2.3976000000000002</c:v>
                </c:pt>
                <c:pt idx="3082">
                  <c:v>2.3833000000000002</c:v>
                </c:pt>
                <c:pt idx="3083">
                  <c:v>2.3919999999999999</c:v>
                </c:pt>
                <c:pt idx="3084">
                  <c:v>2.3919999999999999</c:v>
                </c:pt>
                <c:pt idx="3085">
                  <c:v>2.3919999999999999</c:v>
                </c:pt>
                <c:pt idx="3086">
                  <c:v>2.3919000000000001</c:v>
                </c:pt>
                <c:pt idx="3087">
                  <c:v>2.4308999999999998</c:v>
                </c:pt>
                <c:pt idx="3088">
                  <c:v>2.4220000000000002</c:v>
                </c:pt>
                <c:pt idx="3089">
                  <c:v>2.5076000000000001</c:v>
                </c:pt>
                <c:pt idx="3090">
                  <c:v>2.5596999999999999</c:v>
                </c:pt>
                <c:pt idx="3091">
                  <c:v>2.5596999999999999</c:v>
                </c:pt>
                <c:pt idx="3092">
                  <c:v>2.5596999999999999</c:v>
                </c:pt>
                <c:pt idx="3093">
                  <c:v>2.5074999999999998</c:v>
                </c:pt>
                <c:pt idx="3094">
                  <c:v>2.4752000000000001</c:v>
                </c:pt>
                <c:pt idx="3095">
                  <c:v>2.4788000000000001</c:v>
                </c:pt>
                <c:pt idx="3096">
                  <c:v>2.5451999999999999</c:v>
                </c:pt>
                <c:pt idx="3097">
                  <c:v>2.5541</c:v>
                </c:pt>
                <c:pt idx="3098">
                  <c:v>2.5541</c:v>
                </c:pt>
                <c:pt idx="3099">
                  <c:v>2.5541</c:v>
                </c:pt>
                <c:pt idx="3100">
                  <c:v>2.5613000000000001</c:v>
                </c:pt>
                <c:pt idx="3101">
                  <c:v>2.6393</c:v>
                </c:pt>
                <c:pt idx="3102">
                  <c:v>2.7198000000000002</c:v>
                </c:pt>
                <c:pt idx="3103">
                  <c:v>2.6576</c:v>
                </c:pt>
                <c:pt idx="3104">
                  <c:v>2.5992999999999999</c:v>
                </c:pt>
                <c:pt idx="3105">
                  <c:v>2.5992999999999999</c:v>
                </c:pt>
                <c:pt idx="3106">
                  <c:v>2.5992999999999999</c:v>
                </c:pt>
                <c:pt idx="3107">
                  <c:v>2.6229</c:v>
                </c:pt>
                <c:pt idx="3108">
                  <c:v>2.5865999999999998</c:v>
                </c:pt>
                <c:pt idx="3109">
                  <c:v>2.5701999999999998</c:v>
                </c:pt>
                <c:pt idx="3110">
                  <c:v>2.4889999999999999</c:v>
                </c:pt>
                <c:pt idx="3111">
                  <c:v>2.5304000000000002</c:v>
                </c:pt>
                <c:pt idx="3112">
                  <c:v>2.5304000000000002</c:v>
                </c:pt>
                <c:pt idx="3113">
                  <c:v>2.5304000000000002</c:v>
                </c:pt>
                <c:pt idx="3114">
                  <c:v>2.5501999999999998</c:v>
                </c:pt>
                <c:pt idx="3115">
                  <c:v>2.6558000000000002</c:v>
                </c:pt>
                <c:pt idx="3116">
                  <c:v>2.6286</c:v>
                </c:pt>
                <c:pt idx="3117">
                  <c:v>2.6446999999999998</c:v>
                </c:pt>
                <c:pt idx="3118">
                  <c:v>2.7871000000000001</c:v>
                </c:pt>
                <c:pt idx="3119">
                  <c:v>2.7871000000000001</c:v>
                </c:pt>
                <c:pt idx="3120">
                  <c:v>2.7871000000000001</c:v>
                </c:pt>
                <c:pt idx="3121">
                  <c:v>2.9592999999999998</c:v>
                </c:pt>
                <c:pt idx="3122">
                  <c:v>2.84</c:v>
                </c:pt>
                <c:pt idx="3123">
                  <c:v>2.8765999999999998</c:v>
                </c:pt>
                <c:pt idx="3124">
                  <c:v>2.895</c:v>
                </c:pt>
                <c:pt idx="3125">
                  <c:v>2.8713000000000002</c:v>
                </c:pt>
                <c:pt idx="3126">
                  <c:v>2.8713000000000002</c:v>
                </c:pt>
                <c:pt idx="3127">
                  <c:v>2.8713000000000002</c:v>
                </c:pt>
                <c:pt idx="3128">
                  <c:v>2.8018999999999998</c:v>
                </c:pt>
                <c:pt idx="3129">
                  <c:v>2.7728999999999999</c:v>
                </c:pt>
                <c:pt idx="3130">
                  <c:v>2.9119999999999999</c:v>
                </c:pt>
                <c:pt idx="3131">
                  <c:v>2.9085000000000001</c:v>
                </c:pt>
                <c:pt idx="3132">
                  <c:v>2.8662999999999998</c:v>
                </c:pt>
                <c:pt idx="3133">
                  <c:v>2.8662999999999998</c:v>
                </c:pt>
                <c:pt idx="3134">
                  <c:v>2.8662999999999998</c:v>
                </c:pt>
                <c:pt idx="3135">
                  <c:v>2.8205</c:v>
                </c:pt>
                <c:pt idx="3136">
                  <c:v>2.7968000000000002</c:v>
                </c:pt>
                <c:pt idx="3137">
                  <c:v>2.9641999999999999</c:v>
                </c:pt>
                <c:pt idx="3138">
                  <c:v>2.9885000000000002</c:v>
                </c:pt>
                <c:pt idx="3139">
                  <c:v>3.0055000000000001</c:v>
                </c:pt>
                <c:pt idx="3140">
                  <c:v>3.0055000000000001</c:v>
                </c:pt>
                <c:pt idx="3141">
                  <c:v>3.0055000000000001</c:v>
                </c:pt>
                <c:pt idx="3142">
                  <c:v>2.9201000000000001</c:v>
                </c:pt>
                <c:pt idx="3143">
                  <c:v>3.1257000000000001</c:v>
                </c:pt>
                <c:pt idx="3144">
                  <c:v>3.2723</c:v>
                </c:pt>
                <c:pt idx="3145">
                  <c:v>3.2037</c:v>
                </c:pt>
                <c:pt idx="3146">
                  <c:v>3.319</c:v>
                </c:pt>
                <c:pt idx="3147">
                  <c:v>3.319</c:v>
                </c:pt>
                <c:pt idx="3148">
                  <c:v>3.319</c:v>
                </c:pt>
                <c:pt idx="3149">
                  <c:v>3.2749999999999999</c:v>
                </c:pt>
                <c:pt idx="3150">
                  <c:v>3.4727000000000001</c:v>
                </c:pt>
                <c:pt idx="3151">
                  <c:v>3.5318000000000001</c:v>
                </c:pt>
                <c:pt idx="3152">
                  <c:v>3.4224000000000001</c:v>
                </c:pt>
                <c:pt idx="3153">
                  <c:v>3.3279000000000001</c:v>
                </c:pt>
                <c:pt idx="3154">
                  <c:v>3.3279000000000001</c:v>
                </c:pt>
                <c:pt idx="3155">
                  <c:v>3.3279000000000001</c:v>
                </c:pt>
                <c:pt idx="3156">
                  <c:v>3.3357999999999999</c:v>
                </c:pt>
                <c:pt idx="3157">
                  <c:v>3.3031000000000001</c:v>
                </c:pt>
                <c:pt idx="3158">
                  <c:v>3.3458000000000001</c:v>
                </c:pt>
                <c:pt idx="3159">
                  <c:v>3.3892000000000002</c:v>
                </c:pt>
                <c:pt idx="3160">
                  <c:v>3.3933</c:v>
                </c:pt>
                <c:pt idx="3161">
                  <c:v>3.3933</c:v>
                </c:pt>
                <c:pt idx="3162">
                  <c:v>3.3933</c:v>
                </c:pt>
                <c:pt idx="3163">
                  <c:v>3.3294000000000001</c:v>
                </c:pt>
                <c:pt idx="3164">
                  <c:v>3.4794999999999998</c:v>
                </c:pt>
                <c:pt idx="3165">
                  <c:v>3.3489</c:v>
                </c:pt>
                <c:pt idx="3166">
                  <c:v>3.3645999999999998</c:v>
                </c:pt>
                <c:pt idx="3167">
                  <c:v>3.2934999999999999</c:v>
                </c:pt>
                <c:pt idx="3168">
                  <c:v>3.2934999999999999</c:v>
                </c:pt>
                <c:pt idx="3169">
                  <c:v>3.2934999999999999</c:v>
                </c:pt>
                <c:pt idx="3170">
                  <c:v>3.3323999999999998</c:v>
                </c:pt>
                <c:pt idx="3171">
                  <c:v>3.3287</c:v>
                </c:pt>
                <c:pt idx="3172">
                  <c:v>3.4653999999999998</c:v>
                </c:pt>
                <c:pt idx="3173">
                  <c:v>3.3932000000000002</c:v>
                </c:pt>
                <c:pt idx="3174">
                  <c:v>3.3237000000000001</c:v>
                </c:pt>
                <c:pt idx="3175">
                  <c:v>3.3237000000000001</c:v>
                </c:pt>
                <c:pt idx="3176">
                  <c:v>3.3237000000000001</c:v>
                </c:pt>
                <c:pt idx="3177">
                  <c:v>3.2831999999999999</c:v>
                </c:pt>
                <c:pt idx="3178">
                  <c:v>3.3395999999999999</c:v>
                </c:pt>
                <c:pt idx="3179">
                  <c:v>3.3650000000000002</c:v>
                </c:pt>
                <c:pt idx="3180">
                  <c:v>3.2972000000000001</c:v>
                </c:pt>
                <c:pt idx="3181">
                  <c:v>3.3231000000000002</c:v>
                </c:pt>
                <c:pt idx="3182">
                  <c:v>3.3231000000000002</c:v>
                </c:pt>
                <c:pt idx="3183">
                  <c:v>3.3231000000000002</c:v>
                </c:pt>
                <c:pt idx="3184">
                  <c:v>3.3290999999999999</c:v>
                </c:pt>
                <c:pt idx="3185">
                  <c:v>3.3662999999999998</c:v>
                </c:pt>
                <c:pt idx="3186">
                  <c:v>3.339</c:v>
                </c:pt>
                <c:pt idx="3187">
                  <c:v>3.4487999999999999</c:v>
                </c:pt>
                <c:pt idx="3188">
                  <c:v>3.4041999999999999</c:v>
                </c:pt>
                <c:pt idx="3189">
                  <c:v>3.4041999999999999</c:v>
                </c:pt>
                <c:pt idx="3190">
                  <c:v>3.4041999999999999</c:v>
                </c:pt>
                <c:pt idx="3191">
                  <c:v>3.4043999999999999</c:v>
                </c:pt>
                <c:pt idx="3192">
                  <c:v>3.3283999999999998</c:v>
                </c:pt>
                <c:pt idx="3193">
                  <c:v>3.4146000000000001</c:v>
                </c:pt>
                <c:pt idx="3194">
                  <c:v>3.3873000000000002</c:v>
                </c:pt>
                <c:pt idx="3195">
                  <c:v>3.3214000000000001</c:v>
                </c:pt>
                <c:pt idx="3196">
                  <c:v>3.3214000000000001</c:v>
                </c:pt>
                <c:pt idx="3197">
                  <c:v>3.3214000000000001</c:v>
                </c:pt>
                <c:pt idx="3198">
                  <c:v>3.3704000000000001</c:v>
                </c:pt>
                <c:pt idx="3199">
                  <c:v>3.4394</c:v>
                </c:pt>
                <c:pt idx="3200">
                  <c:v>3.4771000000000001</c:v>
                </c:pt>
                <c:pt idx="3201">
                  <c:v>3.5488</c:v>
                </c:pt>
                <c:pt idx="3202">
                  <c:v>3.6356000000000002</c:v>
                </c:pt>
                <c:pt idx="3203">
                  <c:v>3.6356000000000002</c:v>
                </c:pt>
                <c:pt idx="3204">
                  <c:v>3.6356000000000002</c:v>
                </c:pt>
                <c:pt idx="3205">
                  <c:v>3.6299000000000001</c:v>
                </c:pt>
                <c:pt idx="3206">
                  <c:v>3.7372999999999998</c:v>
                </c:pt>
                <c:pt idx="3207">
                  <c:v>3.6465000000000001</c:v>
                </c:pt>
                <c:pt idx="3208">
                  <c:v>3.6928000000000001</c:v>
                </c:pt>
                <c:pt idx="3209">
                  <c:v>3.6288</c:v>
                </c:pt>
                <c:pt idx="3210">
                  <c:v>3.6288</c:v>
                </c:pt>
                <c:pt idx="3211">
                  <c:v>3.6288</c:v>
                </c:pt>
                <c:pt idx="3212">
                  <c:v>3.6194000000000002</c:v>
                </c:pt>
                <c:pt idx="3213">
                  <c:v>3.6044</c:v>
                </c:pt>
                <c:pt idx="3214">
                  <c:v>3.6193</c:v>
                </c:pt>
                <c:pt idx="3215">
                  <c:v>3.5724999999999998</c:v>
                </c:pt>
                <c:pt idx="3216">
                  <c:v>3.5798999999999999</c:v>
                </c:pt>
                <c:pt idx="3217">
                  <c:v>3.5798999999999999</c:v>
                </c:pt>
                <c:pt idx="3218">
                  <c:v>3.5798999999999999</c:v>
                </c:pt>
                <c:pt idx="3219">
                  <c:v>3.5874000000000001</c:v>
                </c:pt>
                <c:pt idx="3220">
                  <c:v>3.4533</c:v>
                </c:pt>
                <c:pt idx="3221">
                  <c:v>3.4847999999999999</c:v>
                </c:pt>
                <c:pt idx="3222">
                  <c:v>3.4477000000000002</c:v>
                </c:pt>
                <c:pt idx="3223">
                  <c:v>3.4125000000000001</c:v>
                </c:pt>
                <c:pt idx="3224">
                  <c:v>3.4125000000000001</c:v>
                </c:pt>
                <c:pt idx="3225">
                  <c:v>3.4125000000000001</c:v>
                </c:pt>
                <c:pt idx="3226">
                  <c:v>3.4272</c:v>
                </c:pt>
                <c:pt idx="3227">
                  <c:v>3.3921000000000001</c:v>
                </c:pt>
                <c:pt idx="3228">
                  <c:v>3.4697</c:v>
                </c:pt>
                <c:pt idx="3229">
                  <c:v>3.5554000000000001</c:v>
                </c:pt>
                <c:pt idx="3230">
                  <c:v>3.49</c:v>
                </c:pt>
                <c:pt idx="3231">
                  <c:v>3.49</c:v>
                </c:pt>
                <c:pt idx="3232">
                  <c:v>3.49</c:v>
                </c:pt>
                <c:pt idx="3233">
                  <c:v>3.5123000000000002</c:v>
                </c:pt>
                <c:pt idx="3234">
                  <c:v>3.5476999999999999</c:v>
                </c:pt>
                <c:pt idx="3235">
                  <c:v>3.4674999999999998</c:v>
                </c:pt>
                <c:pt idx="3236">
                  <c:v>3.3584000000000001</c:v>
                </c:pt>
                <c:pt idx="3237">
                  <c:v>3.4024999999999999</c:v>
                </c:pt>
                <c:pt idx="3238">
                  <c:v>3.4024999999999999</c:v>
                </c:pt>
                <c:pt idx="3239">
                  <c:v>3.4024999999999999</c:v>
                </c:pt>
                <c:pt idx="3240">
                  <c:v>3.3563000000000001</c:v>
                </c:pt>
                <c:pt idx="3241">
                  <c:v>3.3029999999999999</c:v>
                </c:pt>
                <c:pt idx="3242">
                  <c:v>3.17</c:v>
                </c:pt>
                <c:pt idx="3243">
                  <c:v>3.2549999999999999</c:v>
                </c:pt>
                <c:pt idx="3244">
                  <c:v>3.2677999999999998</c:v>
                </c:pt>
                <c:pt idx="3245">
                  <c:v>3.2677999999999998</c:v>
                </c:pt>
                <c:pt idx="3246">
                  <c:v>3.2677999999999998</c:v>
                </c:pt>
                <c:pt idx="3247">
                  <c:v>3.3281999999999998</c:v>
                </c:pt>
                <c:pt idx="3248">
                  <c:v>3.3262999999999998</c:v>
                </c:pt>
                <c:pt idx="3249">
                  <c:v>3.3500999999999999</c:v>
                </c:pt>
                <c:pt idx="3250">
                  <c:v>3.4037000000000002</c:v>
                </c:pt>
                <c:pt idx="3251">
                  <c:v>3.4388000000000001</c:v>
                </c:pt>
                <c:pt idx="3252">
                  <c:v>3.4388000000000001</c:v>
                </c:pt>
                <c:pt idx="3253">
                  <c:v>3.4388000000000001</c:v>
                </c:pt>
                <c:pt idx="3254">
                  <c:v>3.4312999999999998</c:v>
                </c:pt>
                <c:pt idx="3255">
                  <c:v>3.4872000000000001</c:v>
                </c:pt>
                <c:pt idx="3256">
                  <c:v>3.4348999999999998</c:v>
                </c:pt>
                <c:pt idx="3257">
                  <c:v>3.4702999999999999</c:v>
                </c:pt>
                <c:pt idx="3258">
                  <c:v>3.4422000000000001</c:v>
                </c:pt>
                <c:pt idx="3259">
                  <c:v>3.4422000000000001</c:v>
                </c:pt>
                <c:pt idx="3260">
                  <c:v>3.4422000000000001</c:v>
                </c:pt>
                <c:pt idx="3261">
                  <c:v>3.4178999999999999</c:v>
                </c:pt>
                <c:pt idx="3262">
                  <c:v>3.4794999999999998</c:v>
                </c:pt>
                <c:pt idx="3263">
                  <c:v>3.5451999999999999</c:v>
                </c:pt>
                <c:pt idx="3264">
                  <c:v>3.5451000000000001</c:v>
                </c:pt>
                <c:pt idx="3265">
                  <c:v>3.5771999999999999</c:v>
                </c:pt>
                <c:pt idx="3266">
                  <c:v>3.5771999999999999</c:v>
                </c:pt>
                <c:pt idx="3267">
                  <c:v>3.5771999999999999</c:v>
                </c:pt>
                <c:pt idx="3268">
                  <c:v>3.5847000000000002</c:v>
                </c:pt>
                <c:pt idx="3269">
                  <c:v>3.4904000000000002</c:v>
                </c:pt>
                <c:pt idx="3270">
                  <c:v>3.4584999999999999</c:v>
                </c:pt>
                <c:pt idx="3271">
                  <c:v>3.4979</c:v>
                </c:pt>
                <c:pt idx="3272">
                  <c:v>3.4079000000000002</c:v>
                </c:pt>
                <c:pt idx="3273">
                  <c:v>3.4079000000000002</c:v>
                </c:pt>
                <c:pt idx="3274">
                  <c:v>3.4079000000000002</c:v>
                </c:pt>
                <c:pt idx="3275">
                  <c:v>3.3742999999999999</c:v>
                </c:pt>
                <c:pt idx="3276">
                  <c:v>3.3631000000000002</c:v>
                </c:pt>
                <c:pt idx="3277">
                  <c:v>3.4077000000000002</c:v>
                </c:pt>
                <c:pt idx="3278">
                  <c:v>3.3963000000000001</c:v>
                </c:pt>
                <c:pt idx="3279">
                  <c:v>3.3906999999999998</c:v>
                </c:pt>
                <c:pt idx="3280">
                  <c:v>3.3906999999999998</c:v>
                </c:pt>
                <c:pt idx="3281">
                  <c:v>3.3906999999999998</c:v>
                </c:pt>
                <c:pt idx="3282">
                  <c:v>3.3626999999999998</c:v>
                </c:pt>
                <c:pt idx="3283">
                  <c:v>3.3069999999999999</c:v>
                </c:pt>
                <c:pt idx="3284">
                  <c:v>3.3552</c:v>
                </c:pt>
                <c:pt idx="3285">
                  <c:v>3.3106</c:v>
                </c:pt>
                <c:pt idx="3286">
                  <c:v>3.2863000000000002</c:v>
                </c:pt>
                <c:pt idx="3287">
                  <c:v>3.2863000000000002</c:v>
                </c:pt>
                <c:pt idx="3288">
                  <c:v>3.2863000000000002</c:v>
                </c:pt>
                <c:pt idx="3289">
                  <c:v>3.2787999999999999</c:v>
                </c:pt>
                <c:pt idx="3290">
                  <c:v>3.2473000000000001</c:v>
                </c:pt>
                <c:pt idx="3291">
                  <c:v>3.2159</c:v>
                </c:pt>
                <c:pt idx="3292">
                  <c:v>3.1499000000000001</c:v>
                </c:pt>
                <c:pt idx="3293">
                  <c:v>3.1459000000000001</c:v>
                </c:pt>
                <c:pt idx="3294">
                  <c:v>3.1459000000000001</c:v>
                </c:pt>
                <c:pt idx="3295">
                  <c:v>3.1459000000000001</c:v>
                </c:pt>
                <c:pt idx="3296">
                  <c:v>3.1604000000000001</c:v>
                </c:pt>
                <c:pt idx="3297">
                  <c:v>3.2134999999999998</c:v>
                </c:pt>
                <c:pt idx="3298">
                  <c:v>3.1593</c:v>
                </c:pt>
                <c:pt idx="3299">
                  <c:v>3.2225000000000001</c:v>
                </c:pt>
                <c:pt idx="3300">
                  <c:v>3.1709000000000001</c:v>
                </c:pt>
                <c:pt idx="3301">
                  <c:v>3.1709000000000001</c:v>
                </c:pt>
                <c:pt idx="3302">
                  <c:v>3.1709000000000001</c:v>
                </c:pt>
                <c:pt idx="3303">
                  <c:v>3.1469999999999998</c:v>
                </c:pt>
                <c:pt idx="3304">
                  <c:v>3.1158000000000001</c:v>
                </c:pt>
                <c:pt idx="3305">
                  <c:v>3.1800999999999999</c:v>
                </c:pt>
                <c:pt idx="3306">
                  <c:v>3.1709000000000001</c:v>
                </c:pt>
                <c:pt idx="3307">
                  <c:v>3.1450999999999998</c:v>
                </c:pt>
                <c:pt idx="3308">
                  <c:v>3.1450999999999998</c:v>
                </c:pt>
                <c:pt idx="3309">
                  <c:v>3.1450999999999998</c:v>
                </c:pt>
                <c:pt idx="3310">
                  <c:v>3.1286</c:v>
                </c:pt>
                <c:pt idx="3311">
                  <c:v>3.1139000000000001</c:v>
                </c:pt>
                <c:pt idx="3312">
                  <c:v>3.1303999999999998</c:v>
                </c:pt>
                <c:pt idx="3313">
                  <c:v>3.0571999999999999</c:v>
                </c:pt>
                <c:pt idx="3314">
                  <c:v>3.0735000000000001</c:v>
                </c:pt>
                <c:pt idx="3315">
                  <c:v>3.0735000000000001</c:v>
                </c:pt>
                <c:pt idx="3316">
                  <c:v>3.0735000000000001</c:v>
                </c:pt>
                <c:pt idx="3317">
                  <c:v>3.0735000000000001</c:v>
                </c:pt>
                <c:pt idx="3318">
                  <c:v>3.0607000000000002</c:v>
                </c:pt>
                <c:pt idx="3319">
                  <c:v>2.9407999999999999</c:v>
                </c:pt>
                <c:pt idx="3320">
                  <c:v>3.0297000000000001</c:v>
                </c:pt>
                <c:pt idx="3321">
                  <c:v>2.9859</c:v>
                </c:pt>
                <c:pt idx="3322">
                  <c:v>2.9859</c:v>
                </c:pt>
                <c:pt idx="3323">
                  <c:v>2.9859</c:v>
                </c:pt>
                <c:pt idx="3324">
                  <c:v>2.9950000000000001</c:v>
                </c:pt>
                <c:pt idx="3325">
                  <c:v>2.9948999999999999</c:v>
                </c:pt>
                <c:pt idx="3326">
                  <c:v>2.9386999999999999</c:v>
                </c:pt>
                <c:pt idx="3327">
                  <c:v>2.9967000000000001</c:v>
                </c:pt>
                <c:pt idx="3328">
                  <c:v>2.9693000000000001</c:v>
                </c:pt>
                <c:pt idx="3329">
                  <c:v>2.9693000000000001</c:v>
                </c:pt>
                <c:pt idx="3330">
                  <c:v>2.9693000000000001</c:v>
                </c:pt>
                <c:pt idx="3331">
                  <c:v>2.9838</c:v>
                </c:pt>
                <c:pt idx="3332">
                  <c:v>3.0972</c:v>
                </c:pt>
                <c:pt idx="3333">
                  <c:v>2.9691999999999998</c:v>
                </c:pt>
                <c:pt idx="3334">
                  <c:v>2.9274</c:v>
                </c:pt>
                <c:pt idx="3335">
                  <c:v>2.9445000000000001</c:v>
                </c:pt>
                <c:pt idx="3336">
                  <c:v>2.9445000000000001</c:v>
                </c:pt>
                <c:pt idx="3337">
                  <c:v>2.9445000000000001</c:v>
                </c:pt>
                <c:pt idx="3338">
                  <c:v>2.9580000000000002</c:v>
                </c:pt>
                <c:pt idx="3339">
                  <c:v>2.9834999999999998</c:v>
                </c:pt>
                <c:pt idx="3340">
                  <c:v>2.9824999999999999</c:v>
                </c:pt>
                <c:pt idx="3341">
                  <c:v>2.9116</c:v>
                </c:pt>
                <c:pt idx="3342">
                  <c:v>2.8635999999999999</c:v>
                </c:pt>
                <c:pt idx="3343">
                  <c:v>2.8635999999999999</c:v>
                </c:pt>
                <c:pt idx="3344">
                  <c:v>2.8635999999999999</c:v>
                </c:pt>
                <c:pt idx="3345">
                  <c:v>2.9304999999999999</c:v>
                </c:pt>
                <c:pt idx="3346">
                  <c:v>3.0308000000000002</c:v>
                </c:pt>
                <c:pt idx="3347">
                  <c:v>3.1118000000000001</c:v>
                </c:pt>
                <c:pt idx="3348">
                  <c:v>3.16</c:v>
                </c:pt>
                <c:pt idx="3349">
                  <c:v>3.1823000000000001</c:v>
                </c:pt>
                <c:pt idx="3350">
                  <c:v>3.1823000000000001</c:v>
                </c:pt>
                <c:pt idx="3351">
                  <c:v>3.1823000000000001</c:v>
                </c:pt>
                <c:pt idx="3352">
                  <c:v>3.1823000000000001</c:v>
                </c:pt>
                <c:pt idx="3353">
                  <c:v>3.121</c:v>
                </c:pt>
                <c:pt idx="3354">
                  <c:v>3.1080000000000001</c:v>
                </c:pt>
                <c:pt idx="3355">
                  <c:v>3.1377000000000002</c:v>
                </c:pt>
                <c:pt idx="3356">
                  <c:v>3.0268000000000002</c:v>
                </c:pt>
                <c:pt idx="3357">
                  <c:v>3.0268000000000002</c:v>
                </c:pt>
                <c:pt idx="3358">
                  <c:v>3.0268000000000002</c:v>
                </c:pt>
                <c:pt idx="3359">
                  <c:v>2.9188999999999998</c:v>
                </c:pt>
                <c:pt idx="3360">
                  <c:v>2.8769999999999998</c:v>
                </c:pt>
                <c:pt idx="3361">
                  <c:v>2.8824000000000001</c:v>
                </c:pt>
                <c:pt idx="3362">
                  <c:v>2.9533999999999998</c:v>
                </c:pt>
                <c:pt idx="3363">
                  <c:v>2.9058000000000002</c:v>
                </c:pt>
                <c:pt idx="3364">
                  <c:v>2.9058000000000002</c:v>
                </c:pt>
                <c:pt idx="3365">
                  <c:v>2.9058000000000002</c:v>
                </c:pt>
                <c:pt idx="3366">
                  <c:v>2.9276</c:v>
                </c:pt>
                <c:pt idx="3367">
                  <c:v>2.8801999999999999</c:v>
                </c:pt>
                <c:pt idx="3368">
                  <c:v>2.9275000000000002</c:v>
                </c:pt>
                <c:pt idx="3369">
                  <c:v>3.0135999999999998</c:v>
                </c:pt>
                <c:pt idx="3370">
                  <c:v>2.9621</c:v>
                </c:pt>
                <c:pt idx="3371">
                  <c:v>2.9621</c:v>
                </c:pt>
                <c:pt idx="3372">
                  <c:v>2.9621</c:v>
                </c:pt>
                <c:pt idx="3373">
                  <c:v>3.0005999999999999</c:v>
                </c:pt>
                <c:pt idx="3374">
                  <c:v>2.9529000000000001</c:v>
                </c:pt>
                <c:pt idx="3375">
                  <c:v>2.9803000000000002</c:v>
                </c:pt>
                <c:pt idx="3376">
                  <c:v>2.9453999999999998</c:v>
                </c:pt>
                <c:pt idx="3377">
                  <c:v>2.7961</c:v>
                </c:pt>
                <c:pt idx="3378">
                  <c:v>2.7961</c:v>
                </c:pt>
                <c:pt idx="3379">
                  <c:v>2.7961</c:v>
                </c:pt>
                <c:pt idx="3380">
                  <c:v>2.7437</c:v>
                </c:pt>
                <c:pt idx="3381">
                  <c:v>2.6114000000000002</c:v>
                </c:pt>
                <c:pt idx="3382">
                  <c:v>2.6202000000000001</c:v>
                </c:pt>
                <c:pt idx="3383">
                  <c:v>2.4028</c:v>
                </c:pt>
                <c:pt idx="3384">
                  <c:v>2.5585</c:v>
                </c:pt>
                <c:pt idx="3385">
                  <c:v>2.5585</c:v>
                </c:pt>
                <c:pt idx="3386">
                  <c:v>2.5585</c:v>
                </c:pt>
                <c:pt idx="3387">
                  <c:v>2.3178999999999998</c:v>
                </c:pt>
                <c:pt idx="3388">
                  <c:v>2.2488000000000001</c:v>
                </c:pt>
                <c:pt idx="3389">
                  <c:v>2.1061000000000001</c:v>
                </c:pt>
                <c:pt idx="3390">
                  <c:v>2.3399000000000001</c:v>
                </c:pt>
                <c:pt idx="3391">
                  <c:v>2.2547999999999999</c:v>
                </c:pt>
                <c:pt idx="3392">
                  <c:v>2.2547999999999999</c:v>
                </c:pt>
                <c:pt idx="3393">
                  <c:v>2.2547999999999999</c:v>
                </c:pt>
                <c:pt idx="3394">
                  <c:v>2.3052999999999999</c:v>
                </c:pt>
                <c:pt idx="3395">
                  <c:v>2.2195999999999998</c:v>
                </c:pt>
                <c:pt idx="3396">
                  <c:v>2.1652</c:v>
                </c:pt>
                <c:pt idx="3397">
                  <c:v>2.0623999999999998</c:v>
                </c:pt>
                <c:pt idx="3398">
                  <c:v>2.0623</c:v>
                </c:pt>
                <c:pt idx="3399">
                  <c:v>2.0623</c:v>
                </c:pt>
                <c:pt idx="3400">
                  <c:v>2.0623</c:v>
                </c:pt>
                <c:pt idx="3401">
                  <c:v>2.1057999999999999</c:v>
                </c:pt>
                <c:pt idx="3402">
                  <c:v>2.153</c:v>
                </c:pt>
                <c:pt idx="3403">
                  <c:v>2.2993999999999999</c:v>
                </c:pt>
                <c:pt idx="3404">
                  <c:v>2.2286000000000001</c:v>
                </c:pt>
                <c:pt idx="3405">
                  <c:v>2.1899000000000002</c:v>
                </c:pt>
                <c:pt idx="3406">
                  <c:v>2.1899000000000002</c:v>
                </c:pt>
                <c:pt idx="3407">
                  <c:v>2.1899000000000002</c:v>
                </c:pt>
                <c:pt idx="3408">
                  <c:v>2.2561</c:v>
                </c:pt>
                <c:pt idx="3409">
                  <c:v>2.1766999999999999</c:v>
                </c:pt>
                <c:pt idx="3410">
                  <c:v>2.2233999999999998</c:v>
                </c:pt>
                <c:pt idx="3411">
                  <c:v>2.1301999999999999</c:v>
                </c:pt>
                <c:pt idx="3412">
                  <c:v>1.9857</c:v>
                </c:pt>
                <c:pt idx="3413">
                  <c:v>1.9857</c:v>
                </c:pt>
                <c:pt idx="3414">
                  <c:v>1.9857</c:v>
                </c:pt>
                <c:pt idx="3415">
                  <c:v>1.9857</c:v>
                </c:pt>
                <c:pt idx="3416">
                  <c:v>1.984</c:v>
                </c:pt>
                <c:pt idx="3417">
                  <c:v>2.0428999999999999</c:v>
                </c:pt>
                <c:pt idx="3418">
                  <c:v>1.9786999999999999</c:v>
                </c:pt>
                <c:pt idx="3419">
                  <c:v>1.9182999999999999</c:v>
                </c:pt>
                <c:pt idx="3420">
                  <c:v>1.9182999999999999</c:v>
                </c:pt>
                <c:pt idx="3421">
                  <c:v>1.9182999999999999</c:v>
                </c:pt>
                <c:pt idx="3422">
                  <c:v>1.9475</c:v>
                </c:pt>
                <c:pt idx="3423">
                  <c:v>1.9905999999999999</c:v>
                </c:pt>
                <c:pt idx="3424">
                  <c:v>1.9837</c:v>
                </c:pt>
                <c:pt idx="3425">
                  <c:v>2.0819999999999999</c:v>
                </c:pt>
                <c:pt idx="3426">
                  <c:v>2.0478999999999998</c:v>
                </c:pt>
                <c:pt idx="3427">
                  <c:v>2.0478999999999998</c:v>
                </c:pt>
                <c:pt idx="3428">
                  <c:v>2.0478999999999998</c:v>
                </c:pt>
                <c:pt idx="3429">
                  <c:v>1.9505999999999999</c:v>
                </c:pt>
                <c:pt idx="3430">
                  <c:v>1.9384999999999999</c:v>
                </c:pt>
                <c:pt idx="3431">
                  <c:v>1.8575999999999999</c:v>
                </c:pt>
                <c:pt idx="3432">
                  <c:v>1.718</c:v>
                </c:pt>
                <c:pt idx="3433">
                  <c:v>1.8333999999999999</c:v>
                </c:pt>
                <c:pt idx="3434">
                  <c:v>1.8333999999999999</c:v>
                </c:pt>
                <c:pt idx="3435">
                  <c:v>1.8333999999999999</c:v>
                </c:pt>
                <c:pt idx="3436">
                  <c:v>1.9001999999999999</c:v>
                </c:pt>
                <c:pt idx="3437">
                  <c:v>1.9711000000000001</c:v>
                </c:pt>
                <c:pt idx="3438">
                  <c:v>1.9797</c:v>
                </c:pt>
                <c:pt idx="3439">
                  <c:v>1.9962</c:v>
                </c:pt>
                <c:pt idx="3440">
                  <c:v>1.9154</c:v>
                </c:pt>
                <c:pt idx="3441">
                  <c:v>1.9154</c:v>
                </c:pt>
                <c:pt idx="3442">
                  <c:v>1.9154</c:v>
                </c:pt>
                <c:pt idx="3443">
                  <c:v>1.756</c:v>
                </c:pt>
                <c:pt idx="3444">
                  <c:v>1.8207</c:v>
                </c:pt>
                <c:pt idx="3445">
                  <c:v>1.8876999999999999</c:v>
                </c:pt>
                <c:pt idx="3446">
                  <c:v>1.9872000000000001</c:v>
                </c:pt>
                <c:pt idx="3447">
                  <c:v>2.0764</c:v>
                </c:pt>
                <c:pt idx="3448">
                  <c:v>2.0764</c:v>
                </c:pt>
                <c:pt idx="3449">
                  <c:v>2.0764</c:v>
                </c:pt>
                <c:pt idx="3450">
                  <c:v>2.0764</c:v>
                </c:pt>
                <c:pt idx="3451">
                  <c:v>2.1496</c:v>
                </c:pt>
                <c:pt idx="3452">
                  <c:v>2.2101000000000002</c:v>
                </c:pt>
                <c:pt idx="3453">
                  <c:v>2.1833999999999998</c:v>
                </c:pt>
                <c:pt idx="3454">
                  <c:v>2.2477</c:v>
                </c:pt>
                <c:pt idx="3455">
                  <c:v>2.2477</c:v>
                </c:pt>
                <c:pt idx="3456">
                  <c:v>2.2477</c:v>
                </c:pt>
                <c:pt idx="3457">
                  <c:v>2.1549999999999998</c:v>
                </c:pt>
                <c:pt idx="3458">
                  <c:v>2.1762999999999999</c:v>
                </c:pt>
                <c:pt idx="3459">
                  <c:v>2.1602999999999999</c:v>
                </c:pt>
                <c:pt idx="3460">
                  <c:v>2.1888000000000001</c:v>
                </c:pt>
                <c:pt idx="3461">
                  <c:v>2.2191999999999998</c:v>
                </c:pt>
                <c:pt idx="3462">
                  <c:v>2.2191999999999998</c:v>
                </c:pt>
                <c:pt idx="3463">
                  <c:v>2.2191999999999998</c:v>
                </c:pt>
                <c:pt idx="3464">
                  <c:v>2.2336</c:v>
                </c:pt>
                <c:pt idx="3465">
                  <c:v>2.1089000000000002</c:v>
                </c:pt>
                <c:pt idx="3466">
                  <c:v>2.2040999999999999</c:v>
                </c:pt>
                <c:pt idx="3467">
                  <c:v>2.3963999999999999</c:v>
                </c:pt>
                <c:pt idx="3468">
                  <c:v>2.3167</c:v>
                </c:pt>
                <c:pt idx="3469">
                  <c:v>2.3167</c:v>
                </c:pt>
                <c:pt idx="3470">
                  <c:v>2.3167</c:v>
                </c:pt>
                <c:pt idx="3471">
                  <c:v>2.1133000000000002</c:v>
                </c:pt>
                <c:pt idx="3472">
                  <c:v>1.9888999999999999</c:v>
                </c:pt>
                <c:pt idx="3473">
                  <c:v>1.9854000000000001</c:v>
                </c:pt>
                <c:pt idx="3474">
                  <c:v>2.0733999999999999</c:v>
                </c:pt>
                <c:pt idx="3475">
                  <c:v>2.0327000000000002</c:v>
                </c:pt>
                <c:pt idx="3476">
                  <c:v>2.0327000000000002</c:v>
                </c:pt>
                <c:pt idx="3477">
                  <c:v>2.0327000000000002</c:v>
                </c:pt>
                <c:pt idx="3478">
                  <c:v>2.0371000000000001</c:v>
                </c:pt>
                <c:pt idx="3479">
                  <c:v>2.0769000000000002</c:v>
                </c:pt>
                <c:pt idx="3480">
                  <c:v>1.9615</c:v>
                </c:pt>
                <c:pt idx="3481">
                  <c:v>2.0564</c:v>
                </c:pt>
                <c:pt idx="3482">
                  <c:v>2.0564</c:v>
                </c:pt>
                <c:pt idx="3483">
                  <c:v>2.0564</c:v>
                </c:pt>
                <c:pt idx="3484">
                  <c:v>2.0564</c:v>
                </c:pt>
                <c:pt idx="3485">
                  <c:v>2.0556000000000001</c:v>
                </c:pt>
                <c:pt idx="3486">
                  <c:v>2.0451000000000001</c:v>
                </c:pt>
                <c:pt idx="3487">
                  <c:v>2</c:v>
                </c:pt>
                <c:pt idx="3488">
                  <c:v>1.9601999999999999</c:v>
                </c:pt>
                <c:pt idx="3489">
                  <c:v>2.0104000000000002</c:v>
                </c:pt>
                <c:pt idx="3490">
                  <c:v>2.0104000000000002</c:v>
                </c:pt>
                <c:pt idx="3491">
                  <c:v>2.0104000000000002</c:v>
                </c:pt>
                <c:pt idx="3492">
                  <c:v>1.9550000000000001</c:v>
                </c:pt>
                <c:pt idx="3493">
                  <c:v>1.917</c:v>
                </c:pt>
                <c:pt idx="3494">
                  <c:v>1.8835</c:v>
                </c:pt>
                <c:pt idx="3495">
                  <c:v>1.8835</c:v>
                </c:pt>
                <c:pt idx="3496">
                  <c:v>1.9635</c:v>
                </c:pt>
                <c:pt idx="3497">
                  <c:v>1.9635</c:v>
                </c:pt>
                <c:pt idx="3498">
                  <c:v>1.9635</c:v>
                </c:pt>
                <c:pt idx="3499">
                  <c:v>1.9739</c:v>
                </c:pt>
                <c:pt idx="3500">
                  <c:v>1.9913000000000001</c:v>
                </c:pt>
                <c:pt idx="3501">
                  <c:v>2.0680000000000001</c:v>
                </c:pt>
                <c:pt idx="3502">
                  <c:v>2.0872999999999999</c:v>
                </c:pt>
                <c:pt idx="3503">
                  <c:v>2.0331000000000001</c:v>
                </c:pt>
                <c:pt idx="3504">
                  <c:v>2.0331000000000001</c:v>
                </c:pt>
                <c:pt idx="3505">
                  <c:v>2.0331000000000001</c:v>
                </c:pt>
                <c:pt idx="3506">
                  <c:v>2.0436000000000001</c:v>
                </c:pt>
                <c:pt idx="3507">
                  <c:v>2.0891000000000002</c:v>
                </c:pt>
                <c:pt idx="3508">
                  <c:v>2.0295999999999998</c:v>
                </c:pt>
                <c:pt idx="3509">
                  <c:v>1.9703999999999999</c:v>
                </c:pt>
                <c:pt idx="3510">
                  <c:v>2.0611000000000002</c:v>
                </c:pt>
                <c:pt idx="3511">
                  <c:v>2.0611000000000002</c:v>
                </c:pt>
                <c:pt idx="3512">
                  <c:v>2.0611000000000002</c:v>
                </c:pt>
                <c:pt idx="3513">
                  <c:v>2.0121000000000002</c:v>
                </c:pt>
                <c:pt idx="3514">
                  <c:v>1.9651000000000001</c:v>
                </c:pt>
                <c:pt idx="3515">
                  <c:v>1.9027000000000001</c:v>
                </c:pt>
                <c:pt idx="3516">
                  <c:v>1.9078999999999999</c:v>
                </c:pt>
                <c:pt idx="3517">
                  <c:v>1.8473999999999999</c:v>
                </c:pt>
                <c:pt idx="3518">
                  <c:v>1.8473999999999999</c:v>
                </c:pt>
                <c:pt idx="3519">
                  <c:v>1.8473999999999999</c:v>
                </c:pt>
                <c:pt idx="3520">
                  <c:v>1.8096000000000001</c:v>
                </c:pt>
                <c:pt idx="3521">
                  <c:v>1.9233</c:v>
                </c:pt>
                <c:pt idx="3522">
                  <c:v>1.9668000000000001</c:v>
                </c:pt>
                <c:pt idx="3523">
                  <c:v>1.9476</c:v>
                </c:pt>
                <c:pt idx="3524">
                  <c:v>2.0244</c:v>
                </c:pt>
                <c:pt idx="3525">
                  <c:v>2.0244</c:v>
                </c:pt>
                <c:pt idx="3526">
                  <c:v>2.0244</c:v>
                </c:pt>
                <c:pt idx="3527">
                  <c:v>2.0244</c:v>
                </c:pt>
                <c:pt idx="3528">
                  <c:v>2.0051999999999999</c:v>
                </c:pt>
                <c:pt idx="3529">
                  <c:v>1.9161999999999999</c:v>
                </c:pt>
                <c:pt idx="3530">
                  <c:v>1.8988</c:v>
                </c:pt>
                <c:pt idx="3531">
                  <c:v>1.8762000000000001</c:v>
                </c:pt>
                <c:pt idx="3532">
                  <c:v>1.8762000000000001</c:v>
                </c:pt>
                <c:pt idx="3533">
                  <c:v>1.8762000000000001</c:v>
                </c:pt>
                <c:pt idx="3534">
                  <c:v>1.8762000000000001</c:v>
                </c:pt>
                <c:pt idx="3535">
                  <c:v>1.9474</c:v>
                </c:pt>
                <c:pt idx="3536">
                  <c:v>1.9771000000000001</c:v>
                </c:pt>
                <c:pt idx="3537">
                  <c:v>1.9945999999999999</c:v>
                </c:pt>
                <c:pt idx="3538">
                  <c:v>1.9578</c:v>
                </c:pt>
                <c:pt idx="3539">
                  <c:v>1.9578</c:v>
                </c:pt>
                <c:pt idx="3540">
                  <c:v>1.9578</c:v>
                </c:pt>
                <c:pt idx="3541">
                  <c:v>1.9578</c:v>
                </c:pt>
                <c:pt idx="3542">
                  <c:v>1.9682999999999999</c:v>
                </c:pt>
                <c:pt idx="3543">
                  <c:v>1.9036999999999999</c:v>
                </c:pt>
                <c:pt idx="3544">
                  <c:v>1.9228000000000001</c:v>
                </c:pt>
                <c:pt idx="3545">
                  <c:v>1.8635999999999999</c:v>
                </c:pt>
                <c:pt idx="3546">
                  <c:v>1.8635999999999999</c:v>
                </c:pt>
                <c:pt idx="3547">
                  <c:v>1.8635999999999999</c:v>
                </c:pt>
                <c:pt idx="3548">
                  <c:v>1.8635999999999999</c:v>
                </c:pt>
                <c:pt idx="3549">
                  <c:v>1.8566</c:v>
                </c:pt>
                <c:pt idx="3550">
                  <c:v>1.8983000000000001</c:v>
                </c:pt>
                <c:pt idx="3551">
                  <c:v>1.9770000000000001</c:v>
                </c:pt>
                <c:pt idx="3552">
                  <c:v>2.0246</c:v>
                </c:pt>
                <c:pt idx="3553">
                  <c:v>2.0246</c:v>
                </c:pt>
                <c:pt idx="3554">
                  <c:v>2.0246</c:v>
                </c:pt>
                <c:pt idx="3555">
                  <c:v>2.0510999999999999</c:v>
                </c:pt>
                <c:pt idx="3556">
                  <c:v>2.06</c:v>
                </c:pt>
                <c:pt idx="3557">
                  <c:v>1.9945999999999999</c:v>
                </c:pt>
                <c:pt idx="3558">
                  <c:v>1.9313</c:v>
                </c:pt>
                <c:pt idx="3559">
                  <c:v>1.891</c:v>
                </c:pt>
                <c:pt idx="3560">
                  <c:v>1.891</c:v>
                </c:pt>
                <c:pt idx="3561">
                  <c:v>1.891</c:v>
                </c:pt>
                <c:pt idx="3562">
                  <c:v>1.8439000000000001</c:v>
                </c:pt>
                <c:pt idx="3563">
                  <c:v>1.7970999999999999</c:v>
                </c:pt>
                <c:pt idx="3564">
                  <c:v>1.8265</c:v>
                </c:pt>
                <c:pt idx="3565">
                  <c:v>1.8211999999999999</c:v>
                </c:pt>
                <c:pt idx="3566">
                  <c:v>1.9224000000000001</c:v>
                </c:pt>
                <c:pt idx="3567">
                  <c:v>1.9224000000000001</c:v>
                </c:pt>
                <c:pt idx="3568">
                  <c:v>1.9224000000000001</c:v>
                </c:pt>
                <c:pt idx="3569">
                  <c:v>1.9066000000000001</c:v>
                </c:pt>
                <c:pt idx="3570">
                  <c:v>1.9734</c:v>
                </c:pt>
                <c:pt idx="3571">
                  <c:v>1.9822</c:v>
                </c:pt>
                <c:pt idx="3572">
                  <c:v>2.0364</c:v>
                </c:pt>
                <c:pt idx="3573">
                  <c:v>1.9862</c:v>
                </c:pt>
                <c:pt idx="3574">
                  <c:v>1.9862</c:v>
                </c:pt>
                <c:pt idx="3575">
                  <c:v>1.9862</c:v>
                </c:pt>
                <c:pt idx="3576">
                  <c:v>1.9741</c:v>
                </c:pt>
                <c:pt idx="3577">
                  <c:v>1.9360999999999999</c:v>
                </c:pt>
                <c:pt idx="3578">
                  <c:v>1.9275</c:v>
                </c:pt>
                <c:pt idx="3579">
                  <c:v>1.9826999999999999</c:v>
                </c:pt>
                <c:pt idx="3580">
                  <c:v>2.0017</c:v>
                </c:pt>
                <c:pt idx="3581">
                  <c:v>2.0017</c:v>
                </c:pt>
                <c:pt idx="3582">
                  <c:v>2.0017</c:v>
                </c:pt>
                <c:pt idx="3583">
                  <c:v>2.0017</c:v>
                </c:pt>
                <c:pt idx="3584">
                  <c:v>2.0590999999999999</c:v>
                </c:pt>
                <c:pt idx="3585">
                  <c:v>2.0034000000000001</c:v>
                </c:pt>
                <c:pt idx="3586">
                  <c:v>1.9964999999999999</c:v>
                </c:pt>
                <c:pt idx="3587">
                  <c:v>1.9757</c:v>
                </c:pt>
                <c:pt idx="3588">
                  <c:v>1.9757</c:v>
                </c:pt>
                <c:pt idx="3589">
                  <c:v>1.9757</c:v>
                </c:pt>
                <c:pt idx="3590">
                  <c:v>1.9255</c:v>
                </c:pt>
                <c:pt idx="3591">
                  <c:v>1.9428000000000001</c:v>
                </c:pt>
                <c:pt idx="3592">
                  <c:v>1.9704999999999999</c:v>
                </c:pt>
                <c:pt idx="3593">
                  <c:v>2.0261</c:v>
                </c:pt>
                <c:pt idx="3594">
                  <c:v>1.9739</c:v>
                </c:pt>
                <c:pt idx="3595">
                  <c:v>1.9739</c:v>
                </c:pt>
                <c:pt idx="3596">
                  <c:v>1.9739</c:v>
                </c:pt>
                <c:pt idx="3597">
                  <c:v>2.0104000000000002</c:v>
                </c:pt>
                <c:pt idx="3598">
                  <c:v>1.9427000000000001</c:v>
                </c:pt>
                <c:pt idx="3599">
                  <c:v>1.9756</c:v>
                </c:pt>
                <c:pt idx="3600">
                  <c:v>2.0121000000000002</c:v>
                </c:pt>
                <c:pt idx="3601">
                  <c:v>2.0278999999999998</c:v>
                </c:pt>
                <c:pt idx="3602">
                  <c:v>2.0278999999999998</c:v>
                </c:pt>
                <c:pt idx="3603">
                  <c:v>2.0278999999999998</c:v>
                </c:pt>
                <c:pt idx="3604">
                  <c:v>2.0331000000000001</c:v>
                </c:pt>
                <c:pt idx="3605">
                  <c:v>2.1263000000000001</c:v>
                </c:pt>
                <c:pt idx="3606">
                  <c:v>2.2686000000000002</c:v>
                </c:pt>
                <c:pt idx="3607">
                  <c:v>2.2793999999999999</c:v>
                </c:pt>
                <c:pt idx="3608">
                  <c:v>2.294</c:v>
                </c:pt>
                <c:pt idx="3609">
                  <c:v>2.294</c:v>
                </c:pt>
                <c:pt idx="3610">
                  <c:v>2.294</c:v>
                </c:pt>
                <c:pt idx="3611">
                  <c:v>2.3772000000000002</c:v>
                </c:pt>
                <c:pt idx="3612">
                  <c:v>2.3591000000000002</c:v>
                </c:pt>
                <c:pt idx="3613">
                  <c:v>2.2959999999999998</c:v>
                </c:pt>
                <c:pt idx="3614">
                  <c:v>2.2780999999999998</c:v>
                </c:pt>
                <c:pt idx="3615">
                  <c:v>2.2317</c:v>
                </c:pt>
                <c:pt idx="3616">
                  <c:v>2.2317</c:v>
                </c:pt>
                <c:pt idx="3617">
                  <c:v>2.2317</c:v>
                </c:pt>
                <c:pt idx="3618">
                  <c:v>2.2479</c:v>
                </c:pt>
                <c:pt idx="3619">
                  <c:v>2.1836000000000002</c:v>
                </c:pt>
                <c:pt idx="3620">
                  <c:v>2.1997</c:v>
                </c:pt>
                <c:pt idx="3621">
                  <c:v>2.1587000000000001</c:v>
                </c:pt>
                <c:pt idx="3622">
                  <c:v>2.2088000000000001</c:v>
                </c:pt>
                <c:pt idx="3623">
                  <c:v>2.2088000000000001</c:v>
                </c:pt>
                <c:pt idx="3624">
                  <c:v>2.2088000000000001</c:v>
                </c:pt>
                <c:pt idx="3625">
                  <c:v>2.1819999999999999</c:v>
                </c:pt>
                <c:pt idx="3626">
                  <c:v>2.2988</c:v>
                </c:pt>
                <c:pt idx="3627">
                  <c:v>2.2233000000000001</c:v>
                </c:pt>
                <c:pt idx="3628">
                  <c:v>2.1804999999999999</c:v>
                </c:pt>
                <c:pt idx="3629">
                  <c:v>2.0545</c:v>
                </c:pt>
                <c:pt idx="3630">
                  <c:v>2.0545</c:v>
                </c:pt>
                <c:pt idx="3631">
                  <c:v>2.0545</c:v>
                </c:pt>
                <c:pt idx="3632">
                  <c:v>2.0474000000000001</c:v>
                </c:pt>
                <c:pt idx="3633">
                  <c:v>1.9823</c:v>
                </c:pt>
                <c:pt idx="3634">
                  <c:v>2.0350999999999999</c:v>
                </c:pt>
                <c:pt idx="3635">
                  <c:v>2.0510000000000002</c:v>
                </c:pt>
                <c:pt idx="3636">
                  <c:v>1.9823</c:v>
                </c:pt>
                <c:pt idx="3637">
                  <c:v>1.9823</c:v>
                </c:pt>
                <c:pt idx="3638">
                  <c:v>1.9823</c:v>
                </c:pt>
                <c:pt idx="3639">
                  <c:v>1.9804999999999999</c:v>
                </c:pt>
                <c:pt idx="3640">
                  <c:v>1.9981</c:v>
                </c:pt>
                <c:pt idx="3641">
                  <c:v>1.9753000000000001</c:v>
                </c:pt>
                <c:pt idx="3642">
                  <c:v>1.9664999999999999</c:v>
                </c:pt>
                <c:pt idx="3643">
                  <c:v>1.9629000000000001</c:v>
                </c:pt>
                <c:pt idx="3644">
                  <c:v>1.9629000000000001</c:v>
                </c:pt>
                <c:pt idx="3645">
                  <c:v>1.9629000000000001</c:v>
                </c:pt>
                <c:pt idx="3646">
                  <c:v>1.9349000000000001</c:v>
                </c:pt>
                <c:pt idx="3647">
                  <c:v>1.9735</c:v>
                </c:pt>
                <c:pt idx="3648">
                  <c:v>1.984</c:v>
                </c:pt>
                <c:pt idx="3649">
                  <c:v>1.9382999999999999</c:v>
                </c:pt>
                <c:pt idx="3650">
                  <c:v>1.9348000000000001</c:v>
                </c:pt>
                <c:pt idx="3651">
                  <c:v>1.9348000000000001</c:v>
                </c:pt>
                <c:pt idx="3652">
                  <c:v>1.9348000000000001</c:v>
                </c:pt>
                <c:pt idx="3653">
                  <c:v>1.9137</c:v>
                </c:pt>
                <c:pt idx="3654">
                  <c:v>1.9435</c:v>
                </c:pt>
                <c:pt idx="3655">
                  <c:v>1.9277</c:v>
                </c:pt>
                <c:pt idx="3656">
                  <c:v>1.9312</c:v>
                </c:pt>
                <c:pt idx="3657">
                  <c:v>1.8786</c:v>
                </c:pt>
                <c:pt idx="3658">
                  <c:v>1.8786</c:v>
                </c:pt>
                <c:pt idx="3659">
                  <c:v>1.8786</c:v>
                </c:pt>
                <c:pt idx="3660">
                  <c:v>1.8715999999999999</c:v>
                </c:pt>
                <c:pt idx="3661">
                  <c:v>1.8402000000000001</c:v>
                </c:pt>
                <c:pt idx="3662">
                  <c:v>1.8227</c:v>
                </c:pt>
                <c:pt idx="3663">
                  <c:v>1.867</c:v>
                </c:pt>
                <c:pt idx="3664">
                  <c:v>1.8375999999999999</c:v>
                </c:pt>
                <c:pt idx="3665">
                  <c:v>1.8375999999999999</c:v>
                </c:pt>
                <c:pt idx="3666">
                  <c:v>1.8375999999999999</c:v>
                </c:pt>
                <c:pt idx="3667">
                  <c:v>1.7637</c:v>
                </c:pt>
                <c:pt idx="3668">
                  <c:v>1.7670999999999999</c:v>
                </c:pt>
                <c:pt idx="3669">
                  <c:v>1.7603</c:v>
                </c:pt>
                <c:pt idx="3670">
                  <c:v>1.6971000000000001</c:v>
                </c:pt>
                <c:pt idx="3671">
                  <c:v>1.7225999999999999</c:v>
                </c:pt>
                <c:pt idx="3672">
                  <c:v>1.7225999999999999</c:v>
                </c:pt>
                <c:pt idx="3673">
                  <c:v>1.7225999999999999</c:v>
                </c:pt>
                <c:pt idx="3674">
                  <c:v>1.7414000000000001</c:v>
                </c:pt>
                <c:pt idx="3675">
                  <c:v>1.7687999999999999</c:v>
                </c:pt>
                <c:pt idx="3676">
                  <c:v>1.7345999999999999</c:v>
                </c:pt>
                <c:pt idx="3677">
                  <c:v>1.7774000000000001</c:v>
                </c:pt>
                <c:pt idx="3678">
                  <c:v>1.738</c:v>
                </c:pt>
                <c:pt idx="3679">
                  <c:v>1.738</c:v>
                </c:pt>
                <c:pt idx="3680">
                  <c:v>1.738</c:v>
                </c:pt>
                <c:pt idx="3681">
                  <c:v>1.738</c:v>
                </c:pt>
                <c:pt idx="3682">
                  <c:v>1.7447999999999999</c:v>
                </c:pt>
                <c:pt idx="3683">
                  <c:v>1.6220000000000001</c:v>
                </c:pt>
                <c:pt idx="3684">
                  <c:v>1.5578000000000001</c:v>
                </c:pt>
                <c:pt idx="3685">
                  <c:v>1.452</c:v>
                </c:pt>
                <c:pt idx="3686">
                  <c:v>1.452</c:v>
                </c:pt>
                <c:pt idx="3687">
                  <c:v>1.452</c:v>
                </c:pt>
                <c:pt idx="3688">
                  <c:v>1.5239</c:v>
                </c:pt>
                <c:pt idx="3689">
                  <c:v>1.5744</c:v>
                </c:pt>
                <c:pt idx="3690">
                  <c:v>1.6592</c:v>
                </c:pt>
                <c:pt idx="3691">
                  <c:v>1.6388</c:v>
                </c:pt>
                <c:pt idx="3692">
                  <c:v>1.6353</c:v>
                </c:pt>
                <c:pt idx="3693">
                  <c:v>1.6353</c:v>
                </c:pt>
                <c:pt idx="3694">
                  <c:v>1.6353</c:v>
                </c:pt>
                <c:pt idx="3695">
                  <c:v>1.5860000000000001</c:v>
                </c:pt>
                <c:pt idx="3696">
                  <c:v>1.6641999999999999</c:v>
                </c:pt>
                <c:pt idx="3697">
                  <c:v>1.5927</c:v>
                </c:pt>
                <c:pt idx="3698">
                  <c:v>1.6419999999999999</c:v>
                </c:pt>
                <c:pt idx="3699">
                  <c:v>1.5772999999999999</c:v>
                </c:pt>
                <c:pt idx="3700">
                  <c:v>1.5772999999999999</c:v>
                </c:pt>
                <c:pt idx="3701">
                  <c:v>1.5772999999999999</c:v>
                </c:pt>
                <c:pt idx="3702">
                  <c:v>1.5738000000000001</c:v>
                </c:pt>
                <c:pt idx="3703">
                  <c:v>1.6196999999999999</c:v>
                </c:pt>
                <c:pt idx="3704">
                  <c:v>1.6572</c:v>
                </c:pt>
                <c:pt idx="3705">
                  <c:v>1.6162000000000001</c:v>
                </c:pt>
                <c:pt idx="3706">
                  <c:v>1.6741999999999999</c:v>
                </c:pt>
                <c:pt idx="3707">
                  <c:v>1.6741999999999999</c:v>
                </c:pt>
                <c:pt idx="3708">
                  <c:v>1.6741999999999999</c:v>
                </c:pt>
                <c:pt idx="3709">
                  <c:v>1.6024</c:v>
                </c:pt>
                <c:pt idx="3710">
                  <c:v>1.6262000000000001</c:v>
                </c:pt>
                <c:pt idx="3711">
                  <c:v>1.6176999999999999</c:v>
                </c:pt>
                <c:pt idx="3712">
                  <c:v>1.5768</c:v>
                </c:pt>
                <c:pt idx="3713">
                  <c:v>1.6449</c:v>
                </c:pt>
                <c:pt idx="3714">
                  <c:v>1.6449</c:v>
                </c:pt>
                <c:pt idx="3715">
                  <c:v>1.6449</c:v>
                </c:pt>
                <c:pt idx="3716">
                  <c:v>1.5885</c:v>
                </c:pt>
                <c:pt idx="3717">
                  <c:v>1.6294</c:v>
                </c:pt>
                <c:pt idx="3718">
                  <c:v>1.6294</c:v>
                </c:pt>
                <c:pt idx="3719">
                  <c:v>1.5969</c:v>
                </c:pt>
                <c:pt idx="3720">
                  <c:v>1.5490999999999999</c:v>
                </c:pt>
                <c:pt idx="3721">
                  <c:v>1.5490999999999999</c:v>
                </c:pt>
                <c:pt idx="3722">
                  <c:v>1.5490999999999999</c:v>
                </c:pt>
                <c:pt idx="3723">
                  <c:v>1.5117</c:v>
                </c:pt>
                <c:pt idx="3724">
                  <c:v>1.5015000000000001</c:v>
                </c:pt>
                <c:pt idx="3725">
                  <c:v>1.5166999999999999</c:v>
                </c:pt>
                <c:pt idx="3726">
                  <c:v>1.4742999999999999</c:v>
                </c:pt>
                <c:pt idx="3727">
                  <c:v>1.4876</c:v>
                </c:pt>
                <c:pt idx="3728">
                  <c:v>1.4876</c:v>
                </c:pt>
                <c:pt idx="3729">
                  <c:v>1.4876</c:v>
                </c:pt>
                <c:pt idx="3730">
                  <c:v>1.4723999999999999</c:v>
                </c:pt>
                <c:pt idx="3731">
                  <c:v>1.5078</c:v>
                </c:pt>
                <c:pt idx="3732">
                  <c:v>1.4942</c:v>
                </c:pt>
                <c:pt idx="3733">
                  <c:v>1.5077</c:v>
                </c:pt>
                <c:pt idx="3734">
                  <c:v>1.4567000000000001</c:v>
                </c:pt>
                <c:pt idx="3735">
                  <c:v>1.4567000000000001</c:v>
                </c:pt>
                <c:pt idx="3736">
                  <c:v>1.4567000000000001</c:v>
                </c:pt>
                <c:pt idx="3737">
                  <c:v>1.4262999999999999</c:v>
                </c:pt>
                <c:pt idx="3738">
                  <c:v>1.3875</c:v>
                </c:pt>
                <c:pt idx="3739">
                  <c:v>1.3975</c:v>
                </c:pt>
                <c:pt idx="3740">
                  <c:v>1.4378</c:v>
                </c:pt>
                <c:pt idx="3741">
                  <c:v>1.5463</c:v>
                </c:pt>
                <c:pt idx="3742">
                  <c:v>1.5463</c:v>
                </c:pt>
                <c:pt idx="3743">
                  <c:v>1.5463</c:v>
                </c:pt>
                <c:pt idx="3744">
                  <c:v>1.5019</c:v>
                </c:pt>
                <c:pt idx="3745">
                  <c:v>1.4679</c:v>
                </c:pt>
                <c:pt idx="3746">
                  <c:v>1.524</c:v>
                </c:pt>
                <c:pt idx="3747">
                  <c:v>1.4779</c:v>
                </c:pt>
                <c:pt idx="3748">
                  <c:v>1.5630999999999999</c:v>
                </c:pt>
                <c:pt idx="3749">
                  <c:v>1.5630999999999999</c:v>
                </c:pt>
                <c:pt idx="3750">
                  <c:v>1.5630999999999999</c:v>
                </c:pt>
                <c:pt idx="3751">
                  <c:v>1.5664</c:v>
                </c:pt>
                <c:pt idx="3752">
                  <c:v>1.6283000000000001</c:v>
                </c:pt>
                <c:pt idx="3753">
                  <c:v>1.6491</c:v>
                </c:pt>
                <c:pt idx="3754">
                  <c:v>1.6880999999999999</c:v>
                </c:pt>
                <c:pt idx="3755">
                  <c:v>1.6573</c:v>
                </c:pt>
                <c:pt idx="3756">
                  <c:v>1.6573</c:v>
                </c:pt>
                <c:pt idx="3757">
                  <c:v>1.6573</c:v>
                </c:pt>
                <c:pt idx="3758">
                  <c:v>1.6641999999999999</c:v>
                </c:pt>
                <c:pt idx="3759">
                  <c:v>1.7378</c:v>
                </c:pt>
                <c:pt idx="3760">
                  <c:v>1.8154999999999999</c:v>
                </c:pt>
                <c:pt idx="3761">
                  <c:v>1.8346</c:v>
                </c:pt>
                <c:pt idx="3762">
                  <c:v>1.8105</c:v>
                </c:pt>
                <c:pt idx="3763">
                  <c:v>1.8105</c:v>
                </c:pt>
                <c:pt idx="3764">
                  <c:v>1.8105</c:v>
                </c:pt>
                <c:pt idx="3765">
                  <c:v>1.8052999999999999</c:v>
                </c:pt>
                <c:pt idx="3766">
                  <c:v>1.7984</c:v>
                </c:pt>
                <c:pt idx="3767">
                  <c:v>1.6916</c:v>
                </c:pt>
                <c:pt idx="3768">
                  <c:v>1.6778999999999999</c:v>
                </c:pt>
                <c:pt idx="3769">
                  <c:v>1.6865000000000001</c:v>
                </c:pt>
                <c:pt idx="3770">
                  <c:v>1.6865000000000001</c:v>
                </c:pt>
                <c:pt idx="3771">
                  <c:v>1.6865000000000001</c:v>
                </c:pt>
                <c:pt idx="3772">
                  <c:v>1.6506000000000001</c:v>
                </c:pt>
                <c:pt idx="3773">
                  <c:v>1.6335</c:v>
                </c:pt>
                <c:pt idx="3774">
                  <c:v>1.6506000000000001</c:v>
                </c:pt>
                <c:pt idx="3775">
                  <c:v>1.6233</c:v>
                </c:pt>
                <c:pt idx="3776">
                  <c:v>1.5484</c:v>
                </c:pt>
                <c:pt idx="3777">
                  <c:v>1.5484</c:v>
                </c:pt>
                <c:pt idx="3778">
                  <c:v>1.5484</c:v>
                </c:pt>
                <c:pt idx="3779">
                  <c:v>1.5484</c:v>
                </c:pt>
                <c:pt idx="3780">
                  <c:v>1.5722</c:v>
                </c:pt>
                <c:pt idx="3781">
                  <c:v>1.5960000000000001</c:v>
                </c:pt>
                <c:pt idx="3782">
                  <c:v>1.6780999999999999</c:v>
                </c:pt>
                <c:pt idx="3783">
                  <c:v>1.6677999999999999</c:v>
                </c:pt>
                <c:pt idx="3784">
                  <c:v>1.6677999999999999</c:v>
                </c:pt>
                <c:pt idx="3785">
                  <c:v>1.6677999999999999</c:v>
                </c:pt>
                <c:pt idx="3786">
                  <c:v>1.6540999999999999</c:v>
                </c:pt>
                <c:pt idx="3787">
                  <c:v>1.7004999999999999</c:v>
                </c:pt>
                <c:pt idx="3788">
                  <c:v>1.7576000000000001</c:v>
                </c:pt>
                <c:pt idx="3789">
                  <c:v>1.7230000000000001</c:v>
                </c:pt>
                <c:pt idx="3790">
                  <c:v>1.8660000000000001</c:v>
                </c:pt>
                <c:pt idx="3791">
                  <c:v>1.8660000000000001</c:v>
                </c:pt>
                <c:pt idx="3792">
                  <c:v>1.8660000000000001</c:v>
                </c:pt>
                <c:pt idx="3793">
                  <c:v>1.8414999999999999</c:v>
                </c:pt>
                <c:pt idx="3794">
                  <c:v>1.8083</c:v>
                </c:pt>
                <c:pt idx="3795">
                  <c:v>1.7718</c:v>
                </c:pt>
                <c:pt idx="3796">
                  <c:v>1.764</c:v>
                </c:pt>
                <c:pt idx="3797">
                  <c:v>1.7527999999999999</c:v>
                </c:pt>
                <c:pt idx="3798">
                  <c:v>1.7527999999999999</c:v>
                </c:pt>
                <c:pt idx="3799">
                  <c:v>1.7527999999999999</c:v>
                </c:pt>
                <c:pt idx="3800">
                  <c:v>1.7094</c:v>
                </c:pt>
                <c:pt idx="3801">
                  <c:v>1.6661999999999999</c:v>
                </c:pt>
                <c:pt idx="3802">
                  <c:v>1.6094999999999999</c:v>
                </c:pt>
                <c:pt idx="3803">
                  <c:v>1.6541999999999999</c:v>
                </c:pt>
                <c:pt idx="3804">
                  <c:v>1.6335</c:v>
                </c:pt>
                <c:pt idx="3805">
                  <c:v>1.6335</c:v>
                </c:pt>
                <c:pt idx="3806">
                  <c:v>1.6335</c:v>
                </c:pt>
                <c:pt idx="3807">
                  <c:v>1.6249</c:v>
                </c:pt>
                <c:pt idx="3808">
                  <c:v>1.6197999999999999</c:v>
                </c:pt>
                <c:pt idx="3809">
                  <c:v>1.6146</c:v>
                </c:pt>
                <c:pt idx="3810">
                  <c:v>1.6732</c:v>
                </c:pt>
                <c:pt idx="3811">
                  <c:v>1.7427999999999999</c:v>
                </c:pt>
                <c:pt idx="3812">
                  <c:v>1.7427999999999999</c:v>
                </c:pt>
                <c:pt idx="3813">
                  <c:v>1.7427999999999999</c:v>
                </c:pt>
                <c:pt idx="3814">
                  <c:v>1.7427999999999999</c:v>
                </c:pt>
                <c:pt idx="3815">
                  <c:v>1.7132000000000001</c:v>
                </c:pt>
                <c:pt idx="3816">
                  <c:v>1.6741999999999999</c:v>
                </c:pt>
                <c:pt idx="3817">
                  <c:v>1.6698999999999999</c:v>
                </c:pt>
                <c:pt idx="3818">
                  <c:v>1.6559999999999999</c:v>
                </c:pt>
                <c:pt idx="3819">
                  <c:v>1.6559999999999999</c:v>
                </c:pt>
                <c:pt idx="3820">
                  <c:v>1.6559999999999999</c:v>
                </c:pt>
                <c:pt idx="3821">
                  <c:v>1.663</c:v>
                </c:pt>
                <c:pt idx="3822">
                  <c:v>1.7185999999999999</c:v>
                </c:pt>
                <c:pt idx="3823">
                  <c:v>1.8185</c:v>
                </c:pt>
                <c:pt idx="3824">
                  <c:v>1.8344</c:v>
                </c:pt>
                <c:pt idx="3825">
                  <c:v>1.7633000000000001</c:v>
                </c:pt>
                <c:pt idx="3826">
                  <c:v>1.7633000000000001</c:v>
                </c:pt>
                <c:pt idx="3827">
                  <c:v>1.7633000000000001</c:v>
                </c:pt>
                <c:pt idx="3828">
                  <c:v>1.8133999999999999</c:v>
                </c:pt>
                <c:pt idx="3829">
                  <c:v>1.7572000000000001</c:v>
                </c:pt>
                <c:pt idx="3830">
                  <c:v>1.7888999999999999</c:v>
                </c:pt>
                <c:pt idx="3831">
                  <c:v>1.8232999999999999</c:v>
                </c:pt>
                <c:pt idx="3832">
                  <c:v>1.7451000000000001</c:v>
                </c:pt>
                <c:pt idx="3833">
                  <c:v>1.7451000000000001</c:v>
                </c:pt>
                <c:pt idx="3834">
                  <c:v>1.7451000000000001</c:v>
                </c:pt>
                <c:pt idx="3835">
                  <c:v>1.7189000000000001</c:v>
                </c:pt>
                <c:pt idx="3836">
                  <c:v>1.7189000000000001</c:v>
                </c:pt>
                <c:pt idx="3837">
                  <c:v>1.6900999999999999</c:v>
                </c:pt>
                <c:pt idx="3838">
                  <c:v>1.7242</c:v>
                </c:pt>
                <c:pt idx="3839">
                  <c:v>1.7146999999999999</c:v>
                </c:pt>
                <c:pt idx="3840">
                  <c:v>1.7146999999999999</c:v>
                </c:pt>
                <c:pt idx="3841">
                  <c:v>1.7146999999999999</c:v>
                </c:pt>
                <c:pt idx="3842">
                  <c:v>1.6840999999999999</c:v>
                </c:pt>
                <c:pt idx="3843">
                  <c:v>1.7506999999999999</c:v>
                </c:pt>
                <c:pt idx="3844">
                  <c:v>1.6466000000000001</c:v>
                </c:pt>
                <c:pt idx="3845">
                  <c:v>1.6148</c:v>
                </c:pt>
                <c:pt idx="3846">
                  <c:v>1.6063000000000001</c:v>
                </c:pt>
                <c:pt idx="3847">
                  <c:v>1.6063000000000001</c:v>
                </c:pt>
                <c:pt idx="3848">
                  <c:v>1.6063000000000001</c:v>
                </c:pt>
                <c:pt idx="3849">
                  <c:v>1.6063000000000001</c:v>
                </c:pt>
                <c:pt idx="3850">
                  <c:v>1.5945</c:v>
                </c:pt>
                <c:pt idx="3851">
                  <c:v>1.5911</c:v>
                </c:pt>
                <c:pt idx="3852">
                  <c:v>1.5928</c:v>
                </c:pt>
                <c:pt idx="3853">
                  <c:v>1.58</c:v>
                </c:pt>
                <c:pt idx="3854">
                  <c:v>1.58</c:v>
                </c:pt>
                <c:pt idx="3855">
                  <c:v>1.58</c:v>
                </c:pt>
                <c:pt idx="3856">
                  <c:v>1.6131</c:v>
                </c:pt>
                <c:pt idx="3857">
                  <c:v>1.6658999999999999</c:v>
                </c:pt>
                <c:pt idx="3858">
                  <c:v>1.6796</c:v>
                </c:pt>
                <c:pt idx="3859">
                  <c:v>1.6796</c:v>
                </c:pt>
                <c:pt idx="3860">
                  <c:v>1.6899</c:v>
                </c:pt>
                <c:pt idx="3861">
                  <c:v>1.6899</c:v>
                </c:pt>
                <c:pt idx="3862">
                  <c:v>1.6899</c:v>
                </c:pt>
                <c:pt idx="3863">
                  <c:v>1.6625000000000001</c:v>
                </c:pt>
                <c:pt idx="3864">
                  <c:v>1.6369</c:v>
                </c:pt>
                <c:pt idx="3865">
                  <c:v>1.6284000000000001</c:v>
                </c:pt>
                <c:pt idx="3866">
                  <c:v>1.6147</c:v>
                </c:pt>
                <c:pt idx="3867">
                  <c:v>1.6155999999999999</c:v>
                </c:pt>
                <c:pt idx="3868">
                  <c:v>1.6155999999999999</c:v>
                </c:pt>
                <c:pt idx="3869">
                  <c:v>1.6155999999999999</c:v>
                </c:pt>
                <c:pt idx="3870">
                  <c:v>1.6207</c:v>
                </c:pt>
                <c:pt idx="3871">
                  <c:v>1.6028</c:v>
                </c:pt>
                <c:pt idx="3872">
                  <c:v>1.5874999999999999</c:v>
                </c:pt>
                <c:pt idx="3873">
                  <c:v>1.5857000000000001</c:v>
                </c:pt>
                <c:pt idx="3874">
                  <c:v>1.6214999999999999</c:v>
                </c:pt>
                <c:pt idx="3875">
                  <c:v>1.6214999999999999</c:v>
                </c:pt>
                <c:pt idx="3876">
                  <c:v>1.6214999999999999</c:v>
                </c:pt>
                <c:pt idx="3877">
                  <c:v>1.6164000000000001</c:v>
                </c:pt>
                <c:pt idx="3878">
                  <c:v>1.6540999999999999</c:v>
                </c:pt>
                <c:pt idx="3879">
                  <c:v>1.698</c:v>
                </c:pt>
                <c:pt idx="3880">
                  <c:v>1.7299</c:v>
                </c:pt>
                <c:pt idx="3881">
                  <c:v>1.7015</c:v>
                </c:pt>
                <c:pt idx="3882">
                  <c:v>1.7015</c:v>
                </c:pt>
                <c:pt idx="3883">
                  <c:v>1.7015</c:v>
                </c:pt>
                <c:pt idx="3884">
                  <c:v>1.7717000000000001</c:v>
                </c:pt>
                <c:pt idx="3885">
                  <c:v>1.8169999999999999</c:v>
                </c:pt>
                <c:pt idx="3886">
                  <c:v>1.8013999999999999</c:v>
                </c:pt>
                <c:pt idx="3887">
                  <c:v>1.7962</c:v>
                </c:pt>
                <c:pt idx="3888">
                  <c:v>1.7623</c:v>
                </c:pt>
                <c:pt idx="3889">
                  <c:v>1.7623</c:v>
                </c:pt>
                <c:pt idx="3890">
                  <c:v>1.7623</c:v>
                </c:pt>
                <c:pt idx="3891">
                  <c:v>1.7737000000000001</c:v>
                </c:pt>
                <c:pt idx="3892">
                  <c:v>1.7737000000000001</c:v>
                </c:pt>
                <c:pt idx="3893">
                  <c:v>1.7511000000000001</c:v>
                </c:pt>
                <c:pt idx="3894">
                  <c:v>1.7363999999999999</c:v>
                </c:pt>
                <c:pt idx="3895">
                  <c:v>1.7009000000000001</c:v>
                </c:pt>
                <c:pt idx="3896">
                  <c:v>1.7009000000000001</c:v>
                </c:pt>
                <c:pt idx="3897">
                  <c:v>1.7009000000000001</c:v>
                </c:pt>
                <c:pt idx="3898">
                  <c:v>1.7574000000000001</c:v>
                </c:pt>
                <c:pt idx="3899">
                  <c:v>1.7574000000000001</c:v>
                </c:pt>
                <c:pt idx="3900">
                  <c:v>1.8371</c:v>
                </c:pt>
                <c:pt idx="3901">
                  <c:v>1.9120999999999999</c:v>
                </c:pt>
                <c:pt idx="3902">
                  <c:v>1.8991</c:v>
                </c:pt>
                <c:pt idx="3903">
                  <c:v>1.8991</c:v>
                </c:pt>
                <c:pt idx="3904">
                  <c:v>1.8991</c:v>
                </c:pt>
                <c:pt idx="3905">
                  <c:v>1.8974</c:v>
                </c:pt>
                <c:pt idx="3906">
                  <c:v>1.8683000000000001</c:v>
                </c:pt>
                <c:pt idx="3907">
                  <c:v>1.8568</c:v>
                </c:pt>
                <c:pt idx="3908">
                  <c:v>1.8957999999999999</c:v>
                </c:pt>
                <c:pt idx="3909">
                  <c:v>1.8676999999999999</c:v>
                </c:pt>
                <c:pt idx="3910">
                  <c:v>1.8676999999999999</c:v>
                </c:pt>
                <c:pt idx="3911">
                  <c:v>1.8676999999999999</c:v>
                </c:pt>
                <c:pt idx="3912">
                  <c:v>1.8448</c:v>
                </c:pt>
                <c:pt idx="3913">
                  <c:v>1.8360000000000001</c:v>
                </c:pt>
                <c:pt idx="3914">
                  <c:v>1.8185</c:v>
                </c:pt>
                <c:pt idx="3915">
                  <c:v>1.8794</c:v>
                </c:pt>
                <c:pt idx="3916">
                  <c:v>1.8415999999999999</c:v>
                </c:pt>
                <c:pt idx="3917">
                  <c:v>1.8415999999999999</c:v>
                </c:pt>
                <c:pt idx="3918">
                  <c:v>1.8415999999999999</c:v>
                </c:pt>
                <c:pt idx="3919">
                  <c:v>1.8415999999999999</c:v>
                </c:pt>
                <c:pt idx="3920">
                  <c:v>1.8416999999999999</c:v>
                </c:pt>
                <c:pt idx="3921">
                  <c:v>1.8241000000000001</c:v>
                </c:pt>
                <c:pt idx="3922">
                  <c:v>1.8498000000000001</c:v>
                </c:pt>
                <c:pt idx="3923">
                  <c:v>1.9487000000000001</c:v>
                </c:pt>
                <c:pt idx="3924">
                  <c:v>1.9487000000000001</c:v>
                </c:pt>
                <c:pt idx="3925">
                  <c:v>1.9487000000000001</c:v>
                </c:pt>
                <c:pt idx="3926">
                  <c:v>1.9613</c:v>
                </c:pt>
                <c:pt idx="3927">
                  <c:v>1.9991000000000001</c:v>
                </c:pt>
                <c:pt idx="3928">
                  <c:v>1.992</c:v>
                </c:pt>
                <c:pt idx="3929">
                  <c:v>1.9849000000000001</c:v>
                </c:pt>
                <c:pt idx="3930">
                  <c:v>2.0148999999999999</c:v>
                </c:pt>
                <c:pt idx="3931">
                  <c:v>2.0148999999999999</c:v>
                </c:pt>
                <c:pt idx="3932">
                  <c:v>2.0148999999999999</c:v>
                </c:pt>
                <c:pt idx="3933">
                  <c:v>1.9548000000000001</c:v>
                </c:pt>
                <c:pt idx="3934">
                  <c:v>1.998</c:v>
                </c:pt>
                <c:pt idx="3935">
                  <c:v>1.9602999999999999</c:v>
                </c:pt>
                <c:pt idx="3936">
                  <c:v>1.9568000000000001</c:v>
                </c:pt>
                <c:pt idx="3937">
                  <c:v>1.9499</c:v>
                </c:pt>
                <c:pt idx="3938">
                  <c:v>1.9499</c:v>
                </c:pt>
                <c:pt idx="3939">
                  <c:v>1.9499</c:v>
                </c:pt>
                <c:pt idx="3940">
                  <c:v>1.9635</c:v>
                </c:pt>
                <c:pt idx="3941">
                  <c:v>1.9770000000000001</c:v>
                </c:pt>
                <c:pt idx="3942">
                  <c:v>2.0276999999999998</c:v>
                </c:pt>
                <c:pt idx="3943">
                  <c:v>1.9974000000000001</c:v>
                </c:pt>
                <c:pt idx="3944">
                  <c:v>2.0017</c:v>
                </c:pt>
                <c:pt idx="3945">
                  <c:v>2.0017</c:v>
                </c:pt>
                <c:pt idx="3946">
                  <c:v>2.0017</c:v>
                </c:pt>
                <c:pt idx="3947">
                  <c:v>2.0017</c:v>
                </c:pt>
                <c:pt idx="3948">
                  <c:v>2.0278</c:v>
                </c:pt>
                <c:pt idx="3949">
                  <c:v>2.0087000000000002</c:v>
                </c:pt>
                <c:pt idx="3950">
                  <c:v>1.9765999999999999</c:v>
                </c:pt>
                <c:pt idx="3951">
                  <c:v>1.9619</c:v>
                </c:pt>
                <c:pt idx="3952">
                  <c:v>1.9619</c:v>
                </c:pt>
                <c:pt idx="3953">
                  <c:v>1.9619</c:v>
                </c:pt>
                <c:pt idx="3954">
                  <c:v>1.8636999999999999</c:v>
                </c:pt>
                <c:pt idx="3955">
                  <c:v>1.8808</c:v>
                </c:pt>
                <c:pt idx="3956">
                  <c:v>1.9014</c:v>
                </c:pt>
                <c:pt idx="3957">
                  <c:v>1.8755999999999999</c:v>
                </c:pt>
                <c:pt idx="3958">
                  <c:v>1.8411999999999999</c:v>
                </c:pt>
                <c:pt idx="3959">
                  <c:v>1.8411999999999999</c:v>
                </c:pt>
                <c:pt idx="3960">
                  <c:v>1.8411999999999999</c:v>
                </c:pt>
                <c:pt idx="3961">
                  <c:v>1.8754999999999999</c:v>
                </c:pt>
                <c:pt idx="3962">
                  <c:v>1.8977999999999999</c:v>
                </c:pt>
                <c:pt idx="3963">
                  <c:v>1.9375</c:v>
                </c:pt>
                <c:pt idx="3964">
                  <c:v>1.9964999999999999</c:v>
                </c:pt>
                <c:pt idx="3965">
                  <c:v>2.0427</c:v>
                </c:pt>
                <c:pt idx="3966">
                  <c:v>2.0427</c:v>
                </c:pt>
                <c:pt idx="3967">
                  <c:v>2.0427</c:v>
                </c:pt>
                <c:pt idx="3968">
                  <c:v>2.0575999999999999</c:v>
                </c:pt>
                <c:pt idx="3969">
                  <c:v>2.0156000000000001</c:v>
                </c:pt>
                <c:pt idx="3970">
                  <c:v>2.0209000000000001</c:v>
                </c:pt>
                <c:pt idx="3971">
                  <c:v>2.0295999999999998</c:v>
                </c:pt>
                <c:pt idx="3972">
                  <c:v>1.9895</c:v>
                </c:pt>
                <c:pt idx="3973">
                  <c:v>1.9895</c:v>
                </c:pt>
                <c:pt idx="3974">
                  <c:v>1.9895</c:v>
                </c:pt>
                <c:pt idx="3975">
                  <c:v>1.9545999999999999</c:v>
                </c:pt>
                <c:pt idx="3976">
                  <c:v>1.9016999999999999</c:v>
                </c:pt>
                <c:pt idx="3977">
                  <c:v>1.9581</c:v>
                </c:pt>
                <c:pt idx="3978">
                  <c:v>1.9112</c:v>
                </c:pt>
                <c:pt idx="3979">
                  <c:v>1.925</c:v>
                </c:pt>
                <c:pt idx="3980">
                  <c:v>1.925</c:v>
                </c:pt>
                <c:pt idx="3981">
                  <c:v>1.925</c:v>
                </c:pt>
                <c:pt idx="3982">
                  <c:v>1.9198</c:v>
                </c:pt>
                <c:pt idx="3983">
                  <c:v>1.9094</c:v>
                </c:pt>
                <c:pt idx="3984">
                  <c:v>1.8453999999999999</c:v>
                </c:pt>
                <c:pt idx="3985">
                  <c:v>1.8487</c:v>
                </c:pt>
                <c:pt idx="3986">
                  <c:v>1.8486</c:v>
                </c:pt>
                <c:pt idx="3987">
                  <c:v>1.8486</c:v>
                </c:pt>
                <c:pt idx="3988">
                  <c:v>1.8486</c:v>
                </c:pt>
                <c:pt idx="3989">
                  <c:v>1.8313999999999999</c:v>
                </c:pt>
                <c:pt idx="3990">
                  <c:v>1.859</c:v>
                </c:pt>
                <c:pt idx="3991">
                  <c:v>1.8106</c:v>
                </c:pt>
                <c:pt idx="3992">
                  <c:v>1.7625</c:v>
                </c:pt>
                <c:pt idx="3993">
                  <c:v>1.7128000000000001</c:v>
                </c:pt>
                <c:pt idx="3994">
                  <c:v>1.7128000000000001</c:v>
                </c:pt>
                <c:pt idx="3995">
                  <c:v>1.7128000000000001</c:v>
                </c:pt>
                <c:pt idx="3996">
                  <c:v>1.746</c:v>
                </c:pt>
                <c:pt idx="3997">
                  <c:v>1.7502</c:v>
                </c:pt>
                <c:pt idx="3998">
                  <c:v>1.8033999999999999</c:v>
                </c:pt>
                <c:pt idx="3999">
                  <c:v>1.7887</c:v>
                </c:pt>
                <c:pt idx="4000">
                  <c:v>1.7208000000000001</c:v>
                </c:pt>
                <c:pt idx="4001">
                  <c:v>1.7208000000000001</c:v>
                </c:pt>
                <c:pt idx="4002">
                  <c:v>1.7208000000000001</c:v>
                </c:pt>
                <c:pt idx="4003">
                  <c:v>1.6798</c:v>
                </c:pt>
                <c:pt idx="4004">
                  <c:v>1.7223999999999999</c:v>
                </c:pt>
                <c:pt idx="4005">
                  <c:v>1.6950000000000001</c:v>
                </c:pt>
                <c:pt idx="4006">
                  <c:v>1.6847000000000001</c:v>
                </c:pt>
                <c:pt idx="4007">
                  <c:v>1.7049000000000001</c:v>
                </c:pt>
                <c:pt idx="4008">
                  <c:v>1.7049000000000001</c:v>
                </c:pt>
                <c:pt idx="4009">
                  <c:v>1.7049000000000001</c:v>
                </c:pt>
                <c:pt idx="4010">
                  <c:v>1.6929000000000001</c:v>
                </c:pt>
                <c:pt idx="4011">
                  <c:v>1.7064999999999999</c:v>
                </c:pt>
                <c:pt idx="4012">
                  <c:v>1.7047000000000001</c:v>
                </c:pt>
                <c:pt idx="4013">
                  <c:v>1.708</c:v>
                </c:pt>
                <c:pt idx="4014">
                  <c:v>1.6633</c:v>
                </c:pt>
                <c:pt idx="4015">
                  <c:v>1.6633</c:v>
                </c:pt>
                <c:pt idx="4016">
                  <c:v>1.6633</c:v>
                </c:pt>
                <c:pt idx="4017">
                  <c:v>1.6700999999999999</c:v>
                </c:pt>
                <c:pt idx="4018">
                  <c:v>1.6717</c:v>
                </c:pt>
                <c:pt idx="4019">
                  <c:v>1.629</c:v>
                </c:pt>
                <c:pt idx="4020">
                  <c:v>1.6254999999999999</c:v>
                </c:pt>
                <c:pt idx="4021">
                  <c:v>1.7382</c:v>
                </c:pt>
                <c:pt idx="4022">
                  <c:v>1.7382</c:v>
                </c:pt>
                <c:pt idx="4023">
                  <c:v>1.7382</c:v>
                </c:pt>
                <c:pt idx="4024">
                  <c:v>1.7587999999999999</c:v>
                </c:pt>
                <c:pt idx="4025">
                  <c:v>1.7778</c:v>
                </c:pt>
                <c:pt idx="4026">
                  <c:v>1.7665</c:v>
                </c:pt>
                <c:pt idx="4027">
                  <c:v>1.8109</c:v>
                </c:pt>
                <c:pt idx="4028">
                  <c:v>1.8973</c:v>
                </c:pt>
                <c:pt idx="4029">
                  <c:v>1.8973</c:v>
                </c:pt>
                <c:pt idx="4030">
                  <c:v>1.8973</c:v>
                </c:pt>
                <c:pt idx="4031">
                  <c:v>1.9198999999999999</c:v>
                </c:pt>
                <c:pt idx="4032">
                  <c:v>1.974</c:v>
                </c:pt>
                <c:pt idx="4033">
                  <c:v>1.9347000000000001</c:v>
                </c:pt>
                <c:pt idx="4034">
                  <c:v>1.8809</c:v>
                </c:pt>
                <c:pt idx="4035">
                  <c:v>1.9505999999999999</c:v>
                </c:pt>
                <c:pt idx="4036">
                  <c:v>1.9505999999999999</c:v>
                </c:pt>
                <c:pt idx="4037">
                  <c:v>1.9505999999999999</c:v>
                </c:pt>
                <c:pt idx="4038">
                  <c:v>1.9646999999999999</c:v>
                </c:pt>
                <c:pt idx="4039">
                  <c:v>1.9262999999999999</c:v>
                </c:pt>
                <c:pt idx="4040">
                  <c:v>2.0394999999999999</c:v>
                </c:pt>
                <c:pt idx="4041">
                  <c:v>2.0156999999999998</c:v>
                </c:pt>
                <c:pt idx="4042">
                  <c:v>2.0081000000000002</c:v>
                </c:pt>
                <c:pt idx="4043">
                  <c:v>2.0081000000000002</c:v>
                </c:pt>
                <c:pt idx="4044">
                  <c:v>2.0081000000000002</c:v>
                </c:pt>
                <c:pt idx="4045">
                  <c:v>2.0081000000000002</c:v>
                </c:pt>
                <c:pt idx="4046">
                  <c:v>2.1652</c:v>
                </c:pt>
                <c:pt idx="4047">
                  <c:v>2.1153</c:v>
                </c:pt>
                <c:pt idx="4048">
                  <c:v>2.1110000000000002</c:v>
                </c:pt>
                <c:pt idx="4049">
                  <c:v>2.1282000000000001</c:v>
                </c:pt>
                <c:pt idx="4050">
                  <c:v>2.1282000000000001</c:v>
                </c:pt>
                <c:pt idx="4051">
                  <c:v>2.1282000000000001</c:v>
                </c:pt>
                <c:pt idx="4052">
                  <c:v>2.1193</c:v>
                </c:pt>
                <c:pt idx="4053">
                  <c:v>2.1461999999999999</c:v>
                </c:pt>
                <c:pt idx="4054">
                  <c:v>2.0891999999999999</c:v>
                </c:pt>
                <c:pt idx="4055">
                  <c:v>2.0769000000000002</c:v>
                </c:pt>
                <c:pt idx="4056">
                  <c:v>2.1718000000000002</c:v>
                </c:pt>
                <c:pt idx="4057">
                  <c:v>2.1718000000000002</c:v>
                </c:pt>
                <c:pt idx="4058">
                  <c:v>2.1718000000000002</c:v>
                </c:pt>
                <c:pt idx="4059">
                  <c:v>2.2097000000000002</c:v>
                </c:pt>
                <c:pt idx="4060">
                  <c:v>2.1846000000000001</c:v>
                </c:pt>
                <c:pt idx="4061">
                  <c:v>2.2280000000000002</c:v>
                </c:pt>
                <c:pt idx="4062">
                  <c:v>2.1488999999999998</c:v>
                </c:pt>
                <c:pt idx="4063">
                  <c:v>2.1295000000000002</c:v>
                </c:pt>
                <c:pt idx="4064">
                  <c:v>2.1295000000000002</c:v>
                </c:pt>
                <c:pt idx="4065">
                  <c:v>2.1295000000000002</c:v>
                </c:pt>
                <c:pt idx="4066">
                  <c:v>2.1817000000000002</c:v>
                </c:pt>
                <c:pt idx="4067">
                  <c:v>2.1854</c:v>
                </c:pt>
                <c:pt idx="4068">
                  <c:v>2.3527</c:v>
                </c:pt>
                <c:pt idx="4069">
                  <c:v>2.4144000000000001</c:v>
                </c:pt>
                <c:pt idx="4070">
                  <c:v>2.5310000000000001</c:v>
                </c:pt>
                <c:pt idx="4071">
                  <c:v>2.5310000000000001</c:v>
                </c:pt>
                <c:pt idx="4072">
                  <c:v>2.5310000000000001</c:v>
                </c:pt>
                <c:pt idx="4073">
                  <c:v>2.5367999999999999</c:v>
                </c:pt>
                <c:pt idx="4074">
                  <c:v>2.6082000000000001</c:v>
                </c:pt>
                <c:pt idx="4075">
                  <c:v>2.5352999999999999</c:v>
                </c:pt>
                <c:pt idx="4076">
                  <c:v>2.4721000000000002</c:v>
                </c:pt>
                <c:pt idx="4077">
                  <c:v>2.4857</c:v>
                </c:pt>
                <c:pt idx="4078">
                  <c:v>2.4857</c:v>
                </c:pt>
                <c:pt idx="4079">
                  <c:v>2.4857</c:v>
                </c:pt>
                <c:pt idx="4080">
                  <c:v>2.4765000000000001</c:v>
                </c:pt>
                <c:pt idx="4081">
                  <c:v>2.4693000000000001</c:v>
                </c:pt>
                <c:pt idx="4082">
                  <c:v>2.5032000000000001</c:v>
                </c:pt>
                <c:pt idx="4083">
                  <c:v>2.5032000000000001</c:v>
                </c:pt>
                <c:pt idx="4084">
                  <c:v>2.7391000000000001</c:v>
                </c:pt>
                <c:pt idx="4085">
                  <c:v>2.7391000000000001</c:v>
                </c:pt>
                <c:pt idx="4086">
                  <c:v>2.7391000000000001</c:v>
                </c:pt>
                <c:pt idx="4087">
                  <c:v>2.6356000000000002</c:v>
                </c:pt>
                <c:pt idx="4088">
                  <c:v>2.6339999999999999</c:v>
                </c:pt>
                <c:pt idx="4089">
                  <c:v>2.6238000000000001</c:v>
                </c:pt>
                <c:pt idx="4090">
                  <c:v>2.5720999999999998</c:v>
                </c:pt>
                <c:pt idx="4091">
                  <c:v>2.5821000000000001</c:v>
                </c:pt>
                <c:pt idx="4092">
                  <c:v>2.5821000000000001</c:v>
                </c:pt>
                <c:pt idx="4093">
                  <c:v>2.5821000000000001</c:v>
                </c:pt>
                <c:pt idx="4094">
                  <c:v>2.5371999999999999</c:v>
                </c:pt>
                <c:pt idx="4095">
                  <c:v>2.5316999999999998</c:v>
                </c:pt>
                <c:pt idx="4096">
                  <c:v>2.4887999999999999</c:v>
                </c:pt>
                <c:pt idx="4097">
                  <c:v>2.5284</c:v>
                </c:pt>
                <c:pt idx="4098">
                  <c:v>2.4839000000000002</c:v>
                </c:pt>
                <c:pt idx="4099">
                  <c:v>2.4839000000000002</c:v>
                </c:pt>
                <c:pt idx="4100">
                  <c:v>2.4839000000000002</c:v>
                </c:pt>
                <c:pt idx="4101">
                  <c:v>2.4803999999999999</c:v>
                </c:pt>
                <c:pt idx="4102">
                  <c:v>2.5049000000000001</c:v>
                </c:pt>
                <c:pt idx="4103">
                  <c:v>2.5880000000000001</c:v>
                </c:pt>
                <c:pt idx="4104">
                  <c:v>2.5712000000000002</c:v>
                </c:pt>
                <c:pt idx="4105">
                  <c:v>2.5623999999999998</c:v>
                </c:pt>
                <c:pt idx="4106">
                  <c:v>2.5623999999999998</c:v>
                </c:pt>
                <c:pt idx="4107">
                  <c:v>2.5623999999999998</c:v>
                </c:pt>
                <c:pt idx="4108">
                  <c:v>2.6023000000000001</c:v>
                </c:pt>
                <c:pt idx="4109">
                  <c:v>2.6101000000000001</c:v>
                </c:pt>
                <c:pt idx="4110">
                  <c:v>2.5762</c:v>
                </c:pt>
                <c:pt idx="4111">
                  <c:v>2.706</c:v>
                </c:pt>
                <c:pt idx="4112">
                  <c:v>2.5960000000000001</c:v>
                </c:pt>
                <c:pt idx="4113">
                  <c:v>2.5960000000000001</c:v>
                </c:pt>
                <c:pt idx="4114">
                  <c:v>2.5960000000000001</c:v>
                </c:pt>
                <c:pt idx="4115">
                  <c:v>2.6333000000000002</c:v>
                </c:pt>
                <c:pt idx="4116">
                  <c:v>2.6421000000000001</c:v>
                </c:pt>
                <c:pt idx="4117">
                  <c:v>2.5985999999999998</c:v>
                </c:pt>
                <c:pt idx="4118">
                  <c:v>2.5891999999999999</c:v>
                </c:pt>
                <c:pt idx="4119">
                  <c:v>2.5783999999999998</c:v>
                </c:pt>
                <c:pt idx="4120">
                  <c:v>2.5783999999999998</c:v>
                </c:pt>
                <c:pt idx="4121">
                  <c:v>2.5783999999999998</c:v>
                </c:pt>
                <c:pt idx="4122">
                  <c:v>2.6206</c:v>
                </c:pt>
                <c:pt idx="4123">
                  <c:v>2.7189999999999999</c:v>
                </c:pt>
                <c:pt idx="4124">
                  <c:v>2.7136</c:v>
                </c:pt>
                <c:pt idx="4125">
                  <c:v>2.7664</c:v>
                </c:pt>
                <c:pt idx="4126">
                  <c:v>2.8250999999999999</c:v>
                </c:pt>
                <c:pt idx="4127">
                  <c:v>2.8250999999999999</c:v>
                </c:pt>
                <c:pt idx="4128">
                  <c:v>2.8250999999999999</c:v>
                </c:pt>
                <c:pt idx="4129">
                  <c:v>2.8803999999999998</c:v>
                </c:pt>
                <c:pt idx="4130">
                  <c:v>2.8142</c:v>
                </c:pt>
                <c:pt idx="4131">
                  <c:v>2.8935</c:v>
                </c:pt>
                <c:pt idx="4132">
                  <c:v>2.8843999999999999</c:v>
                </c:pt>
                <c:pt idx="4133">
                  <c:v>2.8146</c:v>
                </c:pt>
                <c:pt idx="4134">
                  <c:v>2.8146</c:v>
                </c:pt>
                <c:pt idx="4135">
                  <c:v>2.8146</c:v>
                </c:pt>
                <c:pt idx="4136">
                  <c:v>2.7852999999999999</c:v>
                </c:pt>
                <c:pt idx="4137">
                  <c:v>2.7086999999999999</c:v>
                </c:pt>
                <c:pt idx="4138">
                  <c:v>2.7652999999999999</c:v>
                </c:pt>
                <c:pt idx="4139">
                  <c:v>2.7616999999999998</c:v>
                </c:pt>
                <c:pt idx="4140">
                  <c:v>2.7839</c:v>
                </c:pt>
                <c:pt idx="4141">
                  <c:v>2.7839</c:v>
                </c:pt>
                <c:pt idx="4142">
                  <c:v>2.7839</c:v>
                </c:pt>
                <c:pt idx="4143">
                  <c:v>2.7839</c:v>
                </c:pt>
                <c:pt idx="4144">
                  <c:v>2.8576000000000001</c:v>
                </c:pt>
                <c:pt idx="4145">
                  <c:v>2.8965999999999998</c:v>
                </c:pt>
                <c:pt idx="4146">
                  <c:v>2.9937</c:v>
                </c:pt>
                <c:pt idx="4147">
                  <c:v>2.9342000000000001</c:v>
                </c:pt>
                <c:pt idx="4148">
                  <c:v>2.9342000000000001</c:v>
                </c:pt>
                <c:pt idx="4149">
                  <c:v>2.9342000000000001</c:v>
                </c:pt>
                <c:pt idx="4150">
                  <c:v>2.9119999999999999</c:v>
                </c:pt>
                <c:pt idx="4151">
                  <c:v>2.9643000000000002</c:v>
                </c:pt>
                <c:pt idx="4152">
                  <c:v>2.9121999999999999</c:v>
                </c:pt>
                <c:pt idx="4153">
                  <c:v>2.9095</c:v>
                </c:pt>
                <c:pt idx="4154">
                  <c:v>2.8845999999999998</c:v>
                </c:pt>
                <c:pt idx="4155">
                  <c:v>2.8845999999999998</c:v>
                </c:pt>
                <c:pt idx="4156">
                  <c:v>2.8845999999999998</c:v>
                </c:pt>
                <c:pt idx="4157">
                  <c:v>2.8643000000000001</c:v>
                </c:pt>
                <c:pt idx="4158">
                  <c:v>2.8468</c:v>
                </c:pt>
                <c:pt idx="4159">
                  <c:v>2.6878000000000002</c:v>
                </c:pt>
                <c:pt idx="4160">
                  <c:v>2.7519</c:v>
                </c:pt>
                <c:pt idx="4161">
                  <c:v>2.7336999999999998</c:v>
                </c:pt>
                <c:pt idx="4162">
                  <c:v>2.7336999999999998</c:v>
                </c:pt>
                <c:pt idx="4163">
                  <c:v>2.7336999999999998</c:v>
                </c:pt>
                <c:pt idx="4164">
                  <c:v>2.6999</c:v>
                </c:pt>
                <c:pt idx="4165">
                  <c:v>2.6551999999999998</c:v>
                </c:pt>
                <c:pt idx="4166">
                  <c:v>2.6280000000000001</c:v>
                </c:pt>
                <c:pt idx="4167">
                  <c:v>2.6497999999999999</c:v>
                </c:pt>
                <c:pt idx="4168">
                  <c:v>2.6244999999999998</c:v>
                </c:pt>
                <c:pt idx="4169">
                  <c:v>2.6244999999999998</c:v>
                </c:pt>
                <c:pt idx="4170">
                  <c:v>2.6244999999999998</c:v>
                </c:pt>
                <c:pt idx="4171">
                  <c:v>2.61</c:v>
                </c:pt>
                <c:pt idx="4172">
                  <c:v>2.65</c:v>
                </c:pt>
                <c:pt idx="4173">
                  <c:v>2.6173000000000002</c:v>
                </c:pt>
                <c:pt idx="4174">
                  <c:v>2.6046</c:v>
                </c:pt>
                <c:pt idx="4175">
                  <c:v>2.6446999999999998</c:v>
                </c:pt>
                <c:pt idx="4176">
                  <c:v>2.6446999999999998</c:v>
                </c:pt>
                <c:pt idx="4177">
                  <c:v>2.6446999999999998</c:v>
                </c:pt>
                <c:pt idx="4178">
                  <c:v>2.6265000000000001</c:v>
                </c:pt>
                <c:pt idx="4179">
                  <c:v>2.6320000000000001</c:v>
                </c:pt>
                <c:pt idx="4180">
                  <c:v>2.6631</c:v>
                </c:pt>
                <c:pt idx="4181">
                  <c:v>2.6814</c:v>
                </c:pt>
                <c:pt idx="4182">
                  <c:v>2.6871</c:v>
                </c:pt>
                <c:pt idx="4183">
                  <c:v>2.6871</c:v>
                </c:pt>
                <c:pt idx="4184">
                  <c:v>2.6871</c:v>
                </c:pt>
                <c:pt idx="4185">
                  <c:v>2.6871</c:v>
                </c:pt>
                <c:pt idx="4186">
                  <c:v>2.7275999999999998</c:v>
                </c:pt>
                <c:pt idx="4187">
                  <c:v>2.6633</c:v>
                </c:pt>
                <c:pt idx="4188">
                  <c:v>2.5893999999999999</c:v>
                </c:pt>
                <c:pt idx="4189">
                  <c:v>2.5777000000000001</c:v>
                </c:pt>
                <c:pt idx="4190">
                  <c:v>2.5777000000000001</c:v>
                </c:pt>
                <c:pt idx="4191">
                  <c:v>2.5777000000000001</c:v>
                </c:pt>
                <c:pt idx="4192">
                  <c:v>2.6013999999999999</c:v>
                </c:pt>
                <c:pt idx="4193">
                  <c:v>2.5124</c:v>
                </c:pt>
                <c:pt idx="4194">
                  <c:v>2.5015999999999998</c:v>
                </c:pt>
                <c:pt idx="4195">
                  <c:v>2.5196999999999998</c:v>
                </c:pt>
                <c:pt idx="4196">
                  <c:v>2.5087999999999999</c:v>
                </c:pt>
                <c:pt idx="4197">
                  <c:v>2.5087999999999999</c:v>
                </c:pt>
                <c:pt idx="4198">
                  <c:v>2.5087999999999999</c:v>
                </c:pt>
                <c:pt idx="4199">
                  <c:v>2.5232999999999999</c:v>
                </c:pt>
                <c:pt idx="4200">
                  <c:v>2.5034000000000001</c:v>
                </c:pt>
                <c:pt idx="4201">
                  <c:v>2.5377999999999998</c:v>
                </c:pt>
                <c:pt idx="4202">
                  <c:v>2.5541999999999998</c:v>
                </c:pt>
                <c:pt idx="4203">
                  <c:v>2.6217999999999999</c:v>
                </c:pt>
                <c:pt idx="4204">
                  <c:v>2.6217999999999999</c:v>
                </c:pt>
                <c:pt idx="4205">
                  <c:v>2.6217999999999999</c:v>
                </c:pt>
                <c:pt idx="4206">
                  <c:v>2.6034999999999999</c:v>
                </c:pt>
                <c:pt idx="4207">
                  <c:v>2.6696</c:v>
                </c:pt>
                <c:pt idx="4208">
                  <c:v>2.6421000000000001</c:v>
                </c:pt>
                <c:pt idx="4209">
                  <c:v>2.5998999999999999</c:v>
                </c:pt>
                <c:pt idx="4210">
                  <c:v>2.7477</c:v>
                </c:pt>
                <c:pt idx="4211">
                  <c:v>2.7477</c:v>
                </c:pt>
                <c:pt idx="4212">
                  <c:v>2.7477</c:v>
                </c:pt>
                <c:pt idx="4213">
                  <c:v>2.7477</c:v>
                </c:pt>
                <c:pt idx="4214">
                  <c:v>2.7728000000000002</c:v>
                </c:pt>
                <c:pt idx="4215">
                  <c:v>2.6996000000000002</c:v>
                </c:pt>
                <c:pt idx="4216">
                  <c:v>2.69</c:v>
                </c:pt>
                <c:pt idx="4217">
                  <c:v>2.7033</c:v>
                </c:pt>
                <c:pt idx="4218">
                  <c:v>2.7033</c:v>
                </c:pt>
                <c:pt idx="4219">
                  <c:v>2.7033</c:v>
                </c:pt>
                <c:pt idx="4220">
                  <c:v>2.6657999999999999</c:v>
                </c:pt>
                <c:pt idx="4221">
                  <c:v>2.7069000000000001</c:v>
                </c:pt>
                <c:pt idx="4222">
                  <c:v>2.7987000000000002</c:v>
                </c:pt>
                <c:pt idx="4223">
                  <c:v>2.7841999999999998</c:v>
                </c:pt>
                <c:pt idx="4224">
                  <c:v>2.7427000000000001</c:v>
                </c:pt>
                <c:pt idx="4225">
                  <c:v>2.7427000000000001</c:v>
                </c:pt>
                <c:pt idx="4226">
                  <c:v>2.7427000000000001</c:v>
                </c:pt>
                <c:pt idx="4227">
                  <c:v>2.7282999999999999</c:v>
                </c:pt>
                <c:pt idx="4228">
                  <c:v>2.7077</c:v>
                </c:pt>
                <c:pt idx="4229">
                  <c:v>2.7372999999999998</c:v>
                </c:pt>
                <c:pt idx="4230">
                  <c:v>2.7372999999999998</c:v>
                </c:pt>
                <c:pt idx="4231">
                  <c:v>2.7444999999999999</c:v>
                </c:pt>
                <c:pt idx="4232">
                  <c:v>2.7444999999999999</c:v>
                </c:pt>
                <c:pt idx="4233">
                  <c:v>2.7444999999999999</c:v>
                </c:pt>
                <c:pt idx="4234">
                  <c:v>2.7951000000000001</c:v>
                </c:pt>
                <c:pt idx="4235">
                  <c:v>2.7825000000000002</c:v>
                </c:pt>
                <c:pt idx="4236">
                  <c:v>2.8342000000000001</c:v>
                </c:pt>
                <c:pt idx="4237">
                  <c:v>2.8717000000000001</c:v>
                </c:pt>
                <c:pt idx="4238">
                  <c:v>2.8553000000000002</c:v>
                </c:pt>
                <c:pt idx="4239">
                  <c:v>2.8553000000000002</c:v>
                </c:pt>
                <c:pt idx="4240">
                  <c:v>2.8553000000000002</c:v>
                </c:pt>
                <c:pt idx="4241">
                  <c:v>2.8389000000000002</c:v>
                </c:pt>
                <c:pt idx="4242">
                  <c:v>2.8006000000000002</c:v>
                </c:pt>
                <c:pt idx="4243">
                  <c:v>2.8534999999999999</c:v>
                </c:pt>
                <c:pt idx="4244">
                  <c:v>2.8773</c:v>
                </c:pt>
                <c:pt idx="4245">
                  <c:v>2.8645999999999998</c:v>
                </c:pt>
                <c:pt idx="4246">
                  <c:v>2.8645999999999998</c:v>
                </c:pt>
                <c:pt idx="4247">
                  <c:v>2.8645999999999998</c:v>
                </c:pt>
                <c:pt idx="4248">
                  <c:v>2.8784000000000001</c:v>
                </c:pt>
                <c:pt idx="4249">
                  <c:v>2.8353999999999999</c:v>
                </c:pt>
                <c:pt idx="4250">
                  <c:v>2.8931</c:v>
                </c:pt>
                <c:pt idx="4251">
                  <c:v>2.9291</c:v>
                </c:pt>
                <c:pt idx="4252">
                  <c:v>2.8885999999999998</c:v>
                </c:pt>
                <c:pt idx="4253">
                  <c:v>2.8885999999999998</c:v>
                </c:pt>
                <c:pt idx="4254">
                  <c:v>2.8885999999999998</c:v>
                </c:pt>
                <c:pt idx="4255">
                  <c:v>2.9274</c:v>
                </c:pt>
                <c:pt idx="4256">
                  <c:v>2.9775</c:v>
                </c:pt>
                <c:pt idx="4257">
                  <c:v>2.9775</c:v>
                </c:pt>
                <c:pt idx="4258">
                  <c:v>2.9904999999999999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2.9702999999999999</c:v>
                </c:pt>
                <c:pt idx="4263">
                  <c:v>3.0282</c:v>
                </c:pt>
                <c:pt idx="4264">
                  <c:v>3.0282</c:v>
                </c:pt>
                <c:pt idx="4265">
                  <c:v>2.9889999999999999</c:v>
                </c:pt>
                <c:pt idx="4266">
                  <c:v>2.9948000000000001</c:v>
                </c:pt>
                <c:pt idx="4267">
                  <c:v>2.9948000000000001</c:v>
                </c:pt>
                <c:pt idx="4268">
                  <c:v>2.9948000000000001</c:v>
                </c:pt>
                <c:pt idx="4269">
                  <c:v>2.9575999999999998</c:v>
                </c:pt>
                <c:pt idx="4270">
                  <c:v>2.9390999999999998</c:v>
                </c:pt>
                <c:pt idx="4271">
                  <c:v>2.9893999999999998</c:v>
                </c:pt>
                <c:pt idx="4272">
                  <c:v>2.9651999999999998</c:v>
                </c:pt>
                <c:pt idx="4273">
                  <c:v>2.8578999999999999</c:v>
                </c:pt>
                <c:pt idx="4274">
                  <c:v>2.8578999999999999</c:v>
                </c:pt>
                <c:pt idx="4275">
                  <c:v>2.8578999999999999</c:v>
                </c:pt>
                <c:pt idx="4276">
                  <c:v>2.8256999999999999</c:v>
                </c:pt>
                <c:pt idx="4277">
                  <c:v>2.8708999999999998</c:v>
                </c:pt>
                <c:pt idx="4278">
                  <c:v>2.8912</c:v>
                </c:pt>
                <c:pt idx="4279">
                  <c:v>2.8414000000000001</c:v>
                </c:pt>
                <c:pt idx="4280">
                  <c:v>2.8193999999999999</c:v>
                </c:pt>
                <c:pt idx="4281">
                  <c:v>2.8193999999999999</c:v>
                </c:pt>
                <c:pt idx="4282">
                  <c:v>2.8193999999999999</c:v>
                </c:pt>
                <c:pt idx="4283">
                  <c:v>2.8193999999999999</c:v>
                </c:pt>
                <c:pt idx="4284">
                  <c:v>2.8285999999999998</c:v>
                </c:pt>
                <c:pt idx="4285">
                  <c:v>2.8656000000000001</c:v>
                </c:pt>
                <c:pt idx="4286">
                  <c:v>2.7772000000000001</c:v>
                </c:pt>
                <c:pt idx="4287">
                  <c:v>2.7149999999999999</c:v>
                </c:pt>
                <c:pt idx="4288">
                  <c:v>2.7149999999999999</c:v>
                </c:pt>
                <c:pt idx="4289">
                  <c:v>2.7149999999999999</c:v>
                </c:pt>
                <c:pt idx="4290">
                  <c:v>2.7479</c:v>
                </c:pt>
                <c:pt idx="4291">
                  <c:v>2.7488000000000001</c:v>
                </c:pt>
                <c:pt idx="4292">
                  <c:v>2.6766999999999999</c:v>
                </c:pt>
                <c:pt idx="4293">
                  <c:v>2.6949000000000001</c:v>
                </c:pt>
                <c:pt idx="4294">
                  <c:v>2.6440000000000001</c:v>
                </c:pt>
                <c:pt idx="4295">
                  <c:v>2.6440000000000001</c:v>
                </c:pt>
                <c:pt idx="4296">
                  <c:v>2.6440000000000001</c:v>
                </c:pt>
                <c:pt idx="4297">
                  <c:v>2.5760999999999998</c:v>
                </c:pt>
                <c:pt idx="4298">
                  <c:v>2.6294</c:v>
                </c:pt>
                <c:pt idx="4299">
                  <c:v>2.6675</c:v>
                </c:pt>
                <c:pt idx="4300">
                  <c:v>2.7002999999999999</c:v>
                </c:pt>
                <c:pt idx="4301">
                  <c:v>2.6829000000000001</c:v>
                </c:pt>
                <c:pt idx="4302">
                  <c:v>2.6829000000000001</c:v>
                </c:pt>
                <c:pt idx="4303">
                  <c:v>2.6829000000000001</c:v>
                </c:pt>
                <c:pt idx="4304">
                  <c:v>2.6674000000000002</c:v>
                </c:pt>
                <c:pt idx="4305">
                  <c:v>2.7250000000000001</c:v>
                </c:pt>
                <c:pt idx="4306">
                  <c:v>2.7608000000000001</c:v>
                </c:pt>
                <c:pt idx="4307">
                  <c:v>2.7320000000000002</c:v>
                </c:pt>
                <c:pt idx="4308">
                  <c:v>2.7427999999999999</c:v>
                </c:pt>
                <c:pt idx="4309">
                  <c:v>2.7427999999999999</c:v>
                </c:pt>
                <c:pt idx="4310">
                  <c:v>2.7427999999999999</c:v>
                </c:pt>
                <c:pt idx="4311">
                  <c:v>2.7427999999999999</c:v>
                </c:pt>
                <c:pt idx="4312">
                  <c:v>2.7069000000000001</c:v>
                </c:pt>
                <c:pt idx="4313">
                  <c:v>2.7391999999999999</c:v>
                </c:pt>
                <c:pt idx="4314">
                  <c:v>2.7509000000000001</c:v>
                </c:pt>
                <c:pt idx="4315">
                  <c:v>2.7309999999999999</c:v>
                </c:pt>
                <c:pt idx="4316">
                  <c:v>2.7309999999999999</c:v>
                </c:pt>
                <c:pt idx="4317">
                  <c:v>2.7309999999999999</c:v>
                </c:pt>
                <c:pt idx="4318">
                  <c:v>2.7382</c:v>
                </c:pt>
                <c:pt idx="4319">
                  <c:v>2.7023000000000001</c:v>
                </c:pt>
                <c:pt idx="4320">
                  <c:v>2.6655000000000002</c:v>
                </c:pt>
                <c:pt idx="4321">
                  <c:v>2.6387</c:v>
                </c:pt>
                <c:pt idx="4322">
                  <c:v>2.6476000000000002</c:v>
                </c:pt>
                <c:pt idx="4323">
                  <c:v>2.6476000000000002</c:v>
                </c:pt>
                <c:pt idx="4324">
                  <c:v>2.6476000000000002</c:v>
                </c:pt>
                <c:pt idx="4325">
                  <c:v>2.6012</c:v>
                </c:pt>
                <c:pt idx="4326">
                  <c:v>2.6977000000000002</c:v>
                </c:pt>
                <c:pt idx="4327">
                  <c:v>2.7048000000000001</c:v>
                </c:pt>
                <c:pt idx="4328">
                  <c:v>2.7372999999999998</c:v>
                </c:pt>
                <c:pt idx="4329">
                  <c:v>2.7879</c:v>
                </c:pt>
                <c:pt idx="4330">
                  <c:v>2.7879</c:v>
                </c:pt>
                <c:pt idx="4331">
                  <c:v>2.7879</c:v>
                </c:pt>
                <c:pt idx="4332">
                  <c:v>2.7770000000000001</c:v>
                </c:pt>
                <c:pt idx="4333">
                  <c:v>2.7679999999999998</c:v>
                </c:pt>
                <c:pt idx="4334">
                  <c:v>2.73</c:v>
                </c:pt>
                <c:pt idx="4335">
                  <c:v>2.6446000000000001</c:v>
                </c:pt>
                <c:pt idx="4336">
                  <c:v>2.6543000000000001</c:v>
                </c:pt>
                <c:pt idx="4337">
                  <c:v>2.6543000000000001</c:v>
                </c:pt>
                <c:pt idx="4338">
                  <c:v>2.6543000000000001</c:v>
                </c:pt>
                <c:pt idx="4339">
                  <c:v>2.6920999999999999</c:v>
                </c:pt>
                <c:pt idx="4340">
                  <c:v>2.6722000000000001</c:v>
                </c:pt>
                <c:pt idx="4341">
                  <c:v>2.7725</c:v>
                </c:pt>
                <c:pt idx="4342">
                  <c:v>2.7715999999999998</c:v>
                </c:pt>
                <c:pt idx="4343">
                  <c:v>2.7425999999999999</c:v>
                </c:pt>
                <c:pt idx="4344">
                  <c:v>2.7425999999999999</c:v>
                </c:pt>
                <c:pt idx="4345">
                  <c:v>2.7425999999999999</c:v>
                </c:pt>
                <c:pt idx="4346">
                  <c:v>2.7281</c:v>
                </c:pt>
                <c:pt idx="4347">
                  <c:v>2.7480000000000002</c:v>
                </c:pt>
                <c:pt idx="4348">
                  <c:v>2.6919</c:v>
                </c:pt>
                <c:pt idx="4349">
                  <c:v>2.681</c:v>
                </c:pt>
                <c:pt idx="4350">
                  <c:v>2.7208000000000001</c:v>
                </c:pt>
                <c:pt idx="4351">
                  <c:v>2.7208000000000001</c:v>
                </c:pt>
                <c:pt idx="4352">
                  <c:v>2.7208000000000001</c:v>
                </c:pt>
                <c:pt idx="4353">
                  <c:v>2.718</c:v>
                </c:pt>
                <c:pt idx="4354">
                  <c:v>2.7524999999999999</c:v>
                </c:pt>
                <c:pt idx="4355">
                  <c:v>2.8045</c:v>
                </c:pt>
                <c:pt idx="4356">
                  <c:v>2.7972000000000001</c:v>
                </c:pt>
                <c:pt idx="4357">
                  <c:v>2.7206999999999999</c:v>
                </c:pt>
                <c:pt idx="4358">
                  <c:v>2.7206999999999999</c:v>
                </c:pt>
                <c:pt idx="4359">
                  <c:v>2.7206999999999999</c:v>
                </c:pt>
                <c:pt idx="4360">
                  <c:v>2.6998000000000002</c:v>
                </c:pt>
                <c:pt idx="4361">
                  <c:v>2.6808000000000001</c:v>
                </c:pt>
                <c:pt idx="4362">
                  <c:v>2.6898</c:v>
                </c:pt>
                <c:pt idx="4363">
                  <c:v>2.6474000000000002</c:v>
                </c:pt>
                <c:pt idx="4364">
                  <c:v>2.6246999999999998</c:v>
                </c:pt>
                <c:pt idx="4365">
                  <c:v>2.6246999999999998</c:v>
                </c:pt>
                <c:pt idx="4366">
                  <c:v>2.6246999999999998</c:v>
                </c:pt>
                <c:pt idx="4367">
                  <c:v>2.6472000000000002</c:v>
                </c:pt>
                <c:pt idx="4368">
                  <c:v>2.6282999999999999</c:v>
                </c:pt>
                <c:pt idx="4369">
                  <c:v>2.6282000000000001</c:v>
                </c:pt>
                <c:pt idx="4370">
                  <c:v>2.7214999999999998</c:v>
                </c:pt>
                <c:pt idx="4371">
                  <c:v>2.7214999999999998</c:v>
                </c:pt>
                <c:pt idx="4372">
                  <c:v>2.7214999999999998</c:v>
                </c:pt>
                <c:pt idx="4373">
                  <c:v>2.7214999999999998</c:v>
                </c:pt>
                <c:pt idx="4374">
                  <c:v>2.7151000000000001</c:v>
                </c:pt>
                <c:pt idx="4375">
                  <c:v>2.7105000000000001</c:v>
                </c:pt>
                <c:pt idx="4376">
                  <c:v>2.6987000000000001</c:v>
                </c:pt>
                <c:pt idx="4377">
                  <c:v>2.6804999999999999</c:v>
                </c:pt>
                <c:pt idx="4378">
                  <c:v>2.6623000000000001</c:v>
                </c:pt>
                <c:pt idx="4379">
                  <c:v>2.6623000000000001</c:v>
                </c:pt>
                <c:pt idx="4380">
                  <c:v>2.6623000000000001</c:v>
                </c:pt>
                <c:pt idx="4381">
                  <c:v>2.7004000000000001</c:v>
                </c:pt>
                <c:pt idx="4382">
                  <c:v>2.6913</c:v>
                </c:pt>
                <c:pt idx="4383">
                  <c:v>2.6459000000000001</c:v>
                </c:pt>
                <c:pt idx="4384">
                  <c:v>2.6133000000000002</c:v>
                </c:pt>
                <c:pt idx="4385">
                  <c:v>2.5842999999999998</c:v>
                </c:pt>
                <c:pt idx="4386">
                  <c:v>2.5842999999999998</c:v>
                </c:pt>
                <c:pt idx="4387">
                  <c:v>2.5842999999999998</c:v>
                </c:pt>
                <c:pt idx="4388">
                  <c:v>2.6067999999999998</c:v>
                </c:pt>
                <c:pt idx="4389">
                  <c:v>2.5914000000000001</c:v>
                </c:pt>
                <c:pt idx="4390">
                  <c:v>2.5878000000000001</c:v>
                </c:pt>
                <c:pt idx="4391">
                  <c:v>2.6160999999999999</c:v>
                </c:pt>
                <c:pt idx="4392">
                  <c:v>2.6233</c:v>
                </c:pt>
                <c:pt idx="4393">
                  <c:v>2.6233</c:v>
                </c:pt>
                <c:pt idx="4394">
                  <c:v>2.6233</c:v>
                </c:pt>
                <c:pt idx="4395">
                  <c:v>2.6610999999999998</c:v>
                </c:pt>
                <c:pt idx="4396">
                  <c:v>2.6089000000000002</c:v>
                </c:pt>
                <c:pt idx="4397">
                  <c:v>2.5427</c:v>
                </c:pt>
                <c:pt idx="4398">
                  <c:v>2.4893000000000001</c:v>
                </c:pt>
                <c:pt idx="4399">
                  <c:v>2.5230999999999999</c:v>
                </c:pt>
                <c:pt idx="4400">
                  <c:v>2.5230999999999999</c:v>
                </c:pt>
                <c:pt idx="4401">
                  <c:v>2.5230999999999999</c:v>
                </c:pt>
                <c:pt idx="4402">
                  <c:v>2.5445000000000002</c:v>
                </c:pt>
                <c:pt idx="4403">
                  <c:v>2.5106000000000002</c:v>
                </c:pt>
                <c:pt idx="4404">
                  <c:v>2.532</c:v>
                </c:pt>
                <c:pt idx="4405">
                  <c:v>2.5499000000000001</c:v>
                </c:pt>
                <c:pt idx="4406">
                  <c:v>2.532</c:v>
                </c:pt>
                <c:pt idx="4407">
                  <c:v>2.532</c:v>
                </c:pt>
                <c:pt idx="4408">
                  <c:v>2.532</c:v>
                </c:pt>
                <c:pt idx="4409">
                  <c:v>2.532</c:v>
                </c:pt>
                <c:pt idx="4410">
                  <c:v>2.5142000000000002</c:v>
                </c:pt>
                <c:pt idx="4411">
                  <c:v>2.4430999999999998</c:v>
                </c:pt>
                <c:pt idx="4412">
                  <c:v>2.4643999999999999</c:v>
                </c:pt>
                <c:pt idx="4413">
                  <c:v>2.4759000000000002</c:v>
                </c:pt>
                <c:pt idx="4414">
                  <c:v>2.4759000000000002</c:v>
                </c:pt>
                <c:pt idx="4415">
                  <c:v>2.4759000000000002</c:v>
                </c:pt>
                <c:pt idx="4416">
                  <c:v>2.5266999999999999</c:v>
                </c:pt>
                <c:pt idx="4417">
                  <c:v>2.5985</c:v>
                </c:pt>
                <c:pt idx="4418">
                  <c:v>2.6021000000000001</c:v>
                </c:pt>
                <c:pt idx="4419">
                  <c:v>2.5823999999999998</c:v>
                </c:pt>
                <c:pt idx="4420">
                  <c:v>2.5869</c:v>
                </c:pt>
                <c:pt idx="4421">
                  <c:v>2.5869</c:v>
                </c:pt>
                <c:pt idx="4422">
                  <c:v>2.5869</c:v>
                </c:pt>
                <c:pt idx="4423">
                  <c:v>2.6032000000000002</c:v>
                </c:pt>
                <c:pt idx="4424">
                  <c:v>2.6438999999999999</c:v>
                </c:pt>
                <c:pt idx="4425">
                  <c:v>2.6394000000000002</c:v>
                </c:pt>
                <c:pt idx="4426">
                  <c:v>2.5951</c:v>
                </c:pt>
                <c:pt idx="4427">
                  <c:v>2.6032999999999999</c:v>
                </c:pt>
                <c:pt idx="4428">
                  <c:v>2.6032999999999999</c:v>
                </c:pt>
                <c:pt idx="4429">
                  <c:v>2.6032999999999999</c:v>
                </c:pt>
                <c:pt idx="4430">
                  <c:v>2.597</c:v>
                </c:pt>
                <c:pt idx="4431">
                  <c:v>2.6522999999999999</c:v>
                </c:pt>
                <c:pt idx="4432">
                  <c:v>2.5844</c:v>
                </c:pt>
                <c:pt idx="4433">
                  <c:v>2.6206</c:v>
                </c:pt>
                <c:pt idx="4434">
                  <c:v>2.6052</c:v>
                </c:pt>
                <c:pt idx="4435">
                  <c:v>2.6052</c:v>
                </c:pt>
                <c:pt idx="4436">
                  <c:v>2.6052</c:v>
                </c:pt>
                <c:pt idx="4437">
                  <c:v>2.6261000000000001</c:v>
                </c:pt>
                <c:pt idx="4438">
                  <c:v>2.5781000000000001</c:v>
                </c:pt>
                <c:pt idx="4439">
                  <c:v>2.5592000000000001</c:v>
                </c:pt>
                <c:pt idx="4440">
                  <c:v>2.5286</c:v>
                </c:pt>
                <c:pt idx="4441">
                  <c:v>2.5339999999999998</c:v>
                </c:pt>
                <c:pt idx="4442">
                  <c:v>2.5339999999999998</c:v>
                </c:pt>
                <c:pt idx="4443">
                  <c:v>2.5339999999999998</c:v>
                </c:pt>
                <c:pt idx="4444">
                  <c:v>2.5304000000000002</c:v>
                </c:pt>
                <c:pt idx="4445">
                  <c:v>2.5647000000000002</c:v>
                </c:pt>
                <c:pt idx="4446">
                  <c:v>2.6263999999999998</c:v>
                </c:pt>
                <c:pt idx="4447">
                  <c:v>2.6383000000000001</c:v>
                </c:pt>
                <c:pt idx="4448">
                  <c:v>2.6383000000000001</c:v>
                </c:pt>
                <c:pt idx="4449">
                  <c:v>2.6383000000000001</c:v>
                </c:pt>
                <c:pt idx="4450">
                  <c:v>2.6383000000000001</c:v>
                </c:pt>
                <c:pt idx="4451">
                  <c:v>2.6110000000000002</c:v>
                </c:pt>
                <c:pt idx="4452">
                  <c:v>2.5556999999999999</c:v>
                </c:pt>
                <c:pt idx="4453">
                  <c:v>2.5503</c:v>
                </c:pt>
                <c:pt idx="4454">
                  <c:v>2.5358999999999998</c:v>
                </c:pt>
                <c:pt idx="4455">
                  <c:v>2.516</c:v>
                </c:pt>
                <c:pt idx="4456">
                  <c:v>2.516</c:v>
                </c:pt>
                <c:pt idx="4457">
                  <c:v>2.516</c:v>
                </c:pt>
                <c:pt idx="4458">
                  <c:v>2.5468000000000002</c:v>
                </c:pt>
                <c:pt idx="4459">
                  <c:v>2.5468000000000002</c:v>
                </c:pt>
                <c:pt idx="4460">
                  <c:v>2.5259999999999998</c:v>
                </c:pt>
                <c:pt idx="4461">
                  <c:v>2.4458000000000002</c:v>
                </c:pt>
                <c:pt idx="4462">
                  <c:v>2.4809000000000001</c:v>
                </c:pt>
                <c:pt idx="4463">
                  <c:v>2.4809000000000001</c:v>
                </c:pt>
                <c:pt idx="4464">
                  <c:v>2.4809000000000001</c:v>
                </c:pt>
                <c:pt idx="4465">
                  <c:v>2.4674</c:v>
                </c:pt>
                <c:pt idx="4466">
                  <c:v>2.4601000000000002</c:v>
                </c:pt>
                <c:pt idx="4467">
                  <c:v>2.4655</c:v>
                </c:pt>
                <c:pt idx="4468">
                  <c:v>2.5024999999999999</c:v>
                </c:pt>
                <c:pt idx="4469">
                  <c:v>2.4655</c:v>
                </c:pt>
                <c:pt idx="4470">
                  <c:v>2.4655</c:v>
                </c:pt>
                <c:pt idx="4471">
                  <c:v>2.4655</c:v>
                </c:pt>
                <c:pt idx="4472">
                  <c:v>2.4853000000000001</c:v>
                </c:pt>
                <c:pt idx="4473">
                  <c:v>2.4601000000000002</c:v>
                </c:pt>
                <c:pt idx="4474">
                  <c:v>2.5569000000000002</c:v>
                </c:pt>
                <c:pt idx="4475">
                  <c:v>2.5577999999999999</c:v>
                </c:pt>
                <c:pt idx="4476">
                  <c:v>2.4925000000000002</c:v>
                </c:pt>
                <c:pt idx="4477">
                  <c:v>2.4925000000000002</c:v>
                </c:pt>
                <c:pt idx="4478">
                  <c:v>2.4925000000000002</c:v>
                </c:pt>
                <c:pt idx="4479">
                  <c:v>2.4817</c:v>
                </c:pt>
                <c:pt idx="4480">
                  <c:v>2.4843999999999999</c:v>
                </c:pt>
                <c:pt idx="4481">
                  <c:v>2.4708000000000001</c:v>
                </c:pt>
                <c:pt idx="4482">
                  <c:v>2.4114</c:v>
                </c:pt>
                <c:pt idx="4483">
                  <c:v>2.4203000000000001</c:v>
                </c:pt>
                <c:pt idx="4484">
                  <c:v>2.4203000000000001</c:v>
                </c:pt>
                <c:pt idx="4485">
                  <c:v>2.4203000000000001</c:v>
                </c:pt>
                <c:pt idx="4486">
                  <c:v>2.4275000000000002</c:v>
                </c:pt>
                <c:pt idx="4487">
                  <c:v>2.4491000000000001</c:v>
                </c:pt>
                <c:pt idx="4488">
                  <c:v>2.4165999999999999</c:v>
                </c:pt>
                <c:pt idx="4489">
                  <c:v>2.4015</c:v>
                </c:pt>
                <c:pt idx="4490">
                  <c:v>2.3397000000000001</c:v>
                </c:pt>
                <c:pt idx="4491">
                  <c:v>2.3397000000000001</c:v>
                </c:pt>
                <c:pt idx="4492">
                  <c:v>2.3397000000000001</c:v>
                </c:pt>
                <c:pt idx="4493">
                  <c:v>2.3927</c:v>
                </c:pt>
                <c:pt idx="4494">
                  <c:v>2.3997000000000002</c:v>
                </c:pt>
                <c:pt idx="4495">
                  <c:v>2.4264000000000001</c:v>
                </c:pt>
                <c:pt idx="4496">
                  <c:v>2.4068000000000001</c:v>
                </c:pt>
                <c:pt idx="4497">
                  <c:v>2.4024000000000001</c:v>
                </c:pt>
                <c:pt idx="4498">
                  <c:v>2.4024000000000001</c:v>
                </c:pt>
                <c:pt idx="4499">
                  <c:v>2.4024000000000001</c:v>
                </c:pt>
                <c:pt idx="4500">
                  <c:v>2.3820000000000001</c:v>
                </c:pt>
                <c:pt idx="4501">
                  <c:v>2.3961999999999999</c:v>
                </c:pt>
                <c:pt idx="4502">
                  <c:v>2.3573</c:v>
                </c:pt>
                <c:pt idx="4503">
                  <c:v>2.3361000000000001</c:v>
                </c:pt>
                <c:pt idx="4504">
                  <c:v>2.3431000000000002</c:v>
                </c:pt>
                <c:pt idx="4505">
                  <c:v>2.3431000000000002</c:v>
                </c:pt>
                <c:pt idx="4506">
                  <c:v>2.3431000000000002</c:v>
                </c:pt>
                <c:pt idx="4507">
                  <c:v>2.3431000000000002</c:v>
                </c:pt>
                <c:pt idx="4508">
                  <c:v>2.4211</c:v>
                </c:pt>
                <c:pt idx="4509">
                  <c:v>2.3961999999999999</c:v>
                </c:pt>
                <c:pt idx="4510">
                  <c:v>2.4497</c:v>
                </c:pt>
                <c:pt idx="4511">
                  <c:v>2.4586999999999999</c:v>
                </c:pt>
                <c:pt idx="4512">
                  <c:v>2.4586999999999999</c:v>
                </c:pt>
                <c:pt idx="4513">
                  <c:v>2.4586999999999999</c:v>
                </c:pt>
                <c:pt idx="4514">
                  <c:v>2.4712000000000001</c:v>
                </c:pt>
                <c:pt idx="4515">
                  <c:v>2.5036</c:v>
                </c:pt>
                <c:pt idx="4516">
                  <c:v>2.5413999999999999</c:v>
                </c:pt>
                <c:pt idx="4517">
                  <c:v>2.5495999999999999</c:v>
                </c:pt>
                <c:pt idx="4518">
                  <c:v>2.6105</c:v>
                </c:pt>
                <c:pt idx="4519">
                  <c:v>2.6105</c:v>
                </c:pt>
                <c:pt idx="4520">
                  <c:v>2.6105</c:v>
                </c:pt>
                <c:pt idx="4521">
                  <c:v>2.5886999999999998</c:v>
                </c:pt>
                <c:pt idx="4522">
                  <c:v>2.5924</c:v>
                </c:pt>
                <c:pt idx="4523">
                  <c:v>2.6198000000000001</c:v>
                </c:pt>
                <c:pt idx="4524">
                  <c:v>2.6143999999999998</c:v>
                </c:pt>
                <c:pt idx="4525">
                  <c:v>2.5745</c:v>
                </c:pt>
                <c:pt idx="4526">
                  <c:v>2.5745</c:v>
                </c:pt>
                <c:pt idx="4527">
                  <c:v>2.5745</c:v>
                </c:pt>
                <c:pt idx="4528">
                  <c:v>2.5636000000000001</c:v>
                </c:pt>
                <c:pt idx="4529">
                  <c:v>2.5274999999999999</c:v>
                </c:pt>
                <c:pt idx="4530">
                  <c:v>2.5636999999999999</c:v>
                </c:pt>
                <c:pt idx="4531">
                  <c:v>2.5022000000000002</c:v>
                </c:pt>
                <c:pt idx="4532">
                  <c:v>2.5276000000000001</c:v>
                </c:pt>
                <c:pt idx="4533">
                  <c:v>2.5276000000000001</c:v>
                </c:pt>
                <c:pt idx="4534">
                  <c:v>2.5276000000000001</c:v>
                </c:pt>
                <c:pt idx="4535">
                  <c:v>2.4771000000000001</c:v>
                </c:pt>
                <c:pt idx="4536">
                  <c:v>2.4887999999999999</c:v>
                </c:pt>
                <c:pt idx="4537">
                  <c:v>2.3856000000000002</c:v>
                </c:pt>
                <c:pt idx="4538">
                  <c:v>2.4249999999999998</c:v>
                </c:pt>
                <c:pt idx="4539">
                  <c:v>2.4340000000000002</c:v>
                </c:pt>
                <c:pt idx="4540">
                  <c:v>2.4340000000000002</c:v>
                </c:pt>
                <c:pt idx="4541">
                  <c:v>2.4340000000000002</c:v>
                </c:pt>
                <c:pt idx="4542">
                  <c:v>2.4196</c:v>
                </c:pt>
                <c:pt idx="4543">
                  <c:v>2.3391000000000002</c:v>
                </c:pt>
                <c:pt idx="4544">
                  <c:v>2.3212999999999999</c:v>
                </c:pt>
                <c:pt idx="4545">
                  <c:v>2.3132999999999999</c:v>
                </c:pt>
                <c:pt idx="4546">
                  <c:v>2.2804000000000002</c:v>
                </c:pt>
                <c:pt idx="4547">
                  <c:v>2.2804000000000002</c:v>
                </c:pt>
                <c:pt idx="4548">
                  <c:v>2.2804000000000002</c:v>
                </c:pt>
                <c:pt idx="4549">
                  <c:v>2.2804000000000002</c:v>
                </c:pt>
                <c:pt idx="4550">
                  <c:v>2.1972999999999998</c:v>
                </c:pt>
                <c:pt idx="4551">
                  <c:v>2.1358000000000001</c:v>
                </c:pt>
                <c:pt idx="4552">
                  <c:v>2.1558999999999999</c:v>
                </c:pt>
                <c:pt idx="4553">
                  <c:v>2.1936</c:v>
                </c:pt>
                <c:pt idx="4554">
                  <c:v>2.1936</c:v>
                </c:pt>
                <c:pt idx="4555">
                  <c:v>2.1936</c:v>
                </c:pt>
                <c:pt idx="4556">
                  <c:v>2.1909000000000001</c:v>
                </c:pt>
                <c:pt idx="4557">
                  <c:v>2.2216999999999998</c:v>
                </c:pt>
                <c:pt idx="4558">
                  <c:v>2.2164000000000001</c:v>
                </c:pt>
                <c:pt idx="4559">
                  <c:v>2.2711999999999999</c:v>
                </c:pt>
                <c:pt idx="4560">
                  <c:v>2.2685</c:v>
                </c:pt>
                <c:pt idx="4561">
                  <c:v>2.2685</c:v>
                </c:pt>
                <c:pt idx="4562">
                  <c:v>2.2685</c:v>
                </c:pt>
                <c:pt idx="4563">
                  <c:v>2.2605</c:v>
                </c:pt>
                <c:pt idx="4564">
                  <c:v>2.2959999999999998</c:v>
                </c:pt>
                <c:pt idx="4565">
                  <c:v>2.3174000000000001</c:v>
                </c:pt>
                <c:pt idx="4566">
                  <c:v>2.3058000000000001</c:v>
                </c:pt>
                <c:pt idx="4567">
                  <c:v>2.3353000000000002</c:v>
                </c:pt>
                <c:pt idx="4568">
                  <c:v>2.3353000000000002</c:v>
                </c:pt>
                <c:pt idx="4569">
                  <c:v>2.3353000000000002</c:v>
                </c:pt>
                <c:pt idx="4570">
                  <c:v>2.3424999999999998</c:v>
                </c:pt>
                <c:pt idx="4571">
                  <c:v>2.3334999999999999</c:v>
                </c:pt>
                <c:pt idx="4572">
                  <c:v>2.3424</c:v>
                </c:pt>
                <c:pt idx="4573">
                  <c:v>2.3856000000000002</c:v>
                </c:pt>
                <c:pt idx="4574">
                  <c:v>2.2976000000000001</c:v>
                </c:pt>
                <c:pt idx="4575">
                  <c:v>2.2976000000000001</c:v>
                </c:pt>
                <c:pt idx="4576">
                  <c:v>2.2976000000000001</c:v>
                </c:pt>
                <c:pt idx="4577">
                  <c:v>2.3603999999999998</c:v>
                </c:pt>
                <c:pt idx="4578">
                  <c:v>2.3603999999999998</c:v>
                </c:pt>
                <c:pt idx="4579">
                  <c:v>2.3712</c:v>
                </c:pt>
                <c:pt idx="4580">
                  <c:v>2.3399000000000001</c:v>
                </c:pt>
                <c:pt idx="4581">
                  <c:v>2.3203999999999998</c:v>
                </c:pt>
                <c:pt idx="4582">
                  <c:v>2.3203999999999998</c:v>
                </c:pt>
                <c:pt idx="4583">
                  <c:v>2.3203999999999998</c:v>
                </c:pt>
                <c:pt idx="4584">
                  <c:v>2.3399000000000001</c:v>
                </c:pt>
                <c:pt idx="4585">
                  <c:v>2.3151000000000002</c:v>
                </c:pt>
                <c:pt idx="4586">
                  <c:v>2.3593999999999999</c:v>
                </c:pt>
                <c:pt idx="4587">
                  <c:v>2.3372999999999999</c:v>
                </c:pt>
                <c:pt idx="4588">
                  <c:v>2.3098999999999998</c:v>
                </c:pt>
                <c:pt idx="4589">
                  <c:v>2.3098999999999998</c:v>
                </c:pt>
                <c:pt idx="4590">
                  <c:v>2.3098999999999998</c:v>
                </c:pt>
                <c:pt idx="4591">
                  <c:v>2.3064</c:v>
                </c:pt>
                <c:pt idx="4592">
                  <c:v>2.2570000000000001</c:v>
                </c:pt>
                <c:pt idx="4593">
                  <c:v>2.2446999999999999</c:v>
                </c:pt>
                <c:pt idx="4594">
                  <c:v>2.2446999999999999</c:v>
                </c:pt>
                <c:pt idx="4595">
                  <c:v>2.1640000000000001</c:v>
                </c:pt>
                <c:pt idx="4596">
                  <c:v>2.1640000000000001</c:v>
                </c:pt>
                <c:pt idx="4597">
                  <c:v>2.1640000000000001</c:v>
                </c:pt>
                <c:pt idx="4598">
                  <c:v>2.2349999999999999</c:v>
                </c:pt>
                <c:pt idx="4599">
                  <c:v>2.2923</c:v>
                </c:pt>
                <c:pt idx="4600">
                  <c:v>2.2799</c:v>
                </c:pt>
                <c:pt idx="4601">
                  <c:v>2.2341000000000002</c:v>
                </c:pt>
                <c:pt idx="4602">
                  <c:v>2.3065000000000002</c:v>
                </c:pt>
                <c:pt idx="4603">
                  <c:v>2.3065000000000002</c:v>
                </c:pt>
                <c:pt idx="4604">
                  <c:v>2.3065000000000002</c:v>
                </c:pt>
                <c:pt idx="4605">
                  <c:v>2.2570000000000001</c:v>
                </c:pt>
                <c:pt idx="4606">
                  <c:v>2.2128999999999999</c:v>
                </c:pt>
                <c:pt idx="4607">
                  <c:v>2.1638000000000002</c:v>
                </c:pt>
                <c:pt idx="4608">
                  <c:v>2.1619999999999999</c:v>
                </c:pt>
                <c:pt idx="4609">
                  <c:v>2.0817000000000001</c:v>
                </c:pt>
                <c:pt idx="4610">
                  <c:v>2.0817000000000001</c:v>
                </c:pt>
                <c:pt idx="4611">
                  <c:v>2.0817000000000001</c:v>
                </c:pt>
                <c:pt idx="4612">
                  <c:v>2.1181999999999999</c:v>
                </c:pt>
                <c:pt idx="4613">
                  <c:v>2.0590999999999999</c:v>
                </c:pt>
                <c:pt idx="4614">
                  <c:v>2.1356000000000002</c:v>
                </c:pt>
                <c:pt idx="4615">
                  <c:v>2.2075</c:v>
                </c:pt>
                <c:pt idx="4616">
                  <c:v>2.1617999999999999</c:v>
                </c:pt>
                <c:pt idx="4617">
                  <c:v>2.1617999999999999</c:v>
                </c:pt>
                <c:pt idx="4618">
                  <c:v>2.1617999999999999</c:v>
                </c:pt>
                <c:pt idx="4619">
                  <c:v>2.1583000000000001</c:v>
                </c:pt>
                <c:pt idx="4620">
                  <c:v>2.2614000000000001</c:v>
                </c:pt>
                <c:pt idx="4621">
                  <c:v>2.2631999999999999</c:v>
                </c:pt>
                <c:pt idx="4622">
                  <c:v>2.2631999999999999</c:v>
                </c:pt>
                <c:pt idx="4623">
                  <c:v>2.2498999999999998</c:v>
                </c:pt>
                <c:pt idx="4624">
                  <c:v>2.2498999999999998</c:v>
                </c:pt>
                <c:pt idx="4625">
                  <c:v>2.2498999999999998</c:v>
                </c:pt>
                <c:pt idx="4626">
                  <c:v>2.2021000000000002</c:v>
                </c:pt>
                <c:pt idx="4627">
                  <c:v>2.1871</c:v>
                </c:pt>
                <c:pt idx="4628">
                  <c:v>2.1711999999999998</c:v>
                </c:pt>
                <c:pt idx="4629">
                  <c:v>2.1711999999999998</c:v>
                </c:pt>
                <c:pt idx="4630">
                  <c:v>2.1105</c:v>
                </c:pt>
                <c:pt idx="4631">
                  <c:v>2.1105</c:v>
                </c:pt>
                <c:pt idx="4632">
                  <c:v>2.1105</c:v>
                </c:pt>
                <c:pt idx="4633">
                  <c:v>2.032</c:v>
                </c:pt>
                <c:pt idx="4634">
                  <c:v>1.9401999999999999</c:v>
                </c:pt>
                <c:pt idx="4635">
                  <c:v>1.9677</c:v>
                </c:pt>
                <c:pt idx="4636">
                  <c:v>2.0179</c:v>
                </c:pt>
                <c:pt idx="4637">
                  <c:v>1.9449000000000001</c:v>
                </c:pt>
                <c:pt idx="4638">
                  <c:v>1.9449000000000001</c:v>
                </c:pt>
                <c:pt idx="4639">
                  <c:v>1.9449000000000001</c:v>
                </c:pt>
                <c:pt idx="4640">
                  <c:v>1.907</c:v>
                </c:pt>
                <c:pt idx="4641">
                  <c:v>1.9</c:v>
                </c:pt>
                <c:pt idx="4642">
                  <c:v>1.8552999999999999</c:v>
                </c:pt>
                <c:pt idx="4643">
                  <c:v>1.7149000000000001</c:v>
                </c:pt>
                <c:pt idx="4644">
                  <c:v>1.8368</c:v>
                </c:pt>
                <c:pt idx="4645">
                  <c:v>1.8368</c:v>
                </c:pt>
                <c:pt idx="4646">
                  <c:v>1.8368</c:v>
                </c:pt>
                <c:pt idx="4647">
                  <c:v>1.8368</c:v>
                </c:pt>
                <c:pt idx="4648">
                  <c:v>1.788</c:v>
                </c:pt>
                <c:pt idx="4649">
                  <c:v>1.8716999999999999</c:v>
                </c:pt>
                <c:pt idx="4650">
                  <c:v>1.8631</c:v>
                </c:pt>
                <c:pt idx="4651">
                  <c:v>1.7968</c:v>
                </c:pt>
                <c:pt idx="4652">
                  <c:v>1.7968</c:v>
                </c:pt>
                <c:pt idx="4653">
                  <c:v>1.7968</c:v>
                </c:pt>
                <c:pt idx="4654">
                  <c:v>1.8241000000000001</c:v>
                </c:pt>
                <c:pt idx="4655">
                  <c:v>1.8230999999999999</c:v>
                </c:pt>
                <c:pt idx="4656">
                  <c:v>1.7206999999999999</c:v>
                </c:pt>
                <c:pt idx="4657">
                  <c:v>1.7512000000000001</c:v>
                </c:pt>
                <c:pt idx="4658">
                  <c:v>1.6407</c:v>
                </c:pt>
                <c:pt idx="4659">
                  <c:v>1.6407</c:v>
                </c:pt>
                <c:pt idx="4660">
                  <c:v>1.6407</c:v>
                </c:pt>
                <c:pt idx="4661">
                  <c:v>1.6641999999999999</c:v>
                </c:pt>
                <c:pt idx="4662">
                  <c:v>1.7915000000000001</c:v>
                </c:pt>
                <c:pt idx="4663">
                  <c:v>1.7513000000000001</c:v>
                </c:pt>
                <c:pt idx="4664">
                  <c:v>1.8204</c:v>
                </c:pt>
                <c:pt idx="4665">
                  <c:v>1.9567000000000001</c:v>
                </c:pt>
                <c:pt idx="4666">
                  <c:v>1.9567000000000001</c:v>
                </c:pt>
                <c:pt idx="4667">
                  <c:v>1.9567000000000001</c:v>
                </c:pt>
                <c:pt idx="4668">
                  <c:v>1.9775</c:v>
                </c:pt>
                <c:pt idx="4669">
                  <c:v>1.9966999999999999</c:v>
                </c:pt>
                <c:pt idx="4670">
                  <c:v>2.0175999999999998</c:v>
                </c:pt>
                <c:pt idx="4671">
                  <c:v>1.9843999999999999</c:v>
                </c:pt>
                <c:pt idx="4672">
                  <c:v>2.0503999999999998</c:v>
                </c:pt>
                <c:pt idx="4673">
                  <c:v>2.0503999999999998</c:v>
                </c:pt>
                <c:pt idx="4674">
                  <c:v>2.0503999999999998</c:v>
                </c:pt>
                <c:pt idx="4675">
                  <c:v>2.0503999999999998</c:v>
                </c:pt>
                <c:pt idx="4676">
                  <c:v>2.1379000000000001</c:v>
                </c:pt>
                <c:pt idx="4677">
                  <c:v>2.08</c:v>
                </c:pt>
                <c:pt idx="4678">
                  <c:v>2.1141999999999999</c:v>
                </c:pt>
                <c:pt idx="4679">
                  <c:v>2.1116999999999999</c:v>
                </c:pt>
                <c:pt idx="4680">
                  <c:v>2.1116999999999999</c:v>
                </c:pt>
                <c:pt idx="4681">
                  <c:v>2.1116999999999999</c:v>
                </c:pt>
                <c:pt idx="4682">
                  <c:v>2.0573999999999999</c:v>
                </c:pt>
                <c:pt idx="4683">
                  <c:v>1.98</c:v>
                </c:pt>
                <c:pt idx="4684">
                  <c:v>1.9688000000000001</c:v>
                </c:pt>
                <c:pt idx="4685">
                  <c:v>2.0295000000000001</c:v>
                </c:pt>
                <c:pt idx="4686">
                  <c:v>1.9930000000000001</c:v>
                </c:pt>
                <c:pt idx="4687">
                  <c:v>1.9930000000000001</c:v>
                </c:pt>
                <c:pt idx="4688">
                  <c:v>1.9930000000000001</c:v>
                </c:pt>
                <c:pt idx="4689">
                  <c:v>2.0819999999999999</c:v>
                </c:pt>
                <c:pt idx="4690">
                  <c:v>2.1189</c:v>
                </c:pt>
                <c:pt idx="4691">
                  <c:v>2.1172</c:v>
                </c:pt>
                <c:pt idx="4692">
                  <c:v>2.1154000000000002</c:v>
                </c:pt>
                <c:pt idx="4693">
                  <c:v>2.2414000000000001</c:v>
                </c:pt>
                <c:pt idx="4694">
                  <c:v>2.2414000000000001</c:v>
                </c:pt>
                <c:pt idx="4695">
                  <c:v>2.2414000000000001</c:v>
                </c:pt>
                <c:pt idx="4696">
                  <c:v>2.1907000000000001</c:v>
                </c:pt>
                <c:pt idx="4697">
                  <c:v>2.1297000000000001</c:v>
                </c:pt>
                <c:pt idx="4698">
                  <c:v>2.1086</c:v>
                </c:pt>
                <c:pt idx="4699">
                  <c:v>2.1156000000000001</c:v>
                </c:pt>
                <c:pt idx="4700">
                  <c:v>2.1139999999999999</c:v>
                </c:pt>
                <c:pt idx="4701">
                  <c:v>2.1139999999999999</c:v>
                </c:pt>
                <c:pt idx="4702">
                  <c:v>2.1139999999999999</c:v>
                </c:pt>
                <c:pt idx="4703">
                  <c:v>2.0716999999999999</c:v>
                </c:pt>
                <c:pt idx="4704">
                  <c:v>2.0507</c:v>
                </c:pt>
                <c:pt idx="4705">
                  <c:v>1.9198999999999999</c:v>
                </c:pt>
                <c:pt idx="4706">
                  <c:v>1.9684999999999999</c:v>
                </c:pt>
                <c:pt idx="4707">
                  <c:v>1.9302999999999999</c:v>
                </c:pt>
                <c:pt idx="4708">
                  <c:v>1.9302999999999999</c:v>
                </c:pt>
                <c:pt idx="4709">
                  <c:v>1.9302999999999999</c:v>
                </c:pt>
                <c:pt idx="4710">
                  <c:v>1.9119999999999999</c:v>
                </c:pt>
                <c:pt idx="4711">
                  <c:v>1.8731</c:v>
                </c:pt>
                <c:pt idx="4712">
                  <c:v>1.925</c:v>
                </c:pt>
                <c:pt idx="4713">
                  <c:v>1.9894000000000001</c:v>
                </c:pt>
                <c:pt idx="4714">
                  <c:v>1.9615</c:v>
                </c:pt>
                <c:pt idx="4715">
                  <c:v>1.9615</c:v>
                </c:pt>
                <c:pt idx="4716">
                  <c:v>1.9615</c:v>
                </c:pt>
                <c:pt idx="4717">
                  <c:v>1.9475</c:v>
                </c:pt>
                <c:pt idx="4718">
                  <c:v>1.9231</c:v>
                </c:pt>
                <c:pt idx="4719">
                  <c:v>1.8573</c:v>
                </c:pt>
                <c:pt idx="4720">
                  <c:v>1.9117</c:v>
                </c:pt>
                <c:pt idx="4721">
                  <c:v>1.8389</c:v>
                </c:pt>
                <c:pt idx="4722">
                  <c:v>1.8389</c:v>
                </c:pt>
                <c:pt idx="4723">
                  <c:v>1.8389</c:v>
                </c:pt>
                <c:pt idx="4724">
                  <c:v>1.8952</c:v>
                </c:pt>
                <c:pt idx="4725">
                  <c:v>1.8848</c:v>
                </c:pt>
                <c:pt idx="4726">
                  <c:v>1.9047000000000001</c:v>
                </c:pt>
                <c:pt idx="4727">
                  <c:v>1.9596</c:v>
                </c:pt>
                <c:pt idx="4728">
                  <c:v>1.9473</c:v>
                </c:pt>
                <c:pt idx="4729">
                  <c:v>1.9473</c:v>
                </c:pt>
                <c:pt idx="4730">
                  <c:v>1.9473</c:v>
                </c:pt>
                <c:pt idx="4731">
                  <c:v>1.9272</c:v>
                </c:pt>
                <c:pt idx="4732">
                  <c:v>1.8985000000000001</c:v>
                </c:pt>
                <c:pt idx="4733">
                  <c:v>1.8879999999999999</c:v>
                </c:pt>
                <c:pt idx="4734">
                  <c:v>1.8896999999999999</c:v>
                </c:pt>
                <c:pt idx="4735">
                  <c:v>1.8653</c:v>
                </c:pt>
                <c:pt idx="4736">
                  <c:v>1.8653</c:v>
                </c:pt>
                <c:pt idx="4737">
                  <c:v>1.8653</c:v>
                </c:pt>
                <c:pt idx="4738">
                  <c:v>1.8895999999999999</c:v>
                </c:pt>
                <c:pt idx="4739">
                  <c:v>1.9087000000000001</c:v>
                </c:pt>
                <c:pt idx="4740">
                  <c:v>1.9787999999999999</c:v>
                </c:pt>
                <c:pt idx="4741">
                  <c:v>1.9577</c:v>
                </c:pt>
                <c:pt idx="4742">
                  <c:v>1.9086000000000001</c:v>
                </c:pt>
                <c:pt idx="4743">
                  <c:v>1.9086000000000001</c:v>
                </c:pt>
                <c:pt idx="4744">
                  <c:v>1.9086000000000001</c:v>
                </c:pt>
                <c:pt idx="4745">
                  <c:v>1.9208000000000001</c:v>
                </c:pt>
                <c:pt idx="4746">
                  <c:v>2.0034000000000001</c:v>
                </c:pt>
                <c:pt idx="4747">
                  <c:v>2.0388000000000002</c:v>
                </c:pt>
                <c:pt idx="4748">
                  <c:v>2.0316999999999998</c:v>
                </c:pt>
                <c:pt idx="4749">
                  <c:v>2.1135000000000002</c:v>
                </c:pt>
                <c:pt idx="4750">
                  <c:v>2.1135000000000002</c:v>
                </c:pt>
                <c:pt idx="4751">
                  <c:v>2.1135000000000002</c:v>
                </c:pt>
                <c:pt idx="4752">
                  <c:v>2.1440000000000001</c:v>
                </c:pt>
                <c:pt idx="4753">
                  <c:v>2.1852999999999998</c:v>
                </c:pt>
                <c:pt idx="4754">
                  <c:v>2.2431000000000001</c:v>
                </c:pt>
                <c:pt idx="4755">
                  <c:v>2.1800000000000002</c:v>
                </c:pt>
                <c:pt idx="4756">
                  <c:v>2.1478000000000002</c:v>
                </c:pt>
                <c:pt idx="4757">
                  <c:v>2.1478000000000002</c:v>
                </c:pt>
                <c:pt idx="4758">
                  <c:v>2.1478000000000002</c:v>
                </c:pt>
                <c:pt idx="4759">
                  <c:v>2.2797000000000001</c:v>
                </c:pt>
                <c:pt idx="4760">
                  <c:v>2.2488999999999999</c:v>
                </c:pt>
                <c:pt idx="4761">
                  <c:v>2.2926000000000002</c:v>
                </c:pt>
                <c:pt idx="4762">
                  <c:v>2.2301000000000002</c:v>
                </c:pt>
                <c:pt idx="4763">
                  <c:v>2.1423999999999999</c:v>
                </c:pt>
                <c:pt idx="4764">
                  <c:v>2.1423999999999999</c:v>
                </c:pt>
                <c:pt idx="4765">
                  <c:v>2.1423999999999999</c:v>
                </c:pt>
                <c:pt idx="4766">
                  <c:v>2.2336999999999998</c:v>
                </c:pt>
                <c:pt idx="4767">
                  <c:v>2.2886000000000002</c:v>
                </c:pt>
                <c:pt idx="4768">
                  <c:v>2.2479</c:v>
                </c:pt>
                <c:pt idx="4769">
                  <c:v>2.1898</c:v>
                </c:pt>
                <c:pt idx="4770">
                  <c:v>2.2092000000000001</c:v>
                </c:pt>
                <c:pt idx="4771">
                  <c:v>2.2092000000000001</c:v>
                </c:pt>
                <c:pt idx="4772">
                  <c:v>2.2092000000000001</c:v>
                </c:pt>
                <c:pt idx="4773">
                  <c:v>2.2090000000000001</c:v>
                </c:pt>
                <c:pt idx="4774">
                  <c:v>2.1389999999999998</c:v>
                </c:pt>
                <c:pt idx="4775">
                  <c:v>2.129</c:v>
                </c:pt>
                <c:pt idx="4776">
                  <c:v>2.1360000000000001</c:v>
                </c:pt>
                <c:pt idx="4777">
                  <c:v>2.121</c:v>
                </c:pt>
                <c:pt idx="4778">
                  <c:v>2.121</c:v>
                </c:pt>
                <c:pt idx="4779">
                  <c:v>2.121</c:v>
                </c:pt>
                <c:pt idx="4780">
                  <c:v>2.1789999999999998</c:v>
                </c:pt>
                <c:pt idx="4781">
                  <c:v>2.262</c:v>
                </c:pt>
                <c:pt idx="4782">
                  <c:v>2.3639999999999999</c:v>
                </c:pt>
                <c:pt idx="4783">
                  <c:v>2.3069999999999999</c:v>
                </c:pt>
                <c:pt idx="4784">
                  <c:v>2.4079999999999999</c:v>
                </c:pt>
                <c:pt idx="4785">
                  <c:v>2.4079999999999999</c:v>
                </c:pt>
                <c:pt idx="4786">
                  <c:v>2.4079999999999999</c:v>
                </c:pt>
                <c:pt idx="4787">
                  <c:v>2.3820000000000001</c:v>
                </c:pt>
                <c:pt idx="4788">
                  <c:v>2.4380000000000002</c:v>
                </c:pt>
                <c:pt idx="4789">
                  <c:v>2.484</c:v>
                </c:pt>
                <c:pt idx="4790">
                  <c:v>2.3769999999999998</c:v>
                </c:pt>
                <c:pt idx="4791">
                  <c:v>2.3919999999999999</c:v>
                </c:pt>
                <c:pt idx="4792">
                  <c:v>2.3919999999999999</c:v>
                </c:pt>
                <c:pt idx="4793">
                  <c:v>2.3919999999999999</c:v>
                </c:pt>
                <c:pt idx="4794">
                  <c:v>2.3559999999999999</c:v>
                </c:pt>
                <c:pt idx="4795">
                  <c:v>2.3090000000000002</c:v>
                </c:pt>
                <c:pt idx="4796">
                  <c:v>2.3170000000000002</c:v>
                </c:pt>
                <c:pt idx="4797">
                  <c:v>2.335</c:v>
                </c:pt>
                <c:pt idx="4798">
                  <c:v>2.258</c:v>
                </c:pt>
                <c:pt idx="4799">
                  <c:v>2.258</c:v>
                </c:pt>
                <c:pt idx="4800">
                  <c:v>2.258</c:v>
                </c:pt>
                <c:pt idx="4801">
                  <c:v>2.3730000000000002</c:v>
                </c:pt>
                <c:pt idx="4802">
                  <c:v>2.4089999999999998</c:v>
                </c:pt>
                <c:pt idx="4803">
                  <c:v>2.367</c:v>
                </c:pt>
                <c:pt idx="4804">
                  <c:v>2.4089999999999998</c:v>
                </c:pt>
                <c:pt idx="4805">
                  <c:v>2.4729999999999999</c:v>
                </c:pt>
                <c:pt idx="4806">
                  <c:v>2.4729999999999999</c:v>
                </c:pt>
                <c:pt idx="4807">
                  <c:v>2.4729999999999999</c:v>
                </c:pt>
                <c:pt idx="4808">
                  <c:v>2.3239999999999998</c:v>
                </c:pt>
                <c:pt idx="4809">
                  <c:v>2.3530000000000002</c:v>
                </c:pt>
                <c:pt idx="4810">
                  <c:v>2.4220000000000002</c:v>
                </c:pt>
                <c:pt idx="4811">
                  <c:v>2.3820000000000001</c:v>
                </c:pt>
                <c:pt idx="4812">
                  <c:v>2.3820000000000001</c:v>
                </c:pt>
                <c:pt idx="4813">
                  <c:v>2.3820000000000001</c:v>
                </c:pt>
                <c:pt idx="4814">
                  <c:v>2.3820000000000001</c:v>
                </c:pt>
                <c:pt idx="4815">
                  <c:v>2.2850000000000001</c:v>
                </c:pt>
                <c:pt idx="4816">
                  <c:v>2.258</c:v>
                </c:pt>
                <c:pt idx="4817">
                  <c:v>2.1920000000000002</c:v>
                </c:pt>
                <c:pt idx="4818">
                  <c:v>2.3210000000000002</c:v>
                </c:pt>
                <c:pt idx="4819">
                  <c:v>2.3969999999999998</c:v>
                </c:pt>
                <c:pt idx="4820">
                  <c:v>2.3969999999999998</c:v>
                </c:pt>
                <c:pt idx="4821">
                  <c:v>2.3969999999999998</c:v>
                </c:pt>
                <c:pt idx="4822">
                  <c:v>2.4540000000000002</c:v>
                </c:pt>
                <c:pt idx="4823">
                  <c:v>2.4009999999999998</c:v>
                </c:pt>
                <c:pt idx="4824">
                  <c:v>2.3519999999999999</c:v>
                </c:pt>
                <c:pt idx="4825">
                  <c:v>2.35</c:v>
                </c:pt>
                <c:pt idx="4826">
                  <c:v>2.347</c:v>
                </c:pt>
                <c:pt idx="4827">
                  <c:v>2.347</c:v>
                </c:pt>
                <c:pt idx="4828">
                  <c:v>2.347</c:v>
                </c:pt>
                <c:pt idx="4829">
                  <c:v>2.3719999999999999</c:v>
                </c:pt>
                <c:pt idx="4830">
                  <c:v>2.3250000000000002</c:v>
                </c:pt>
                <c:pt idx="4831">
                  <c:v>2.3239999999999998</c:v>
                </c:pt>
                <c:pt idx="4832">
                  <c:v>2.2679999999999998</c:v>
                </c:pt>
                <c:pt idx="4833">
                  <c:v>2.262</c:v>
                </c:pt>
                <c:pt idx="4834">
                  <c:v>2.262</c:v>
                </c:pt>
                <c:pt idx="4835">
                  <c:v>2.262</c:v>
                </c:pt>
                <c:pt idx="4836">
                  <c:v>2.218</c:v>
                </c:pt>
                <c:pt idx="4837">
                  <c:v>2.25</c:v>
                </c:pt>
                <c:pt idx="4838">
                  <c:v>2.286</c:v>
                </c:pt>
                <c:pt idx="4839">
                  <c:v>2.2589999999999999</c:v>
                </c:pt>
                <c:pt idx="4840">
                  <c:v>2.1800000000000002</c:v>
                </c:pt>
                <c:pt idx="4841">
                  <c:v>2.1800000000000002</c:v>
                </c:pt>
                <c:pt idx="4842">
                  <c:v>2.1800000000000002</c:v>
                </c:pt>
                <c:pt idx="4843">
                  <c:v>2.1480000000000001</c:v>
                </c:pt>
                <c:pt idx="4844">
                  <c:v>2.2210000000000001</c:v>
                </c:pt>
                <c:pt idx="4845">
                  <c:v>2.27</c:v>
                </c:pt>
                <c:pt idx="4846">
                  <c:v>2.2210000000000001</c:v>
                </c:pt>
                <c:pt idx="4847">
                  <c:v>2.1619999999999999</c:v>
                </c:pt>
                <c:pt idx="4848">
                  <c:v>2.1619999999999999</c:v>
                </c:pt>
                <c:pt idx="4849">
                  <c:v>2.1619999999999999</c:v>
                </c:pt>
                <c:pt idx="4850">
                  <c:v>2.2269999999999999</c:v>
                </c:pt>
                <c:pt idx="4851">
                  <c:v>2.141</c:v>
                </c:pt>
                <c:pt idx="4852">
                  <c:v>2.1480000000000001</c:v>
                </c:pt>
                <c:pt idx="4853">
                  <c:v>2.1850000000000001</c:v>
                </c:pt>
                <c:pt idx="4854">
                  <c:v>2.198</c:v>
                </c:pt>
                <c:pt idx="4855">
                  <c:v>2.198</c:v>
                </c:pt>
                <c:pt idx="4856">
                  <c:v>2.198</c:v>
                </c:pt>
                <c:pt idx="4857">
                  <c:v>2.1680000000000001</c:v>
                </c:pt>
                <c:pt idx="4858">
                  <c:v>2.1930000000000001</c:v>
                </c:pt>
                <c:pt idx="4859">
                  <c:v>2.1259999999999999</c:v>
                </c:pt>
                <c:pt idx="4860">
                  <c:v>2.0680000000000001</c:v>
                </c:pt>
                <c:pt idx="4861">
                  <c:v>2.0369999999999999</c:v>
                </c:pt>
                <c:pt idx="4862">
                  <c:v>2.0369999999999999</c:v>
                </c:pt>
                <c:pt idx="4863">
                  <c:v>2.0369999999999999</c:v>
                </c:pt>
                <c:pt idx="4864">
                  <c:v>2.0030000000000001</c:v>
                </c:pt>
                <c:pt idx="4865">
                  <c:v>2.0710000000000002</c:v>
                </c:pt>
                <c:pt idx="4866">
                  <c:v>2.1749999999999998</c:v>
                </c:pt>
                <c:pt idx="4867">
                  <c:v>2.1840000000000002</c:v>
                </c:pt>
                <c:pt idx="4868">
                  <c:v>2.181</c:v>
                </c:pt>
                <c:pt idx="4869">
                  <c:v>2.181</c:v>
                </c:pt>
                <c:pt idx="4870">
                  <c:v>2.181</c:v>
                </c:pt>
                <c:pt idx="4871">
                  <c:v>2.218</c:v>
                </c:pt>
                <c:pt idx="4872">
                  <c:v>2.1520000000000001</c:v>
                </c:pt>
                <c:pt idx="4873">
                  <c:v>2.1840000000000002</c:v>
                </c:pt>
                <c:pt idx="4874">
                  <c:v>2.16</c:v>
                </c:pt>
                <c:pt idx="4875">
                  <c:v>2.1240000000000001</c:v>
                </c:pt>
                <c:pt idx="4876">
                  <c:v>2.1240000000000001</c:v>
                </c:pt>
                <c:pt idx="4877">
                  <c:v>2.1240000000000001</c:v>
                </c:pt>
                <c:pt idx="4878">
                  <c:v>2.1240000000000001</c:v>
                </c:pt>
                <c:pt idx="4879">
                  <c:v>2.1829999999999998</c:v>
                </c:pt>
                <c:pt idx="4880">
                  <c:v>2.2010000000000001</c:v>
                </c:pt>
                <c:pt idx="4881">
                  <c:v>2.222</c:v>
                </c:pt>
                <c:pt idx="4882">
                  <c:v>2.1880000000000002</c:v>
                </c:pt>
                <c:pt idx="4883">
                  <c:v>2.1880000000000002</c:v>
                </c:pt>
                <c:pt idx="4884">
                  <c:v>2.1880000000000002</c:v>
                </c:pt>
                <c:pt idx="4885">
                  <c:v>2.1829999999999998</c:v>
                </c:pt>
                <c:pt idx="4886">
                  <c:v>2.2869999999999999</c:v>
                </c:pt>
                <c:pt idx="4887">
                  <c:v>2.294</c:v>
                </c:pt>
                <c:pt idx="4888">
                  <c:v>2.19</c:v>
                </c:pt>
                <c:pt idx="4889">
                  <c:v>2.1339999999999999</c:v>
                </c:pt>
                <c:pt idx="4890">
                  <c:v>2.1339999999999999</c:v>
                </c:pt>
                <c:pt idx="4891">
                  <c:v>2.1339999999999999</c:v>
                </c:pt>
                <c:pt idx="4892">
                  <c:v>2.2010000000000001</c:v>
                </c:pt>
                <c:pt idx="4893">
                  <c:v>2.1339999999999999</c:v>
                </c:pt>
                <c:pt idx="4894">
                  <c:v>2.15</c:v>
                </c:pt>
                <c:pt idx="4895">
                  <c:v>2.1269999999999998</c:v>
                </c:pt>
                <c:pt idx="4896">
                  <c:v>2.1619999999999999</c:v>
                </c:pt>
                <c:pt idx="4897">
                  <c:v>2.1619999999999999</c:v>
                </c:pt>
                <c:pt idx="4898">
                  <c:v>2.1619999999999999</c:v>
                </c:pt>
                <c:pt idx="4899">
                  <c:v>2.0950000000000002</c:v>
                </c:pt>
                <c:pt idx="4900">
                  <c:v>2.0510000000000002</c:v>
                </c:pt>
                <c:pt idx="4901">
                  <c:v>2.0369999999999999</c:v>
                </c:pt>
                <c:pt idx="4902">
                  <c:v>2.0369999999999999</c:v>
                </c:pt>
                <c:pt idx="4903">
                  <c:v>1.9930000000000001</c:v>
                </c:pt>
                <c:pt idx="4904">
                  <c:v>1.9930000000000001</c:v>
                </c:pt>
                <c:pt idx="4905">
                  <c:v>1.9930000000000001</c:v>
                </c:pt>
                <c:pt idx="4906">
                  <c:v>2.056</c:v>
                </c:pt>
                <c:pt idx="4907">
                  <c:v>2.032</c:v>
                </c:pt>
                <c:pt idx="4908">
                  <c:v>2.0670000000000002</c:v>
                </c:pt>
                <c:pt idx="4909">
                  <c:v>2.1040000000000001</c:v>
                </c:pt>
                <c:pt idx="4910">
                  <c:v>2.0880000000000001</c:v>
                </c:pt>
                <c:pt idx="4911">
                  <c:v>2.0880000000000001</c:v>
                </c:pt>
                <c:pt idx="4912">
                  <c:v>2.0880000000000001</c:v>
                </c:pt>
                <c:pt idx="4913">
                  <c:v>2.0880000000000001</c:v>
                </c:pt>
                <c:pt idx="4914">
                  <c:v>2.044</c:v>
                </c:pt>
                <c:pt idx="4915">
                  <c:v>1.972</c:v>
                </c:pt>
                <c:pt idx="4916">
                  <c:v>2.0179999999999998</c:v>
                </c:pt>
                <c:pt idx="4917">
                  <c:v>2.0329999999999999</c:v>
                </c:pt>
                <c:pt idx="4918">
                  <c:v>2.0329999999999999</c:v>
                </c:pt>
                <c:pt idx="4919">
                  <c:v>2.0329999999999999</c:v>
                </c:pt>
                <c:pt idx="4920">
                  <c:v>2.0230000000000001</c:v>
                </c:pt>
                <c:pt idx="4921">
                  <c:v>2.0670000000000002</c:v>
                </c:pt>
                <c:pt idx="4922">
                  <c:v>2.0230000000000001</c:v>
                </c:pt>
                <c:pt idx="4923">
                  <c:v>2.0259999999999998</c:v>
                </c:pt>
                <c:pt idx="4924">
                  <c:v>2.0870000000000002</c:v>
                </c:pt>
                <c:pt idx="4925">
                  <c:v>2.0870000000000002</c:v>
                </c:pt>
                <c:pt idx="4926">
                  <c:v>2.0870000000000002</c:v>
                </c:pt>
                <c:pt idx="4927">
                  <c:v>2.0564</c:v>
                </c:pt>
                <c:pt idx="4928">
                  <c:v>2.0369999999999999</c:v>
                </c:pt>
                <c:pt idx="4929">
                  <c:v>2.1009000000000002</c:v>
                </c:pt>
                <c:pt idx="4930">
                  <c:v>2.1724999999999999</c:v>
                </c:pt>
                <c:pt idx="4931">
                  <c:v>2.1421000000000001</c:v>
                </c:pt>
                <c:pt idx="4932">
                  <c:v>2.1421000000000001</c:v>
                </c:pt>
                <c:pt idx="4933">
                  <c:v>2.1421000000000001</c:v>
                </c:pt>
                <c:pt idx="4934">
                  <c:v>2.1709000000000001</c:v>
                </c:pt>
                <c:pt idx="4935">
                  <c:v>2.2105000000000001</c:v>
                </c:pt>
                <c:pt idx="4936">
                  <c:v>2.2250000000000001</c:v>
                </c:pt>
                <c:pt idx="4937">
                  <c:v>2.2323</c:v>
                </c:pt>
                <c:pt idx="4938">
                  <c:v>2.3252000000000002</c:v>
                </c:pt>
                <c:pt idx="4939">
                  <c:v>2.3252000000000002</c:v>
                </c:pt>
                <c:pt idx="4940">
                  <c:v>2.3252000000000002</c:v>
                </c:pt>
                <c:pt idx="4941">
                  <c:v>2.3435999999999999</c:v>
                </c:pt>
                <c:pt idx="4942">
                  <c:v>2.3418999999999999</c:v>
                </c:pt>
                <c:pt idx="4943">
                  <c:v>2.3300999999999998</c:v>
                </c:pt>
                <c:pt idx="4944">
                  <c:v>2.3115999999999999</c:v>
                </c:pt>
                <c:pt idx="4945">
                  <c:v>2.2658</c:v>
                </c:pt>
                <c:pt idx="4946">
                  <c:v>2.2658</c:v>
                </c:pt>
                <c:pt idx="4947">
                  <c:v>2.2658</c:v>
                </c:pt>
                <c:pt idx="4948">
                  <c:v>2.2675999999999998</c:v>
                </c:pt>
                <c:pt idx="4949">
                  <c:v>2.2658</c:v>
                </c:pt>
                <c:pt idx="4950">
                  <c:v>2.2728000000000002</c:v>
                </c:pt>
                <c:pt idx="4951">
                  <c:v>2.2482000000000002</c:v>
                </c:pt>
                <c:pt idx="4952">
                  <c:v>2.2623000000000002</c:v>
                </c:pt>
                <c:pt idx="4953">
                  <c:v>2.2623000000000002</c:v>
                </c:pt>
                <c:pt idx="4954">
                  <c:v>2.2623000000000002</c:v>
                </c:pt>
                <c:pt idx="4955">
                  <c:v>2.2376999999999998</c:v>
                </c:pt>
                <c:pt idx="4956">
                  <c:v>2.2376999999999998</c:v>
                </c:pt>
                <c:pt idx="4957">
                  <c:v>2.2341000000000002</c:v>
                </c:pt>
                <c:pt idx="4958">
                  <c:v>2.2341000000000002</c:v>
                </c:pt>
                <c:pt idx="4959">
                  <c:v>2.2201</c:v>
                </c:pt>
                <c:pt idx="4960">
                  <c:v>2.2201</c:v>
                </c:pt>
                <c:pt idx="4961">
                  <c:v>2.2201</c:v>
                </c:pt>
                <c:pt idx="4962">
                  <c:v>2.206</c:v>
                </c:pt>
                <c:pt idx="4963">
                  <c:v>2.1431</c:v>
                </c:pt>
                <c:pt idx="4964">
                  <c:v>2.1797</c:v>
                </c:pt>
                <c:pt idx="4965">
                  <c:v>2.3136000000000001</c:v>
                </c:pt>
                <c:pt idx="4966">
                  <c:v>2.2692999999999999</c:v>
                </c:pt>
                <c:pt idx="4967">
                  <c:v>2.2692999999999999</c:v>
                </c:pt>
                <c:pt idx="4968">
                  <c:v>2.2692999999999999</c:v>
                </c:pt>
                <c:pt idx="4969">
                  <c:v>2.2288000000000001</c:v>
                </c:pt>
                <c:pt idx="4970">
                  <c:v>2.2181999999999999</c:v>
                </c:pt>
                <c:pt idx="4971">
                  <c:v>2.2164000000000001</c:v>
                </c:pt>
                <c:pt idx="4972">
                  <c:v>2.2305000000000001</c:v>
                </c:pt>
                <c:pt idx="4973">
                  <c:v>2.1269999999999998</c:v>
                </c:pt>
                <c:pt idx="4974">
                  <c:v>2.1269999999999998</c:v>
                </c:pt>
                <c:pt idx="4975">
                  <c:v>2.1269999999999998</c:v>
                </c:pt>
                <c:pt idx="4976">
                  <c:v>2.2216999999999998</c:v>
                </c:pt>
                <c:pt idx="4977">
                  <c:v>2.2658</c:v>
                </c:pt>
                <c:pt idx="4978">
                  <c:v>2.2959999999999998</c:v>
                </c:pt>
                <c:pt idx="4979">
                  <c:v>2.2233999999999998</c:v>
                </c:pt>
                <c:pt idx="4980">
                  <c:v>2.2040000000000002</c:v>
                </c:pt>
                <c:pt idx="4981">
                  <c:v>2.2040000000000002</c:v>
                </c:pt>
                <c:pt idx="4982">
                  <c:v>2.2040000000000002</c:v>
                </c:pt>
                <c:pt idx="4983">
                  <c:v>2.1917</c:v>
                </c:pt>
                <c:pt idx="4984">
                  <c:v>2.2357</c:v>
                </c:pt>
                <c:pt idx="4985">
                  <c:v>2.2534000000000001</c:v>
                </c:pt>
                <c:pt idx="4986">
                  <c:v>2.2410000000000001</c:v>
                </c:pt>
                <c:pt idx="4987">
                  <c:v>2.2410000000000001</c:v>
                </c:pt>
                <c:pt idx="4988">
                  <c:v>2.2410000000000001</c:v>
                </c:pt>
                <c:pt idx="4989">
                  <c:v>2.2410000000000001</c:v>
                </c:pt>
                <c:pt idx="4990">
                  <c:v>2.2303999999999999</c:v>
                </c:pt>
                <c:pt idx="4991">
                  <c:v>2.3050000000000002</c:v>
                </c:pt>
                <c:pt idx="4992">
                  <c:v>2.2942999999999998</c:v>
                </c:pt>
                <c:pt idx="4993">
                  <c:v>2.2694000000000001</c:v>
                </c:pt>
                <c:pt idx="4994">
                  <c:v>2.2694000000000001</c:v>
                </c:pt>
                <c:pt idx="4995">
                  <c:v>2.2694000000000001</c:v>
                </c:pt>
                <c:pt idx="4996">
                  <c:v>2.2694000000000001</c:v>
                </c:pt>
                <c:pt idx="4997">
                  <c:v>2.2427999999999999</c:v>
                </c:pt>
                <c:pt idx="4998">
                  <c:v>2.2357</c:v>
                </c:pt>
                <c:pt idx="4999">
                  <c:v>2.1701999999999999</c:v>
                </c:pt>
                <c:pt idx="5000">
                  <c:v>2.1455000000000002</c:v>
                </c:pt>
                <c:pt idx="5001">
                  <c:v>2.1156000000000001</c:v>
                </c:pt>
                <c:pt idx="5002">
                  <c:v>2.1156000000000001</c:v>
                </c:pt>
                <c:pt idx="5003">
                  <c:v>2.1156000000000001</c:v>
                </c:pt>
                <c:pt idx="5004">
                  <c:v>2.1753999999999998</c:v>
                </c:pt>
                <c:pt idx="5005">
                  <c:v>2.1032000000000002</c:v>
                </c:pt>
                <c:pt idx="5006">
                  <c:v>2.0926999999999998</c:v>
                </c:pt>
                <c:pt idx="5007">
                  <c:v>2.0874000000000001</c:v>
                </c:pt>
                <c:pt idx="5008">
                  <c:v>2.0347</c:v>
                </c:pt>
                <c:pt idx="5009">
                  <c:v>2.0347</c:v>
                </c:pt>
                <c:pt idx="5010">
                  <c:v>2.0347</c:v>
                </c:pt>
                <c:pt idx="5011">
                  <c:v>2.0347</c:v>
                </c:pt>
                <c:pt idx="5012">
                  <c:v>2.0556000000000001</c:v>
                </c:pt>
                <c:pt idx="5013">
                  <c:v>1.9823999999999999</c:v>
                </c:pt>
                <c:pt idx="5014">
                  <c:v>2.0310999999999999</c:v>
                </c:pt>
                <c:pt idx="5015">
                  <c:v>2.0518999999999998</c:v>
                </c:pt>
                <c:pt idx="5016">
                  <c:v>2.0518999999999998</c:v>
                </c:pt>
                <c:pt idx="5017">
                  <c:v>2.0518999999999998</c:v>
                </c:pt>
                <c:pt idx="5018">
                  <c:v>2.0011999999999999</c:v>
                </c:pt>
                <c:pt idx="5019">
                  <c:v>1.9942</c:v>
                </c:pt>
                <c:pt idx="5020">
                  <c:v>1.9993000000000001</c:v>
                </c:pt>
                <c:pt idx="5021">
                  <c:v>1.9783999999999999</c:v>
                </c:pt>
                <c:pt idx="5022">
                  <c:v>1.9209000000000001</c:v>
                </c:pt>
                <c:pt idx="5023">
                  <c:v>1.9209000000000001</c:v>
                </c:pt>
                <c:pt idx="5024">
                  <c:v>1.9209000000000001</c:v>
                </c:pt>
                <c:pt idx="5025">
                  <c:v>1.9486000000000001</c:v>
                </c:pt>
                <c:pt idx="5026">
                  <c:v>1.8448</c:v>
                </c:pt>
                <c:pt idx="5027">
                  <c:v>1.8861000000000001</c:v>
                </c:pt>
                <c:pt idx="5028">
                  <c:v>1.8394999999999999</c:v>
                </c:pt>
                <c:pt idx="5029">
                  <c:v>1.8357000000000001</c:v>
                </c:pt>
                <c:pt idx="5030">
                  <c:v>1.8357000000000001</c:v>
                </c:pt>
                <c:pt idx="5031">
                  <c:v>1.8357000000000001</c:v>
                </c:pt>
                <c:pt idx="5032">
                  <c:v>1.7483</c:v>
                </c:pt>
                <c:pt idx="5033">
                  <c:v>1.726</c:v>
                </c:pt>
                <c:pt idx="5034">
                  <c:v>1.6680999999999999</c:v>
                </c:pt>
                <c:pt idx="5035">
                  <c:v>1.659</c:v>
                </c:pt>
                <c:pt idx="5036">
                  <c:v>1.7481</c:v>
                </c:pt>
                <c:pt idx="5037">
                  <c:v>1.7481</c:v>
                </c:pt>
                <c:pt idx="5038">
                  <c:v>1.7481</c:v>
                </c:pt>
                <c:pt idx="5039">
                  <c:v>1.7481</c:v>
                </c:pt>
                <c:pt idx="5040">
                  <c:v>1.7723</c:v>
                </c:pt>
                <c:pt idx="5041">
                  <c:v>1.819</c:v>
                </c:pt>
                <c:pt idx="5042">
                  <c:v>1.7396</c:v>
                </c:pt>
                <c:pt idx="5043">
                  <c:v>1.7448999999999999</c:v>
                </c:pt>
                <c:pt idx="5044">
                  <c:v>1.7448999999999999</c:v>
                </c:pt>
                <c:pt idx="5045">
                  <c:v>1.7448999999999999</c:v>
                </c:pt>
                <c:pt idx="5046">
                  <c:v>1.7518</c:v>
                </c:pt>
                <c:pt idx="5047">
                  <c:v>1.7224999999999999</c:v>
                </c:pt>
                <c:pt idx="5048">
                  <c:v>1.7484</c:v>
                </c:pt>
                <c:pt idx="5049">
                  <c:v>1.7157</c:v>
                </c:pt>
                <c:pt idx="5050">
                  <c:v>1.7623</c:v>
                </c:pt>
                <c:pt idx="5051">
                  <c:v>1.7623</c:v>
                </c:pt>
                <c:pt idx="5052">
                  <c:v>1.7623</c:v>
                </c:pt>
                <c:pt idx="5053">
                  <c:v>1.7346999999999999</c:v>
                </c:pt>
                <c:pt idx="5054">
                  <c:v>1.8249</c:v>
                </c:pt>
                <c:pt idx="5055">
                  <c:v>1.8406</c:v>
                </c:pt>
                <c:pt idx="5056">
                  <c:v>1.8337000000000001</c:v>
                </c:pt>
                <c:pt idx="5057">
                  <c:v>1.8741000000000001</c:v>
                </c:pt>
                <c:pt idx="5058">
                  <c:v>1.8741000000000001</c:v>
                </c:pt>
                <c:pt idx="5059">
                  <c:v>1.8741000000000001</c:v>
                </c:pt>
                <c:pt idx="5060">
                  <c:v>1.9056999999999999</c:v>
                </c:pt>
                <c:pt idx="5061">
                  <c:v>1.8287</c:v>
                </c:pt>
                <c:pt idx="5062">
                  <c:v>1.8759999999999999</c:v>
                </c:pt>
                <c:pt idx="5063">
                  <c:v>1.9322999999999999</c:v>
                </c:pt>
                <c:pt idx="5064">
                  <c:v>1.9839</c:v>
                </c:pt>
                <c:pt idx="5065">
                  <c:v>1.9839</c:v>
                </c:pt>
                <c:pt idx="5066">
                  <c:v>1.9839</c:v>
                </c:pt>
                <c:pt idx="5067">
                  <c:v>1.9592000000000001</c:v>
                </c:pt>
                <c:pt idx="5068">
                  <c:v>1.9699</c:v>
                </c:pt>
                <c:pt idx="5069">
                  <c:v>1.9080999999999999</c:v>
                </c:pt>
                <c:pt idx="5070">
                  <c:v>1.8957999999999999</c:v>
                </c:pt>
                <c:pt idx="5071">
                  <c:v>1.8732</c:v>
                </c:pt>
                <c:pt idx="5072">
                  <c:v>1.8732</c:v>
                </c:pt>
                <c:pt idx="5073">
                  <c:v>1.8732</c:v>
                </c:pt>
                <c:pt idx="5074">
                  <c:v>1.9155</c:v>
                </c:pt>
                <c:pt idx="5075">
                  <c:v>1.9402999999999999</c:v>
                </c:pt>
                <c:pt idx="5076">
                  <c:v>1.8786</c:v>
                </c:pt>
                <c:pt idx="5077">
                  <c:v>1.9</c:v>
                </c:pt>
                <c:pt idx="5078">
                  <c:v>1.9</c:v>
                </c:pt>
                <c:pt idx="5079">
                  <c:v>1.9</c:v>
                </c:pt>
                <c:pt idx="5080">
                  <c:v>1.9</c:v>
                </c:pt>
                <c:pt idx="5081">
                  <c:v>1.8859999999999999</c:v>
                </c:pt>
                <c:pt idx="5082">
                  <c:v>1.8035000000000001</c:v>
                </c:pt>
                <c:pt idx="5083">
                  <c:v>1.8228</c:v>
                </c:pt>
                <c:pt idx="5084">
                  <c:v>1.7686999999999999</c:v>
                </c:pt>
                <c:pt idx="5085">
                  <c:v>1.7705</c:v>
                </c:pt>
                <c:pt idx="5086">
                  <c:v>1.7705</c:v>
                </c:pt>
                <c:pt idx="5087">
                  <c:v>1.7705</c:v>
                </c:pt>
                <c:pt idx="5088">
                  <c:v>1.7618</c:v>
                </c:pt>
                <c:pt idx="5089">
                  <c:v>1.7201</c:v>
                </c:pt>
                <c:pt idx="5090">
                  <c:v>1.7548999999999999</c:v>
                </c:pt>
                <c:pt idx="5091">
                  <c:v>1.6889000000000001</c:v>
                </c:pt>
                <c:pt idx="5092">
                  <c:v>1.7166999999999999</c:v>
                </c:pt>
                <c:pt idx="5093">
                  <c:v>1.7166999999999999</c:v>
                </c:pt>
                <c:pt idx="5094">
                  <c:v>1.7166999999999999</c:v>
                </c:pt>
                <c:pt idx="5095">
                  <c:v>1.7254</c:v>
                </c:pt>
                <c:pt idx="5096">
                  <c:v>1.7761</c:v>
                </c:pt>
                <c:pt idx="5097">
                  <c:v>1.7639</c:v>
                </c:pt>
                <c:pt idx="5098">
                  <c:v>1.7919</c:v>
                </c:pt>
                <c:pt idx="5099">
                  <c:v>1.7518</c:v>
                </c:pt>
                <c:pt idx="5100">
                  <c:v>1.7518</c:v>
                </c:pt>
                <c:pt idx="5101">
                  <c:v>1.7518</c:v>
                </c:pt>
                <c:pt idx="5102">
                  <c:v>1.7710999999999999</c:v>
                </c:pt>
                <c:pt idx="5103">
                  <c:v>1.7850999999999999</c:v>
                </c:pt>
                <c:pt idx="5104">
                  <c:v>1.845</c:v>
                </c:pt>
                <c:pt idx="5105">
                  <c:v>1.861</c:v>
                </c:pt>
                <c:pt idx="5106">
                  <c:v>1.8877999999999999</c:v>
                </c:pt>
                <c:pt idx="5107">
                  <c:v>1.8877999999999999</c:v>
                </c:pt>
                <c:pt idx="5108">
                  <c:v>1.8877999999999999</c:v>
                </c:pt>
                <c:pt idx="5109">
                  <c:v>1.9128000000000001</c:v>
                </c:pt>
                <c:pt idx="5110">
                  <c:v>1.9271</c:v>
                </c:pt>
                <c:pt idx="5111">
                  <c:v>1.8508</c:v>
                </c:pt>
                <c:pt idx="5112">
                  <c:v>1.8243</c:v>
                </c:pt>
                <c:pt idx="5113">
                  <c:v>1.8332999999999999</c:v>
                </c:pt>
                <c:pt idx="5114">
                  <c:v>1.8332999999999999</c:v>
                </c:pt>
                <c:pt idx="5115">
                  <c:v>1.8332999999999999</c:v>
                </c:pt>
                <c:pt idx="5116">
                  <c:v>1.8723000000000001</c:v>
                </c:pt>
                <c:pt idx="5117">
                  <c:v>1.7963</c:v>
                </c:pt>
                <c:pt idx="5118">
                  <c:v>1.7751999999999999</c:v>
                </c:pt>
                <c:pt idx="5119">
                  <c:v>1.7453000000000001</c:v>
                </c:pt>
                <c:pt idx="5120">
                  <c:v>1.7788999999999999</c:v>
                </c:pt>
                <c:pt idx="5121">
                  <c:v>1.7788999999999999</c:v>
                </c:pt>
                <c:pt idx="5122">
                  <c:v>1.7788999999999999</c:v>
                </c:pt>
                <c:pt idx="5123">
                  <c:v>1.7506999999999999</c:v>
                </c:pt>
                <c:pt idx="5124">
                  <c:v>1.7613000000000001</c:v>
                </c:pt>
                <c:pt idx="5125">
                  <c:v>1.7366999999999999</c:v>
                </c:pt>
                <c:pt idx="5126">
                  <c:v>1.7516</c:v>
                </c:pt>
                <c:pt idx="5127">
                  <c:v>1.7000999999999999</c:v>
                </c:pt>
                <c:pt idx="5128">
                  <c:v>1.7000999999999999</c:v>
                </c:pt>
                <c:pt idx="5129">
                  <c:v>1.7000999999999999</c:v>
                </c:pt>
                <c:pt idx="5130">
                  <c:v>1.7533000000000001</c:v>
                </c:pt>
                <c:pt idx="5131">
                  <c:v>1.7723</c:v>
                </c:pt>
                <c:pt idx="5132">
                  <c:v>1.8537999999999999</c:v>
                </c:pt>
                <c:pt idx="5133">
                  <c:v>1.8487</c:v>
                </c:pt>
                <c:pt idx="5134">
                  <c:v>1.8384</c:v>
                </c:pt>
                <c:pt idx="5135">
                  <c:v>1.8384</c:v>
                </c:pt>
                <c:pt idx="5136">
                  <c:v>1.8384</c:v>
                </c:pt>
                <c:pt idx="5137">
                  <c:v>1.835</c:v>
                </c:pt>
                <c:pt idx="5138">
                  <c:v>1.8629</c:v>
                </c:pt>
                <c:pt idx="5139">
                  <c:v>1.8664000000000001</c:v>
                </c:pt>
                <c:pt idx="5140">
                  <c:v>1.8282</c:v>
                </c:pt>
                <c:pt idx="5141">
                  <c:v>1.851</c:v>
                </c:pt>
                <c:pt idx="5142">
                  <c:v>1.851</c:v>
                </c:pt>
                <c:pt idx="5143">
                  <c:v>1.851</c:v>
                </c:pt>
                <c:pt idx="5144">
                  <c:v>1.851</c:v>
                </c:pt>
                <c:pt idx="5145">
                  <c:v>1.8458000000000001</c:v>
                </c:pt>
                <c:pt idx="5146">
                  <c:v>1.8353999999999999</c:v>
                </c:pt>
                <c:pt idx="5147">
                  <c:v>1.7988999999999999</c:v>
                </c:pt>
                <c:pt idx="5148">
                  <c:v>1.7003999999999999</c:v>
                </c:pt>
                <c:pt idx="5149">
                  <c:v>1.7003999999999999</c:v>
                </c:pt>
                <c:pt idx="5150">
                  <c:v>1.7003999999999999</c:v>
                </c:pt>
                <c:pt idx="5151">
                  <c:v>1.7366999999999999</c:v>
                </c:pt>
                <c:pt idx="5152">
                  <c:v>1.7177</c:v>
                </c:pt>
                <c:pt idx="5153">
                  <c:v>1.7021999999999999</c:v>
                </c:pt>
                <c:pt idx="5154">
                  <c:v>1.6867000000000001</c:v>
                </c:pt>
                <c:pt idx="5155">
                  <c:v>1.6404000000000001</c:v>
                </c:pt>
                <c:pt idx="5156">
                  <c:v>1.6404000000000001</c:v>
                </c:pt>
                <c:pt idx="5157">
                  <c:v>1.6404000000000001</c:v>
                </c:pt>
                <c:pt idx="5158">
                  <c:v>1.6095999999999999</c:v>
                </c:pt>
                <c:pt idx="5159">
                  <c:v>1.613</c:v>
                </c:pt>
                <c:pt idx="5160">
                  <c:v>1.5720000000000001</c:v>
                </c:pt>
                <c:pt idx="5161">
                  <c:v>1.5788</c:v>
                </c:pt>
                <c:pt idx="5162">
                  <c:v>1.6077999999999999</c:v>
                </c:pt>
                <c:pt idx="5163">
                  <c:v>1.6077999999999999</c:v>
                </c:pt>
                <c:pt idx="5164">
                  <c:v>1.6077999999999999</c:v>
                </c:pt>
                <c:pt idx="5165">
                  <c:v>1.6886000000000001</c:v>
                </c:pt>
                <c:pt idx="5166">
                  <c:v>1.7059</c:v>
                </c:pt>
                <c:pt idx="5167">
                  <c:v>1.6852</c:v>
                </c:pt>
                <c:pt idx="5168">
                  <c:v>1.7458</c:v>
                </c:pt>
                <c:pt idx="5169">
                  <c:v>1.5599000000000001</c:v>
                </c:pt>
                <c:pt idx="5170">
                  <c:v>1.5599000000000001</c:v>
                </c:pt>
                <c:pt idx="5171">
                  <c:v>1.5599000000000001</c:v>
                </c:pt>
                <c:pt idx="5172">
                  <c:v>1.4377</c:v>
                </c:pt>
                <c:pt idx="5173">
                  <c:v>1.4663999999999999</c:v>
                </c:pt>
                <c:pt idx="5174">
                  <c:v>1.5155000000000001</c:v>
                </c:pt>
                <c:pt idx="5175">
                  <c:v>1.4697</c:v>
                </c:pt>
                <c:pt idx="5176">
                  <c:v>1.4440999999999999</c:v>
                </c:pt>
                <c:pt idx="5177">
                  <c:v>1.4440999999999999</c:v>
                </c:pt>
                <c:pt idx="5178">
                  <c:v>1.4440999999999999</c:v>
                </c:pt>
                <c:pt idx="5179">
                  <c:v>1.4440999999999999</c:v>
                </c:pt>
                <c:pt idx="5180">
                  <c:v>1.375</c:v>
                </c:pt>
                <c:pt idx="5181">
                  <c:v>1.3682000000000001</c:v>
                </c:pt>
                <c:pt idx="5182">
                  <c:v>1.385</c:v>
                </c:pt>
                <c:pt idx="5183">
                  <c:v>1.3579000000000001</c:v>
                </c:pt>
                <c:pt idx="5184">
                  <c:v>1.3579000000000001</c:v>
                </c:pt>
                <c:pt idx="5185">
                  <c:v>1.3579000000000001</c:v>
                </c:pt>
                <c:pt idx="5186">
                  <c:v>1.4302999999999999</c:v>
                </c:pt>
                <c:pt idx="5187">
                  <c:v>1.51</c:v>
                </c:pt>
                <c:pt idx="5188">
                  <c:v>1.4742999999999999</c:v>
                </c:pt>
                <c:pt idx="5189">
                  <c:v>1.5356000000000001</c:v>
                </c:pt>
                <c:pt idx="5190">
                  <c:v>1.5508999999999999</c:v>
                </c:pt>
                <c:pt idx="5191">
                  <c:v>1.5508999999999999</c:v>
                </c:pt>
                <c:pt idx="5192">
                  <c:v>1.5508999999999999</c:v>
                </c:pt>
                <c:pt idx="5193">
                  <c:v>1.5818000000000001</c:v>
                </c:pt>
                <c:pt idx="5194">
                  <c:v>1.5526</c:v>
                </c:pt>
                <c:pt idx="5195">
                  <c:v>1.5801000000000001</c:v>
                </c:pt>
                <c:pt idx="5196">
                  <c:v>1.556</c:v>
                </c:pt>
                <c:pt idx="5197">
                  <c:v>1.5663</c:v>
                </c:pt>
                <c:pt idx="5198">
                  <c:v>1.5663</c:v>
                </c:pt>
                <c:pt idx="5199">
                  <c:v>1.5663</c:v>
                </c:pt>
                <c:pt idx="5200">
                  <c:v>1.5730999999999999</c:v>
                </c:pt>
                <c:pt idx="5201">
                  <c:v>1.5610999999999999</c:v>
                </c:pt>
                <c:pt idx="5202">
                  <c:v>1.4976</c:v>
                </c:pt>
                <c:pt idx="5203">
                  <c:v>1.5044</c:v>
                </c:pt>
                <c:pt idx="5204">
                  <c:v>1.4531000000000001</c:v>
                </c:pt>
                <c:pt idx="5205">
                  <c:v>1.4531000000000001</c:v>
                </c:pt>
                <c:pt idx="5206">
                  <c:v>1.4531000000000001</c:v>
                </c:pt>
                <c:pt idx="5207">
                  <c:v>1.5214000000000001</c:v>
                </c:pt>
                <c:pt idx="5208">
                  <c:v>1.5558000000000001</c:v>
                </c:pt>
                <c:pt idx="5209">
                  <c:v>1.542</c:v>
                </c:pt>
                <c:pt idx="5210">
                  <c:v>1.5007999999999999</c:v>
                </c:pt>
                <c:pt idx="5211">
                  <c:v>1.5885</c:v>
                </c:pt>
                <c:pt idx="5212">
                  <c:v>1.5885</c:v>
                </c:pt>
                <c:pt idx="5213">
                  <c:v>1.5885</c:v>
                </c:pt>
                <c:pt idx="5214">
                  <c:v>1.5920000000000001</c:v>
                </c:pt>
                <c:pt idx="5215">
                  <c:v>1.5469999999999999</c:v>
                </c:pt>
                <c:pt idx="5216">
                  <c:v>1.5074000000000001</c:v>
                </c:pt>
                <c:pt idx="5217">
                  <c:v>1.5592999999999999</c:v>
                </c:pt>
                <c:pt idx="5218">
                  <c:v>1.5135000000000001</c:v>
                </c:pt>
                <c:pt idx="5219">
                  <c:v>1.5135000000000001</c:v>
                </c:pt>
                <c:pt idx="5220">
                  <c:v>1.5135000000000001</c:v>
                </c:pt>
                <c:pt idx="5221">
                  <c:v>1.5576000000000001</c:v>
                </c:pt>
                <c:pt idx="5222">
                  <c:v>1.5746</c:v>
                </c:pt>
                <c:pt idx="5223">
                  <c:v>1.5490999999999999</c:v>
                </c:pt>
                <c:pt idx="5224">
                  <c:v>1.5356000000000001</c:v>
                </c:pt>
                <c:pt idx="5225">
                  <c:v>1.5781000000000001</c:v>
                </c:pt>
                <c:pt idx="5226">
                  <c:v>1.5781000000000001</c:v>
                </c:pt>
                <c:pt idx="5227">
                  <c:v>1.5781000000000001</c:v>
                </c:pt>
                <c:pt idx="5228">
                  <c:v>1.5424</c:v>
                </c:pt>
                <c:pt idx="5229">
                  <c:v>1.5458000000000001</c:v>
                </c:pt>
                <c:pt idx="5230">
                  <c:v>1.5610999999999999</c:v>
                </c:pt>
                <c:pt idx="5231">
                  <c:v>1.5730999999999999</c:v>
                </c:pt>
                <c:pt idx="5232">
                  <c:v>1.6295999999999999</c:v>
                </c:pt>
                <c:pt idx="5233">
                  <c:v>1.6295999999999999</c:v>
                </c:pt>
                <c:pt idx="5234">
                  <c:v>1.6295999999999999</c:v>
                </c:pt>
                <c:pt idx="5235">
                  <c:v>1.5595000000000001</c:v>
                </c:pt>
                <c:pt idx="5236">
                  <c:v>1.5663</c:v>
                </c:pt>
                <c:pt idx="5237">
                  <c:v>1.58</c:v>
                </c:pt>
                <c:pt idx="5238">
                  <c:v>1.5681</c:v>
                </c:pt>
                <c:pt idx="5239">
                  <c:v>1.6024</c:v>
                </c:pt>
                <c:pt idx="5240">
                  <c:v>1.6024</c:v>
                </c:pt>
                <c:pt idx="5241">
                  <c:v>1.6024</c:v>
                </c:pt>
                <c:pt idx="5242">
                  <c:v>1.6024</c:v>
                </c:pt>
                <c:pt idx="5243">
                  <c:v>1.534</c:v>
                </c:pt>
                <c:pt idx="5244">
                  <c:v>1.5390999999999999</c:v>
                </c:pt>
                <c:pt idx="5245">
                  <c:v>1.599</c:v>
                </c:pt>
                <c:pt idx="5246">
                  <c:v>1.6749000000000001</c:v>
                </c:pt>
                <c:pt idx="5247">
                  <c:v>1.6749000000000001</c:v>
                </c:pt>
                <c:pt idx="5248">
                  <c:v>1.6749000000000001</c:v>
                </c:pt>
                <c:pt idx="5249">
                  <c:v>1.6629</c:v>
                </c:pt>
                <c:pt idx="5250">
                  <c:v>1.7271000000000001</c:v>
                </c:pt>
                <c:pt idx="5251">
                  <c:v>1.6976</c:v>
                </c:pt>
                <c:pt idx="5252">
                  <c:v>1.6907000000000001</c:v>
                </c:pt>
                <c:pt idx="5253">
                  <c:v>1.6926000000000001</c:v>
                </c:pt>
                <c:pt idx="5254">
                  <c:v>1.6926000000000001</c:v>
                </c:pt>
                <c:pt idx="5255">
                  <c:v>1.6926000000000001</c:v>
                </c:pt>
                <c:pt idx="5256">
                  <c:v>1.7118</c:v>
                </c:pt>
                <c:pt idx="5257">
                  <c:v>1.6892</c:v>
                </c:pt>
                <c:pt idx="5258">
                  <c:v>1.6511</c:v>
                </c:pt>
                <c:pt idx="5259">
                  <c:v>1.6183000000000001</c:v>
                </c:pt>
                <c:pt idx="5260">
                  <c:v>1.6184000000000001</c:v>
                </c:pt>
                <c:pt idx="5261">
                  <c:v>1.6184000000000001</c:v>
                </c:pt>
                <c:pt idx="5262">
                  <c:v>1.6184000000000001</c:v>
                </c:pt>
                <c:pt idx="5263">
                  <c:v>1.5839000000000001</c:v>
                </c:pt>
                <c:pt idx="5264">
                  <c:v>1.5564</c:v>
                </c:pt>
                <c:pt idx="5265">
                  <c:v>1.5719000000000001</c:v>
                </c:pt>
                <c:pt idx="5266">
                  <c:v>1.5599000000000001</c:v>
                </c:pt>
                <c:pt idx="5267">
                  <c:v>1.5944</c:v>
                </c:pt>
                <c:pt idx="5268">
                  <c:v>1.5944</c:v>
                </c:pt>
                <c:pt idx="5269">
                  <c:v>1.5944</c:v>
                </c:pt>
                <c:pt idx="5270">
                  <c:v>1.6221000000000001</c:v>
                </c:pt>
                <c:pt idx="5271">
                  <c:v>1.6863999999999999</c:v>
                </c:pt>
                <c:pt idx="5272">
                  <c:v>1.7020999999999999</c:v>
                </c:pt>
                <c:pt idx="5273">
                  <c:v>1.7372000000000001</c:v>
                </c:pt>
                <c:pt idx="5274">
                  <c:v>1.7181</c:v>
                </c:pt>
                <c:pt idx="5275">
                  <c:v>1.7181</c:v>
                </c:pt>
                <c:pt idx="5276">
                  <c:v>1.7181</c:v>
                </c:pt>
                <c:pt idx="5277">
                  <c:v>1.7181</c:v>
                </c:pt>
                <c:pt idx="5278">
                  <c:v>1.7638</c:v>
                </c:pt>
                <c:pt idx="5279">
                  <c:v>1.7692000000000001</c:v>
                </c:pt>
                <c:pt idx="5280">
                  <c:v>1.7411000000000001</c:v>
                </c:pt>
                <c:pt idx="5281">
                  <c:v>1.7977000000000001</c:v>
                </c:pt>
                <c:pt idx="5282">
                  <c:v>1.7977000000000001</c:v>
                </c:pt>
                <c:pt idx="5283">
                  <c:v>1.7977000000000001</c:v>
                </c:pt>
                <c:pt idx="5284">
                  <c:v>1.766</c:v>
                </c:pt>
                <c:pt idx="5285">
                  <c:v>1.7379</c:v>
                </c:pt>
                <c:pt idx="5286">
                  <c:v>1.7432000000000001</c:v>
                </c:pt>
                <c:pt idx="5287">
                  <c:v>1.7556</c:v>
                </c:pt>
                <c:pt idx="5288">
                  <c:v>1.7346999999999999</c:v>
                </c:pt>
                <c:pt idx="5289">
                  <c:v>1.7346999999999999</c:v>
                </c:pt>
                <c:pt idx="5290">
                  <c:v>1.7346999999999999</c:v>
                </c:pt>
                <c:pt idx="5291">
                  <c:v>1.7646999999999999</c:v>
                </c:pt>
                <c:pt idx="5292">
                  <c:v>1.756</c:v>
                </c:pt>
                <c:pt idx="5293">
                  <c:v>1.7930999999999999</c:v>
                </c:pt>
                <c:pt idx="5294">
                  <c:v>1.8535999999999999</c:v>
                </c:pt>
                <c:pt idx="5295">
                  <c:v>1.8468</c:v>
                </c:pt>
                <c:pt idx="5296">
                  <c:v>1.8468</c:v>
                </c:pt>
                <c:pt idx="5297">
                  <c:v>1.8468</c:v>
                </c:pt>
                <c:pt idx="5298">
                  <c:v>1.8254999999999999</c:v>
                </c:pt>
                <c:pt idx="5299">
                  <c:v>1.8273999999999999</c:v>
                </c:pt>
                <c:pt idx="5300">
                  <c:v>1.8025</c:v>
                </c:pt>
                <c:pt idx="5301">
                  <c:v>1.8115000000000001</c:v>
                </c:pt>
                <c:pt idx="5302">
                  <c:v>1.7762</c:v>
                </c:pt>
                <c:pt idx="5303">
                  <c:v>1.7762</c:v>
                </c:pt>
                <c:pt idx="5304">
                  <c:v>1.7762</c:v>
                </c:pt>
                <c:pt idx="5305">
                  <c:v>1.8261000000000001</c:v>
                </c:pt>
                <c:pt idx="5306">
                  <c:v>1.8547</c:v>
                </c:pt>
                <c:pt idx="5307">
                  <c:v>2.0571000000000002</c:v>
                </c:pt>
                <c:pt idx="5308">
                  <c:v>2.1501000000000001</c:v>
                </c:pt>
                <c:pt idx="5309">
                  <c:v>2.1501000000000001</c:v>
                </c:pt>
                <c:pt idx="5310">
                  <c:v>2.1501000000000001</c:v>
                </c:pt>
                <c:pt idx="5311">
                  <c:v>2.1501000000000001</c:v>
                </c:pt>
                <c:pt idx="5312">
                  <c:v>2.2614000000000001</c:v>
                </c:pt>
                <c:pt idx="5313">
                  <c:v>2.2189000000000001</c:v>
                </c:pt>
                <c:pt idx="5314">
                  <c:v>2.2225000000000001</c:v>
                </c:pt>
                <c:pt idx="5315">
                  <c:v>2.3026</c:v>
                </c:pt>
                <c:pt idx="5316">
                  <c:v>2.3548</c:v>
                </c:pt>
                <c:pt idx="5317">
                  <c:v>2.3548</c:v>
                </c:pt>
                <c:pt idx="5318">
                  <c:v>2.3548</c:v>
                </c:pt>
                <c:pt idx="5319">
                  <c:v>2.3153999999999999</c:v>
                </c:pt>
                <c:pt idx="5320">
                  <c:v>2.3119000000000001</c:v>
                </c:pt>
                <c:pt idx="5321">
                  <c:v>2.3498000000000001</c:v>
                </c:pt>
                <c:pt idx="5322">
                  <c:v>2.3498000000000001</c:v>
                </c:pt>
                <c:pt idx="5323">
                  <c:v>2.3572000000000002</c:v>
                </c:pt>
                <c:pt idx="5324">
                  <c:v>2.3572000000000002</c:v>
                </c:pt>
                <c:pt idx="5325">
                  <c:v>2.3572000000000002</c:v>
                </c:pt>
                <c:pt idx="5326">
                  <c:v>2.3123999999999998</c:v>
                </c:pt>
                <c:pt idx="5327">
                  <c:v>2.2909999999999999</c:v>
                </c:pt>
                <c:pt idx="5328">
                  <c:v>2.3809</c:v>
                </c:pt>
                <c:pt idx="5329">
                  <c:v>2.4481000000000002</c:v>
                </c:pt>
                <c:pt idx="5330">
                  <c:v>2.3831000000000002</c:v>
                </c:pt>
                <c:pt idx="5331">
                  <c:v>2.3831000000000002</c:v>
                </c:pt>
                <c:pt idx="5332">
                  <c:v>2.3831000000000002</c:v>
                </c:pt>
                <c:pt idx="5333">
                  <c:v>2.3940999999999999</c:v>
                </c:pt>
                <c:pt idx="5334">
                  <c:v>2.3887</c:v>
                </c:pt>
                <c:pt idx="5335">
                  <c:v>2.3401000000000001</c:v>
                </c:pt>
                <c:pt idx="5336">
                  <c:v>2.4070999999999998</c:v>
                </c:pt>
                <c:pt idx="5337">
                  <c:v>2.4674999999999998</c:v>
                </c:pt>
                <c:pt idx="5338">
                  <c:v>2.4674999999999998</c:v>
                </c:pt>
                <c:pt idx="5339">
                  <c:v>2.4674999999999998</c:v>
                </c:pt>
                <c:pt idx="5340">
                  <c:v>2.4712000000000001</c:v>
                </c:pt>
                <c:pt idx="5341">
                  <c:v>2.4712999999999998</c:v>
                </c:pt>
                <c:pt idx="5342">
                  <c:v>2.5707</c:v>
                </c:pt>
                <c:pt idx="5343">
                  <c:v>2.5966999999999998</c:v>
                </c:pt>
                <c:pt idx="5344">
                  <c:v>2.5916000000000001</c:v>
                </c:pt>
                <c:pt idx="5345">
                  <c:v>2.5916000000000001</c:v>
                </c:pt>
                <c:pt idx="5346">
                  <c:v>2.5916000000000001</c:v>
                </c:pt>
                <c:pt idx="5347">
                  <c:v>2.5381999999999998</c:v>
                </c:pt>
                <c:pt idx="5348">
                  <c:v>2.5586000000000002</c:v>
                </c:pt>
                <c:pt idx="5349">
                  <c:v>2.5348000000000002</c:v>
                </c:pt>
                <c:pt idx="5350">
                  <c:v>2.5514999999999999</c:v>
                </c:pt>
                <c:pt idx="5351">
                  <c:v>2.5373000000000001</c:v>
                </c:pt>
                <c:pt idx="5352">
                  <c:v>2.5373000000000001</c:v>
                </c:pt>
                <c:pt idx="5353">
                  <c:v>2.5373000000000001</c:v>
                </c:pt>
                <c:pt idx="5354">
                  <c:v>2.5373000000000001</c:v>
                </c:pt>
                <c:pt idx="5355">
                  <c:v>2.5596000000000001</c:v>
                </c:pt>
                <c:pt idx="5356">
                  <c:v>2.508</c:v>
                </c:pt>
                <c:pt idx="5357">
                  <c:v>2.4750000000000001</c:v>
                </c:pt>
                <c:pt idx="5358">
                  <c:v>2.4443000000000001</c:v>
                </c:pt>
                <c:pt idx="5359">
                  <c:v>2.4443000000000001</c:v>
                </c:pt>
                <c:pt idx="5360">
                  <c:v>2.4443000000000001</c:v>
                </c:pt>
                <c:pt idx="5361">
                  <c:v>2.4443000000000001</c:v>
                </c:pt>
                <c:pt idx="5362">
                  <c:v>2.4443999999999999</c:v>
                </c:pt>
                <c:pt idx="5363">
                  <c:v>2.4390000000000001</c:v>
                </c:pt>
                <c:pt idx="5364">
                  <c:v>2.3443000000000001</c:v>
                </c:pt>
                <c:pt idx="5365">
                  <c:v>2.4192999999999998</c:v>
                </c:pt>
                <c:pt idx="5366">
                  <c:v>2.4192999999999998</c:v>
                </c:pt>
                <c:pt idx="5367">
                  <c:v>2.4192999999999998</c:v>
                </c:pt>
                <c:pt idx="5368">
                  <c:v>2.3647</c:v>
                </c:pt>
                <c:pt idx="5369">
                  <c:v>2.3757000000000001</c:v>
                </c:pt>
                <c:pt idx="5370">
                  <c:v>2.3721000000000001</c:v>
                </c:pt>
                <c:pt idx="5371">
                  <c:v>2.3631000000000002</c:v>
                </c:pt>
                <c:pt idx="5372">
                  <c:v>2.3963999999999999</c:v>
                </c:pt>
                <c:pt idx="5373">
                  <c:v>2.3963999999999999</c:v>
                </c:pt>
                <c:pt idx="5374">
                  <c:v>2.3963999999999999</c:v>
                </c:pt>
                <c:pt idx="5375">
                  <c:v>2.3963999999999999</c:v>
                </c:pt>
                <c:pt idx="5376">
                  <c:v>2.3252999999999999</c:v>
                </c:pt>
                <c:pt idx="5377">
                  <c:v>2.4296000000000002</c:v>
                </c:pt>
                <c:pt idx="5378">
                  <c:v>2.4739</c:v>
                </c:pt>
                <c:pt idx="5379">
                  <c:v>2.4668000000000001</c:v>
                </c:pt>
                <c:pt idx="5380">
                  <c:v>2.4668000000000001</c:v>
                </c:pt>
                <c:pt idx="5381">
                  <c:v>2.4668000000000001</c:v>
                </c:pt>
                <c:pt idx="5382">
                  <c:v>2.3971</c:v>
                </c:pt>
                <c:pt idx="5383">
                  <c:v>2.4651999999999998</c:v>
                </c:pt>
                <c:pt idx="5384">
                  <c:v>2.5116000000000001</c:v>
                </c:pt>
                <c:pt idx="5385">
                  <c:v>2.5043000000000002</c:v>
                </c:pt>
                <c:pt idx="5386">
                  <c:v>2.4843000000000002</c:v>
                </c:pt>
                <c:pt idx="5387">
                  <c:v>2.4843000000000002</c:v>
                </c:pt>
                <c:pt idx="5388">
                  <c:v>2.4843000000000002</c:v>
                </c:pt>
                <c:pt idx="5389">
                  <c:v>2.4881000000000002</c:v>
                </c:pt>
                <c:pt idx="5390">
                  <c:v>2.4531000000000001</c:v>
                </c:pt>
                <c:pt idx="5391">
                  <c:v>2.4699</c:v>
                </c:pt>
                <c:pt idx="5392">
                  <c:v>2.4737</c:v>
                </c:pt>
                <c:pt idx="5393">
                  <c:v>2.4647999999999999</c:v>
                </c:pt>
                <c:pt idx="5394">
                  <c:v>2.4647999999999999</c:v>
                </c:pt>
                <c:pt idx="5395">
                  <c:v>2.4647999999999999</c:v>
                </c:pt>
                <c:pt idx="5396">
                  <c:v>2.4077000000000002</c:v>
                </c:pt>
                <c:pt idx="5397">
                  <c:v>2.3931</c:v>
                </c:pt>
                <c:pt idx="5398">
                  <c:v>2.3363</c:v>
                </c:pt>
                <c:pt idx="5399">
                  <c:v>2.3948</c:v>
                </c:pt>
                <c:pt idx="5400">
                  <c:v>2.4073000000000002</c:v>
                </c:pt>
                <c:pt idx="5401">
                  <c:v>2.4073000000000002</c:v>
                </c:pt>
                <c:pt idx="5402">
                  <c:v>2.4073000000000002</c:v>
                </c:pt>
                <c:pt idx="5403">
                  <c:v>2.4358</c:v>
                </c:pt>
                <c:pt idx="5404">
                  <c:v>2.4698000000000002</c:v>
                </c:pt>
                <c:pt idx="5405">
                  <c:v>2.4931999999999999</c:v>
                </c:pt>
                <c:pt idx="5406">
                  <c:v>2.4466999999999999</c:v>
                </c:pt>
                <c:pt idx="5407">
                  <c:v>2.4146999999999998</c:v>
                </c:pt>
                <c:pt idx="5408">
                  <c:v>2.4146999999999998</c:v>
                </c:pt>
                <c:pt idx="5409">
                  <c:v>2.4146999999999998</c:v>
                </c:pt>
                <c:pt idx="5410">
                  <c:v>2.4146999999999998</c:v>
                </c:pt>
                <c:pt idx="5411">
                  <c:v>2.4289999999999998</c:v>
                </c:pt>
                <c:pt idx="5412">
                  <c:v>2.4129</c:v>
                </c:pt>
                <c:pt idx="5413">
                  <c:v>2.3719999999999999</c:v>
                </c:pt>
                <c:pt idx="5414">
                  <c:v>2.3117000000000001</c:v>
                </c:pt>
                <c:pt idx="5415">
                  <c:v>2.3117000000000001</c:v>
                </c:pt>
                <c:pt idx="5416">
                  <c:v>2.3117000000000001</c:v>
                </c:pt>
                <c:pt idx="5417">
                  <c:v>2.3650000000000002</c:v>
                </c:pt>
                <c:pt idx="5418">
                  <c:v>2.3898999999999999</c:v>
                </c:pt>
                <c:pt idx="5419">
                  <c:v>2.4525999999999999</c:v>
                </c:pt>
                <c:pt idx="5420">
                  <c:v>2.4779</c:v>
                </c:pt>
                <c:pt idx="5421">
                  <c:v>2.4780000000000002</c:v>
                </c:pt>
                <c:pt idx="5422">
                  <c:v>2.4780000000000002</c:v>
                </c:pt>
                <c:pt idx="5423">
                  <c:v>2.4780000000000002</c:v>
                </c:pt>
                <c:pt idx="5424">
                  <c:v>2.4996999999999998</c:v>
                </c:pt>
                <c:pt idx="5425">
                  <c:v>2.5179</c:v>
                </c:pt>
                <c:pt idx="5426">
                  <c:v>2.5596999999999999</c:v>
                </c:pt>
                <c:pt idx="5427">
                  <c:v>2.6053000000000002</c:v>
                </c:pt>
                <c:pt idx="5428">
                  <c:v>2.5745</c:v>
                </c:pt>
                <c:pt idx="5429">
                  <c:v>2.5745</c:v>
                </c:pt>
                <c:pt idx="5430">
                  <c:v>2.5745</c:v>
                </c:pt>
                <c:pt idx="5431">
                  <c:v>2.6257999999999999</c:v>
                </c:pt>
                <c:pt idx="5432">
                  <c:v>2.6002000000000001</c:v>
                </c:pt>
                <c:pt idx="5433">
                  <c:v>2.4929999999999999</c:v>
                </c:pt>
                <c:pt idx="5434">
                  <c:v>2.5402</c:v>
                </c:pt>
                <c:pt idx="5435">
                  <c:v>2.5005000000000002</c:v>
                </c:pt>
                <c:pt idx="5436">
                  <c:v>2.5005000000000002</c:v>
                </c:pt>
                <c:pt idx="5437">
                  <c:v>2.5005000000000002</c:v>
                </c:pt>
                <c:pt idx="5438">
                  <c:v>2.4607000000000001</c:v>
                </c:pt>
                <c:pt idx="5439">
                  <c:v>2.4175</c:v>
                </c:pt>
                <c:pt idx="5440">
                  <c:v>2.4049999999999998</c:v>
                </c:pt>
                <c:pt idx="5441">
                  <c:v>2.4194</c:v>
                </c:pt>
                <c:pt idx="5442">
                  <c:v>2.4123000000000001</c:v>
                </c:pt>
                <c:pt idx="5443">
                  <c:v>2.4123000000000001</c:v>
                </c:pt>
                <c:pt idx="5444">
                  <c:v>2.4123000000000001</c:v>
                </c:pt>
                <c:pt idx="5445">
                  <c:v>2.3782000000000001</c:v>
                </c:pt>
                <c:pt idx="5446">
                  <c:v>2.4178000000000002</c:v>
                </c:pt>
                <c:pt idx="5447">
                  <c:v>2.3765000000000001</c:v>
                </c:pt>
                <c:pt idx="5448">
                  <c:v>2.4197000000000002</c:v>
                </c:pt>
                <c:pt idx="5449">
                  <c:v>2.3874</c:v>
                </c:pt>
                <c:pt idx="5450">
                  <c:v>2.3874</c:v>
                </c:pt>
                <c:pt idx="5451">
                  <c:v>2.3874</c:v>
                </c:pt>
                <c:pt idx="5452">
                  <c:v>2.3193000000000001</c:v>
                </c:pt>
                <c:pt idx="5453">
                  <c:v>2.3605</c:v>
                </c:pt>
                <c:pt idx="5454">
                  <c:v>2.3353999999999999</c:v>
                </c:pt>
                <c:pt idx="5455">
                  <c:v>2.3408000000000002</c:v>
                </c:pt>
                <c:pt idx="5456">
                  <c:v>2.3822000000000001</c:v>
                </c:pt>
                <c:pt idx="5457">
                  <c:v>2.3822000000000001</c:v>
                </c:pt>
                <c:pt idx="5458">
                  <c:v>2.3822000000000001</c:v>
                </c:pt>
                <c:pt idx="5459">
                  <c:v>2.3660999999999999</c:v>
                </c:pt>
                <c:pt idx="5460">
                  <c:v>2.2961999999999998</c:v>
                </c:pt>
                <c:pt idx="5461">
                  <c:v>2.2391999999999999</c:v>
                </c:pt>
                <c:pt idx="5462">
                  <c:v>2.2374000000000001</c:v>
                </c:pt>
                <c:pt idx="5463">
                  <c:v>2.2374000000000001</c:v>
                </c:pt>
                <c:pt idx="5464">
                  <c:v>2.2374000000000001</c:v>
                </c:pt>
                <c:pt idx="5465">
                  <c:v>2.2374000000000001</c:v>
                </c:pt>
                <c:pt idx="5466">
                  <c:v>2.2498</c:v>
                </c:pt>
                <c:pt idx="5467">
                  <c:v>2.1682000000000001</c:v>
                </c:pt>
                <c:pt idx="5468">
                  <c:v>2.2143000000000002</c:v>
                </c:pt>
                <c:pt idx="5469">
                  <c:v>2.2320000000000002</c:v>
                </c:pt>
                <c:pt idx="5470">
                  <c:v>2.2480000000000002</c:v>
                </c:pt>
                <c:pt idx="5471">
                  <c:v>2.2480000000000002</c:v>
                </c:pt>
                <c:pt idx="5472">
                  <c:v>2.2480000000000002</c:v>
                </c:pt>
                <c:pt idx="5473">
                  <c:v>2.2730000000000001</c:v>
                </c:pt>
                <c:pt idx="5474">
                  <c:v>2.3321999999999998</c:v>
                </c:pt>
                <c:pt idx="5475">
                  <c:v>2.3035000000000001</c:v>
                </c:pt>
                <c:pt idx="5476">
                  <c:v>2.2946</c:v>
                </c:pt>
                <c:pt idx="5477">
                  <c:v>2.2801999999999998</c:v>
                </c:pt>
                <c:pt idx="5478">
                  <c:v>2.2801999999999998</c:v>
                </c:pt>
                <c:pt idx="5479">
                  <c:v>2.2801999999999998</c:v>
                </c:pt>
                <c:pt idx="5480">
                  <c:v>2.3180000000000001</c:v>
                </c:pt>
                <c:pt idx="5481">
                  <c:v>2.2803</c:v>
                </c:pt>
                <c:pt idx="5482">
                  <c:v>2.3180000000000001</c:v>
                </c:pt>
                <c:pt idx="5483">
                  <c:v>2.3540999999999999</c:v>
                </c:pt>
                <c:pt idx="5484">
                  <c:v>2.3487</c:v>
                </c:pt>
                <c:pt idx="5485">
                  <c:v>2.3487</c:v>
                </c:pt>
                <c:pt idx="5486">
                  <c:v>2.3487</c:v>
                </c:pt>
                <c:pt idx="5487">
                  <c:v>2.3868</c:v>
                </c:pt>
                <c:pt idx="5488">
                  <c:v>2.3976999999999999</c:v>
                </c:pt>
                <c:pt idx="5489">
                  <c:v>2.4140999999999999</c:v>
                </c:pt>
                <c:pt idx="5490">
                  <c:v>2.3874</c:v>
                </c:pt>
                <c:pt idx="5491">
                  <c:v>2.3256999999999999</c:v>
                </c:pt>
                <c:pt idx="5492">
                  <c:v>2.3256999999999999</c:v>
                </c:pt>
                <c:pt idx="5493">
                  <c:v>2.3256999999999999</c:v>
                </c:pt>
                <c:pt idx="5494">
                  <c:v>2.3433000000000002</c:v>
                </c:pt>
                <c:pt idx="5495">
                  <c:v>2.3256999999999999</c:v>
                </c:pt>
                <c:pt idx="5496">
                  <c:v>2.2242999999999999</c:v>
                </c:pt>
                <c:pt idx="5497">
                  <c:v>2.2294</c:v>
                </c:pt>
                <c:pt idx="5498">
                  <c:v>2.2345999999999999</c:v>
                </c:pt>
                <c:pt idx="5499">
                  <c:v>2.2345999999999999</c:v>
                </c:pt>
                <c:pt idx="5500">
                  <c:v>2.2345999999999999</c:v>
                </c:pt>
                <c:pt idx="5501">
                  <c:v>2.2536999999999998</c:v>
                </c:pt>
                <c:pt idx="5502">
                  <c:v>2.2799</c:v>
                </c:pt>
                <c:pt idx="5503">
                  <c:v>2.2502</c:v>
                </c:pt>
                <c:pt idx="5504">
                  <c:v>2.2553999999999998</c:v>
                </c:pt>
                <c:pt idx="5505">
                  <c:v>2.2465000000000002</c:v>
                </c:pt>
                <c:pt idx="5506">
                  <c:v>2.2465000000000002</c:v>
                </c:pt>
                <c:pt idx="5507">
                  <c:v>2.2465000000000002</c:v>
                </c:pt>
                <c:pt idx="5508">
                  <c:v>2.2465000000000002</c:v>
                </c:pt>
                <c:pt idx="5509">
                  <c:v>2.2098</c:v>
                </c:pt>
                <c:pt idx="5510">
                  <c:v>2.2027999999999999</c:v>
                </c:pt>
                <c:pt idx="5511">
                  <c:v>2.2113999999999998</c:v>
                </c:pt>
                <c:pt idx="5512">
                  <c:v>2.1591</c:v>
                </c:pt>
                <c:pt idx="5513">
                  <c:v>2.1591</c:v>
                </c:pt>
                <c:pt idx="5514">
                  <c:v>2.1591</c:v>
                </c:pt>
                <c:pt idx="5515">
                  <c:v>2.1817000000000002</c:v>
                </c:pt>
                <c:pt idx="5516">
                  <c:v>2.1450999999999998</c:v>
                </c:pt>
                <c:pt idx="5517">
                  <c:v>2.1728999999999998</c:v>
                </c:pt>
                <c:pt idx="5518">
                  <c:v>2.1884999999999999</c:v>
                </c:pt>
                <c:pt idx="5519">
                  <c:v>2.2004999999999999</c:v>
                </c:pt>
                <c:pt idx="5520">
                  <c:v>2.2004999999999999</c:v>
                </c:pt>
                <c:pt idx="5521">
                  <c:v>2.2004999999999999</c:v>
                </c:pt>
                <c:pt idx="5522">
                  <c:v>2.2145000000000001</c:v>
                </c:pt>
                <c:pt idx="5523">
                  <c:v>2.2109000000000001</c:v>
                </c:pt>
                <c:pt idx="5524">
                  <c:v>2.1255999999999999</c:v>
                </c:pt>
                <c:pt idx="5525">
                  <c:v>2.1637</c:v>
                </c:pt>
                <c:pt idx="5526">
                  <c:v>2.1514000000000002</c:v>
                </c:pt>
                <c:pt idx="5527">
                  <c:v>2.1514000000000002</c:v>
                </c:pt>
                <c:pt idx="5528">
                  <c:v>2.1514000000000002</c:v>
                </c:pt>
                <c:pt idx="5529">
                  <c:v>2.1879</c:v>
                </c:pt>
                <c:pt idx="5530">
                  <c:v>2.1564999999999999</c:v>
                </c:pt>
                <c:pt idx="5531">
                  <c:v>2.1634000000000002</c:v>
                </c:pt>
                <c:pt idx="5532">
                  <c:v>2.1476999999999999</c:v>
                </c:pt>
                <c:pt idx="5533">
                  <c:v>2.1423000000000001</c:v>
                </c:pt>
                <c:pt idx="5534">
                  <c:v>2.1423000000000001</c:v>
                </c:pt>
                <c:pt idx="5535">
                  <c:v>2.1423000000000001</c:v>
                </c:pt>
                <c:pt idx="5536">
                  <c:v>2.137</c:v>
                </c:pt>
                <c:pt idx="5537">
                  <c:v>2.2050999999999998</c:v>
                </c:pt>
                <c:pt idx="5538">
                  <c:v>2.2279</c:v>
                </c:pt>
                <c:pt idx="5539">
                  <c:v>2.2665999999999999</c:v>
                </c:pt>
                <c:pt idx="5540">
                  <c:v>2.3037000000000001</c:v>
                </c:pt>
                <c:pt idx="5541">
                  <c:v>2.3037000000000001</c:v>
                </c:pt>
                <c:pt idx="5542">
                  <c:v>2.3037000000000001</c:v>
                </c:pt>
                <c:pt idx="5543">
                  <c:v>2.3498999999999999</c:v>
                </c:pt>
                <c:pt idx="5544">
                  <c:v>2.3498999999999999</c:v>
                </c:pt>
                <c:pt idx="5545">
                  <c:v>2.3231999999999999</c:v>
                </c:pt>
                <c:pt idx="5546">
                  <c:v>2.3658999999999999</c:v>
                </c:pt>
                <c:pt idx="5547">
                  <c:v>2.3856000000000002</c:v>
                </c:pt>
                <c:pt idx="5548">
                  <c:v>2.3856000000000002</c:v>
                </c:pt>
                <c:pt idx="5549">
                  <c:v>2.3856000000000002</c:v>
                </c:pt>
                <c:pt idx="5550">
                  <c:v>2.3730000000000002</c:v>
                </c:pt>
                <c:pt idx="5551">
                  <c:v>2.3605</c:v>
                </c:pt>
                <c:pt idx="5552">
                  <c:v>2.3176999999999999</c:v>
                </c:pt>
                <c:pt idx="5553">
                  <c:v>2.3443999999999998</c:v>
                </c:pt>
                <c:pt idx="5554">
                  <c:v>2.3319000000000001</c:v>
                </c:pt>
                <c:pt idx="5555">
                  <c:v>2.3319000000000001</c:v>
                </c:pt>
                <c:pt idx="5556">
                  <c:v>2.3319000000000001</c:v>
                </c:pt>
                <c:pt idx="5557">
                  <c:v>2.3140999999999998</c:v>
                </c:pt>
                <c:pt idx="5558">
                  <c:v>2.2589999999999999</c:v>
                </c:pt>
                <c:pt idx="5559">
                  <c:v>2.2696000000000001</c:v>
                </c:pt>
                <c:pt idx="5560">
                  <c:v>2.2589000000000001</c:v>
                </c:pt>
                <c:pt idx="5561">
                  <c:v>2.2374999999999998</c:v>
                </c:pt>
                <c:pt idx="5562">
                  <c:v>2.2374999999999998</c:v>
                </c:pt>
                <c:pt idx="5563">
                  <c:v>2.2374999999999998</c:v>
                </c:pt>
                <c:pt idx="5564">
                  <c:v>2.2551999999999999</c:v>
                </c:pt>
                <c:pt idx="5565">
                  <c:v>2.3353999999999999</c:v>
                </c:pt>
                <c:pt idx="5566">
                  <c:v>2.2871999999999999</c:v>
                </c:pt>
                <c:pt idx="5567">
                  <c:v>2.3102999999999998</c:v>
                </c:pt>
                <c:pt idx="5568">
                  <c:v>2.2888999999999999</c:v>
                </c:pt>
                <c:pt idx="5569">
                  <c:v>2.2888999999999999</c:v>
                </c:pt>
                <c:pt idx="5570">
                  <c:v>2.2888999999999999</c:v>
                </c:pt>
                <c:pt idx="5571">
                  <c:v>2.2942</c:v>
                </c:pt>
                <c:pt idx="5572">
                  <c:v>2.2532000000000001</c:v>
                </c:pt>
                <c:pt idx="5573">
                  <c:v>2.2709999999999999</c:v>
                </c:pt>
                <c:pt idx="5574">
                  <c:v>2.2212000000000001</c:v>
                </c:pt>
                <c:pt idx="5575">
                  <c:v>2.262</c:v>
                </c:pt>
                <c:pt idx="5576">
                  <c:v>2.262</c:v>
                </c:pt>
                <c:pt idx="5577">
                  <c:v>2.262</c:v>
                </c:pt>
                <c:pt idx="5578">
                  <c:v>2.2530000000000001</c:v>
                </c:pt>
                <c:pt idx="5579">
                  <c:v>2.2618999999999998</c:v>
                </c:pt>
                <c:pt idx="5580">
                  <c:v>2.2475999999999998</c:v>
                </c:pt>
                <c:pt idx="5581">
                  <c:v>2.1974999999999998</c:v>
                </c:pt>
                <c:pt idx="5582">
                  <c:v>2.1888000000000001</c:v>
                </c:pt>
                <c:pt idx="5583">
                  <c:v>2.1888000000000001</c:v>
                </c:pt>
                <c:pt idx="5584">
                  <c:v>2.1888000000000001</c:v>
                </c:pt>
                <c:pt idx="5585">
                  <c:v>2.2185000000000001</c:v>
                </c:pt>
                <c:pt idx="5586">
                  <c:v>2.2728000000000002</c:v>
                </c:pt>
                <c:pt idx="5587">
                  <c:v>2.222</c:v>
                </c:pt>
                <c:pt idx="5588">
                  <c:v>2.1852999999999998</c:v>
                </c:pt>
                <c:pt idx="5589">
                  <c:v>2.1939000000000002</c:v>
                </c:pt>
                <c:pt idx="5590">
                  <c:v>2.1939000000000002</c:v>
                </c:pt>
                <c:pt idx="5591">
                  <c:v>2.1939000000000002</c:v>
                </c:pt>
                <c:pt idx="5592">
                  <c:v>2.1817000000000002</c:v>
                </c:pt>
                <c:pt idx="5593">
                  <c:v>2.2130999999999998</c:v>
                </c:pt>
                <c:pt idx="5594">
                  <c:v>2.2130999999999998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7 נתונים'!$D$2</c:f>
              <c:strCache>
                <c:ptCount val="1"/>
                <c:pt idx="0">
                  <c:v>ישראל 10 שנים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7 נתונים'!$A$3:$A$5597</c:f>
              <c:numCache>
                <c:formatCode>m/d/yyyy</c:formatCode>
                <c:ptCount val="5595"/>
                <c:pt idx="0">
                  <c:v>37031</c:v>
                </c:pt>
                <c:pt idx="1">
                  <c:v>37032</c:v>
                </c:pt>
                <c:pt idx="2">
                  <c:v>37033</c:v>
                </c:pt>
                <c:pt idx="3">
                  <c:v>37034</c:v>
                </c:pt>
                <c:pt idx="4">
                  <c:v>37035</c:v>
                </c:pt>
                <c:pt idx="5">
                  <c:v>37036</c:v>
                </c:pt>
                <c:pt idx="6">
                  <c:v>37038</c:v>
                </c:pt>
                <c:pt idx="7">
                  <c:v>37039</c:v>
                </c:pt>
                <c:pt idx="8">
                  <c:v>37040</c:v>
                </c:pt>
                <c:pt idx="9">
                  <c:v>37041</c:v>
                </c:pt>
                <c:pt idx="10">
                  <c:v>37042</c:v>
                </c:pt>
                <c:pt idx="11">
                  <c:v>37043</c:v>
                </c:pt>
                <c:pt idx="12">
                  <c:v>37045</c:v>
                </c:pt>
                <c:pt idx="13">
                  <c:v>37046</c:v>
                </c:pt>
                <c:pt idx="14">
                  <c:v>37047</c:v>
                </c:pt>
                <c:pt idx="15">
                  <c:v>37048</c:v>
                </c:pt>
                <c:pt idx="16">
                  <c:v>37049</c:v>
                </c:pt>
                <c:pt idx="17">
                  <c:v>37050</c:v>
                </c:pt>
                <c:pt idx="18">
                  <c:v>37052</c:v>
                </c:pt>
                <c:pt idx="19">
                  <c:v>37053</c:v>
                </c:pt>
                <c:pt idx="20">
                  <c:v>37054</c:v>
                </c:pt>
                <c:pt idx="21">
                  <c:v>37055</c:v>
                </c:pt>
                <c:pt idx="22">
                  <c:v>37056</c:v>
                </c:pt>
                <c:pt idx="23">
                  <c:v>37057</c:v>
                </c:pt>
                <c:pt idx="24">
                  <c:v>37059</c:v>
                </c:pt>
                <c:pt idx="25">
                  <c:v>37060</c:v>
                </c:pt>
                <c:pt idx="26">
                  <c:v>37061</c:v>
                </c:pt>
                <c:pt idx="27">
                  <c:v>37062</c:v>
                </c:pt>
                <c:pt idx="28">
                  <c:v>37063</c:v>
                </c:pt>
                <c:pt idx="29">
                  <c:v>37064</c:v>
                </c:pt>
                <c:pt idx="30">
                  <c:v>37066</c:v>
                </c:pt>
                <c:pt idx="31">
                  <c:v>37067</c:v>
                </c:pt>
                <c:pt idx="32">
                  <c:v>37068</c:v>
                </c:pt>
                <c:pt idx="33">
                  <c:v>37069</c:v>
                </c:pt>
                <c:pt idx="34">
                  <c:v>37070</c:v>
                </c:pt>
                <c:pt idx="35">
                  <c:v>37071</c:v>
                </c:pt>
                <c:pt idx="36">
                  <c:v>37073</c:v>
                </c:pt>
                <c:pt idx="37">
                  <c:v>37074</c:v>
                </c:pt>
                <c:pt idx="38">
                  <c:v>37075</c:v>
                </c:pt>
                <c:pt idx="39">
                  <c:v>37076</c:v>
                </c:pt>
                <c:pt idx="40">
                  <c:v>37077</c:v>
                </c:pt>
                <c:pt idx="41">
                  <c:v>37078</c:v>
                </c:pt>
                <c:pt idx="42">
                  <c:v>37080</c:v>
                </c:pt>
                <c:pt idx="43">
                  <c:v>37081</c:v>
                </c:pt>
                <c:pt idx="44">
                  <c:v>37082</c:v>
                </c:pt>
                <c:pt idx="45">
                  <c:v>37083</c:v>
                </c:pt>
                <c:pt idx="46">
                  <c:v>37084</c:v>
                </c:pt>
                <c:pt idx="47">
                  <c:v>37085</c:v>
                </c:pt>
                <c:pt idx="48">
                  <c:v>37087</c:v>
                </c:pt>
                <c:pt idx="49">
                  <c:v>37088</c:v>
                </c:pt>
                <c:pt idx="50">
                  <c:v>37089</c:v>
                </c:pt>
                <c:pt idx="51">
                  <c:v>37090</c:v>
                </c:pt>
                <c:pt idx="52">
                  <c:v>37091</c:v>
                </c:pt>
                <c:pt idx="53">
                  <c:v>37092</c:v>
                </c:pt>
                <c:pt idx="54">
                  <c:v>37094</c:v>
                </c:pt>
                <c:pt idx="55">
                  <c:v>37095</c:v>
                </c:pt>
                <c:pt idx="56">
                  <c:v>37096</c:v>
                </c:pt>
                <c:pt idx="57">
                  <c:v>37097</c:v>
                </c:pt>
                <c:pt idx="58">
                  <c:v>37098</c:v>
                </c:pt>
                <c:pt idx="59">
                  <c:v>37099</c:v>
                </c:pt>
                <c:pt idx="60">
                  <c:v>37101</c:v>
                </c:pt>
                <c:pt idx="61">
                  <c:v>37102</c:v>
                </c:pt>
                <c:pt idx="62">
                  <c:v>37103</c:v>
                </c:pt>
                <c:pt idx="63">
                  <c:v>37104</c:v>
                </c:pt>
                <c:pt idx="64">
                  <c:v>37105</c:v>
                </c:pt>
                <c:pt idx="65">
                  <c:v>37106</c:v>
                </c:pt>
                <c:pt idx="66">
                  <c:v>37108</c:v>
                </c:pt>
                <c:pt idx="67">
                  <c:v>37109</c:v>
                </c:pt>
                <c:pt idx="68">
                  <c:v>37110</c:v>
                </c:pt>
                <c:pt idx="69">
                  <c:v>37111</c:v>
                </c:pt>
                <c:pt idx="70">
                  <c:v>37112</c:v>
                </c:pt>
                <c:pt idx="71">
                  <c:v>37113</c:v>
                </c:pt>
                <c:pt idx="72">
                  <c:v>37115</c:v>
                </c:pt>
                <c:pt idx="73">
                  <c:v>37116</c:v>
                </c:pt>
                <c:pt idx="74">
                  <c:v>37117</c:v>
                </c:pt>
                <c:pt idx="75">
                  <c:v>37118</c:v>
                </c:pt>
                <c:pt idx="76">
                  <c:v>37119</c:v>
                </c:pt>
                <c:pt idx="77">
                  <c:v>37120</c:v>
                </c:pt>
                <c:pt idx="78">
                  <c:v>37122</c:v>
                </c:pt>
                <c:pt idx="79">
                  <c:v>37123</c:v>
                </c:pt>
                <c:pt idx="80">
                  <c:v>37124</c:v>
                </c:pt>
                <c:pt idx="81">
                  <c:v>37125</c:v>
                </c:pt>
                <c:pt idx="82">
                  <c:v>37126</c:v>
                </c:pt>
                <c:pt idx="83">
                  <c:v>37127</c:v>
                </c:pt>
                <c:pt idx="84">
                  <c:v>37129</c:v>
                </c:pt>
                <c:pt idx="85">
                  <c:v>37130</c:v>
                </c:pt>
                <c:pt idx="86">
                  <c:v>37131</c:v>
                </c:pt>
                <c:pt idx="87">
                  <c:v>37132</c:v>
                </c:pt>
                <c:pt idx="88">
                  <c:v>37133</c:v>
                </c:pt>
                <c:pt idx="89">
                  <c:v>37134</c:v>
                </c:pt>
                <c:pt idx="90">
                  <c:v>37136</c:v>
                </c:pt>
                <c:pt idx="91">
                  <c:v>37137</c:v>
                </c:pt>
                <c:pt idx="92">
                  <c:v>37138</c:v>
                </c:pt>
                <c:pt idx="93">
                  <c:v>37139</c:v>
                </c:pt>
                <c:pt idx="94">
                  <c:v>37140</c:v>
                </c:pt>
                <c:pt idx="95">
                  <c:v>37141</c:v>
                </c:pt>
                <c:pt idx="96">
                  <c:v>37143</c:v>
                </c:pt>
                <c:pt idx="97">
                  <c:v>37144</c:v>
                </c:pt>
                <c:pt idx="98">
                  <c:v>37145</c:v>
                </c:pt>
                <c:pt idx="99">
                  <c:v>37146</c:v>
                </c:pt>
                <c:pt idx="100">
                  <c:v>37147</c:v>
                </c:pt>
                <c:pt idx="101">
                  <c:v>37148</c:v>
                </c:pt>
                <c:pt idx="102">
                  <c:v>37150</c:v>
                </c:pt>
                <c:pt idx="103">
                  <c:v>37151</c:v>
                </c:pt>
                <c:pt idx="104">
                  <c:v>37152</c:v>
                </c:pt>
                <c:pt idx="105">
                  <c:v>37153</c:v>
                </c:pt>
                <c:pt idx="106">
                  <c:v>37154</c:v>
                </c:pt>
                <c:pt idx="107">
                  <c:v>37155</c:v>
                </c:pt>
                <c:pt idx="108">
                  <c:v>37157</c:v>
                </c:pt>
                <c:pt idx="109">
                  <c:v>37158</c:v>
                </c:pt>
                <c:pt idx="110">
                  <c:v>37159</c:v>
                </c:pt>
                <c:pt idx="111">
                  <c:v>37160</c:v>
                </c:pt>
                <c:pt idx="112">
                  <c:v>37161</c:v>
                </c:pt>
                <c:pt idx="113">
                  <c:v>37162</c:v>
                </c:pt>
                <c:pt idx="114">
                  <c:v>37164</c:v>
                </c:pt>
                <c:pt idx="115">
                  <c:v>37165</c:v>
                </c:pt>
                <c:pt idx="116">
                  <c:v>37166</c:v>
                </c:pt>
                <c:pt idx="117">
                  <c:v>37167</c:v>
                </c:pt>
                <c:pt idx="118">
                  <c:v>37168</c:v>
                </c:pt>
                <c:pt idx="119">
                  <c:v>37169</c:v>
                </c:pt>
                <c:pt idx="120">
                  <c:v>37171</c:v>
                </c:pt>
                <c:pt idx="121">
                  <c:v>37172</c:v>
                </c:pt>
                <c:pt idx="122">
                  <c:v>37173</c:v>
                </c:pt>
                <c:pt idx="123">
                  <c:v>37174</c:v>
                </c:pt>
                <c:pt idx="124">
                  <c:v>37175</c:v>
                </c:pt>
                <c:pt idx="125">
                  <c:v>37176</c:v>
                </c:pt>
                <c:pt idx="126">
                  <c:v>37178</c:v>
                </c:pt>
                <c:pt idx="127">
                  <c:v>37179</c:v>
                </c:pt>
                <c:pt idx="128">
                  <c:v>37180</c:v>
                </c:pt>
                <c:pt idx="129">
                  <c:v>37181</c:v>
                </c:pt>
                <c:pt idx="130">
                  <c:v>37182</c:v>
                </c:pt>
                <c:pt idx="131">
                  <c:v>37183</c:v>
                </c:pt>
                <c:pt idx="132">
                  <c:v>37185</c:v>
                </c:pt>
                <c:pt idx="133">
                  <c:v>37186</c:v>
                </c:pt>
                <c:pt idx="134">
                  <c:v>37187</c:v>
                </c:pt>
                <c:pt idx="135">
                  <c:v>37188</c:v>
                </c:pt>
                <c:pt idx="136">
                  <c:v>37189</c:v>
                </c:pt>
                <c:pt idx="137">
                  <c:v>37190</c:v>
                </c:pt>
                <c:pt idx="138">
                  <c:v>37192</c:v>
                </c:pt>
                <c:pt idx="139">
                  <c:v>37193</c:v>
                </c:pt>
                <c:pt idx="140">
                  <c:v>37194</c:v>
                </c:pt>
                <c:pt idx="141">
                  <c:v>37195</c:v>
                </c:pt>
                <c:pt idx="142">
                  <c:v>37196</c:v>
                </c:pt>
                <c:pt idx="143">
                  <c:v>37197</c:v>
                </c:pt>
                <c:pt idx="144">
                  <c:v>37199</c:v>
                </c:pt>
                <c:pt idx="145">
                  <c:v>37200</c:v>
                </c:pt>
                <c:pt idx="146">
                  <c:v>37201</c:v>
                </c:pt>
                <c:pt idx="147">
                  <c:v>37202</c:v>
                </c:pt>
                <c:pt idx="148">
                  <c:v>37203</c:v>
                </c:pt>
                <c:pt idx="149">
                  <c:v>37204</c:v>
                </c:pt>
                <c:pt idx="150">
                  <c:v>37206</c:v>
                </c:pt>
                <c:pt idx="151">
                  <c:v>37207</c:v>
                </c:pt>
                <c:pt idx="152">
                  <c:v>37208</c:v>
                </c:pt>
                <c:pt idx="153">
                  <c:v>37209</c:v>
                </c:pt>
                <c:pt idx="154">
                  <c:v>37210</c:v>
                </c:pt>
                <c:pt idx="155">
                  <c:v>37211</c:v>
                </c:pt>
                <c:pt idx="156">
                  <c:v>37213</c:v>
                </c:pt>
                <c:pt idx="157">
                  <c:v>37214</c:v>
                </c:pt>
                <c:pt idx="158">
                  <c:v>37215</c:v>
                </c:pt>
                <c:pt idx="159">
                  <c:v>37216</c:v>
                </c:pt>
                <c:pt idx="160">
                  <c:v>37217</c:v>
                </c:pt>
                <c:pt idx="161">
                  <c:v>37218</c:v>
                </c:pt>
                <c:pt idx="162">
                  <c:v>37220</c:v>
                </c:pt>
                <c:pt idx="163">
                  <c:v>37221</c:v>
                </c:pt>
                <c:pt idx="164">
                  <c:v>37222</c:v>
                </c:pt>
                <c:pt idx="165">
                  <c:v>37223</c:v>
                </c:pt>
                <c:pt idx="166">
                  <c:v>37224</c:v>
                </c:pt>
                <c:pt idx="167">
                  <c:v>37225</c:v>
                </c:pt>
                <c:pt idx="168">
                  <c:v>37227</c:v>
                </c:pt>
                <c:pt idx="169">
                  <c:v>37228</c:v>
                </c:pt>
                <c:pt idx="170">
                  <c:v>37229</c:v>
                </c:pt>
                <c:pt idx="171">
                  <c:v>37230</c:v>
                </c:pt>
                <c:pt idx="172">
                  <c:v>37231</c:v>
                </c:pt>
                <c:pt idx="173">
                  <c:v>37232</c:v>
                </c:pt>
                <c:pt idx="174">
                  <c:v>37234</c:v>
                </c:pt>
                <c:pt idx="175">
                  <c:v>37235</c:v>
                </c:pt>
                <c:pt idx="176">
                  <c:v>37236</c:v>
                </c:pt>
                <c:pt idx="177">
                  <c:v>37237</c:v>
                </c:pt>
                <c:pt idx="178">
                  <c:v>37238</c:v>
                </c:pt>
                <c:pt idx="179">
                  <c:v>37239</c:v>
                </c:pt>
                <c:pt idx="180">
                  <c:v>37241</c:v>
                </c:pt>
                <c:pt idx="181">
                  <c:v>37242</c:v>
                </c:pt>
                <c:pt idx="182">
                  <c:v>37243</c:v>
                </c:pt>
                <c:pt idx="183">
                  <c:v>37244</c:v>
                </c:pt>
                <c:pt idx="184">
                  <c:v>37245</c:v>
                </c:pt>
                <c:pt idx="185">
                  <c:v>37246</c:v>
                </c:pt>
                <c:pt idx="186">
                  <c:v>37248</c:v>
                </c:pt>
                <c:pt idx="187">
                  <c:v>37249</c:v>
                </c:pt>
                <c:pt idx="188">
                  <c:v>37250</c:v>
                </c:pt>
                <c:pt idx="189">
                  <c:v>37251</c:v>
                </c:pt>
                <c:pt idx="190">
                  <c:v>37252</c:v>
                </c:pt>
                <c:pt idx="191">
                  <c:v>37253</c:v>
                </c:pt>
                <c:pt idx="192">
                  <c:v>37255</c:v>
                </c:pt>
                <c:pt idx="193">
                  <c:v>37256</c:v>
                </c:pt>
                <c:pt idx="194">
                  <c:v>37257</c:v>
                </c:pt>
                <c:pt idx="195">
                  <c:v>37258</c:v>
                </c:pt>
                <c:pt idx="196">
                  <c:v>37259</c:v>
                </c:pt>
                <c:pt idx="197">
                  <c:v>37260</c:v>
                </c:pt>
                <c:pt idx="198">
                  <c:v>37262</c:v>
                </c:pt>
                <c:pt idx="199">
                  <c:v>37263</c:v>
                </c:pt>
                <c:pt idx="200">
                  <c:v>37264</c:v>
                </c:pt>
                <c:pt idx="201">
                  <c:v>37265</c:v>
                </c:pt>
                <c:pt idx="202">
                  <c:v>37266</c:v>
                </c:pt>
                <c:pt idx="203">
                  <c:v>37267</c:v>
                </c:pt>
                <c:pt idx="204">
                  <c:v>37269</c:v>
                </c:pt>
                <c:pt idx="205">
                  <c:v>37270</c:v>
                </c:pt>
                <c:pt idx="206">
                  <c:v>37271</c:v>
                </c:pt>
                <c:pt idx="207">
                  <c:v>37272</c:v>
                </c:pt>
                <c:pt idx="208">
                  <c:v>37273</c:v>
                </c:pt>
                <c:pt idx="209">
                  <c:v>37274</c:v>
                </c:pt>
                <c:pt idx="210">
                  <c:v>37276</c:v>
                </c:pt>
                <c:pt idx="211">
                  <c:v>37277</c:v>
                </c:pt>
                <c:pt idx="212">
                  <c:v>37278</c:v>
                </c:pt>
                <c:pt idx="213">
                  <c:v>37279</c:v>
                </c:pt>
                <c:pt idx="214">
                  <c:v>37280</c:v>
                </c:pt>
                <c:pt idx="215">
                  <c:v>37281</c:v>
                </c:pt>
                <c:pt idx="216">
                  <c:v>37283</c:v>
                </c:pt>
                <c:pt idx="217">
                  <c:v>37284</c:v>
                </c:pt>
                <c:pt idx="218">
                  <c:v>37285</c:v>
                </c:pt>
                <c:pt idx="219">
                  <c:v>37286</c:v>
                </c:pt>
                <c:pt idx="220">
                  <c:v>37287</c:v>
                </c:pt>
                <c:pt idx="221">
                  <c:v>37288</c:v>
                </c:pt>
                <c:pt idx="222">
                  <c:v>37290</c:v>
                </c:pt>
                <c:pt idx="223">
                  <c:v>37291</c:v>
                </c:pt>
                <c:pt idx="224">
                  <c:v>37292</c:v>
                </c:pt>
                <c:pt idx="225">
                  <c:v>37293</c:v>
                </c:pt>
                <c:pt idx="226">
                  <c:v>37294</c:v>
                </c:pt>
                <c:pt idx="227">
                  <c:v>37295</c:v>
                </c:pt>
                <c:pt idx="228">
                  <c:v>37297</c:v>
                </c:pt>
                <c:pt idx="229">
                  <c:v>37298</c:v>
                </c:pt>
                <c:pt idx="230">
                  <c:v>37299</c:v>
                </c:pt>
                <c:pt idx="231">
                  <c:v>37300</c:v>
                </c:pt>
                <c:pt idx="232">
                  <c:v>37301</c:v>
                </c:pt>
                <c:pt idx="233">
                  <c:v>37302</c:v>
                </c:pt>
                <c:pt idx="234">
                  <c:v>37304</c:v>
                </c:pt>
                <c:pt idx="235">
                  <c:v>37305</c:v>
                </c:pt>
                <c:pt idx="236">
                  <c:v>37306</c:v>
                </c:pt>
                <c:pt idx="237">
                  <c:v>37307</c:v>
                </c:pt>
                <c:pt idx="238">
                  <c:v>37308</c:v>
                </c:pt>
                <c:pt idx="239">
                  <c:v>37309</c:v>
                </c:pt>
                <c:pt idx="240">
                  <c:v>37311</c:v>
                </c:pt>
                <c:pt idx="241">
                  <c:v>37312</c:v>
                </c:pt>
                <c:pt idx="242">
                  <c:v>37313</c:v>
                </c:pt>
                <c:pt idx="243">
                  <c:v>37314</c:v>
                </c:pt>
                <c:pt idx="244">
                  <c:v>37315</c:v>
                </c:pt>
                <c:pt idx="245">
                  <c:v>37316</c:v>
                </c:pt>
                <c:pt idx="246">
                  <c:v>37318</c:v>
                </c:pt>
                <c:pt idx="247">
                  <c:v>37319</c:v>
                </c:pt>
                <c:pt idx="248">
                  <c:v>37320</c:v>
                </c:pt>
                <c:pt idx="249">
                  <c:v>37321</c:v>
                </c:pt>
                <c:pt idx="250">
                  <c:v>37322</c:v>
                </c:pt>
                <c:pt idx="251">
                  <c:v>37323</c:v>
                </c:pt>
                <c:pt idx="252">
                  <c:v>37325</c:v>
                </c:pt>
                <c:pt idx="253">
                  <c:v>37326</c:v>
                </c:pt>
                <c:pt idx="254">
                  <c:v>37327</c:v>
                </c:pt>
                <c:pt idx="255">
                  <c:v>37328</c:v>
                </c:pt>
                <c:pt idx="256">
                  <c:v>37329</c:v>
                </c:pt>
                <c:pt idx="257">
                  <c:v>37330</c:v>
                </c:pt>
                <c:pt idx="258">
                  <c:v>37332</c:v>
                </c:pt>
                <c:pt idx="259">
                  <c:v>37333</c:v>
                </c:pt>
                <c:pt idx="260">
                  <c:v>37334</c:v>
                </c:pt>
                <c:pt idx="261">
                  <c:v>37335</c:v>
                </c:pt>
                <c:pt idx="262">
                  <c:v>37336</c:v>
                </c:pt>
                <c:pt idx="263">
                  <c:v>37337</c:v>
                </c:pt>
                <c:pt idx="264">
                  <c:v>37339</c:v>
                </c:pt>
                <c:pt idx="265">
                  <c:v>37340</c:v>
                </c:pt>
                <c:pt idx="266">
                  <c:v>37341</c:v>
                </c:pt>
                <c:pt idx="267">
                  <c:v>37342</c:v>
                </c:pt>
                <c:pt idx="268">
                  <c:v>37343</c:v>
                </c:pt>
                <c:pt idx="269">
                  <c:v>37344</c:v>
                </c:pt>
                <c:pt idx="270">
                  <c:v>37346</c:v>
                </c:pt>
                <c:pt idx="271">
                  <c:v>37347</c:v>
                </c:pt>
                <c:pt idx="272">
                  <c:v>37348</c:v>
                </c:pt>
                <c:pt idx="273">
                  <c:v>37349</c:v>
                </c:pt>
                <c:pt idx="274">
                  <c:v>37350</c:v>
                </c:pt>
                <c:pt idx="275">
                  <c:v>37351</c:v>
                </c:pt>
                <c:pt idx="276">
                  <c:v>37353</c:v>
                </c:pt>
                <c:pt idx="277">
                  <c:v>37354</c:v>
                </c:pt>
                <c:pt idx="278">
                  <c:v>37355</c:v>
                </c:pt>
                <c:pt idx="279">
                  <c:v>37356</c:v>
                </c:pt>
                <c:pt idx="280">
                  <c:v>37357</c:v>
                </c:pt>
                <c:pt idx="281">
                  <c:v>37358</c:v>
                </c:pt>
                <c:pt idx="282">
                  <c:v>37360</c:v>
                </c:pt>
                <c:pt idx="283">
                  <c:v>37361</c:v>
                </c:pt>
                <c:pt idx="284">
                  <c:v>37362</c:v>
                </c:pt>
                <c:pt idx="285">
                  <c:v>37363</c:v>
                </c:pt>
                <c:pt idx="286">
                  <c:v>37364</c:v>
                </c:pt>
                <c:pt idx="287">
                  <c:v>37365</c:v>
                </c:pt>
                <c:pt idx="288">
                  <c:v>37367</c:v>
                </c:pt>
                <c:pt idx="289">
                  <c:v>37368</c:v>
                </c:pt>
                <c:pt idx="290">
                  <c:v>37369</c:v>
                </c:pt>
                <c:pt idx="291">
                  <c:v>37370</c:v>
                </c:pt>
                <c:pt idx="292">
                  <c:v>37371</c:v>
                </c:pt>
                <c:pt idx="293">
                  <c:v>37372</c:v>
                </c:pt>
                <c:pt idx="294">
                  <c:v>37374</c:v>
                </c:pt>
                <c:pt idx="295">
                  <c:v>37375</c:v>
                </c:pt>
                <c:pt idx="296">
                  <c:v>37376</c:v>
                </c:pt>
                <c:pt idx="297">
                  <c:v>37377</c:v>
                </c:pt>
                <c:pt idx="298">
                  <c:v>37378</c:v>
                </c:pt>
                <c:pt idx="299">
                  <c:v>37379</c:v>
                </c:pt>
                <c:pt idx="300">
                  <c:v>37381</c:v>
                </c:pt>
                <c:pt idx="301">
                  <c:v>37382</c:v>
                </c:pt>
                <c:pt idx="302">
                  <c:v>37383</c:v>
                </c:pt>
                <c:pt idx="303">
                  <c:v>37384</c:v>
                </c:pt>
                <c:pt idx="304">
                  <c:v>37385</c:v>
                </c:pt>
                <c:pt idx="305">
                  <c:v>37386</c:v>
                </c:pt>
                <c:pt idx="306">
                  <c:v>37388</c:v>
                </c:pt>
                <c:pt idx="307">
                  <c:v>37389</c:v>
                </c:pt>
                <c:pt idx="308">
                  <c:v>37390</c:v>
                </c:pt>
                <c:pt idx="309">
                  <c:v>37391</c:v>
                </c:pt>
                <c:pt idx="310">
                  <c:v>37392</c:v>
                </c:pt>
                <c:pt idx="311">
                  <c:v>37393</c:v>
                </c:pt>
                <c:pt idx="312">
                  <c:v>37395</c:v>
                </c:pt>
                <c:pt idx="313">
                  <c:v>37396</c:v>
                </c:pt>
                <c:pt idx="314">
                  <c:v>37397</c:v>
                </c:pt>
                <c:pt idx="315">
                  <c:v>37398</c:v>
                </c:pt>
                <c:pt idx="316">
                  <c:v>37399</c:v>
                </c:pt>
                <c:pt idx="317">
                  <c:v>37400</c:v>
                </c:pt>
                <c:pt idx="318">
                  <c:v>37402</c:v>
                </c:pt>
                <c:pt idx="319">
                  <c:v>37403</c:v>
                </c:pt>
                <c:pt idx="320">
                  <c:v>37404</c:v>
                </c:pt>
                <c:pt idx="321">
                  <c:v>37405</c:v>
                </c:pt>
                <c:pt idx="322">
                  <c:v>37406</c:v>
                </c:pt>
                <c:pt idx="323">
                  <c:v>37407</c:v>
                </c:pt>
                <c:pt idx="324">
                  <c:v>37409</c:v>
                </c:pt>
                <c:pt idx="325">
                  <c:v>37410</c:v>
                </c:pt>
                <c:pt idx="326">
                  <c:v>37411</c:v>
                </c:pt>
                <c:pt idx="327">
                  <c:v>37412</c:v>
                </c:pt>
                <c:pt idx="328">
                  <c:v>37413</c:v>
                </c:pt>
                <c:pt idx="329">
                  <c:v>37414</c:v>
                </c:pt>
                <c:pt idx="330">
                  <c:v>37416</c:v>
                </c:pt>
                <c:pt idx="331">
                  <c:v>37417</c:v>
                </c:pt>
                <c:pt idx="332">
                  <c:v>37418</c:v>
                </c:pt>
                <c:pt idx="333">
                  <c:v>37419</c:v>
                </c:pt>
                <c:pt idx="334">
                  <c:v>37420</c:v>
                </c:pt>
                <c:pt idx="335">
                  <c:v>37421</c:v>
                </c:pt>
                <c:pt idx="336">
                  <c:v>37423</c:v>
                </c:pt>
                <c:pt idx="337">
                  <c:v>37424</c:v>
                </c:pt>
                <c:pt idx="338">
                  <c:v>37425</c:v>
                </c:pt>
                <c:pt idx="339">
                  <c:v>37426</c:v>
                </c:pt>
                <c:pt idx="340">
                  <c:v>37427</c:v>
                </c:pt>
                <c:pt idx="341">
                  <c:v>37428</c:v>
                </c:pt>
                <c:pt idx="342">
                  <c:v>37430</c:v>
                </c:pt>
                <c:pt idx="343">
                  <c:v>37431</c:v>
                </c:pt>
                <c:pt idx="344">
                  <c:v>37432</c:v>
                </c:pt>
                <c:pt idx="345">
                  <c:v>37433</c:v>
                </c:pt>
                <c:pt idx="346">
                  <c:v>37434</c:v>
                </c:pt>
                <c:pt idx="347">
                  <c:v>37435</c:v>
                </c:pt>
                <c:pt idx="348">
                  <c:v>37437</c:v>
                </c:pt>
                <c:pt idx="349">
                  <c:v>37438</c:v>
                </c:pt>
                <c:pt idx="350">
                  <c:v>37439</c:v>
                </c:pt>
                <c:pt idx="351">
                  <c:v>37440</c:v>
                </c:pt>
                <c:pt idx="352">
                  <c:v>37441</c:v>
                </c:pt>
                <c:pt idx="353">
                  <c:v>37442</c:v>
                </c:pt>
                <c:pt idx="354">
                  <c:v>37444</c:v>
                </c:pt>
                <c:pt idx="355">
                  <c:v>37445</c:v>
                </c:pt>
                <c:pt idx="356">
                  <c:v>37446</c:v>
                </c:pt>
                <c:pt idx="357">
                  <c:v>37447</c:v>
                </c:pt>
                <c:pt idx="358">
                  <c:v>37448</c:v>
                </c:pt>
                <c:pt idx="359">
                  <c:v>37449</c:v>
                </c:pt>
                <c:pt idx="360">
                  <c:v>37451</c:v>
                </c:pt>
                <c:pt idx="361">
                  <c:v>37452</c:v>
                </c:pt>
                <c:pt idx="362">
                  <c:v>37453</c:v>
                </c:pt>
                <c:pt idx="363">
                  <c:v>37454</c:v>
                </c:pt>
                <c:pt idx="364">
                  <c:v>37455</c:v>
                </c:pt>
                <c:pt idx="365">
                  <c:v>37456</c:v>
                </c:pt>
                <c:pt idx="366">
                  <c:v>37458</c:v>
                </c:pt>
                <c:pt idx="367">
                  <c:v>37459</c:v>
                </c:pt>
                <c:pt idx="368">
                  <c:v>37460</c:v>
                </c:pt>
                <c:pt idx="369">
                  <c:v>37461</c:v>
                </c:pt>
                <c:pt idx="370">
                  <c:v>37462</c:v>
                </c:pt>
                <c:pt idx="371">
                  <c:v>37463</c:v>
                </c:pt>
                <c:pt idx="372">
                  <c:v>37465</c:v>
                </c:pt>
                <c:pt idx="373">
                  <c:v>37466</c:v>
                </c:pt>
                <c:pt idx="374">
                  <c:v>37467</c:v>
                </c:pt>
                <c:pt idx="375">
                  <c:v>37468</c:v>
                </c:pt>
                <c:pt idx="376">
                  <c:v>37469</c:v>
                </c:pt>
                <c:pt idx="377">
                  <c:v>37470</c:v>
                </c:pt>
                <c:pt idx="378">
                  <c:v>37472</c:v>
                </c:pt>
                <c:pt idx="379">
                  <c:v>37473</c:v>
                </c:pt>
                <c:pt idx="380">
                  <c:v>37474</c:v>
                </c:pt>
                <c:pt idx="381">
                  <c:v>37475</c:v>
                </c:pt>
                <c:pt idx="382">
                  <c:v>37476</c:v>
                </c:pt>
                <c:pt idx="383">
                  <c:v>37477</c:v>
                </c:pt>
                <c:pt idx="384">
                  <c:v>37479</c:v>
                </c:pt>
                <c:pt idx="385">
                  <c:v>37480</c:v>
                </c:pt>
                <c:pt idx="386">
                  <c:v>37481</c:v>
                </c:pt>
                <c:pt idx="387">
                  <c:v>37482</c:v>
                </c:pt>
                <c:pt idx="388">
                  <c:v>37483</c:v>
                </c:pt>
                <c:pt idx="389">
                  <c:v>37484</c:v>
                </c:pt>
                <c:pt idx="390">
                  <c:v>37486</c:v>
                </c:pt>
                <c:pt idx="391">
                  <c:v>37487</c:v>
                </c:pt>
                <c:pt idx="392">
                  <c:v>37488</c:v>
                </c:pt>
                <c:pt idx="393">
                  <c:v>37489</c:v>
                </c:pt>
                <c:pt idx="394">
                  <c:v>37490</c:v>
                </c:pt>
                <c:pt idx="395">
                  <c:v>37491</c:v>
                </c:pt>
                <c:pt idx="396">
                  <c:v>37493</c:v>
                </c:pt>
                <c:pt idx="397">
                  <c:v>37494</c:v>
                </c:pt>
                <c:pt idx="398">
                  <c:v>37495</c:v>
                </c:pt>
                <c:pt idx="399">
                  <c:v>37496</c:v>
                </c:pt>
                <c:pt idx="400">
                  <c:v>37497</c:v>
                </c:pt>
                <c:pt idx="401">
                  <c:v>37498</c:v>
                </c:pt>
                <c:pt idx="402">
                  <c:v>37500</c:v>
                </c:pt>
                <c:pt idx="403">
                  <c:v>37501</c:v>
                </c:pt>
                <c:pt idx="404">
                  <c:v>37502</c:v>
                </c:pt>
                <c:pt idx="405">
                  <c:v>37503</c:v>
                </c:pt>
                <c:pt idx="406">
                  <c:v>37504</c:v>
                </c:pt>
                <c:pt idx="407">
                  <c:v>37505</c:v>
                </c:pt>
                <c:pt idx="408">
                  <c:v>37507</c:v>
                </c:pt>
                <c:pt idx="409">
                  <c:v>37508</c:v>
                </c:pt>
                <c:pt idx="410">
                  <c:v>37509</c:v>
                </c:pt>
                <c:pt idx="411">
                  <c:v>37510</c:v>
                </c:pt>
                <c:pt idx="412">
                  <c:v>37511</c:v>
                </c:pt>
                <c:pt idx="413">
                  <c:v>37512</c:v>
                </c:pt>
                <c:pt idx="414">
                  <c:v>37514</c:v>
                </c:pt>
                <c:pt idx="415">
                  <c:v>37515</c:v>
                </c:pt>
                <c:pt idx="416">
                  <c:v>37516</c:v>
                </c:pt>
                <c:pt idx="417">
                  <c:v>37517</c:v>
                </c:pt>
                <c:pt idx="418">
                  <c:v>37518</c:v>
                </c:pt>
                <c:pt idx="419">
                  <c:v>37519</c:v>
                </c:pt>
                <c:pt idx="420">
                  <c:v>37521</c:v>
                </c:pt>
                <c:pt idx="421">
                  <c:v>37522</c:v>
                </c:pt>
                <c:pt idx="422">
                  <c:v>37523</c:v>
                </c:pt>
                <c:pt idx="423">
                  <c:v>37524</c:v>
                </c:pt>
                <c:pt idx="424">
                  <c:v>37525</c:v>
                </c:pt>
                <c:pt idx="425">
                  <c:v>37526</c:v>
                </c:pt>
                <c:pt idx="426">
                  <c:v>37528</c:v>
                </c:pt>
                <c:pt idx="427">
                  <c:v>37529</c:v>
                </c:pt>
                <c:pt idx="428">
                  <c:v>37530</c:v>
                </c:pt>
                <c:pt idx="429">
                  <c:v>37531</c:v>
                </c:pt>
                <c:pt idx="430">
                  <c:v>37532</c:v>
                </c:pt>
                <c:pt idx="431">
                  <c:v>37533</c:v>
                </c:pt>
                <c:pt idx="432">
                  <c:v>37535</c:v>
                </c:pt>
                <c:pt idx="433">
                  <c:v>37536</c:v>
                </c:pt>
                <c:pt idx="434">
                  <c:v>37537</c:v>
                </c:pt>
                <c:pt idx="435">
                  <c:v>37538</c:v>
                </c:pt>
                <c:pt idx="436">
                  <c:v>37539</c:v>
                </c:pt>
                <c:pt idx="437">
                  <c:v>37540</c:v>
                </c:pt>
                <c:pt idx="438">
                  <c:v>37542</c:v>
                </c:pt>
                <c:pt idx="439">
                  <c:v>37543</c:v>
                </c:pt>
                <c:pt idx="440">
                  <c:v>37544</c:v>
                </c:pt>
                <c:pt idx="441">
                  <c:v>37545</c:v>
                </c:pt>
                <c:pt idx="442">
                  <c:v>37546</c:v>
                </c:pt>
                <c:pt idx="443">
                  <c:v>37547</c:v>
                </c:pt>
                <c:pt idx="444">
                  <c:v>37549</c:v>
                </c:pt>
                <c:pt idx="445">
                  <c:v>37550</c:v>
                </c:pt>
                <c:pt idx="446">
                  <c:v>37551</c:v>
                </c:pt>
                <c:pt idx="447">
                  <c:v>37552</c:v>
                </c:pt>
                <c:pt idx="448">
                  <c:v>37553</c:v>
                </c:pt>
                <c:pt idx="449">
                  <c:v>37554</c:v>
                </c:pt>
                <c:pt idx="450">
                  <c:v>37556</c:v>
                </c:pt>
                <c:pt idx="451">
                  <c:v>37557</c:v>
                </c:pt>
                <c:pt idx="452">
                  <c:v>37558</c:v>
                </c:pt>
                <c:pt idx="453">
                  <c:v>37559</c:v>
                </c:pt>
                <c:pt idx="454">
                  <c:v>37560</c:v>
                </c:pt>
                <c:pt idx="455">
                  <c:v>37561</c:v>
                </c:pt>
                <c:pt idx="456">
                  <c:v>37563</c:v>
                </c:pt>
                <c:pt idx="457">
                  <c:v>37564</c:v>
                </c:pt>
                <c:pt idx="458">
                  <c:v>37565</c:v>
                </c:pt>
                <c:pt idx="459">
                  <c:v>37566</c:v>
                </c:pt>
                <c:pt idx="460">
                  <c:v>37567</c:v>
                </c:pt>
                <c:pt idx="461">
                  <c:v>37568</c:v>
                </c:pt>
                <c:pt idx="462">
                  <c:v>37570</c:v>
                </c:pt>
                <c:pt idx="463">
                  <c:v>37571</c:v>
                </c:pt>
                <c:pt idx="464">
                  <c:v>37572</c:v>
                </c:pt>
                <c:pt idx="465">
                  <c:v>37573</c:v>
                </c:pt>
                <c:pt idx="466">
                  <c:v>37574</c:v>
                </c:pt>
                <c:pt idx="467">
                  <c:v>37575</c:v>
                </c:pt>
                <c:pt idx="468">
                  <c:v>37577</c:v>
                </c:pt>
                <c:pt idx="469">
                  <c:v>37578</c:v>
                </c:pt>
                <c:pt idx="470">
                  <c:v>37579</c:v>
                </c:pt>
                <c:pt idx="471">
                  <c:v>37580</c:v>
                </c:pt>
                <c:pt idx="472">
                  <c:v>37581</c:v>
                </c:pt>
                <c:pt idx="473">
                  <c:v>37582</c:v>
                </c:pt>
                <c:pt idx="474">
                  <c:v>37584</c:v>
                </c:pt>
                <c:pt idx="475">
                  <c:v>37585</c:v>
                </c:pt>
                <c:pt idx="476">
                  <c:v>37586</c:v>
                </c:pt>
                <c:pt idx="477">
                  <c:v>37587</c:v>
                </c:pt>
                <c:pt idx="478">
                  <c:v>37588</c:v>
                </c:pt>
                <c:pt idx="479">
                  <c:v>37589</c:v>
                </c:pt>
                <c:pt idx="480">
                  <c:v>37591</c:v>
                </c:pt>
                <c:pt idx="481">
                  <c:v>37592</c:v>
                </c:pt>
                <c:pt idx="482">
                  <c:v>37593</c:v>
                </c:pt>
                <c:pt idx="483">
                  <c:v>37594</c:v>
                </c:pt>
                <c:pt idx="484">
                  <c:v>37595</c:v>
                </c:pt>
                <c:pt idx="485">
                  <c:v>37596</c:v>
                </c:pt>
                <c:pt idx="486">
                  <c:v>37598</c:v>
                </c:pt>
                <c:pt idx="487">
                  <c:v>37599</c:v>
                </c:pt>
                <c:pt idx="488">
                  <c:v>37600</c:v>
                </c:pt>
                <c:pt idx="489">
                  <c:v>37601</c:v>
                </c:pt>
                <c:pt idx="490">
                  <c:v>37602</c:v>
                </c:pt>
                <c:pt idx="491">
                  <c:v>37603</c:v>
                </c:pt>
                <c:pt idx="492">
                  <c:v>37605</c:v>
                </c:pt>
                <c:pt idx="493">
                  <c:v>37606</c:v>
                </c:pt>
                <c:pt idx="494">
                  <c:v>37607</c:v>
                </c:pt>
                <c:pt idx="495">
                  <c:v>37608</c:v>
                </c:pt>
                <c:pt idx="496">
                  <c:v>37609</c:v>
                </c:pt>
                <c:pt idx="497">
                  <c:v>37610</c:v>
                </c:pt>
                <c:pt idx="498">
                  <c:v>37612</c:v>
                </c:pt>
                <c:pt idx="499">
                  <c:v>37613</c:v>
                </c:pt>
                <c:pt idx="500">
                  <c:v>37614</c:v>
                </c:pt>
                <c:pt idx="501">
                  <c:v>37615</c:v>
                </c:pt>
                <c:pt idx="502">
                  <c:v>37616</c:v>
                </c:pt>
                <c:pt idx="503">
                  <c:v>37617</c:v>
                </c:pt>
                <c:pt idx="504">
                  <c:v>37619</c:v>
                </c:pt>
                <c:pt idx="505">
                  <c:v>37620</c:v>
                </c:pt>
                <c:pt idx="506">
                  <c:v>37621</c:v>
                </c:pt>
                <c:pt idx="507">
                  <c:v>37622</c:v>
                </c:pt>
                <c:pt idx="508">
                  <c:v>37623</c:v>
                </c:pt>
                <c:pt idx="509">
                  <c:v>37624</c:v>
                </c:pt>
                <c:pt idx="510">
                  <c:v>37626</c:v>
                </c:pt>
                <c:pt idx="511">
                  <c:v>37627</c:v>
                </c:pt>
                <c:pt idx="512">
                  <c:v>37628</c:v>
                </c:pt>
                <c:pt idx="513">
                  <c:v>37629</c:v>
                </c:pt>
                <c:pt idx="514">
                  <c:v>37630</c:v>
                </c:pt>
                <c:pt idx="515">
                  <c:v>37631</c:v>
                </c:pt>
                <c:pt idx="516">
                  <c:v>37633</c:v>
                </c:pt>
                <c:pt idx="517">
                  <c:v>37634</c:v>
                </c:pt>
                <c:pt idx="518">
                  <c:v>37635</c:v>
                </c:pt>
                <c:pt idx="519">
                  <c:v>37636</c:v>
                </c:pt>
                <c:pt idx="520">
                  <c:v>37637</c:v>
                </c:pt>
                <c:pt idx="521">
                  <c:v>37638</c:v>
                </c:pt>
                <c:pt idx="522">
                  <c:v>37640</c:v>
                </c:pt>
                <c:pt idx="523">
                  <c:v>37641</c:v>
                </c:pt>
                <c:pt idx="524">
                  <c:v>37642</c:v>
                </c:pt>
                <c:pt idx="525">
                  <c:v>37643</c:v>
                </c:pt>
                <c:pt idx="526">
                  <c:v>37644</c:v>
                </c:pt>
                <c:pt idx="527">
                  <c:v>37645</c:v>
                </c:pt>
                <c:pt idx="528">
                  <c:v>37647</c:v>
                </c:pt>
                <c:pt idx="529">
                  <c:v>37648</c:v>
                </c:pt>
                <c:pt idx="530">
                  <c:v>37649</c:v>
                </c:pt>
                <c:pt idx="531">
                  <c:v>37650</c:v>
                </c:pt>
                <c:pt idx="532">
                  <c:v>37651</c:v>
                </c:pt>
                <c:pt idx="533">
                  <c:v>37652</c:v>
                </c:pt>
                <c:pt idx="534">
                  <c:v>37654</c:v>
                </c:pt>
                <c:pt idx="535">
                  <c:v>37655</c:v>
                </c:pt>
                <c:pt idx="536">
                  <c:v>37656</c:v>
                </c:pt>
                <c:pt idx="537">
                  <c:v>37657</c:v>
                </c:pt>
                <c:pt idx="538">
                  <c:v>37658</c:v>
                </c:pt>
                <c:pt idx="539">
                  <c:v>37659</c:v>
                </c:pt>
                <c:pt idx="540">
                  <c:v>37661</c:v>
                </c:pt>
                <c:pt idx="541">
                  <c:v>37662</c:v>
                </c:pt>
                <c:pt idx="542">
                  <c:v>37663</c:v>
                </c:pt>
                <c:pt idx="543">
                  <c:v>37664</c:v>
                </c:pt>
                <c:pt idx="544">
                  <c:v>37665</c:v>
                </c:pt>
                <c:pt idx="545">
                  <c:v>37666</c:v>
                </c:pt>
                <c:pt idx="546">
                  <c:v>37668</c:v>
                </c:pt>
                <c:pt idx="547">
                  <c:v>37669</c:v>
                </c:pt>
                <c:pt idx="548">
                  <c:v>37670</c:v>
                </c:pt>
                <c:pt idx="549">
                  <c:v>37671</c:v>
                </c:pt>
                <c:pt idx="550">
                  <c:v>37672</c:v>
                </c:pt>
                <c:pt idx="551">
                  <c:v>37673</c:v>
                </c:pt>
                <c:pt idx="552">
                  <c:v>37675</c:v>
                </c:pt>
                <c:pt idx="553">
                  <c:v>37676</c:v>
                </c:pt>
                <c:pt idx="554">
                  <c:v>37677</c:v>
                </c:pt>
                <c:pt idx="555">
                  <c:v>37678</c:v>
                </c:pt>
                <c:pt idx="556">
                  <c:v>37679</c:v>
                </c:pt>
                <c:pt idx="557">
                  <c:v>37680</c:v>
                </c:pt>
                <c:pt idx="558">
                  <c:v>37682</c:v>
                </c:pt>
                <c:pt idx="559">
                  <c:v>37683</c:v>
                </c:pt>
                <c:pt idx="560">
                  <c:v>37684</c:v>
                </c:pt>
                <c:pt idx="561">
                  <c:v>37685</c:v>
                </c:pt>
                <c:pt idx="562">
                  <c:v>37686</c:v>
                </c:pt>
                <c:pt idx="563">
                  <c:v>37687</c:v>
                </c:pt>
                <c:pt idx="564">
                  <c:v>37689</c:v>
                </c:pt>
                <c:pt idx="565">
                  <c:v>37690</c:v>
                </c:pt>
                <c:pt idx="566">
                  <c:v>37691</c:v>
                </c:pt>
                <c:pt idx="567">
                  <c:v>37692</c:v>
                </c:pt>
                <c:pt idx="568">
                  <c:v>37693</c:v>
                </c:pt>
                <c:pt idx="569">
                  <c:v>37694</c:v>
                </c:pt>
                <c:pt idx="570">
                  <c:v>37696</c:v>
                </c:pt>
                <c:pt idx="571">
                  <c:v>37697</c:v>
                </c:pt>
                <c:pt idx="572">
                  <c:v>37698</c:v>
                </c:pt>
                <c:pt idx="573">
                  <c:v>37699</c:v>
                </c:pt>
                <c:pt idx="574">
                  <c:v>37700</c:v>
                </c:pt>
                <c:pt idx="575">
                  <c:v>37701</c:v>
                </c:pt>
                <c:pt idx="576">
                  <c:v>37703</c:v>
                </c:pt>
                <c:pt idx="577">
                  <c:v>37704</c:v>
                </c:pt>
                <c:pt idx="578">
                  <c:v>37705</c:v>
                </c:pt>
                <c:pt idx="579">
                  <c:v>37706</c:v>
                </c:pt>
                <c:pt idx="580">
                  <c:v>37707</c:v>
                </c:pt>
                <c:pt idx="581">
                  <c:v>37708</c:v>
                </c:pt>
                <c:pt idx="582">
                  <c:v>37710</c:v>
                </c:pt>
                <c:pt idx="583">
                  <c:v>37711</c:v>
                </c:pt>
                <c:pt idx="584">
                  <c:v>37712</c:v>
                </c:pt>
                <c:pt idx="585">
                  <c:v>37713</c:v>
                </c:pt>
                <c:pt idx="586">
                  <c:v>37714</c:v>
                </c:pt>
                <c:pt idx="587">
                  <c:v>37715</c:v>
                </c:pt>
                <c:pt idx="588">
                  <c:v>37717</c:v>
                </c:pt>
                <c:pt idx="589">
                  <c:v>37718</c:v>
                </c:pt>
                <c:pt idx="590">
                  <c:v>37719</c:v>
                </c:pt>
                <c:pt idx="591">
                  <c:v>37720</c:v>
                </c:pt>
                <c:pt idx="592">
                  <c:v>37721</c:v>
                </c:pt>
                <c:pt idx="593">
                  <c:v>37722</c:v>
                </c:pt>
                <c:pt idx="594">
                  <c:v>37724</c:v>
                </c:pt>
                <c:pt idx="595">
                  <c:v>37725</c:v>
                </c:pt>
                <c:pt idx="596">
                  <c:v>37726</c:v>
                </c:pt>
                <c:pt idx="597">
                  <c:v>37727</c:v>
                </c:pt>
                <c:pt idx="598">
                  <c:v>37728</c:v>
                </c:pt>
                <c:pt idx="599">
                  <c:v>37729</c:v>
                </c:pt>
                <c:pt idx="600">
                  <c:v>37731</c:v>
                </c:pt>
                <c:pt idx="601">
                  <c:v>37732</c:v>
                </c:pt>
                <c:pt idx="602">
                  <c:v>37733</c:v>
                </c:pt>
                <c:pt idx="603">
                  <c:v>37734</c:v>
                </c:pt>
                <c:pt idx="604">
                  <c:v>37735</c:v>
                </c:pt>
                <c:pt idx="605">
                  <c:v>37736</c:v>
                </c:pt>
                <c:pt idx="606">
                  <c:v>37738</c:v>
                </c:pt>
                <c:pt idx="607">
                  <c:v>37739</c:v>
                </c:pt>
                <c:pt idx="608">
                  <c:v>37740</c:v>
                </c:pt>
                <c:pt idx="609">
                  <c:v>37741</c:v>
                </c:pt>
                <c:pt idx="610">
                  <c:v>37742</c:v>
                </c:pt>
                <c:pt idx="611">
                  <c:v>37743</c:v>
                </c:pt>
                <c:pt idx="612">
                  <c:v>37745</c:v>
                </c:pt>
                <c:pt idx="613">
                  <c:v>37746</c:v>
                </c:pt>
                <c:pt idx="614">
                  <c:v>37747</c:v>
                </c:pt>
                <c:pt idx="615">
                  <c:v>37748</c:v>
                </c:pt>
                <c:pt idx="616">
                  <c:v>37749</c:v>
                </c:pt>
                <c:pt idx="617">
                  <c:v>37750</c:v>
                </c:pt>
                <c:pt idx="618">
                  <c:v>37752</c:v>
                </c:pt>
                <c:pt idx="619">
                  <c:v>37753</c:v>
                </c:pt>
                <c:pt idx="620">
                  <c:v>37754</c:v>
                </c:pt>
                <c:pt idx="621">
                  <c:v>37755</c:v>
                </c:pt>
                <c:pt idx="622">
                  <c:v>37756</c:v>
                </c:pt>
                <c:pt idx="623">
                  <c:v>37757</c:v>
                </c:pt>
                <c:pt idx="624">
                  <c:v>37759</c:v>
                </c:pt>
                <c:pt idx="625">
                  <c:v>37760</c:v>
                </c:pt>
                <c:pt idx="626">
                  <c:v>37761</c:v>
                </c:pt>
                <c:pt idx="627">
                  <c:v>37762</c:v>
                </c:pt>
                <c:pt idx="628">
                  <c:v>37763</c:v>
                </c:pt>
                <c:pt idx="629">
                  <c:v>37764</c:v>
                </c:pt>
                <c:pt idx="630">
                  <c:v>37766</c:v>
                </c:pt>
                <c:pt idx="631">
                  <c:v>37767</c:v>
                </c:pt>
                <c:pt idx="632">
                  <c:v>37768</c:v>
                </c:pt>
                <c:pt idx="633">
                  <c:v>37769</c:v>
                </c:pt>
                <c:pt idx="634">
                  <c:v>37770</c:v>
                </c:pt>
                <c:pt idx="635">
                  <c:v>37771</c:v>
                </c:pt>
                <c:pt idx="636">
                  <c:v>37773</c:v>
                </c:pt>
                <c:pt idx="637">
                  <c:v>37774</c:v>
                </c:pt>
                <c:pt idx="638">
                  <c:v>37775</c:v>
                </c:pt>
                <c:pt idx="639">
                  <c:v>37776</c:v>
                </c:pt>
                <c:pt idx="640">
                  <c:v>37777</c:v>
                </c:pt>
                <c:pt idx="641">
                  <c:v>37778</c:v>
                </c:pt>
                <c:pt idx="642">
                  <c:v>37780</c:v>
                </c:pt>
                <c:pt idx="643">
                  <c:v>37781</c:v>
                </c:pt>
                <c:pt idx="644">
                  <c:v>37782</c:v>
                </c:pt>
                <c:pt idx="645">
                  <c:v>37783</c:v>
                </c:pt>
                <c:pt idx="646">
                  <c:v>37784</c:v>
                </c:pt>
                <c:pt idx="647">
                  <c:v>37785</c:v>
                </c:pt>
                <c:pt idx="648">
                  <c:v>37787</c:v>
                </c:pt>
                <c:pt idx="649">
                  <c:v>37788</c:v>
                </c:pt>
                <c:pt idx="650">
                  <c:v>37789</c:v>
                </c:pt>
                <c:pt idx="651">
                  <c:v>37790</c:v>
                </c:pt>
                <c:pt idx="652">
                  <c:v>37791</c:v>
                </c:pt>
                <c:pt idx="653">
                  <c:v>37792</c:v>
                </c:pt>
                <c:pt idx="654">
                  <c:v>37794</c:v>
                </c:pt>
                <c:pt idx="655">
                  <c:v>37795</c:v>
                </c:pt>
                <c:pt idx="656">
                  <c:v>37796</c:v>
                </c:pt>
                <c:pt idx="657">
                  <c:v>37797</c:v>
                </c:pt>
                <c:pt idx="658">
                  <c:v>37798</c:v>
                </c:pt>
                <c:pt idx="659">
                  <c:v>37799</c:v>
                </c:pt>
                <c:pt idx="660">
                  <c:v>37801</c:v>
                </c:pt>
                <c:pt idx="661">
                  <c:v>37802</c:v>
                </c:pt>
                <c:pt idx="662">
                  <c:v>37803</c:v>
                </c:pt>
                <c:pt idx="663">
                  <c:v>37804</c:v>
                </c:pt>
                <c:pt idx="664">
                  <c:v>37805</c:v>
                </c:pt>
                <c:pt idx="665">
                  <c:v>37806</c:v>
                </c:pt>
                <c:pt idx="666">
                  <c:v>37808</c:v>
                </c:pt>
                <c:pt idx="667">
                  <c:v>37809</c:v>
                </c:pt>
                <c:pt idx="668">
                  <c:v>37810</c:v>
                </c:pt>
                <c:pt idx="669">
                  <c:v>37811</c:v>
                </c:pt>
                <c:pt idx="670">
                  <c:v>37812</c:v>
                </c:pt>
                <c:pt idx="671">
                  <c:v>37813</c:v>
                </c:pt>
                <c:pt idx="672">
                  <c:v>37815</c:v>
                </c:pt>
                <c:pt idx="673">
                  <c:v>37816</c:v>
                </c:pt>
                <c:pt idx="674">
                  <c:v>37817</c:v>
                </c:pt>
                <c:pt idx="675">
                  <c:v>37818</c:v>
                </c:pt>
                <c:pt idx="676">
                  <c:v>37819</c:v>
                </c:pt>
                <c:pt idx="677">
                  <c:v>37820</c:v>
                </c:pt>
                <c:pt idx="678">
                  <c:v>37822</c:v>
                </c:pt>
                <c:pt idx="679">
                  <c:v>37823</c:v>
                </c:pt>
                <c:pt idx="680">
                  <c:v>37824</c:v>
                </c:pt>
                <c:pt idx="681">
                  <c:v>37825</c:v>
                </c:pt>
                <c:pt idx="682">
                  <c:v>37826</c:v>
                </c:pt>
                <c:pt idx="683">
                  <c:v>37827</c:v>
                </c:pt>
                <c:pt idx="684">
                  <c:v>37829</c:v>
                </c:pt>
                <c:pt idx="685">
                  <c:v>37830</c:v>
                </c:pt>
                <c:pt idx="686">
                  <c:v>37831</c:v>
                </c:pt>
                <c:pt idx="687">
                  <c:v>37832</c:v>
                </c:pt>
                <c:pt idx="688">
                  <c:v>37833</c:v>
                </c:pt>
                <c:pt idx="689">
                  <c:v>37834</c:v>
                </c:pt>
                <c:pt idx="690">
                  <c:v>37836</c:v>
                </c:pt>
                <c:pt idx="691">
                  <c:v>37837</c:v>
                </c:pt>
                <c:pt idx="692">
                  <c:v>37838</c:v>
                </c:pt>
                <c:pt idx="693">
                  <c:v>37839</c:v>
                </c:pt>
                <c:pt idx="694">
                  <c:v>37840</c:v>
                </c:pt>
                <c:pt idx="695">
                  <c:v>37841</c:v>
                </c:pt>
                <c:pt idx="696">
                  <c:v>37843</c:v>
                </c:pt>
                <c:pt idx="697">
                  <c:v>37844</c:v>
                </c:pt>
                <c:pt idx="698">
                  <c:v>37845</c:v>
                </c:pt>
                <c:pt idx="699">
                  <c:v>37846</c:v>
                </c:pt>
                <c:pt idx="700">
                  <c:v>37847</c:v>
                </c:pt>
                <c:pt idx="701">
                  <c:v>37848</c:v>
                </c:pt>
                <c:pt idx="702">
                  <c:v>37850</c:v>
                </c:pt>
                <c:pt idx="703">
                  <c:v>37851</c:v>
                </c:pt>
                <c:pt idx="704">
                  <c:v>37852</c:v>
                </c:pt>
                <c:pt idx="705">
                  <c:v>37853</c:v>
                </c:pt>
                <c:pt idx="706">
                  <c:v>37854</c:v>
                </c:pt>
                <c:pt idx="707">
                  <c:v>37855</c:v>
                </c:pt>
                <c:pt idx="708">
                  <c:v>37857</c:v>
                </c:pt>
                <c:pt idx="709">
                  <c:v>37858</c:v>
                </c:pt>
                <c:pt idx="710">
                  <c:v>37859</c:v>
                </c:pt>
                <c:pt idx="711">
                  <c:v>37860</c:v>
                </c:pt>
                <c:pt idx="712">
                  <c:v>37861</c:v>
                </c:pt>
                <c:pt idx="713">
                  <c:v>37862</c:v>
                </c:pt>
                <c:pt idx="714">
                  <c:v>37864</c:v>
                </c:pt>
                <c:pt idx="715">
                  <c:v>37865</c:v>
                </c:pt>
                <c:pt idx="716">
                  <c:v>37866</c:v>
                </c:pt>
                <c:pt idx="717">
                  <c:v>37867</c:v>
                </c:pt>
                <c:pt idx="718">
                  <c:v>37868</c:v>
                </c:pt>
                <c:pt idx="719">
                  <c:v>37869</c:v>
                </c:pt>
                <c:pt idx="720">
                  <c:v>37871</c:v>
                </c:pt>
                <c:pt idx="721">
                  <c:v>37872</c:v>
                </c:pt>
                <c:pt idx="722">
                  <c:v>37873</c:v>
                </c:pt>
                <c:pt idx="723">
                  <c:v>37874</c:v>
                </c:pt>
                <c:pt idx="724">
                  <c:v>37875</c:v>
                </c:pt>
                <c:pt idx="725">
                  <c:v>37876</c:v>
                </c:pt>
                <c:pt idx="726">
                  <c:v>37878</c:v>
                </c:pt>
                <c:pt idx="727">
                  <c:v>37879</c:v>
                </c:pt>
                <c:pt idx="728">
                  <c:v>37880</c:v>
                </c:pt>
                <c:pt idx="729">
                  <c:v>37881</c:v>
                </c:pt>
                <c:pt idx="730">
                  <c:v>37882</c:v>
                </c:pt>
                <c:pt idx="731">
                  <c:v>37883</c:v>
                </c:pt>
                <c:pt idx="732">
                  <c:v>37885</c:v>
                </c:pt>
                <c:pt idx="733">
                  <c:v>37886</c:v>
                </c:pt>
                <c:pt idx="734">
                  <c:v>37887</c:v>
                </c:pt>
                <c:pt idx="735">
                  <c:v>37888</c:v>
                </c:pt>
                <c:pt idx="736">
                  <c:v>37889</c:v>
                </c:pt>
                <c:pt idx="737">
                  <c:v>37890</c:v>
                </c:pt>
                <c:pt idx="738">
                  <c:v>37892</c:v>
                </c:pt>
                <c:pt idx="739">
                  <c:v>37893</c:v>
                </c:pt>
                <c:pt idx="740">
                  <c:v>37894</c:v>
                </c:pt>
                <c:pt idx="741">
                  <c:v>37895</c:v>
                </c:pt>
                <c:pt idx="742">
                  <c:v>37896</c:v>
                </c:pt>
                <c:pt idx="743">
                  <c:v>37897</c:v>
                </c:pt>
                <c:pt idx="744">
                  <c:v>37899</c:v>
                </c:pt>
                <c:pt idx="745">
                  <c:v>37900</c:v>
                </c:pt>
                <c:pt idx="746">
                  <c:v>37901</c:v>
                </c:pt>
                <c:pt idx="747">
                  <c:v>37902</c:v>
                </c:pt>
                <c:pt idx="748">
                  <c:v>37903</c:v>
                </c:pt>
                <c:pt idx="749">
                  <c:v>37904</c:v>
                </c:pt>
                <c:pt idx="750">
                  <c:v>37906</c:v>
                </c:pt>
                <c:pt idx="751">
                  <c:v>37907</c:v>
                </c:pt>
                <c:pt idx="752">
                  <c:v>37908</c:v>
                </c:pt>
                <c:pt idx="753">
                  <c:v>37909</c:v>
                </c:pt>
                <c:pt idx="754">
                  <c:v>37910</c:v>
                </c:pt>
                <c:pt idx="755">
                  <c:v>37911</c:v>
                </c:pt>
                <c:pt idx="756">
                  <c:v>37913</c:v>
                </c:pt>
                <c:pt idx="757">
                  <c:v>37914</c:v>
                </c:pt>
                <c:pt idx="758">
                  <c:v>37915</c:v>
                </c:pt>
                <c:pt idx="759">
                  <c:v>37916</c:v>
                </c:pt>
                <c:pt idx="760">
                  <c:v>37917</c:v>
                </c:pt>
                <c:pt idx="761">
                  <c:v>37918</c:v>
                </c:pt>
                <c:pt idx="762">
                  <c:v>37920</c:v>
                </c:pt>
                <c:pt idx="763">
                  <c:v>37921</c:v>
                </c:pt>
                <c:pt idx="764">
                  <c:v>37922</c:v>
                </c:pt>
                <c:pt idx="765">
                  <c:v>37923</c:v>
                </c:pt>
                <c:pt idx="766">
                  <c:v>37924</c:v>
                </c:pt>
                <c:pt idx="767">
                  <c:v>37925</c:v>
                </c:pt>
                <c:pt idx="768">
                  <c:v>37927</c:v>
                </c:pt>
                <c:pt idx="769">
                  <c:v>37928</c:v>
                </c:pt>
                <c:pt idx="770">
                  <c:v>37929</c:v>
                </c:pt>
                <c:pt idx="771">
                  <c:v>37930</c:v>
                </c:pt>
                <c:pt idx="772">
                  <c:v>37931</c:v>
                </c:pt>
                <c:pt idx="773">
                  <c:v>37932</c:v>
                </c:pt>
                <c:pt idx="774">
                  <c:v>37934</c:v>
                </c:pt>
                <c:pt idx="775">
                  <c:v>37935</c:v>
                </c:pt>
                <c:pt idx="776">
                  <c:v>37936</c:v>
                </c:pt>
                <c:pt idx="777">
                  <c:v>37937</c:v>
                </c:pt>
                <c:pt idx="778">
                  <c:v>37938</c:v>
                </c:pt>
                <c:pt idx="779">
                  <c:v>37939</c:v>
                </c:pt>
                <c:pt idx="780">
                  <c:v>37941</c:v>
                </c:pt>
                <c:pt idx="781">
                  <c:v>37942</c:v>
                </c:pt>
                <c:pt idx="782">
                  <c:v>37943</c:v>
                </c:pt>
                <c:pt idx="783">
                  <c:v>37944</c:v>
                </c:pt>
                <c:pt idx="784">
                  <c:v>37945</c:v>
                </c:pt>
                <c:pt idx="785">
                  <c:v>37946</c:v>
                </c:pt>
                <c:pt idx="786">
                  <c:v>37948</c:v>
                </c:pt>
                <c:pt idx="787">
                  <c:v>37949</c:v>
                </c:pt>
                <c:pt idx="788">
                  <c:v>37950</c:v>
                </c:pt>
                <c:pt idx="789">
                  <c:v>37951</c:v>
                </c:pt>
                <c:pt idx="790">
                  <c:v>37952</c:v>
                </c:pt>
                <c:pt idx="791">
                  <c:v>37953</c:v>
                </c:pt>
                <c:pt idx="792">
                  <c:v>37955</c:v>
                </c:pt>
                <c:pt idx="793">
                  <c:v>37956</c:v>
                </c:pt>
                <c:pt idx="794">
                  <c:v>37957</c:v>
                </c:pt>
                <c:pt idx="795">
                  <c:v>37958</c:v>
                </c:pt>
                <c:pt idx="796">
                  <c:v>37959</c:v>
                </c:pt>
                <c:pt idx="797">
                  <c:v>37960</c:v>
                </c:pt>
                <c:pt idx="798">
                  <c:v>37962</c:v>
                </c:pt>
                <c:pt idx="799">
                  <c:v>37963</c:v>
                </c:pt>
                <c:pt idx="800">
                  <c:v>37964</c:v>
                </c:pt>
                <c:pt idx="801">
                  <c:v>37965</c:v>
                </c:pt>
                <c:pt idx="802">
                  <c:v>37966</c:v>
                </c:pt>
                <c:pt idx="803">
                  <c:v>37967</c:v>
                </c:pt>
                <c:pt idx="804">
                  <c:v>37969</c:v>
                </c:pt>
                <c:pt idx="805">
                  <c:v>37970</c:v>
                </c:pt>
                <c:pt idx="806">
                  <c:v>37971</c:v>
                </c:pt>
                <c:pt idx="807">
                  <c:v>37972</c:v>
                </c:pt>
                <c:pt idx="808">
                  <c:v>37973</c:v>
                </c:pt>
                <c:pt idx="809">
                  <c:v>37974</c:v>
                </c:pt>
                <c:pt idx="810">
                  <c:v>37976</c:v>
                </c:pt>
                <c:pt idx="811">
                  <c:v>37977</c:v>
                </c:pt>
                <c:pt idx="812">
                  <c:v>37978</c:v>
                </c:pt>
                <c:pt idx="813">
                  <c:v>37979</c:v>
                </c:pt>
                <c:pt idx="814">
                  <c:v>37980</c:v>
                </c:pt>
                <c:pt idx="815">
                  <c:v>37981</c:v>
                </c:pt>
                <c:pt idx="816">
                  <c:v>37983</c:v>
                </c:pt>
                <c:pt idx="817">
                  <c:v>37984</c:v>
                </c:pt>
                <c:pt idx="818">
                  <c:v>37985</c:v>
                </c:pt>
                <c:pt idx="819">
                  <c:v>37986</c:v>
                </c:pt>
                <c:pt idx="820">
                  <c:v>37987</c:v>
                </c:pt>
                <c:pt idx="821">
                  <c:v>37988</c:v>
                </c:pt>
                <c:pt idx="822">
                  <c:v>37990</c:v>
                </c:pt>
                <c:pt idx="823">
                  <c:v>37991</c:v>
                </c:pt>
                <c:pt idx="824">
                  <c:v>37992</c:v>
                </c:pt>
                <c:pt idx="825">
                  <c:v>37993</c:v>
                </c:pt>
                <c:pt idx="826">
                  <c:v>37994</c:v>
                </c:pt>
                <c:pt idx="827">
                  <c:v>37995</c:v>
                </c:pt>
                <c:pt idx="828">
                  <c:v>37997</c:v>
                </c:pt>
                <c:pt idx="829">
                  <c:v>37998</c:v>
                </c:pt>
                <c:pt idx="830">
                  <c:v>37999</c:v>
                </c:pt>
                <c:pt idx="831">
                  <c:v>38000</c:v>
                </c:pt>
                <c:pt idx="832">
                  <c:v>38001</c:v>
                </c:pt>
                <c:pt idx="833">
                  <c:v>38002</c:v>
                </c:pt>
                <c:pt idx="834">
                  <c:v>38004</c:v>
                </c:pt>
                <c:pt idx="835">
                  <c:v>38005</c:v>
                </c:pt>
                <c:pt idx="836">
                  <c:v>38006</c:v>
                </c:pt>
                <c:pt idx="837">
                  <c:v>38007</c:v>
                </c:pt>
                <c:pt idx="838">
                  <c:v>38008</c:v>
                </c:pt>
                <c:pt idx="839">
                  <c:v>38009</c:v>
                </c:pt>
                <c:pt idx="840">
                  <c:v>38011</c:v>
                </c:pt>
                <c:pt idx="841">
                  <c:v>38012</c:v>
                </c:pt>
                <c:pt idx="842">
                  <c:v>38013</c:v>
                </c:pt>
                <c:pt idx="843">
                  <c:v>38014</c:v>
                </c:pt>
                <c:pt idx="844">
                  <c:v>38015</c:v>
                </c:pt>
                <c:pt idx="845">
                  <c:v>38016</c:v>
                </c:pt>
                <c:pt idx="846">
                  <c:v>38018</c:v>
                </c:pt>
                <c:pt idx="847">
                  <c:v>38019</c:v>
                </c:pt>
                <c:pt idx="848">
                  <c:v>38020</c:v>
                </c:pt>
                <c:pt idx="849">
                  <c:v>38021</c:v>
                </c:pt>
                <c:pt idx="850">
                  <c:v>38022</c:v>
                </c:pt>
                <c:pt idx="851">
                  <c:v>38023</c:v>
                </c:pt>
                <c:pt idx="852">
                  <c:v>38025</c:v>
                </c:pt>
                <c:pt idx="853">
                  <c:v>38026</c:v>
                </c:pt>
                <c:pt idx="854">
                  <c:v>38027</c:v>
                </c:pt>
                <c:pt idx="855">
                  <c:v>38028</c:v>
                </c:pt>
                <c:pt idx="856">
                  <c:v>38029</c:v>
                </c:pt>
                <c:pt idx="857">
                  <c:v>38030</c:v>
                </c:pt>
                <c:pt idx="858">
                  <c:v>38032</c:v>
                </c:pt>
                <c:pt idx="859">
                  <c:v>38033</c:v>
                </c:pt>
                <c:pt idx="860">
                  <c:v>38034</c:v>
                </c:pt>
                <c:pt idx="861">
                  <c:v>38035</c:v>
                </c:pt>
                <c:pt idx="862">
                  <c:v>38036</c:v>
                </c:pt>
                <c:pt idx="863">
                  <c:v>38037</c:v>
                </c:pt>
                <c:pt idx="864">
                  <c:v>38039</c:v>
                </c:pt>
                <c:pt idx="865">
                  <c:v>38040</c:v>
                </c:pt>
                <c:pt idx="866">
                  <c:v>38041</c:v>
                </c:pt>
                <c:pt idx="867">
                  <c:v>38042</c:v>
                </c:pt>
                <c:pt idx="868">
                  <c:v>38043</c:v>
                </c:pt>
                <c:pt idx="869">
                  <c:v>38044</c:v>
                </c:pt>
                <c:pt idx="870">
                  <c:v>38046</c:v>
                </c:pt>
                <c:pt idx="871">
                  <c:v>38047</c:v>
                </c:pt>
                <c:pt idx="872">
                  <c:v>38048</c:v>
                </c:pt>
                <c:pt idx="873">
                  <c:v>38049</c:v>
                </c:pt>
                <c:pt idx="874">
                  <c:v>38050</c:v>
                </c:pt>
                <c:pt idx="875">
                  <c:v>38051</c:v>
                </c:pt>
                <c:pt idx="876">
                  <c:v>38053</c:v>
                </c:pt>
                <c:pt idx="877">
                  <c:v>38054</c:v>
                </c:pt>
                <c:pt idx="878">
                  <c:v>38055</c:v>
                </c:pt>
                <c:pt idx="879">
                  <c:v>38056</c:v>
                </c:pt>
                <c:pt idx="880">
                  <c:v>38057</c:v>
                </c:pt>
                <c:pt idx="881">
                  <c:v>38058</c:v>
                </c:pt>
                <c:pt idx="882">
                  <c:v>38060</c:v>
                </c:pt>
                <c:pt idx="883">
                  <c:v>38061</c:v>
                </c:pt>
                <c:pt idx="884">
                  <c:v>38062</c:v>
                </c:pt>
                <c:pt idx="885">
                  <c:v>38063</c:v>
                </c:pt>
                <c:pt idx="886">
                  <c:v>38064</c:v>
                </c:pt>
                <c:pt idx="887">
                  <c:v>38065</c:v>
                </c:pt>
                <c:pt idx="888">
                  <c:v>38067</c:v>
                </c:pt>
                <c:pt idx="889">
                  <c:v>38068</c:v>
                </c:pt>
                <c:pt idx="890">
                  <c:v>38069</c:v>
                </c:pt>
                <c:pt idx="891">
                  <c:v>38070</c:v>
                </c:pt>
                <c:pt idx="892">
                  <c:v>38071</c:v>
                </c:pt>
                <c:pt idx="893">
                  <c:v>38072</c:v>
                </c:pt>
                <c:pt idx="894">
                  <c:v>38074</c:v>
                </c:pt>
                <c:pt idx="895">
                  <c:v>38075</c:v>
                </c:pt>
                <c:pt idx="896">
                  <c:v>38076</c:v>
                </c:pt>
                <c:pt idx="897">
                  <c:v>38077</c:v>
                </c:pt>
                <c:pt idx="898">
                  <c:v>38078</c:v>
                </c:pt>
                <c:pt idx="899">
                  <c:v>38079</c:v>
                </c:pt>
                <c:pt idx="900">
                  <c:v>38081</c:v>
                </c:pt>
                <c:pt idx="901">
                  <c:v>38082</c:v>
                </c:pt>
                <c:pt idx="902">
                  <c:v>38083</c:v>
                </c:pt>
                <c:pt idx="903">
                  <c:v>38084</c:v>
                </c:pt>
                <c:pt idx="904">
                  <c:v>38085</c:v>
                </c:pt>
                <c:pt idx="905">
                  <c:v>38086</c:v>
                </c:pt>
                <c:pt idx="906">
                  <c:v>38088</c:v>
                </c:pt>
                <c:pt idx="907">
                  <c:v>38089</c:v>
                </c:pt>
                <c:pt idx="908">
                  <c:v>38090</c:v>
                </c:pt>
                <c:pt idx="909">
                  <c:v>38091</c:v>
                </c:pt>
                <c:pt idx="910">
                  <c:v>38092</c:v>
                </c:pt>
                <c:pt idx="911">
                  <c:v>38093</c:v>
                </c:pt>
                <c:pt idx="912">
                  <c:v>38095</c:v>
                </c:pt>
                <c:pt idx="913">
                  <c:v>38096</c:v>
                </c:pt>
                <c:pt idx="914">
                  <c:v>38097</c:v>
                </c:pt>
                <c:pt idx="915">
                  <c:v>38098</c:v>
                </c:pt>
                <c:pt idx="916">
                  <c:v>38099</c:v>
                </c:pt>
                <c:pt idx="917">
                  <c:v>38100</c:v>
                </c:pt>
                <c:pt idx="918">
                  <c:v>38102</c:v>
                </c:pt>
                <c:pt idx="919">
                  <c:v>38103</c:v>
                </c:pt>
                <c:pt idx="920">
                  <c:v>38104</c:v>
                </c:pt>
                <c:pt idx="921">
                  <c:v>38105</c:v>
                </c:pt>
                <c:pt idx="922">
                  <c:v>38106</c:v>
                </c:pt>
                <c:pt idx="923">
                  <c:v>38107</c:v>
                </c:pt>
                <c:pt idx="924">
                  <c:v>38109</c:v>
                </c:pt>
                <c:pt idx="925">
                  <c:v>38110</c:v>
                </c:pt>
                <c:pt idx="926">
                  <c:v>38111</c:v>
                </c:pt>
                <c:pt idx="927">
                  <c:v>38112</c:v>
                </c:pt>
                <c:pt idx="928">
                  <c:v>38113</c:v>
                </c:pt>
                <c:pt idx="929">
                  <c:v>38114</c:v>
                </c:pt>
                <c:pt idx="930">
                  <c:v>38116</c:v>
                </c:pt>
                <c:pt idx="931">
                  <c:v>38117</c:v>
                </c:pt>
                <c:pt idx="932">
                  <c:v>38118</c:v>
                </c:pt>
                <c:pt idx="933">
                  <c:v>38119</c:v>
                </c:pt>
                <c:pt idx="934">
                  <c:v>38120</c:v>
                </c:pt>
                <c:pt idx="935">
                  <c:v>38121</c:v>
                </c:pt>
                <c:pt idx="936">
                  <c:v>38123</c:v>
                </c:pt>
                <c:pt idx="937">
                  <c:v>38124</c:v>
                </c:pt>
                <c:pt idx="938">
                  <c:v>38125</c:v>
                </c:pt>
                <c:pt idx="939">
                  <c:v>38126</c:v>
                </c:pt>
                <c:pt idx="940">
                  <c:v>38127</c:v>
                </c:pt>
                <c:pt idx="941">
                  <c:v>38128</c:v>
                </c:pt>
                <c:pt idx="942">
                  <c:v>38130</c:v>
                </c:pt>
                <c:pt idx="943">
                  <c:v>38131</c:v>
                </c:pt>
                <c:pt idx="944">
                  <c:v>38132</c:v>
                </c:pt>
                <c:pt idx="945">
                  <c:v>38133</c:v>
                </c:pt>
                <c:pt idx="946">
                  <c:v>38134</c:v>
                </c:pt>
                <c:pt idx="947">
                  <c:v>38135</c:v>
                </c:pt>
                <c:pt idx="948">
                  <c:v>38137</c:v>
                </c:pt>
                <c:pt idx="949">
                  <c:v>38138</c:v>
                </c:pt>
                <c:pt idx="950">
                  <c:v>38139</c:v>
                </c:pt>
                <c:pt idx="951">
                  <c:v>38140</c:v>
                </c:pt>
                <c:pt idx="952">
                  <c:v>38141</c:v>
                </c:pt>
                <c:pt idx="953">
                  <c:v>38142</c:v>
                </c:pt>
                <c:pt idx="954">
                  <c:v>38144</c:v>
                </c:pt>
                <c:pt idx="955">
                  <c:v>38145</c:v>
                </c:pt>
                <c:pt idx="956">
                  <c:v>38146</c:v>
                </c:pt>
                <c:pt idx="957">
                  <c:v>38147</c:v>
                </c:pt>
                <c:pt idx="958">
                  <c:v>38148</c:v>
                </c:pt>
                <c:pt idx="959">
                  <c:v>38149</c:v>
                </c:pt>
                <c:pt idx="960">
                  <c:v>38151</c:v>
                </c:pt>
                <c:pt idx="961">
                  <c:v>38152</c:v>
                </c:pt>
                <c:pt idx="962">
                  <c:v>38153</c:v>
                </c:pt>
                <c:pt idx="963">
                  <c:v>38154</c:v>
                </c:pt>
                <c:pt idx="964">
                  <c:v>38155</c:v>
                </c:pt>
                <c:pt idx="965">
                  <c:v>38156</c:v>
                </c:pt>
                <c:pt idx="966">
                  <c:v>38158</c:v>
                </c:pt>
                <c:pt idx="967">
                  <c:v>38159</c:v>
                </c:pt>
                <c:pt idx="968">
                  <c:v>38160</c:v>
                </c:pt>
                <c:pt idx="969">
                  <c:v>38161</c:v>
                </c:pt>
                <c:pt idx="970">
                  <c:v>38162</c:v>
                </c:pt>
                <c:pt idx="971">
                  <c:v>38163</c:v>
                </c:pt>
                <c:pt idx="972">
                  <c:v>38165</c:v>
                </c:pt>
                <c:pt idx="973">
                  <c:v>38166</c:v>
                </c:pt>
                <c:pt idx="974">
                  <c:v>38167</c:v>
                </c:pt>
                <c:pt idx="975">
                  <c:v>38168</c:v>
                </c:pt>
                <c:pt idx="976">
                  <c:v>38169</c:v>
                </c:pt>
                <c:pt idx="977">
                  <c:v>38170</c:v>
                </c:pt>
                <c:pt idx="978">
                  <c:v>38172</c:v>
                </c:pt>
                <c:pt idx="979">
                  <c:v>38173</c:v>
                </c:pt>
                <c:pt idx="980">
                  <c:v>38174</c:v>
                </c:pt>
                <c:pt idx="981">
                  <c:v>38175</c:v>
                </c:pt>
                <c:pt idx="982">
                  <c:v>38176</c:v>
                </c:pt>
                <c:pt idx="983">
                  <c:v>38177</c:v>
                </c:pt>
                <c:pt idx="984">
                  <c:v>38179</c:v>
                </c:pt>
                <c:pt idx="985">
                  <c:v>38180</c:v>
                </c:pt>
                <c:pt idx="986">
                  <c:v>38181</c:v>
                </c:pt>
                <c:pt idx="987">
                  <c:v>38182</c:v>
                </c:pt>
                <c:pt idx="988">
                  <c:v>38183</c:v>
                </c:pt>
                <c:pt idx="989">
                  <c:v>38184</c:v>
                </c:pt>
                <c:pt idx="990">
                  <c:v>38186</c:v>
                </c:pt>
                <c:pt idx="991">
                  <c:v>38187</c:v>
                </c:pt>
                <c:pt idx="992">
                  <c:v>38188</c:v>
                </c:pt>
                <c:pt idx="993">
                  <c:v>38189</c:v>
                </c:pt>
                <c:pt idx="994">
                  <c:v>38190</c:v>
                </c:pt>
                <c:pt idx="995">
                  <c:v>38191</c:v>
                </c:pt>
                <c:pt idx="996">
                  <c:v>38193</c:v>
                </c:pt>
                <c:pt idx="997">
                  <c:v>38194</c:v>
                </c:pt>
                <c:pt idx="998">
                  <c:v>38195</c:v>
                </c:pt>
                <c:pt idx="999">
                  <c:v>38196</c:v>
                </c:pt>
                <c:pt idx="1000">
                  <c:v>38197</c:v>
                </c:pt>
                <c:pt idx="1001">
                  <c:v>38198</c:v>
                </c:pt>
                <c:pt idx="1002">
                  <c:v>38200</c:v>
                </c:pt>
                <c:pt idx="1003">
                  <c:v>38201</c:v>
                </c:pt>
                <c:pt idx="1004">
                  <c:v>38202</c:v>
                </c:pt>
                <c:pt idx="1005">
                  <c:v>38203</c:v>
                </c:pt>
                <c:pt idx="1006">
                  <c:v>38204</c:v>
                </c:pt>
                <c:pt idx="1007">
                  <c:v>38205</c:v>
                </c:pt>
                <c:pt idx="1008">
                  <c:v>38207</c:v>
                </c:pt>
                <c:pt idx="1009">
                  <c:v>38208</c:v>
                </c:pt>
                <c:pt idx="1010">
                  <c:v>38209</c:v>
                </c:pt>
                <c:pt idx="1011">
                  <c:v>38210</c:v>
                </c:pt>
                <c:pt idx="1012">
                  <c:v>38211</c:v>
                </c:pt>
                <c:pt idx="1013">
                  <c:v>38212</c:v>
                </c:pt>
                <c:pt idx="1014">
                  <c:v>38214</c:v>
                </c:pt>
                <c:pt idx="1015">
                  <c:v>38215</c:v>
                </c:pt>
                <c:pt idx="1016">
                  <c:v>38216</c:v>
                </c:pt>
                <c:pt idx="1017">
                  <c:v>38217</c:v>
                </c:pt>
                <c:pt idx="1018">
                  <c:v>38218</c:v>
                </c:pt>
                <c:pt idx="1019">
                  <c:v>38219</c:v>
                </c:pt>
                <c:pt idx="1020">
                  <c:v>38221</c:v>
                </c:pt>
                <c:pt idx="1021">
                  <c:v>38222</c:v>
                </c:pt>
                <c:pt idx="1022">
                  <c:v>38223</c:v>
                </c:pt>
                <c:pt idx="1023">
                  <c:v>38224</c:v>
                </c:pt>
                <c:pt idx="1024">
                  <c:v>38225</c:v>
                </c:pt>
                <c:pt idx="1025">
                  <c:v>38226</c:v>
                </c:pt>
                <c:pt idx="1026">
                  <c:v>38228</c:v>
                </c:pt>
                <c:pt idx="1027">
                  <c:v>38229</c:v>
                </c:pt>
                <c:pt idx="1028">
                  <c:v>38230</c:v>
                </c:pt>
                <c:pt idx="1029">
                  <c:v>38231</c:v>
                </c:pt>
                <c:pt idx="1030">
                  <c:v>38232</c:v>
                </c:pt>
                <c:pt idx="1031">
                  <c:v>38233</c:v>
                </c:pt>
                <c:pt idx="1032">
                  <c:v>38235</c:v>
                </c:pt>
                <c:pt idx="1033">
                  <c:v>38236</c:v>
                </c:pt>
                <c:pt idx="1034">
                  <c:v>38237</c:v>
                </c:pt>
                <c:pt idx="1035">
                  <c:v>38238</c:v>
                </c:pt>
                <c:pt idx="1036">
                  <c:v>38239</c:v>
                </c:pt>
                <c:pt idx="1037">
                  <c:v>38240</c:v>
                </c:pt>
                <c:pt idx="1038">
                  <c:v>38242</c:v>
                </c:pt>
                <c:pt idx="1039">
                  <c:v>38243</c:v>
                </c:pt>
                <c:pt idx="1040">
                  <c:v>38244</c:v>
                </c:pt>
                <c:pt idx="1041">
                  <c:v>38245</c:v>
                </c:pt>
                <c:pt idx="1042">
                  <c:v>38246</c:v>
                </c:pt>
                <c:pt idx="1043">
                  <c:v>38247</c:v>
                </c:pt>
                <c:pt idx="1044">
                  <c:v>38249</c:v>
                </c:pt>
                <c:pt idx="1045">
                  <c:v>38250</c:v>
                </c:pt>
                <c:pt idx="1046">
                  <c:v>38251</c:v>
                </c:pt>
                <c:pt idx="1047">
                  <c:v>38252</c:v>
                </c:pt>
                <c:pt idx="1048">
                  <c:v>38253</c:v>
                </c:pt>
                <c:pt idx="1049">
                  <c:v>38254</c:v>
                </c:pt>
                <c:pt idx="1050">
                  <c:v>38256</c:v>
                </c:pt>
                <c:pt idx="1051">
                  <c:v>38257</c:v>
                </c:pt>
                <c:pt idx="1052">
                  <c:v>38258</c:v>
                </c:pt>
                <c:pt idx="1053">
                  <c:v>38259</c:v>
                </c:pt>
                <c:pt idx="1054">
                  <c:v>38260</c:v>
                </c:pt>
                <c:pt idx="1055">
                  <c:v>38261</c:v>
                </c:pt>
                <c:pt idx="1056">
                  <c:v>38263</c:v>
                </c:pt>
                <c:pt idx="1057">
                  <c:v>38264</c:v>
                </c:pt>
                <c:pt idx="1058">
                  <c:v>38265</c:v>
                </c:pt>
                <c:pt idx="1059">
                  <c:v>38266</c:v>
                </c:pt>
                <c:pt idx="1060">
                  <c:v>38267</c:v>
                </c:pt>
                <c:pt idx="1061">
                  <c:v>38268</c:v>
                </c:pt>
                <c:pt idx="1062">
                  <c:v>38270</c:v>
                </c:pt>
                <c:pt idx="1063">
                  <c:v>38271</c:v>
                </c:pt>
                <c:pt idx="1064">
                  <c:v>38272</c:v>
                </c:pt>
                <c:pt idx="1065">
                  <c:v>38273</c:v>
                </c:pt>
                <c:pt idx="1066">
                  <c:v>38274</c:v>
                </c:pt>
                <c:pt idx="1067">
                  <c:v>38275</c:v>
                </c:pt>
                <c:pt idx="1068">
                  <c:v>38277</c:v>
                </c:pt>
                <c:pt idx="1069">
                  <c:v>38278</c:v>
                </c:pt>
                <c:pt idx="1070">
                  <c:v>38279</c:v>
                </c:pt>
                <c:pt idx="1071">
                  <c:v>38280</c:v>
                </c:pt>
                <c:pt idx="1072">
                  <c:v>38281</c:v>
                </c:pt>
                <c:pt idx="1073">
                  <c:v>38282</c:v>
                </c:pt>
                <c:pt idx="1074">
                  <c:v>38284</c:v>
                </c:pt>
                <c:pt idx="1075">
                  <c:v>38285</c:v>
                </c:pt>
                <c:pt idx="1076">
                  <c:v>38286</c:v>
                </c:pt>
                <c:pt idx="1077">
                  <c:v>38287</c:v>
                </c:pt>
                <c:pt idx="1078">
                  <c:v>38288</c:v>
                </c:pt>
                <c:pt idx="1079">
                  <c:v>38289</c:v>
                </c:pt>
                <c:pt idx="1080">
                  <c:v>38291</c:v>
                </c:pt>
                <c:pt idx="1081">
                  <c:v>38292</c:v>
                </c:pt>
                <c:pt idx="1082">
                  <c:v>38293</c:v>
                </c:pt>
                <c:pt idx="1083">
                  <c:v>38294</c:v>
                </c:pt>
                <c:pt idx="1084">
                  <c:v>38295</c:v>
                </c:pt>
                <c:pt idx="1085">
                  <c:v>38296</c:v>
                </c:pt>
                <c:pt idx="1086">
                  <c:v>38298</c:v>
                </c:pt>
                <c:pt idx="1087">
                  <c:v>38299</c:v>
                </c:pt>
                <c:pt idx="1088">
                  <c:v>38300</c:v>
                </c:pt>
                <c:pt idx="1089">
                  <c:v>38301</c:v>
                </c:pt>
                <c:pt idx="1090">
                  <c:v>38302</c:v>
                </c:pt>
                <c:pt idx="1091">
                  <c:v>38303</c:v>
                </c:pt>
                <c:pt idx="1092">
                  <c:v>38305</c:v>
                </c:pt>
                <c:pt idx="1093">
                  <c:v>38306</c:v>
                </c:pt>
                <c:pt idx="1094">
                  <c:v>38307</c:v>
                </c:pt>
                <c:pt idx="1095">
                  <c:v>38308</c:v>
                </c:pt>
                <c:pt idx="1096">
                  <c:v>38309</c:v>
                </c:pt>
                <c:pt idx="1097">
                  <c:v>38310</c:v>
                </c:pt>
                <c:pt idx="1098">
                  <c:v>38312</c:v>
                </c:pt>
                <c:pt idx="1099">
                  <c:v>38313</c:v>
                </c:pt>
                <c:pt idx="1100">
                  <c:v>38314</c:v>
                </c:pt>
                <c:pt idx="1101">
                  <c:v>38315</c:v>
                </c:pt>
                <c:pt idx="1102">
                  <c:v>38316</c:v>
                </c:pt>
                <c:pt idx="1103">
                  <c:v>38317</c:v>
                </c:pt>
                <c:pt idx="1104">
                  <c:v>38319</c:v>
                </c:pt>
                <c:pt idx="1105">
                  <c:v>38320</c:v>
                </c:pt>
                <c:pt idx="1106">
                  <c:v>38321</c:v>
                </c:pt>
                <c:pt idx="1107">
                  <c:v>38322</c:v>
                </c:pt>
                <c:pt idx="1108">
                  <c:v>38323</c:v>
                </c:pt>
                <c:pt idx="1109">
                  <c:v>38324</c:v>
                </c:pt>
                <c:pt idx="1110">
                  <c:v>38326</c:v>
                </c:pt>
                <c:pt idx="1111">
                  <c:v>38327</c:v>
                </c:pt>
                <c:pt idx="1112">
                  <c:v>38328</c:v>
                </c:pt>
                <c:pt idx="1113">
                  <c:v>38329</c:v>
                </c:pt>
                <c:pt idx="1114">
                  <c:v>38330</c:v>
                </c:pt>
                <c:pt idx="1115">
                  <c:v>38331</c:v>
                </c:pt>
                <c:pt idx="1116">
                  <c:v>38333</c:v>
                </c:pt>
                <c:pt idx="1117">
                  <c:v>38334</c:v>
                </c:pt>
                <c:pt idx="1118">
                  <c:v>38335</c:v>
                </c:pt>
                <c:pt idx="1119">
                  <c:v>38336</c:v>
                </c:pt>
                <c:pt idx="1120">
                  <c:v>38337</c:v>
                </c:pt>
                <c:pt idx="1121">
                  <c:v>38338</c:v>
                </c:pt>
                <c:pt idx="1122">
                  <c:v>38340</c:v>
                </c:pt>
                <c:pt idx="1123">
                  <c:v>38341</c:v>
                </c:pt>
                <c:pt idx="1124">
                  <c:v>38342</c:v>
                </c:pt>
                <c:pt idx="1125">
                  <c:v>38343</c:v>
                </c:pt>
                <c:pt idx="1126">
                  <c:v>38344</c:v>
                </c:pt>
                <c:pt idx="1127">
                  <c:v>38345</c:v>
                </c:pt>
                <c:pt idx="1128">
                  <c:v>38347</c:v>
                </c:pt>
                <c:pt idx="1129">
                  <c:v>38348</c:v>
                </c:pt>
                <c:pt idx="1130">
                  <c:v>38349</c:v>
                </c:pt>
                <c:pt idx="1131">
                  <c:v>38350</c:v>
                </c:pt>
                <c:pt idx="1132">
                  <c:v>38351</c:v>
                </c:pt>
                <c:pt idx="1133">
                  <c:v>38352</c:v>
                </c:pt>
                <c:pt idx="1134">
                  <c:v>38354</c:v>
                </c:pt>
                <c:pt idx="1135">
                  <c:v>38355</c:v>
                </c:pt>
                <c:pt idx="1136">
                  <c:v>38356</c:v>
                </c:pt>
                <c:pt idx="1137">
                  <c:v>38357</c:v>
                </c:pt>
                <c:pt idx="1138">
                  <c:v>38358</c:v>
                </c:pt>
                <c:pt idx="1139">
                  <c:v>38359</c:v>
                </c:pt>
                <c:pt idx="1140">
                  <c:v>38361</c:v>
                </c:pt>
                <c:pt idx="1141">
                  <c:v>38362</c:v>
                </c:pt>
                <c:pt idx="1142">
                  <c:v>38363</c:v>
                </c:pt>
                <c:pt idx="1143">
                  <c:v>38364</c:v>
                </c:pt>
                <c:pt idx="1144">
                  <c:v>38365</c:v>
                </c:pt>
                <c:pt idx="1145">
                  <c:v>38366</c:v>
                </c:pt>
                <c:pt idx="1146">
                  <c:v>38368</c:v>
                </c:pt>
                <c:pt idx="1147">
                  <c:v>38369</c:v>
                </c:pt>
                <c:pt idx="1148">
                  <c:v>38370</c:v>
                </c:pt>
                <c:pt idx="1149">
                  <c:v>38371</c:v>
                </c:pt>
                <c:pt idx="1150">
                  <c:v>38372</c:v>
                </c:pt>
                <c:pt idx="1151">
                  <c:v>38373</c:v>
                </c:pt>
                <c:pt idx="1152">
                  <c:v>38375</c:v>
                </c:pt>
                <c:pt idx="1153">
                  <c:v>38376</c:v>
                </c:pt>
                <c:pt idx="1154">
                  <c:v>38377</c:v>
                </c:pt>
                <c:pt idx="1155">
                  <c:v>38378</c:v>
                </c:pt>
                <c:pt idx="1156">
                  <c:v>38379</c:v>
                </c:pt>
                <c:pt idx="1157">
                  <c:v>38380</c:v>
                </c:pt>
                <c:pt idx="1158">
                  <c:v>38382</c:v>
                </c:pt>
                <c:pt idx="1159">
                  <c:v>38383</c:v>
                </c:pt>
                <c:pt idx="1160">
                  <c:v>38384</c:v>
                </c:pt>
                <c:pt idx="1161">
                  <c:v>38385</c:v>
                </c:pt>
                <c:pt idx="1162">
                  <c:v>38386</c:v>
                </c:pt>
                <c:pt idx="1163">
                  <c:v>38387</c:v>
                </c:pt>
                <c:pt idx="1164">
                  <c:v>38389</c:v>
                </c:pt>
                <c:pt idx="1165">
                  <c:v>38390</c:v>
                </c:pt>
                <c:pt idx="1166">
                  <c:v>38391</c:v>
                </c:pt>
                <c:pt idx="1167">
                  <c:v>38392</c:v>
                </c:pt>
                <c:pt idx="1168">
                  <c:v>38393</c:v>
                </c:pt>
                <c:pt idx="1169">
                  <c:v>38394</c:v>
                </c:pt>
                <c:pt idx="1170">
                  <c:v>38396</c:v>
                </c:pt>
                <c:pt idx="1171">
                  <c:v>38397</c:v>
                </c:pt>
                <c:pt idx="1172">
                  <c:v>38398</c:v>
                </c:pt>
                <c:pt idx="1173">
                  <c:v>38399</c:v>
                </c:pt>
                <c:pt idx="1174">
                  <c:v>38400</c:v>
                </c:pt>
                <c:pt idx="1175">
                  <c:v>38401</c:v>
                </c:pt>
                <c:pt idx="1176">
                  <c:v>38403</c:v>
                </c:pt>
                <c:pt idx="1177">
                  <c:v>38404</c:v>
                </c:pt>
                <c:pt idx="1178">
                  <c:v>38405</c:v>
                </c:pt>
                <c:pt idx="1179">
                  <c:v>38406</c:v>
                </c:pt>
                <c:pt idx="1180">
                  <c:v>38407</c:v>
                </c:pt>
                <c:pt idx="1181">
                  <c:v>38408</c:v>
                </c:pt>
                <c:pt idx="1182">
                  <c:v>38410</c:v>
                </c:pt>
                <c:pt idx="1183">
                  <c:v>38411</c:v>
                </c:pt>
                <c:pt idx="1184">
                  <c:v>38412</c:v>
                </c:pt>
                <c:pt idx="1185">
                  <c:v>38413</c:v>
                </c:pt>
                <c:pt idx="1186">
                  <c:v>38414</c:v>
                </c:pt>
                <c:pt idx="1187">
                  <c:v>38415</c:v>
                </c:pt>
                <c:pt idx="1188">
                  <c:v>38417</c:v>
                </c:pt>
                <c:pt idx="1189">
                  <c:v>38418</c:v>
                </c:pt>
                <c:pt idx="1190">
                  <c:v>38419</c:v>
                </c:pt>
                <c:pt idx="1191">
                  <c:v>38420</c:v>
                </c:pt>
                <c:pt idx="1192">
                  <c:v>38421</c:v>
                </c:pt>
                <c:pt idx="1193">
                  <c:v>38422</c:v>
                </c:pt>
                <c:pt idx="1194">
                  <c:v>38424</c:v>
                </c:pt>
                <c:pt idx="1195">
                  <c:v>38425</c:v>
                </c:pt>
                <c:pt idx="1196">
                  <c:v>38426</c:v>
                </c:pt>
                <c:pt idx="1197">
                  <c:v>38427</c:v>
                </c:pt>
                <c:pt idx="1198">
                  <c:v>38428</c:v>
                </c:pt>
                <c:pt idx="1199">
                  <c:v>38429</c:v>
                </c:pt>
                <c:pt idx="1200">
                  <c:v>38431</c:v>
                </c:pt>
                <c:pt idx="1201">
                  <c:v>38432</c:v>
                </c:pt>
                <c:pt idx="1202">
                  <c:v>38433</c:v>
                </c:pt>
                <c:pt idx="1203">
                  <c:v>38434</c:v>
                </c:pt>
                <c:pt idx="1204">
                  <c:v>38435</c:v>
                </c:pt>
                <c:pt idx="1205">
                  <c:v>38436</c:v>
                </c:pt>
                <c:pt idx="1206">
                  <c:v>38438</c:v>
                </c:pt>
                <c:pt idx="1207">
                  <c:v>38439</c:v>
                </c:pt>
                <c:pt idx="1208">
                  <c:v>38440</c:v>
                </c:pt>
                <c:pt idx="1209">
                  <c:v>38441</c:v>
                </c:pt>
                <c:pt idx="1210">
                  <c:v>38442</c:v>
                </c:pt>
                <c:pt idx="1211">
                  <c:v>38443</c:v>
                </c:pt>
                <c:pt idx="1212">
                  <c:v>38445</c:v>
                </c:pt>
                <c:pt idx="1213">
                  <c:v>38446</c:v>
                </c:pt>
                <c:pt idx="1214">
                  <c:v>38447</c:v>
                </c:pt>
                <c:pt idx="1215">
                  <c:v>38448</c:v>
                </c:pt>
                <c:pt idx="1216">
                  <c:v>38449</c:v>
                </c:pt>
                <c:pt idx="1217">
                  <c:v>38450</c:v>
                </c:pt>
                <c:pt idx="1218">
                  <c:v>38452</c:v>
                </c:pt>
                <c:pt idx="1219">
                  <c:v>38453</c:v>
                </c:pt>
                <c:pt idx="1220">
                  <c:v>38454</c:v>
                </c:pt>
                <c:pt idx="1221">
                  <c:v>38455</c:v>
                </c:pt>
                <c:pt idx="1222">
                  <c:v>38456</c:v>
                </c:pt>
                <c:pt idx="1223">
                  <c:v>38457</c:v>
                </c:pt>
                <c:pt idx="1224">
                  <c:v>38459</c:v>
                </c:pt>
                <c:pt idx="1225">
                  <c:v>38460</c:v>
                </c:pt>
                <c:pt idx="1226">
                  <c:v>38461</c:v>
                </c:pt>
                <c:pt idx="1227">
                  <c:v>38462</c:v>
                </c:pt>
                <c:pt idx="1228">
                  <c:v>38463</c:v>
                </c:pt>
                <c:pt idx="1229">
                  <c:v>38464</c:v>
                </c:pt>
                <c:pt idx="1230">
                  <c:v>38466</c:v>
                </c:pt>
                <c:pt idx="1231">
                  <c:v>38467</c:v>
                </c:pt>
                <c:pt idx="1232">
                  <c:v>38468</c:v>
                </c:pt>
                <c:pt idx="1233">
                  <c:v>38469</c:v>
                </c:pt>
                <c:pt idx="1234">
                  <c:v>38470</c:v>
                </c:pt>
                <c:pt idx="1235">
                  <c:v>38471</c:v>
                </c:pt>
                <c:pt idx="1236">
                  <c:v>38473</c:v>
                </c:pt>
                <c:pt idx="1237">
                  <c:v>38474</c:v>
                </c:pt>
                <c:pt idx="1238">
                  <c:v>38475</c:v>
                </c:pt>
                <c:pt idx="1239">
                  <c:v>38476</c:v>
                </c:pt>
                <c:pt idx="1240">
                  <c:v>38477</c:v>
                </c:pt>
                <c:pt idx="1241">
                  <c:v>38478</c:v>
                </c:pt>
                <c:pt idx="1242">
                  <c:v>38480</c:v>
                </c:pt>
                <c:pt idx="1243">
                  <c:v>38481</c:v>
                </c:pt>
                <c:pt idx="1244">
                  <c:v>38482</c:v>
                </c:pt>
                <c:pt idx="1245">
                  <c:v>38483</c:v>
                </c:pt>
                <c:pt idx="1246">
                  <c:v>38484</c:v>
                </c:pt>
                <c:pt idx="1247">
                  <c:v>38485</c:v>
                </c:pt>
                <c:pt idx="1248">
                  <c:v>38487</c:v>
                </c:pt>
                <c:pt idx="1249">
                  <c:v>38488</c:v>
                </c:pt>
                <c:pt idx="1250">
                  <c:v>38489</c:v>
                </c:pt>
                <c:pt idx="1251">
                  <c:v>38490</c:v>
                </c:pt>
                <c:pt idx="1252">
                  <c:v>38491</c:v>
                </c:pt>
                <c:pt idx="1253">
                  <c:v>38492</c:v>
                </c:pt>
                <c:pt idx="1254">
                  <c:v>38494</c:v>
                </c:pt>
                <c:pt idx="1255">
                  <c:v>38495</c:v>
                </c:pt>
                <c:pt idx="1256">
                  <c:v>38496</c:v>
                </c:pt>
                <c:pt idx="1257">
                  <c:v>38497</c:v>
                </c:pt>
                <c:pt idx="1258">
                  <c:v>38498</c:v>
                </c:pt>
                <c:pt idx="1259">
                  <c:v>38499</c:v>
                </c:pt>
                <c:pt idx="1260">
                  <c:v>38501</c:v>
                </c:pt>
                <c:pt idx="1261">
                  <c:v>38502</c:v>
                </c:pt>
                <c:pt idx="1262">
                  <c:v>38503</c:v>
                </c:pt>
                <c:pt idx="1263">
                  <c:v>38504</c:v>
                </c:pt>
                <c:pt idx="1264">
                  <c:v>38505</c:v>
                </c:pt>
                <c:pt idx="1265">
                  <c:v>38506</c:v>
                </c:pt>
                <c:pt idx="1266">
                  <c:v>38508</c:v>
                </c:pt>
                <c:pt idx="1267">
                  <c:v>38509</c:v>
                </c:pt>
                <c:pt idx="1268">
                  <c:v>38510</c:v>
                </c:pt>
                <c:pt idx="1269">
                  <c:v>38511</c:v>
                </c:pt>
                <c:pt idx="1270">
                  <c:v>38512</c:v>
                </c:pt>
                <c:pt idx="1271">
                  <c:v>38513</c:v>
                </c:pt>
                <c:pt idx="1272">
                  <c:v>38515</c:v>
                </c:pt>
                <c:pt idx="1273">
                  <c:v>38516</c:v>
                </c:pt>
                <c:pt idx="1274">
                  <c:v>38517</c:v>
                </c:pt>
                <c:pt idx="1275">
                  <c:v>38518</c:v>
                </c:pt>
                <c:pt idx="1276">
                  <c:v>38519</c:v>
                </c:pt>
                <c:pt idx="1277">
                  <c:v>38520</c:v>
                </c:pt>
                <c:pt idx="1278">
                  <c:v>38522</c:v>
                </c:pt>
                <c:pt idx="1279">
                  <c:v>38523</c:v>
                </c:pt>
                <c:pt idx="1280">
                  <c:v>38524</c:v>
                </c:pt>
                <c:pt idx="1281">
                  <c:v>38525</c:v>
                </c:pt>
                <c:pt idx="1282">
                  <c:v>38526</c:v>
                </c:pt>
                <c:pt idx="1283">
                  <c:v>38527</c:v>
                </c:pt>
                <c:pt idx="1284">
                  <c:v>38529</c:v>
                </c:pt>
                <c:pt idx="1285">
                  <c:v>38530</c:v>
                </c:pt>
                <c:pt idx="1286">
                  <c:v>38531</c:v>
                </c:pt>
                <c:pt idx="1287">
                  <c:v>38532</c:v>
                </c:pt>
                <c:pt idx="1288">
                  <c:v>38533</c:v>
                </c:pt>
                <c:pt idx="1289">
                  <c:v>38534</c:v>
                </c:pt>
                <c:pt idx="1290">
                  <c:v>38536</c:v>
                </c:pt>
                <c:pt idx="1291">
                  <c:v>38537</c:v>
                </c:pt>
                <c:pt idx="1292">
                  <c:v>38538</c:v>
                </c:pt>
                <c:pt idx="1293">
                  <c:v>38539</c:v>
                </c:pt>
                <c:pt idx="1294">
                  <c:v>38540</c:v>
                </c:pt>
                <c:pt idx="1295">
                  <c:v>38541</c:v>
                </c:pt>
                <c:pt idx="1296">
                  <c:v>38543</c:v>
                </c:pt>
                <c:pt idx="1297">
                  <c:v>38544</c:v>
                </c:pt>
                <c:pt idx="1298">
                  <c:v>38545</c:v>
                </c:pt>
                <c:pt idx="1299">
                  <c:v>38546</c:v>
                </c:pt>
                <c:pt idx="1300">
                  <c:v>38547</c:v>
                </c:pt>
                <c:pt idx="1301">
                  <c:v>38548</c:v>
                </c:pt>
                <c:pt idx="1302">
                  <c:v>38550</c:v>
                </c:pt>
                <c:pt idx="1303">
                  <c:v>38551</c:v>
                </c:pt>
                <c:pt idx="1304">
                  <c:v>38552</c:v>
                </c:pt>
                <c:pt idx="1305">
                  <c:v>38553</c:v>
                </c:pt>
                <c:pt idx="1306">
                  <c:v>38554</c:v>
                </c:pt>
                <c:pt idx="1307">
                  <c:v>38555</c:v>
                </c:pt>
                <c:pt idx="1308">
                  <c:v>38557</c:v>
                </c:pt>
                <c:pt idx="1309">
                  <c:v>38558</c:v>
                </c:pt>
                <c:pt idx="1310">
                  <c:v>38559</c:v>
                </c:pt>
                <c:pt idx="1311">
                  <c:v>38560</c:v>
                </c:pt>
                <c:pt idx="1312">
                  <c:v>38561</c:v>
                </c:pt>
                <c:pt idx="1313">
                  <c:v>38562</c:v>
                </c:pt>
                <c:pt idx="1314">
                  <c:v>38564</c:v>
                </c:pt>
                <c:pt idx="1315">
                  <c:v>38565</c:v>
                </c:pt>
                <c:pt idx="1316">
                  <c:v>38566</c:v>
                </c:pt>
                <c:pt idx="1317">
                  <c:v>38567</c:v>
                </c:pt>
                <c:pt idx="1318">
                  <c:v>38568</c:v>
                </c:pt>
                <c:pt idx="1319">
                  <c:v>38569</c:v>
                </c:pt>
                <c:pt idx="1320">
                  <c:v>38571</c:v>
                </c:pt>
                <c:pt idx="1321">
                  <c:v>38572</c:v>
                </c:pt>
                <c:pt idx="1322">
                  <c:v>38573</c:v>
                </c:pt>
                <c:pt idx="1323">
                  <c:v>38574</c:v>
                </c:pt>
                <c:pt idx="1324">
                  <c:v>38575</c:v>
                </c:pt>
                <c:pt idx="1325">
                  <c:v>38576</c:v>
                </c:pt>
                <c:pt idx="1326">
                  <c:v>38578</c:v>
                </c:pt>
                <c:pt idx="1327">
                  <c:v>38579</c:v>
                </c:pt>
                <c:pt idx="1328">
                  <c:v>38580</c:v>
                </c:pt>
                <c:pt idx="1329">
                  <c:v>38581</c:v>
                </c:pt>
                <c:pt idx="1330">
                  <c:v>38582</c:v>
                </c:pt>
                <c:pt idx="1331">
                  <c:v>38583</c:v>
                </c:pt>
                <c:pt idx="1332">
                  <c:v>38585</c:v>
                </c:pt>
                <c:pt idx="1333">
                  <c:v>38586</c:v>
                </c:pt>
                <c:pt idx="1334">
                  <c:v>38587</c:v>
                </c:pt>
                <c:pt idx="1335">
                  <c:v>38588</c:v>
                </c:pt>
                <c:pt idx="1336">
                  <c:v>38589</c:v>
                </c:pt>
                <c:pt idx="1337">
                  <c:v>38590</c:v>
                </c:pt>
                <c:pt idx="1338">
                  <c:v>38592</c:v>
                </c:pt>
                <c:pt idx="1339">
                  <c:v>38593</c:v>
                </c:pt>
                <c:pt idx="1340">
                  <c:v>38594</c:v>
                </c:pt>
                <c:pt idx="1341">
                  <c:v>38595</c:v>
                </c:pt>
                <c:pt idx="1342">
                  <c:v>38596</c:v>
                </c:pt>
                <c:pt idx="1343">
                  <c:v>38597</c:v>
                </c:pt>
                <c:pt idx="1344">
                  <c:v>38599</c:v>
                </c:pt>
                <c:pt idx="1345">
                  <c:v>38600</c:v>
                </c:pt>
                <c:pt idx="1346">
                  <c:v>38601</c:v>
                </c:pt>
                <c:pt idx="1347">
                  <c:v>38602</c:v>
                </c:pt>
                <c:pt idx="1348">
                  <c:v>38603</c:v>
                </c:pt>
                <c:pt idx="1349">
                  <c:v>38604</c:v>
                </c:pt>
                <c:pt idx="1350">
                  <c:v>38606</c:v>
                </c:pt>
                <c:pt idx="1351">
                  <c:v>38607</c:v>
                </c:pt>
                <c:pt idx="1352">
                  <c:v>38608</c:v>
                </c:pt>
                <c:pt idx="1353">
                  <c:v>38609</c:v>
                </c:pt>
                <c:pt idx="1354">
                  <c:v>38610</c:v>
                </c:pt>
                <c:pt idx="1355">
                  <c:v>38611</c:v>
                </c:pt>
                <c:pt idx="1356">
                  <c:v>38613</c:v>
                </c:pt>
                <c:pt idx="1357">
                  <c:v>38614</c:v>
                </c:pt>
                <c:pt idx="1358">
                  <c:v>38615</c:v>
                </c:pt>
                <c:pt idx="1359">
                  <c:v>38616</c:v>
                </c:pt>
                <c:pt idx="1360">
                  <c:v>38617</c:v>
                </c:pt>
                <c:pt idx="1361">
                  <c:v>38618</c:v>
                </c:pt>
                <c:pt idx="1362">
                  <c:v>38620</c:v>
                </c:pt>
                <c:pt idx="1363">
                  <c:v>38621</c:v>
                </c:pt>
                <c:pt idx="1364">
                  <c:v>38622</c:v>
                </c:pt>
                <c:pt idx="1365">
                  <c:v>38623</c:v>
                </c:pt>
                <c:pt idx="1366">
                  <c:v>38624</c:v>
                </c:pt>
                <c:pt idx="1367">
                  <c:v>38625</c:v>
                </c:pt>
                <c:pt idx="1368">
                  <c:v>38627</c:v>
                </c:pt>
                <c:pt idx="1369">
                  <c:v>38628</c:v>
                </c:pt>
                <c:pt idx="1370">
                  <c:v>38629</c:v>
                </c:pt>
                <c:pt idx="1371">
                  <c:v>38630</c:v>
                </c:pt>
                <c:pt idx="1372">
                  <c:v>38631</c:v>
                </c:pt>
                <c:pt idx="1373">
                  <c:v>38632</c:v>
                </c:pt>
                <c:pt idx="1374">
                  <c:v>38634</c:v>
                </c:pt>
                <c:pt idx="1375">
                  <c:v>38635</c:v>
                </c:pt>
                <c:pt idx="1376">
                  <c:v>38636</c:v>
                </c:pt>
                <c:pt idx="1377">
                  <c:v>38637</c:v>
                </c:pt>
                <c:pt idx="1378">
                  <c:v>38638</c:v>
                </c:pt>
                <c:pt idx="1379">
                  <c:v>38639</c:v>
                </c:pt>
                <c:pt idx="1380">
                  <c:v>38641</c:v>
                </c:pt>
                <c:pt idx="1381">
                  <c:v>38642</c:v>
                </c:pt>
                <c:pt idx="1382">
                  <c:v>38643</c:v>
                </c:pt>
                <c:pt idx="1383">
                  <c:v>38644</c:v>
                </c:pt>
                <c:pt idx="1384">
                  <c:v>38645</c:v>
                </c:pt>
                <c:pt idx="1385">
                  <c:v>38646</c:v>
                </c:pt>
                <c:pt idx="1386">
                  <c:v>38648</c:v>
                </c:pt>
                <c:pt idx="1387">
                  <c:v>38649</c:v>
                </c:pt>
                <c:pt idx="1388">
                  <c:v>38650</c:v>
                </c:pt>
                <c:pt idx="1389">
                  <c:v>38651</c:v>
                </c:pt>
                <c:pt idx="1390">
                  <c:v>38652</c:v>
                </c:pt>
                <c:pt idx="1391">
                  <c:v>38653</c:v>
                </c:pt>
                <c:pt idx="1392">
                  <c:v>38655</c:v>
                </c:pt>
                <c:pt idx="1393">
                  <c:v>38656</c:v>
                </c:pt>
                <c:pt idx="1394">
                  <c:v>38657</c:v>
                </c:pt>
                <c:pt idx="1395">
                  <c:v>38658</c:v>
                </c:pt>
                <c:pt idx="1396">
                  <c:v>38659</c:v>
                </c:pt>
                <c:pt idx="1397">
                  <c:v>38660</c:v>
                </c:pt>
                <c:pt idx="1398">
                  <c:v>38662</c:v>
                </c:pt>
                <c:pt idx="1399">
                  <c:v>38663</c:v>
                </c:pt>
                <c:pt idx="1400">
                  <c:v>38664</c:v>
                </c:pt>
                <c:pt idx="1401">
                  <c:v>38665</c:v>
                </c:pt>
                <c:pt idx="1402">
                  <c:v>38666</c:v>
                </c:pt>
                <c:pt idx="1403">
                  <c:v>38667</c:v>
                </c:pt>
                <c:pt idx="1404">
                  <c:v>38669</c:v>
                </c:pt>
                <c:pt idx="1405">
                  <c:v>38670</c:v>
                </c:pt>
                <c:pt idx="1406">
                  <c:v>38671</c:v>
                </c:pt>
                <c:pt idx="1407">
                  <c:v>38672</c:v>
                </c:pt>
                <c:pt idx="1408">
                  <c:v>38673</c:v>
                </c:pt>
                <c:pt idx="1409">
                  <c:v>38674</c:v>
                </c:pt>
                <c:pt idx="1410">
                  <c:v>38676</c:v>
                </c:pt>
                <c:pt idx="1411">
                  <c:v>38677</c:v>
                </c:pt>
                <c:pt idx="1412">
                  <c:v>38678</c:v>
                </c:pt>
                <c:pt idx="1413">
                  <c:v>38679</c:v>
                </c:pt>
                <c:pt idx="1414">
                  <c:v>38680</c:v>
                </c:pt>
                <c:pt idx="1415">
                  <c:v>38681</c:v>
                </c:pt>
                <c:pt idx="1416">
                  <c:v>38683</c:v>
                </c:pt>
                <c:pt idx="1417">
                  <c:v>38684</c:v>
                </c:pt>
                <c:pt idx="1418">
                  <c:v>38685</c:v>
                </c:pt>
                <c:pt idx="1419">
                  <c:v>38686</c:v>
                </c:pt>
                <c:pt idx="1420">
                  <c:v>38687</c:v>
                </c:pt>
                <c:pt idx="1421">
                  <c:v>38688</c:v>
                </c:pt>
                <c:pt idx="1422">
                  <c:v>38690</c:v>
                </c:pt>
                <c:pt idx="1423">
                  <c:v>38691</c:v>
                </c:pt>
                <c:pt idx="1424">
                  <c:v>38692</c:v>
                </c:pt>
                <c:pt idx="1425">
                  <c:v>38693</c:v>
                </c:pt>
                <c:pt idx="1426">
                  <c:v>38694</c:v>
                </c:pt>
                <c:pt idx="1427">
                  <c:v>38695</c:v>
                </c:pt>
                <c:pt idx="1428">
                  <c:v>38697</c:v>
                </c:pt>
                <c:pt idx="1429">
                  <c:v>38698</c:v>
                </c:pt>
                <c:pt idx="1430">
                  <c:v>38699</c:v>
                </c:pt>
                <c:pt idx="1431">
                  <c:v>38700</c:v>
                </c:pt>
                <c:pt idx="1432">
                  <c:v>38701</c:v>
                </c:pt>
                <c:pt idx="1433">
                  <c:v>38702</c:v>
                </c:pt>
                <c:pt idx="1434">
                  <c:v>38704</c:v>
                </c:pt>
                <c:pt idx="1435">
                  <c:v>38705</c:v>
                </c:pt>
                <c:pt idx="1436">
                  <c:v>38706</c:v>
                </c:pt>
                <c:pt idx="1437">
                  <c:v>38707</c:v>
                </c:pt>
                <c:pt idx="1438">
                  <c:v>38708</c:v>
                </c:pt>
                <c:pt idx="1439">
                  <c:v>38709</c:v>
                </c:pt>
                <c:pt idx="1440">
                  <c:v>38711</c:v>
                </c:pt>
                <c:pt idx="1441">
                  <c:v>38712</c:v>
                </c:pt>
                <c:pt idx="1442">
                  <c:v>38713</c:v>
                </c:pt>
                <c:pt idx="1443">
                  <c:v>38714</c:v>
                </c:pt>
                <c:pt idx="1444">
                  <c:v>38715</c:v>
                </c:pt>
                <c:pt idx="1445">
                  <c:v>38716</c:v>
                </c:pt>
                <c:pt idx="1446">
                  <c:v>38718</c:v>
                </c:pt>
                <c:pt idx="1447">
                  <c:v>38719</c:v>
                </c:pt>
                <c:pt idx="1448">
                  <c:v>38720</c:v>
                </c:pt>
                <c:pt idx="1449">
                  <c:v>38721</c:v>
                </c:pt>
                <c:pt idx="1450">
                  <c:v>38722</c:v>
                </c:pt>
                <c:pt idx="1451">
                  <c:v>38723</c:v>
                </c:pt>
                <c:pt idx="1452">
                  <c:v>38725</c:v>
                </c:pt>
                <c:pt idx="1453">
                  <c:v>38726</c:v>
                </c:pt>
                <c:pt idx="1454">
                  <c:v>38727</c:v>
                </c:pt>
                <c:pt idx="1455">
                  <c:v>38728</c:v>
                </c:pt>
                <c:pt idx="1456">
                  <c:v>38729</c:v>
                </c:pt>
                <c:pt idx="1457">
                  <c:v>38730</c:v>
                </c:pt>
                <c:pt idx="1458">
                  <c:v>38732</c:v>
                </c:pt>
                <c:pt idx="1459">
                  <c:v>38733</c:v>
                </c:pt>
                <c:pt idx="1460">
                  <c:v>38734</c:v>
                </c:pt>
                <c:pt idx="1461">
                  <c:v>38735</c:v>
                </c:pt>
                <c:pt idx="1462">
                  <c:v>38736</c:v>
                </c:pt>
                <c:pt idx="1463">
                  <c:v>38737</c:v>
                </c:pt>
                <c:pt idx="1464">
                  <c:v>38739</c:v>
                </c:pt>
                <c:pt idx="1465">
                  <c:v>38740</c:v>
                </c:pt>
                <c:pt idx="1466">
                  <c:v>38741</c:v>
                </c:pt>
                <c:pt idx="1467">
                  <c:v>38742</c:v>
                </c:pt>
                <c:pt idx="1468">
                  <c:v>38743</c:v>
                </c:pt>
                <c:pt idx="1469">
                  <c:v>38744</c:v>
                </c:pt>
                <c:pt idx="1470">
                  <c:v>38746</c:v>
                </c:pt>
                <c:pt idx="1471">
                  <c:v>38747</c:v>
                </c:pt>
                <c:pt idx="1472">
                  <c:v>38748</c:v>
                </c:pt>
                <c:pt idx="1473">
                  <c:v>38749</c:v>
                </c:pt>
                <c:pt idx="1474">
                  <c:v>38750</c:v>
                </c:pt>
                <c:pt idx="1475">
                  <c:v>38751</c:v>
                </c:pt>
                <c:pt idx="1476">
                  <c:v>38753</c:v>
                </c:pt>
                <c:pt idx="1477">
                  <c:v>38754</c:v>
                </c:pt>
                <c:pt idx="1478">
                  <c:v>38755</c:v>
                </c:pt>
                <c:pt idx="1479">
                  <c:v>38756</c:v>
                </c:pt>
                <c:pt idx="1480">
                  <c:v>38757</c:v>
                </c:pt>
                <c:pt idx="1481">
                  <c:v>38758</c:v>
                </c:pt>
                <c:pt idx="1482">
                  <c:v>38760</c:v>
                </c:pt>
                <c:pt idx="1483">
                  <c:v>38761</c:v>
                </c:pt>
                <c:pt idx="1484">
                  <c:v>38762</c:v>
                </c:pt>
                <c:pt idx="1485">
                  <c:v>38763</c:v>
                </c:pt>
                <c:pt idx="1486">
                  <c:v>38764</c:v>
                </c:pt>
                <c:pt idx="1487">
                  <c:v>38765</c:v>
                </c:pt>
                <c:pt idx="1488">
                  <c:v>38767</c:v>
                </c:pt>
                <c:pt idx="1489">
                  <c:v>38768</c:v>
                </c:pt>
                <c:pt idx="1490">
                  <c:v>38769</c:v>
                </c:pt>
                <c:pt idx="1491">
                  <c:v>38770</c:v>
                </c:pt>
                <c:pt idx="1492">
                  <c:v>38771</c:v>
                </c:pt>
                <c:pt idx="1493">
                  <c:v>38772</c:v>
                </c:pt>
                <c:pt idx="1494">
                  <c:v>38774</c:v>
                </c:pt>
                <c:pt idx="1495">
                  <c:v>38775</c:v>
                </c:pt>
                <c:pt idx="1496">
                  <c:v>38776</c:v>
                </c:pt>
                <c:pt idx="1497">
                  <c:v>38777</c:v>
                </c:pt>
                <c:pt idx="1498">
                  <c:v>38778</c:v>
                </c:pt>
                <c:pt idx="1499">
                  <c:v>38779</c:v>
                </c:pt>
                <c:pt idx="1500">
                  <c:v>38781</c:v>
                </c:pt>
                <c:pt idx="1501">
                  <c:v>38782</c:v>
                </c:pt>
                <c:pt idx="1502">
                  <c:v>38783</c:v>
                </c:pt>
                <c:pt idx="1503">
                  <c:v>38784</c:v>
                </c:pt>
                <c:pt idx="1504">
                  <c:v>38785</c:v>
                </c:pt>
                <c:pt idx="1505">
                  <c:v>38786</c:v>
                </c:pt>
                <c:pt idx="1506">
                  <c:v>38788</c:v>
                </c:pt>
                <c:pt idx="1507">
                  <c:v>38789</c:v>
                </c:pt>
                <c:pt idx="1508">
                  <c:v>38790</c:v>
                </c:pt>
                <c:pt idx="1509">
                  <c:v>38791</c:v>
                </c:pt>
                <c:pt idx="1510">
                  <c:v>38792</c:v>
                </c:pt>
                <c:pt idx="1511">
                  <c:v>38793</c:v>
                </c:pt>
                <c:pt idx="1512">
                  <c:v>38795</c:v>
                </c:pt>
                <c:pt idx="1513">
                  <c:v>38796</c:v>
                </c:pt>
                <c:pt idx="1514">
                  <c:v>38797</c:v>
                </c:pt>
                <c:pt idx="1515">
                  <c:v>38798</c:v>
                </c:pt>
                <c:pt idx="1516">
                  <c:v>38799</c:v>
                </c:pt>
                <c:pt idx="1517">
                  <c:v>38800</c:v>
                </c:pt>
                <c:pt idx="1518">
                  <c:v>38802</c:v>
                </c:pt>
                <c:pt idx="1519">
                  <c:v>38803</c:v>
                </c:pt>
                <c:pt idx="1520">
                  <c:v>38804</c:v>
                </c:pt>
                <c:pt idx="1521">
                  <c:v>38805</c:v>
                </c:pt>
                <c:pt idx="1522">
                  <c:v>38806</c:v>
                </c:pt>
                <c:pt idx="1523">
                  <c:v>38807</c:v>
                </c:pt>
                <c:pt idx="1524">
                  <c:v>38809</c:v>
                </c:pt>
                <c:pt idx="1525">
                  <c:v>38810</c:v>
                </c:pt>
                <c:pt idx="1526">
                  <c:v>38811</c:v>
                </c:pt>
                <c:pt idx="1527">
                  <c:v>38812</c:v>
                </c:pt>
                <c:pt idx="1528">
                  <c:v>38813</c:v>
                </c:pt>
                <c:pt idx="1529">
                  <c:v>38814</c:v>
                </c:pt>
                <c:pt idx="1530">
                  <c:v>38816</c:v>
                </c:pt>
                <c:pt idx="1531">
                  <c:v>38817</c:v>
                </c:pt>
                <c:pt idx="1532">
                  <c:v>38818</c:v>
                </c:pt>
                <c:pt idx="1533">
                  <c:v>38819</c:v>
                </c:pt>
                <c:pt idx="1534">
                  <c:v>38820</c:v>
                </c:pt>
                <c:pt idx="1535">
                  <c:v>38821</c:v>
                </c:pt>
                <c:pt idx="1536">
                  <c:v>38823</c:v>
                </c:pt>
                <c:pt idx="1537">
                  <c:v>38824</c:v>
                </c:pt>
                <c:pt idx="1538">
                  <c:v>38825</c:v>
                </c:pt>
                <c:pt idx="1539">
                  <c:v>38826</c:v>
                </c:pt>
                <c:pt idx="1540">
                  <c:v>38827</c:v>
                </c:pt>
                <c:pt idx="1541">
                  <c:v>38828</c:v>
                </c:pt>
                <c:pt idx="1542">
                  <c:v>38830</c:v>
                </c:pt>
                <c:pt idx="1543">
                  <c:v>38831</c:v>
                </c:pt>
                <c:pt idx="1544">
                  <c:v>38832</c:v>
                </c:pt>
                <c:pt idx="1545">
                  <c:v>38833</c:v>
                </c:pt>
                <c:pt idx="1546">
                  <c:v>38834</c:v>
                </c:pt>
                <c:pt idx="1547">
                  <c:v>38835</c:v>
                </c:pt>
                <c:pt idx="1548">
                  <c:v>38837</c:v>
                </c:pt>
                <c:pt idx="1549">
                  <c:v>38838</c:v>
                </c:pt>
                <c:pt idx="1550">
                  <c:v>38839</c:v>
                </c:pt>
                <c:pt idx="1551">
                  <c:v>38840</c:v>
                </c:pt>
                <c:pt idx="1552">
                  <c:v>38841</c:v>
                </c:pt>
                <c:pt idx="1553">
                  <c:v>38842</c:v>
                </c:pt>
                <c:pt idx="1554">
                  <c:v>38844</c:v>
                </c:pt>
                <c:pt idx="1555">
                  <c:v>38845</c:v>
                </c:pt>
                <c:pt idx="1556">
                  <c:v>38846</c:v>
                </c:pt>
                <c:pt idx="1557">
                  <c:v>38847</c:v>
                </c:pt>
                <c:pt idx="1558">
                  <c:v>38848</c:v>
                </c:pt>
                <c:pt idx="1559">
                  <c:v>38849</c:v>
                </c:pt>
                <c:pt idx="1560">
                  <c:v>38851</c:v>
                </c:pt>
                <c:pt idx="1561">
                  <c:v>38852</c:v>
                </c:pt>
                <c:pt idx="1562">
                  <c:v>38853</c:v>
                </c:pt>
                <c:pt idx="1563">
                  <c:v>38854</c:v>
                </c:pt>
                <c:pt idx="1564">
                  <c:v>38855</c:v>
                </c:pt>
                <c:pt idx="1565">
                  <c:v>38856</c:v>
                </c:pt>
                <c:pt idx="1566">
                  <c:v>38858</c:v>
                </c:pt>
                <c:pt idx="1567">
                  <c:v>38859</c:v>
                </c:pt>
                <c:pt idx="1568">
                  <c:v>38860</c:v>
                </c:pt>
                <c:pt idx="1569">
                  <c:v>38861</c:v>
                </c:pt>
                <c:pt idx="1570">
                  <c:v>38862</c:v>
                </c:pt>
                <c:pt idx="1571">
                  <c:v>38863</c:v>
                </c:pt>
                <c:pt idx="1572">
                  <c:v>38865</c:v>
                </c:pt>
                <c:pt idx="1573">
                  <c:v>38866</c:v>
                </c:pt>
                <c:pt idx="1574">
                  <c:v>38867</c:v>
                </c:pt>
                <c:pt idx="1575">
                  <c:v>38868</c:v>
                </c:pt>
                <c:pt idx="1576">
                  <c:v>38869</c:v>
                </c:pt>
                <c:pt idx="1577">
                  <c:v>38870</c:v>
                </c:pt>
                <c:pt idx="1578">
                  <c:v>38872</c:v>
                </c:pt>
                <c:pt idx="1579">
                  <c:v>38873</c:v>
                </c:pt>
                <c:pt idx="1580">
                  <c:v>38874</c:v>
                </c:pt>
                <c:pt idx="1581">
                  <c:v>38875</c:v>
                </c:pt>
                <c:pt idx="1582">
                  <c:v>38876</c:v>
                </c:pt>
                <c:pt idx="1583">
                  <c:v>38877</c:v>
                </c:pt>
                <c:pt idx="1584">
                  <c:v>38879</c:v>
                </c:pt>
                <c:pt idx="1585">
                  <c:v>38880</c:v>
                </c:pt>
                <c:pt idx="1586">
                  <c:v>38881</c:v>
                </c:pt>
                <c:pt idx="1587">
                  <c:v>38882</c:v>
                </c:pt>
                <c:pt idx="1588">
                  <c:v>38883</c:v>
                </c:pt>
                <c:pt idx="1589">
                  <c:v>38884</c:v>
                </c:pt>
                <c:pt idx="1590">
                  <c:v>38886</c:v>
                </c:pt>
                <c:pt idx="1591">
                  <c:v>38887</c:v>
                </c:pt>
                <c:pt idx="1592">
                  <c:v>38888</c:v>
                </c:pt>
                <c:pt idx="1593">
                  <c:v>38889</c:v>
                </c:pt>
                <c:pt idx="1594">
                  <c:v>38890</c:v>
                </c:pt>
                <c:pt idx="1595">
                  <c:v>38891</c:v>
                </c:pt>
                <c:pt idx="1596">
                  <c:v>38893</c:v>
                </c:pt>
                <c:pt idx="1597">
                  <c:v>38894</c:v>
                </c:pt>
                <c:pt idx="1598">
                  <c:v>38895</c:v>
                </c:pt>
                <c:pt idx="1599">
                  <c:v>38896</c:v>
                </c:pt>
                <c:pt idx="1600">
                  <c:v>38897</c:v>
                </c:pt>
                <c:pt idx="1601">
                  <c:v>38898</c:v>
                </c:pt>
                <c:pt idx="1602">
                  <c:v>38900</c:v>
                </c:pt>
                <c:pt idx="1603">
                  <c:v>38901</c:v>
                </c:pt>
                <c:pt idx="1604">
                  <c:v>38902</c:v>
                </c:pt>
                <c:pt idx="1605">
                  <c:v>38903</c:v>
                </c:pt>
                <c:pt idx="1606">
                  <c:v>38904</c:v>
                </c:pt>
                <c:pt idx="1607">
                  <c:v>38905</c:v>
                </c:pt>
                <c:pt idx="1608">
                  <c:v>38907</c:v>
                </c:pt>
                <c:pt idx="1609">
                  <c:v>38908</c:v>
                </c:pt>
                <c:pt idx="1610">
                  <c:v>38909</c:v>
                </c:pt>
                <c:pt idx="1611">
                  <c:v>38910</c:v>
                </c:pt>
                <c:pt idx="1612">
                  <c:v>38911</c:v>
                </c:pt>
                <c:pt idx="1613">
                  <c:v>38912</c:v>
                </c:pt>
                <c:pt idx="1614">
                  <c:v>38914</c:v>
                </c:pt>
                <c:pt idx="1615">
                  <c:v>38915</c:v>
                </c:pt>
                <c:pt idx="1616">
                  <c:v>38916</c:v>
                </c:pt>
                <c:pt idx="1617">
                  <c:v>38917</c:v>
                </c:pt>
                <c:pt idx="1618">
                  <c:v>38918</c:v>
                </c:pt>
                <c:pt idx="1619">
                  <c:v>38919</c:v>
                </c:pt>
                <c:pt idx="1620">
                  <c:v>38921</c:v>
                </c:pt>
                <c:pt idx="1621">
                  <c:v>38922</c:v>
                </c:pt>
                <c:pt idx="1622">
                  <c:v>38923</c:v>
                </c:pt>
                <c:pt idx="1623">
                  <c:v>38924</c:v>
                </c:pt>
                <c:pt idx="1624">
                  <c:v>38925</c:v>
                </c:pt>
                <c:pt idx="1625">
                  <c:v>38926</c:v>
                </c:pt>
                <c:pt idx="1626">
                  <c:v>38928</c:v>
                </c:pt>
                <c:pt idx="1627">
                  <c:v>38929</c:v>
                </c:pt>
                <c:pt idx="1628">
                  <c:v>38930</c:v>
                </c:pt>
                <c:pt idx="1629">
                  <c:v>38931</c:v>
                </c:pt>
                <c:pt idx="1630">
                  <c:v>38932</c:v>
                </c:pt>
                <c:pt idx="1631">
                  <c:v>38933</c:v>
                </c:pt>
                <c:pt idx="1632">
                  <c:v>38935</c:v>
                </c:pt>
                <c:pt idx="1633">
                  <c:v>38936</c:v>
                </c:pt>
                <c:pt idx="1634">
                  <c:v>38937</c:v>
                </c:pt>
                <c:pt idx="1635">
                  <c:v>38938</c:v>
                </c:pt>
                <c:pt idx="1636">
                  <c:v>38939</c:v>
                </c:pt>
                <c:pt idx="1637">
                  <c:v>38940</c:v>
                </c:pt>
                <c:pt idx="1638">
                  <c:v>38942</c:v>
                </c:pt>
                <c:pt idx="1639">
                  <c:v>38943</c:v>
                </c:pt>
                <c:pt idx="1640">
                  <c:v>38944</c:v>
                </c:pt>
                <c:pt idx="1641">
                  <c:v>38945</c:v>
                </c:pt>
                <c:pt idx="1642">
                  <c:v>38946</c:v>
                </c:pt>
                <c:pt idx="1643">
                  <c:v>38947</c:v>
                </c:pt>
                <c:pt idx="1644">
                  <c:v>38949</c:v>
                </c:pt>
                <c:pt idx="1645">
                  <c:v>38950</c:v>
                </c:pt>
                <c:pt idx="1646">
                  <c:v>38951</c:v>
                </c:pt>
                <c:pt idx="1647">
                  <c:v>38952</c:v>
                </c:pt>
                <c:pt idx="1648">
                  <c:v>38953</c:v>
                </c:pt>
                <c:pt idx="1649">
                  <c:v>38954</c:v>
                </c:pt>
                <c:pt idx="1650">
                  <c:v>38956</c:v>
                </c:pt>
                <c:pt idx="1651">
                  <c:v>38957</c:v>
                </c:pt>
                <c:pt idx="1652">
                  <c:v>38958</c:v>
                </c:pt>
                <c:pt idx="1653">
                  <c:v>38959</c:v>
                </c:pt>
                <c:pt idx="1654">
                  <c:v>38960</c:v>
                </c:pt>
                <c:pt idx="1655">
                  <c:v>38961</c:v>
                </c:pt>
                <c:pt idx="1656">
                  <c:v>38963</c:v>
                </c:pt>
                <c:pt idx="1657">
                  <c:v>38964</c:v>
                </c:pt>
                <c:pt idx="1658">
                  <c:v>38965</c:v>
                </c:pt>
                <c:pt idx="1659">
                  <c:v>38966</c:v>
                </c:pt>
                <c:pt idx="1660">
                  <c:v>38967</c:v>
                </c:pt>
                <c:pt idx="1661">
                  <c:v>38968</c:v>
                </c:pt>
                <c:pt idx="1662">
                  <c:v>38970</c:v>
                </c:pt>
                <c:pt idx="1663">
                  <c:v>38971</c:v>
                </c:pt>
                <c:pt idx="1664">
                  <c:v>38972</c:v>
                </c:pt>
                <c:pt idx="1665">
                  <c:v>38973</c:v>
                </c:pt>
                <c:pt idx="1666">
                  <c:v>38974</c:v>
                </c:pt>
                <c:pt idx="1667">
                  <c:v>38975</c:v>
                </c:pt>
                <c:pt idx="1668">
                  <c:v>38977</c:v>
                </c:pt>
                <c:pt idx="1669">
                  <c:v>38978</c:v>
                </c:pt>
                <c:pt idx="1670">
                  <c:v>38979</c:v>
                </c:pt>
                <c:pt idx="1671">
                  <c:v>38980</c:v>
                </c:pt>
                <c:pt idx="1672">
                  <c:v>38981</c:v>
                </c:pt>
                <c:pt idx="1673">
                  <c:v>38982</c:v>
                </c:pt>
                <c:pt idx="1674">
                  <c:v>38984</c:v>
                </c:pt>
                <c:pt idx="1675">
                  <c:v>38985</c:v>
                </c:pt>
                <c:pt idx="1676">
                  <c:v>38986</c:v>
                </c:pt>
                <c:pt idx="1677">
                  <c:v>38987</c:v>
                </c:pt>
                <c:pt idx="1678">
                  <c:v>38988</c:v>
                </c:pt>
                <c:pt idx="1679">
                  <c:v>38989</c:v>
                </c:pt>
                <c:pt idx="1680">
                  <c:v>38991</c:v>
                </c:pt>
                <c:pt idx="1681">
                  <c:v>38992</c:v>
                </c:pt>
                <c:pt idx="1682">
                  <c:v>38993</c:v>
                </c:pt>
                <c:pt idx="1683">
                  <c:v>38994</c:v>
                </c:pt>
                <c:pt idx="1684">
                  <c:v>38995</c:v>
                </c:pt>
                <c:pt idx="1685">
                  <c:v>38996</c:v>
                </c:pt>
                <c:pt idx="1686">
                  <c:v>38998</c:v>
                </c:pt>
                <c:pt idx="1687">
                  <c:v>38999</c:v>
                </c:pt>
                <c:pt idx="1688">
                  <c:v>39000</c:v>
                </c:pt>
                <c:pt idx="1689">
                  <c:v>39001</c:v>
                </c:pt>
                <c:pt idx="1690">
                  <c:v>39002</c:v>
                </c:pt>
                <c:pt idx="1691">
                  <c:v>39003</c:v>
                </c:pt>
                <c:pt idx="1692">
                  <c:v>39005</c:v>
                </c:pt>
                <c:pt idx="1693">
                  <c:v>39006</c:v>
                </c:pt>
                <c:pt idx="1694">
                  <c:v>39007</c:v>
                </c:pt>
                <c:pt idx="1695">
                  <c:v>39008</c:v>
                </c:pt>
                <c:pt idx="1696">
                  <c:v>39009</c:v>
                </c:pt>
                <c:pt idx="1697">
                  <c:v>39010</c:v>
                </c:pt>
                <c:pt idx="1698">
                  <c:v>39012</c:v>
                </c:pt>
                <c:pt idx="1699">
                  <c:v>39013</c:v>
                </c:pt>
                <c:pt idx="1700">
                  <c:v>39014</c:v>
                </c:pt>
                <c:pt idx="1701">
                  <c:v>39015</c:v>
                </c:pt>
                <c:pt idx="1702">
                  <c:v>39016</c:v>
                </c:pt>
                <c:pt idx="1703">
                  <c:v>39017</c:v>
                </c:pt>
                <c:pt idx="1704">
                  <c:v>39019</c:v>
                </c:pt>
                <c:pt idx="1705">
                  <c:v>39020</c:v>
                </c:pt>
                <c:pt idx="1706">
                  <c:v>39021</c:v>
                </c:pt>
                <c:pt idx="1707">
                  <c:v>39022</c:v>
                </c:pt>
                <c:pt idx="1708">
                  <c:v>39023</c:v>
                </c:pt>
                <c:pt idx="1709">
                  <c:v>39024</c:v>
                </c:pt>
                <c:pt idx="1710">
                  <c:v>39026</c:v>
                </c:pt>
                <c:pt idx="1711">
                  <c:v>39027</c:v>
                </c:pt>
                <c:pt idx="1712">
                  <c:v>39028</c:v>
                </c:pt>
                <c:pt idx="1713">
                  <c:v>39029</c:v>
                </c:pt>
                <c:pt idx="1714">
                  <c:v>39030</c:v>
                </c:pt>
                <c:pt idx="1715">
                  <c:v>39031</c:v>
                </c:pt>
                <c:pt idx="1716">
                  <c:v>39033</c:v>
                </c:pt>
                <c:pt idx="1717">
                  <c:v>39034</c:v>
                </c:pt>
                <c:pt idx="1718">
                  <c:v>39035</c:v>
                </c:pt>
                <c:pt idx="1719">
                  <c:v>39036</c:v>
                </c:pt>
                <c:pt idx="1720">
                  <c:v>39037</c:v>
                </c:pt>
                <c:pt idx="1721">
                  <c:v>39038</c:v>
                </c:pt>
                <c:pt idx="1722">
                  <c:v>39040</c:v>
                </c:pt>
                <c:pt idx="1723">
                  <c:v>39041</c:v>
                </c:pt>
                <c:pt idx="1724">
                  <c:v>39042</c:v>
                </c:pt>
                <c:pt idx="1725">
                  <c:v>39043</c:v>
                </c:pt>
                <c:pt idx="1726">
                  <c:v>39044</c:v>
                </c:pt>
                <c:pt idx="1727">
                  <c:v>39045</c:v>
                </c:pt>
                <c:pt idx="1728">
                  <c:v>39047</c:v>
                </c:pt>
                <c:pt idx="1729">
                  <c:v>39048</c:v>
                </c:pt>
                <c:pt idx="1730">
                  <c:v>39049</c:v>
                </c:pt>
                <c:pt idx="1731">
                  <c:v>39050</c:v>
                </c:pt>
                <c:pt idx="1732">
                  <c:v>39051</c:v>
                </c:pt>
                <c:pt idx="1733">
                  <c:v>39052</c:v>
                </c:pt>
                <c:pt idx="1734">
                  <c:v>39054</c:v>
                </c:pt>
                <c:pt idx="1735">
                  <c:v>39055</c:v>
                </c:pt>
                <c:pt idx="1736">
                  <c:v>39056</c:v>
                </c:pt>
                <c:pt idx="1737">
                  <c:v>39057</c:v>
                </c:pt>
                <c:pt idx="1738">
                  <c:v>39058</c:v>
                </c:pt>
                <c:pt idx="1739">
                  <c:v>39059</c:v>
                </c:pt>
                <c:pt idx="1740">
                  <c:v>39061</c:v>
                </c:pt>
                <c:pt idx="1741">
                  <c:v>39062</c:v>
                </c:pt>
                <c:pt idx="1742">
                  <c:v>39063</c:v>
                </c:pt>
                <c:pt idx="1743">
                  <c:v>39064</c:v>
                </c:pt>
                <c:pt idx="1744">
                  <c:v>39065</c:v>
                </c:pt>
                <c:pt idx="1745">
                  <c:v>39066</c:v>
                </c:pt>
                <c:pt idx="1746">
                  <c:v>39068</c:v>
                </c:pt>
                <c:pt idx="1747">
                  <c:v>39069</c:v>
                </c:pt>
                <c:pt idx="1748">
                  <c:v>39070</c:v>
                </c:pt>
                <c:pt idx="1749">
                  <c:v>39071</c:v>
                </c:pt>
                <c:pt idx="1750">
                  <c:v>39072</c:v>
                </c:pt>
                <c:pt idx="1751">
                  <c:v>39073</c:v>
                </c:pt>
                <c:pt idx="1752">
                  <c:v>39075</c:v>
                </c:pt>
                <c:pt idx="1753">
                  <c:v>39076</c:v>
                </c:pt>
                <c:pt idx="1754">
                  <c:v>39077</c:v>
                </c:pt>
                <c:pt idx="1755">
                  <c:v>39078</c:v>
                </c:pt>
                <c:pt idx="1756">
                  <c:v>39079</c:v>
                </c:pt>
                <c:pt idx="1757">
                  <c:v>39080</c:v>
                </c:pt>
                <c:pt idx="1758">
                  <c:v>39082</c:v>
                </c:pt>
                <c:pt idx="1759">
                  <c:v>39083</c:v>
                </c:pt>
                <c:pt idx="1760">
                  <c:v>39084</c:v>
                </c:pt>
                <c:pt idx="1761">
                  <c:v>39085</c:v>
                </c:pt>
                <c:pt idx="1762">
                  <c:v>39086</c:v>
                </c:pt>
                <c:pt idx="1763">
                  <c:v>39087</c:v>
                </c:pt>
                <c:pt idx="1764">
                  <c:v>39089</c:v>
                </c:pt>
                <c:pt idx="1765">
                  <c:v>39090</c:v>
                </c:pt>
                <c:pt idx="1766">
                  <c:v>39091</c:v>
                </c:pt>
                <c:pt idx="1767">
                  <c:v>39092</c:v>
                </c:pt>
                <c:pt idx="1768">
                  <c:v>39093</c:v>
                </c:pt>
                <c:pt idx="1769">
                  <c:v>39094</c:v>
                </c:pt>
                <c:pt idx="1770">
                  <c:v>39096</c:v>
                </c:pt>
                <c:pt idx="1771">
                  <c:v>39097</c:v>
                </c:pt>
                <c:pt idx="1772">
                  <c:v>39098</c:v>
                </c:pt>
                <c:pt idx="1773">
                  <c:v>39099</c:v>
                </c:pt>
                <c:pt idx="1774">
                  <c:v>39100</c:v>
                </c:pt>
                <c:pt idx="1775">
                  <c:v>39101</c:v>
                </c:pt>
                <c:pt idx="1776">
                  <c:v>39103</c:v>
                </c:pt>
                <c:pt idx="1777">
                  <c:v>39104</c:v>
                </c:pt>
                <c:pt idx="1778">
                  <c:v>39105</c:v>
                </c:pt>
                <c:pt idx="1779">
                  <c:v>39106</c:v>
                </c:pt>
                <c:pt idx="1780">
                  <c:v>39107</c:v>
                </c:pt>
                <c:pt idx="1781">
                  <c:v>39108</c:v>
                </c:pt>
                <c:pt idx="1782">
                  <c:v>39110</c:v>
                </c:pt>
                <c:pt idx="1783">
                  <c:v>39111</c:v>
                </c:pt>
                <c:pt idx="1784">
                  <c:v>39112</c:v>
                </c:pt>
                <c:pt idx="1785">
                  <c:v>39113</c:v>
                </c:pt>
                <c:pt idx="1786">
                  <c:v>39114</c:v>
                </c:pt>
                <c:pt idx="1787">
                  <c:v>39115</c:v>
                </c:pt>
                <c:pt idx="1788">
                  <c:v>39117</c:v>
                </c:pt>
                <c:pt idx="1789">
                  <c:v>39118</c:v>
                </c:pt>
                <c:pt idx="1790">
                  <c:v>39119</c:v>
                </c:pt>
                <c:pt idx="1791">
                  <c:v>39120</c:v>
                </c:pt>
                <c:pt idx="1792">
                  <c:v>39121</c:v>
                </c:pt>
                <c:pt idx="1793">
                  <c:v>39122</c:v>
                </c:pt>
                <c:pt idx="1794">
                  <c:v>39124</c:v>
                </c:pt>
                <c:pt idx="1795">
                  <c:v>39125</c:v>
                </c:pt>
                <c:pt idx="1796">
                  <c:v>39126</c:v>
                </c:pt>
                <c:pt idx="1797">
                  <c:v>39127</c:v>
                </c:pt>
                <c:pt idx="1798">
                  <c:v>39128</c:v>
                </c:pt>
                <c:pt idx="1799">
                  <c:v>39129</c:v>
                </c:pt>
                <c:pt idx="1800">
                  <c:v>39131</c:v>
                </c:pt>
                <c:pt idx="1801">
                  <c:v>39132</c:v>
                </c:pt>
                <c:pt idx="1802">
                  <c:v>39133</c:v>
                </c:pt>
                <c:pt idx="1803">
                  <c:v>39134</c:v>
                </c:pt>
                <c:pt idx="1804">
                  <c:v>39135</c:v>
                </c:pt>
                <c:pt idx="1805">
                  <c:v>39136</c:v>
                </c:pt>
                <c:pt idx="1806">
                  <c:v>39138</c:v>
                </c:pt>
                <c:pt idx="1807">
                  <c:v>39139</c:v>
                </c:pt>
                <c:pt idx="1808">
                  <c:v>39140</c:v>
                </c:pt>
                <c:pt idx="1809">
                  <c:v>39141</c:v>
                </c:pt>
                <c:pt idx="1810">
                  <c:v>39142</c:v>
                </c:pt>
                <c:pt idx="1811">
                  <c:v>39143</c:v>
                </c:pt>
                <c:pt idx="1812">
                  <c:v>39145</c:v>
                </c:pt>
                <c:pt idx="1813">
                  <c:v>39146</c:v>
                </c:pt>
                <c:pt idx="1814">
                  <c:v>39147</c:v>
                </c:pt>
                <c:pt idx="1815">
                  <c:v>39148</c:v>
                </c:pt>
                <c:pt idx="1816">
                  <c:v>39149</c:v>
                </c:pt>
                <c:pt idx="1817">
                  <c:v>39150</c:v>
                </c:pt>
                <c:pt idx="1818">
                  <c:v>39152</c:v>
                </c:pt>
                <c:pt idx="1819">
                  <c:v>39153</c:v>
                </c:pt>
                <c:pt idx="1820">
                  <c:v>39154</c:v>
                </c:pt>
                <c:pt idx="1821">
                  <c:v>39155</c:v>
                </c:pt>
                <c:pt idx="1822">
                  <c:v>39156</c:v>
                </c:pt>
                <c:pt idx="1823">
                  <c:v>39157</c:v>
                </c:pt>
                <c:pt idx="1824">
                  <c:v>39159</c:v>
                </c:pt>
                <c:pt idx="1825">
                  <c:v>39160</c:v>
                </c:pt>
                <c:pt idx="1826">
                  <c:v>39161</c:v>
                </c:pt>
                <c:pt idx="1827">
                  <c:v>39162</c:v>
                </c:pt>
                <c:pt idx="1828">
                  <c:v>39163</c:v>
                </c:pt>
                <c:pt idx="1829">
                  <c:v>39164</c:v>
                </c:pt>
                <c:pt idx="1830">
                  <c:v>39166</c:v>
                </c:pt>
                <c:pt idx="1831">
                  <c:v>39167</c:v>
                </c:pt>
                <c:pt idx="1832">
                  <c:v>39168</c:v>
                </c:pt>
                <c:pt idx="1833">
                  <c:v>39169</c:v>
                </c:pt>
                <c:pt idx="1834">
                  <c:v>39170</c:v>
                </c:pt>
                <c:pt idx="1835">
                  <c:v>39171</c:v>
                </c:pt>
                <c:pt idx="1836">
                  <c:v>39173</c:v>
                </c:pt>
                <c:pt idx="1837">
                  <c:v>39174</c:v>
                </c:pt>
                <c:pt idx="1838">
                  <c:v>39175</c:v>
                </c:pt>
                <c:pt idx="1839">
                  <c:v>39176</c:v>
                </c:pt>
                <c:pt idx="1840">
                  <c:v>39177</c:v>
                </c:pt>
                <c:pt idx="1841">
                  <c:v>39178</c:v>
                </c:pt>
                <c:pt idx="1842">
                  <c:v>39180</c:v>
                </c:pt>
                <c:pt idx="1843">
                  <c:v>39181</c:v>
                </c:pt>
                <c:pt idx="1844">
                  <c:v>39182</c:v>
                </c:pt>
                <c:pt idx="1845">
                  <c:v>39183</c:v>
                </c:pt>
                <c:pt idx="1846">
                  <c:v>39184</c:v>
                </c:pt>
                <c:pt idx="1847">
                  <c:v>39185</c:v>
                </c:pt>
                <c:pt idx="1848">
                  <c:v>39187</c:v>
                </c:pt>
                <c:pt idx="1849">
                  <c:v>39188</c:v>
                </c:pt>
                <c:pt idx="1850">
                  <c:v>39189</c:v>
                </c:pt>
                <c:pt idx="1851">
                  <c:v>39190</c:v>
                </c:pt>
                <c:pt idx="1852">
                  <c:v>39191</c:v>
                </c:pt>
                <c:pt idx="1853">
                  <c:v>39192</c:v>
                </c:pt>
                <c:pt idx="1854">
                  <c:v>39194</c:v>
                </c:pt>
                <c:pt idx="1855">
                  <c:v>39195</c:v>
                </c:pt>
                <c:pt idx="1856">
                  <c:v>39196</c:v>
                </c:pt>
                <c:pt idx="1857">
                  <c:v>39197</c:v>
                </c:pt>
                <c:pt idx="1858">
                  <c:v>39198</c:v>
                </c:pt>
                <c:pt idx="1859">
                  <c:v>39199</c:v>
                </c:pt>
                <c:pt idx="1860">
                  <c:v>39201</c:v>
                </c:pt>
                <c:pt idx="1861">
                  <c:v>39202</c:v>
                </c:pt>
                <c:pt idx="1862">
                  <c:v>39203</c:v>
                </c:pt>
                <c:pt idx="1863">
                  <c:v>39204</c:v>
                </c:pt>
                <c:pt idx="1864">
                  <c:v>39205</c:v>
                </c:pt>
                <c:pt idx="1865">
                  <c:v>39206</c:v>
                </c:pt>
                <c:pt idx="1866">
                  <c:v>39208</c:v>
                </c:pt>
                <c:pt idx="1867">
                  <c:v>39209</c:v>
                </c:pt>
                <c:pt idx="1868">
                  <c:v>39210</c:v>
                </c:pt>
                <c:pt idx="1869">
                  <c:v>39211</c:v>
                </c:pt>
                <c:pt idx="1870">
                  <c:v>39212</c:v>
                </c:pt>
                <c:pt idx="1871">
                  <c:v>39213</c:v>
                </c:pt>
                <c:pt idx="1872">
                  <c:v>39215</c:v>
                </c:pt>
                <c:pt idx="1873">
                  <c:v>39216</c:v>
                </c:pt>
                <c:pt idx="1874">
                  <c:v>39217</c:v>
                </c:pt>
                <c:pt idx="1875">
                  <c:v>39218</c:v>
                </c:pt>
                <c:pt idx="1876">
                  <c:v>39219</c:v>
                </c:pt>
                <c:pt idx="1877">
                  <c:v>39220</c:v>
                </c:pt>
                <c:pt idx="1878">
                  <c:v>39222</c:v>
                </c:pt>
                <c:pt idx="1879">
                  <c:v>39223</c:v>
                </c:pt>
                <c:pt idx="1880">
                  <c:v>39224</c:v>
                </c:pt>
                <c:pt idx="1881">
                  <c:v>39225</c:v>
                </c:pt>
                <c:pt idx="1882">
                  <c:v>39226</c:v>
                </c:pt>
                <c:pt idx="1883">
                  <c:v>39227</c:v>
                </c:pt>
                <c:pt idx="1884">
                  <c:v>39229</c:v>
                </c:pt>
                <c:pt idx="1885">
                  <c:v>39230</c:v>
                </c:pt>
                <c:pt idx="1886">
                  <c:v>39231</c:v>
                </c:pt>
                <c:pt idx="1887">
                  <c:v>39232</c:v>
                </c:pt>
                <c:pt idx="1888">
                  <c:v>39233</c:v>
                </c:pt>
                <c:pt idx="1889">
                  <c:v>39234</c:v>
                </c:pt>
                <c:pt idx="1890">
                  <c:v>39236</c:v>
                </c:pt>
                <c:pt idx="1891">
                  <c:v>39237</c:v>
                </c:pt>
                <c:pt idx="1892">
                  <c:v>39238</c:v>
                </c:pt>
                <c:pt idx="1893">
                  <c:v>39239</c:v>
                </c:pt>
                <c:pt idx="1894">
                  <c:v>39240</c:v>
                </c:pt>
                <c:pt idx="1895">
                  <c:v>39241</c:v>
                </c:pt>
                <c:pt idx="1896">
                  <c:v>39243</c:v>
                </c:pt>
                <c:pt idx="1897">
                  <c:v>39244</c:v>
                </c:pt>
                <c:pt idx="1898">
                  <c:v>39245</c:v>
                </c:pt>
                <c:pt idx="1899">
                  <c:v>39246</c:v>
                </c:pt>
                <c:pt idx="1900">
                  <c:v>39247</c:v>
                </c:pt>
                <c:pt idx="1901">
                  <c:v>39248</c:v>
                </c:pt>
                <c:pt idx="1902">
                  <c:v>39250</c:v>
                </c:pt>
                <c:pt idx="1903">
                  <c:v>39251</c:v>
                </c:pt>
                <c:pt idx="1904">
                  <c:v>39252</c:v>
                </c:pt>
                <c:pt idx="1905">
                  <c:v>39253</c:v>
                </c:pt>
                <c:pt idx="1906">
                  <c:v>39254</c:v>
                </c:pt>
                <c:pt idx="1907">
                  <c:v>39255</c:v>
                </c:pt>
                <c:pt idx="1908">
                  <c:v>39257</c:v>
                </c:pt>
                <c:pt idx="1909">
                  <c:v>39258</c:v>
                </c:pt>
                <c:pt idx="1910">
                  <c:v>39259</c:v>
                </c:pt>
                <c:pt idx="1911">
                  <c:v>39260</c:v>
                </c:pt>
                <c:pt idx="1912">
                  <c:v>39261</c:v>
                </c:pt>
                <c:pt idx="1913">
                  <c:v>39262</c:v>
                </c:pt>
                <c:pt idx="1914">
                  <c:v>39264</c:v>
                </c:pt>
                <c:pt idx="1915">
                  <c:v>39265</c:v>
                </c:pt>
                <c:pt idx="1916">
                  <c:v>39266</c:v>
                </c:pt>
                <c:pt idx="1917">
                  <c:v>39267</c:v>
                </c:pt>
                <c:pt idx="1918">
                  <c:v>39268</c:v>
                </c:pt>
                <c:pt idx="1919">
                  <c:v>39269</c:v>
                </c:pt>
                <c:pt idx="1920">
                  <c:v>39271</c:v>
                </c:pt>
                <c:pt idx="1921">
                  <c:v>39272</c:v>
                </c:pt>
                <c:pt idx="1922">
                  <c:v>39273</c:v>
                </c:pt>
                <c:pt idx="1923">
                  <c:v>39274</c:v>
                </c:pt>
                <c:pt idx="1924">
                  <c:v>39275</c:v>
                </c:pt>
                <c:pt idx="1925">
                  <c:v>39276</c:v>
                </c:pt>
                <c:pt idx="1926">
                  <c:v>39278</c:v>
                </c:pt>
                <c:pt idx="1927">
                  <c:v>39279</c:v>
                </c:pt>
                <c:pt idx="1928">
                  <c:v>39280</c:v>
                </c:pt>
                <c:pt idx="1929">
                  <c:v>39281</c:v>
                </c:pt>
                <c:pt idx="1930">
                  <c:v>39282</c:v>
                </c:pt>
                <c:pt idx="1931">
                  <c:v>39283</c:v>
                </c:pt>
                <c:pt idx="1932">
                  <c:v>39285</c:v>
                </c:pt>
                <c:pt idx="1933">
                  <c:v>39286</c:v>
                </c:pt>
                <c:pt idx="1934">
                  <c:v>39287</c:v>
                </c:pt>
                <c:pt idx="1935">
                  <c:v>39288</c:v>
                </c:pt>
                <c:pt idx="1936">
                  <c:v>39289</c:v>
                </c:pt>
                <c:pt idx="1937">
                  <c:v>39290</c:v>
                </c:pt>
                <c:pt idx="1938">
                  <c:v>39292</c:v>
                </c:pt>
                <c:pt idx="1939">
                  <c:v>39293</c:v>
                </c:pt>
                <c:pt idx="1940">
                  <c:v>39294</c:v>
                </c:pt>
                <c:pt idx="1941">
                  <c:v>39295</c:v>
                </c:pt>
                <c:pt idx="1942">
                  <c:v>39296</c:v>
                </c:pt>
                <c:pt idx="1943">
                  <c:v>39297</c:v>
                </c:pt>
                <c:pt idx="1944">
                  <c:v>39299</c:v>
                </c:pt>
                <c:pt idx="1945">
                  <c:v>39300</c:v>
                </c:pt>
                <c:pt idx="1946">
                  <c:v>39301</c:v>
                </c:pt>
                <c:pt idx="1947">
                  <c:v>39302</c:v>
                </c:pt>
                <c:pt idx="1948">
                  <c:v>39303</c:v>
                </c:pt>
                <c:pt idx="1949">
                  <c:v>39304</c:v>
                </c:pt>
                <c:pt idx="1950">
                  <c:v>39306</c:v>
                </c:pt>
                <c:pt idx="1951">
                  <c:v>39307</c:v>
                </c:pt>
                <c:pt idx="1952">
                  <c:v>39308</c:v>
                </c:pt>
                <c:pt idx="1953">
                  <c:v>39309</c:v>
                </c:pt>
                <c:pt idx="1954">
                  <c:v>39310</c:v>
                </c:pt>
                <c:pt idx="1955">
                  <c:v>39311</c:v>
                </c:pt>
                <c:pt idx="1956">
                  <c:v>39313</c:v>
                </c:pt>
                <c:pt idx="1957">
                  <c:v>39314</c:v>
                </c:pt>
                <c:pt idx="1958">
                  <c:v>39315</c:v>
                </c:pt>
                <c:pt idx="1959">
                  <c:v>39316</c:v>
                </c:pt>
                <c:pt idx="1960">
                  <c:v>39317</c:v>
                </c:pt>
                <c:pt idx="1961">
                  <c:v>39318</c:v>
                </c:pt>
                <c:pt idx="1962">
                  <c:v>39320</c:v>
                </c:pt>
                <c:pt idx="1963">
                  <c:v>39321</c:v>
                </c:pt>
                <c:pt idx="1964">
                  <c:v>39322</c:v>
                </c:pt>
                <c:pt idx="1965">
                  <c:v>39323</c:v>
                </c:pt>
                <c:pt idx="1966">
                  <c:v>39324</c:v>
                </c:pt>
                <c:pt idx="1967">
                  <c:v>39325</c:v>
                </c:pt>
                <c:pt idx="1968">
                  <c:v>39327</c:v>
                </c:pt>
                <c:pt idx="1969">
                  <c:v>39328</c:v>
                </c:pt>
                <c:pt idx="1970">
                  <c:v>39329</c:v>
                </c:pt>
                <c:pt idx="1971">
                  <c:v>39330</c:v>
                </c:pt>
                <c:pt idx="1972">
                  <c:v>39331</c:v>
                </c:pt>
                <c:pt idx="1973">
                  <c:v>39332</c:v>
                </c:pt>
                <c:pt idx="1974">
                  <c:v>39334</c:v>
                </c:pt>
                <c:pt idx="1975">
                  <c:v>39335</c:v>
                </c:pt>
                <c:pt idx="1976">
                  <c:v>39336</c:v>
                </c:pt>
                <c:pt idx="1977">
                  <c:v>39337</c:v>
                </c:pt>
                <c:pt idx="1978">
                  <c:v>39338</c:v>
                </c:pt>
                <c:pt idx="1979">
                  <c:v>39339</c:v>
                </c:pt>
                <c:pt idx="1980">
                  <c:v>39341</c:v>
                </c:pt>
                <c:pt idx="1981">
                  <c:v>39342</c:v>
                </c:pt>
                <c:pt idx="1982">
                  <c:v>39343</c:v>
                </c:pt>
                <c:pt idx="1983">
                  <c:v>39344</c:v>
                </c:pt>
                <c:pt idx="1984">
                  <c:v>39345</c:v>
                </c:pt>
                <c:pt idx="1985">
                  <c:v>39346</c:v>
                </c:pt>
                <c:pt idx="1986">
                  <c:v>39348</c:v>
                </c:pt>
                <c:pt idx="1987">
                  <c:v>39349</c:v>
                </c:pt>
                <c:pt idx="1988">
                  <c:v>39350</c:v>
                </c:pt>
                <c:pt idx="1989">
                  <c:v>39351</c:v>
                </c:pt>
                <c:pt idx="1990">
                  <c:v>39352</c:v>
                </c:pt>
                <c:pt idx="1991">
                  <c:v>39353</c:v>
                </c:pt>
                <c:pt idx="1992">
                  <c:v>39355</c:v>
                </c:pt>
                <c:pt idx="1993">
                  <c:v>39356</c:v>
                </c:pt>
                <c:pt idx="1994">
                  <c:v>39357</c:v>
                </c:pt>
                <c:pt idx="1995">
                  <c:v>39358</c:v>
                </c:pt>
                <c:pt idx="1996">
                  <c:v>39359</c:v>
                </c:pt>
                <c:pt idx="1997">
                  <c:v>39360</c:v>
                </c:pt>
                <c:pt idx="1998">
                  <c:v>39362</c:v>
                </c:pt>
                <c:pt idx="1999">
                  <c:v>39363</c:v>
                </c:pt>
                <c:pt idx="2000">
                  <c:v>39364</c:v>
                </c:pt>
                <c:pt idx="2001">
                  <c:v>39365</c:v>
                </c:pt>
                <c:pt idx="2002">
                  <c:v>39366</c:v>
                </c:pt>
                <c:pt idx="2003">
                  <c:v>39367</c:v>
                </c:pt>
                <c:pt idx="2004">
                  <c:v>39369</c:v>
                </c:pt>
                <c:pt idx="2005">
                  <c:v>39370</c:v>
                </c:pt>
                <c:pt idx="2006">
                  <c:v>39371</c:v>
                </c:pt>
                <c:pt idx="2007">
                  <c:v>39372</c:v>
                </c:pt>
                <c:pt idx="2008">
                  <c:v>39373</c:v>
                </c:pt>
                <c:pt idx="2009">
                  <c:v>39374</c:v>
                </c:pt>
                <c:pt idx="2010">
                  <c:v>39376</c:v>
                </c:pt>
                <c:pt idx="2011">
                  <c:v>39377</c:v>
                </c:pt>
                <c:pt idx="2012">
                  <c:v>39378</c:v>
                </c:pt>
                <c:pt idx="2013">
                  <c:v>39379</c:v>
                </c:pt>
                <c:pt idx="2014">
                  <c:v>39380</c:v>
                </c:pt>
                <c:pt idx="2015">
                  <c:v>39381</c:v>
                </c:pt>
                <c:pt idx="2016">
                  <c:v>39383</c:v>
                </c:pt>
                <c:pt idx="2017">
                  <c:v>39384</c:v>
                </c:pt>
                <c:pt idx="2018">
                  <c:v>39385</c:v>
                </c:pt>
                <c:pt idx="2019">
                  <c:v>39386</c:v>
                </c:pt>
                <c:pt idx="2020">
                  <c:v>39387</c:v>
                </c:pt>
                <c:pt idx="2021">
                  <c:v>39388</c:v>
                </c:pt>
                <c:pt idx="2022">
                  <c:v>39390</c:v>
                </c:pt>
                <c:pt idx="2023">
                  <c:v>39391</c:v>
                </c:pt>
                <c:pt idx="2024">
                  <c:v>39392</c:v>
                </c:pt>
                <c:pt idx="2025">
                  <c:v>39393</c:v>
                </c:pt>
                <c:pt idx="2026">
                  <c:v>39394</c:v>
                </c:pt>
                <c:pt idx="2027">
                  <c:v>39395</c:v>
                </c:pt>
                <c:pt idx="2028">
                  <c:v>39397</c:v>
                </c:pt>
                <c:pt idx="2029">
                  <c:v>39398</c:v>
                </c:pt>
                <c:pt idx="2030">
                  <c:v>39399</c:v>
                </c:pt>
                <c:pt idx="2031">
                  <c:v>39400</c:v>
                </c:pt>
                <c:pt idx="2032">
                  <c:v>39401</c:v>
                </c:pt>
                <c:pt idx="2033">
                  <c:v>39402</c:v>
                </c:pt>
                <c:pt idx="2034">
                  <c:v>39404</c:v>
                </c:pt>
                <c:pt idx="2035">
                  <c:v>39405</c:v>
                </c:pt>
                <c:pt idx="2036">
                  <c:v>39406</c:v>
                </c:pt>
                <c:pt idx="2037">
                  <c:v>39407</c:v>
                </c:pt>
                <c:pt idx="2038">
                  <c:v>39408</c:v>
                </c:pt>
                <c:pt idx="2039">
                  <c:v>39409</c:v>
                </c:pt>
                <c:pt idx="2040">
                  <c:v>39411</c:v>
                </c:pt>
                <c:pt idx="2041">
                  <c:v>39412</c:v>
                </c:pt>
                <c:pt idx="2042">
                  <c:v>39413</c:v>
                </c:pt>
                <c:pt idx="2043">
                  <c:v>39414</c:v>
                </c:pt>
                <c:pt idx="2044">
                  <c:v>39415</c:v>
                </c:pt>
                <c:pt idx="2045">
                  <c:v>39416</c:v>
                </c:pt>
                <c:pt idx="2046">
                  <c:v>39418</c:v>
                </c:pt>
                <c:pt idx="2047">
                  <c:v>39419</c:v>
                </c:pt>
                <c:pt idx="2048">
                  <c:v>39420</c:v>
                </c:pt>
                <c:pt idx="2049">
                  <c:v>39421</c:v>
                </c:pt>
                <c:pt idx="2050">
                  <c:v>39422</c:v>
                </c:pt>
                <c:pt idx="2051">
                  <c:v>39423</c:v>
                </c:pt>
                <c:pt idx="2052">
                  <c:v>39425</c:v>
                </c:pt>
                <c:pt idx="2053">
                  <c:v>39426</c:v>
                </c:pt>
                <c:pt idx="2054">
                  <c:v>39427</c:v>
                </c:pt>
                <c:pt idx="2055">
                  <c:v>39428</c:v>
                </c:pt>
                <c:pt idx="2056">
                  <c:v>39429</c:v>
                </c:pt>
                <c:pt idx="2057">
                  <c:v>39430</c:v>
                </c:pt>
                <c:pt idx="2058">
                  <c:v>39432</c:v>
                </c:pt>
                <c:pt idx="2059">
                  <c:v>39433</c:v>
                </c:pt>
                <c:pt idx="2060">
                  <c:v>39434</c:v>
                </c:pt>
                <c:pt idx="2061">
                  <c:v>39435</c:v>
                </c:pt>
                <c:pt idx="2062">
                  <c:v>39436</c:v>
                </c:pt>
                <c:pt idx="2063">
                  <c:v>39437</c:v>
                </c:pt>
                <c:pt idx="2064">
                  <c:v>39439</c:v>
                </c:pt>
                <c:pt idx="2065">
                  <c:v>39440</c:v>
                </c:pt>
                <c:pt idx="2066">
                  <c:v>39441</c:v>
                </c:pt>
                <c:pt idx="2067">
                  <c:v>39442</c:v>
                </c:pt>
                <c:pt idx="2068">
                  <c:v>39443</c:v>
                </c:pt>
                <c:pt idx="2069">
                  <c:v>39444</c:v>
                </c:pt>
                <c:pt idx="2070">
                  <c:v>39446</c:v>
                </c:pt>
                <c:pt idx="2071">
                  <c:v>39447</c:v>
                </c:pt>
                <c:pt idx="2072">
                  <c:v>39448</c:v>
                </c:pt>
                <c:pt idx="2073">
                  <c:v>39449</c:v>
                </c:pt>
                <c:pt idx="2074">
                  <c:v>39450</c:v>
                </c:pt>
                <c:pt idx="2075">
                  <c:v>39451</c:v>
                </c:pt>
                <c:pt idx="2076">
                  <c:v>39452</c:v>
                </c:pt>
                <c:pt idx="2077">
                  <c:v>39453</c:v>
                </c:pt>
                <c:pt idx="2078">
                  <c:v>39454</c:v>
                </c:pt>
                <c:pt idx="2079">
                  <c:v>39455</c:v>
                </c:pt>
                <c:pt idx="2080">
                  <c:v>39456</c:v>
                </c:pt>
                <c:pt idx="2081">
                  <c:v>39457</c:v>
                </c:pt>
                <c:pt idx="2082">
                  <c:v>39458</c:v>
                </c:pt>
                <c:pt idx="2083">
                  <c:v>39459</c:v>
                </c:pt>
                <c:pt idx="2084">
                  <c:v>39460</c:v>
                </c:pt>
                <c:pt idx="2085">
                  <c:v>39461</c:v>
                </c:pt>
                <c:pt idx="2086">
                  <c:v>39462</c:v>
                </c:pt>
                <c:pt idx="2087">
                  <c:v>39463</c:v>
                </c:pt>
                <c:pt idx="2088">
                  <c:v>39464</c:v>
                </c:pt>
                <c:pt idx="2089">
                  <c:v>39465</c:v>
                </c:pt>
                <c:pt idx="2090">
                  <c:v>39466</c:v>
                </c:pt>
                <c:pt idx="2091">
                  <c:v>39467</c:v>
                </c:pt>
                <c:pt idx="2092">
                  <c:v>39468</c:v>
                </c:pt>
                <c:pt idx="2093">
                  <c:v>39469</c:v>
                </c:pt>
                <c:pt idx="2094">
                  <c:v>39470</c:v>
                </c:pt>
                <c:pt idx="2095">
                  <c:v>39471</c:v>
                </c:pt>
                <c:pt idx="2096">
                  <c:v>39472</c:v>
                </c:pt>
                <c:pt idx="2097">
                  <c:v>39473</c:v>
                </c:pt>
                <c:pt idx="2098">
                  <c:v>39474</c:v>
                </c:pt>
                <c:pt idx="2099">
                  <c:v>39475</c:v>
                </c:pt>
                <c:pt idx="2100">
                  <c:v>39476</c:v>
                </c:pt>
                <c:pt idx="2101">
                  <c:v>39477</c:v>
                </c:pt>
                <c:pt idx="2102">
                  <c:v>39478</c:v>
                </c:pt>
                <c:pt idx="2103">
                  <c:v>39479</c:v>
                </c:pt>
                <c:pt idx="2104">
                  <c:v>39480</c:v>
                </c:pt>
                <c:pt idx="2105">
                  <c:v>39481</c:v>
                </c:pt>
                <c:pt idx="2106">
                  <c:v>39482</c:v>
                </c:pt>
                <c:pt idx="2107">
                  <c:v>39483</c:v>
                </c:pt>
                <c:pt idx="2108">
                  <c:v>39484</c:v>
                </c:pt>
                <c:pt idx="2109">
                  <c:v>39485</c:v>
                </c:pt>
                <c:pt idx="2110">
                  <c:v>39486</c:v>
                </c:pt>
                <c:pt idx="2111">
                  <c:v>39487</c:v>
                </c:pt>
                <c:pt idx="2112">
                  <c:v>39488</c:v>
                </c:pt>
                <c:pt idx="2113">
                  <c:v>39489</c:v>
                </c:pt>
                <c:pt idx="2114">
                  <c:v>39490</c:v>
                </c:pt>
                <c:pt idx="2115">
                  <c:v>39491</c:v>
                </c:pt>
                <c:pt idx="2116">
                  <c:v>39492</c:v>
                </c:pt>
                <c:pt idx="2117">
                  <c:v>39493</c:v>
                </c:pt>
                <c:pt idx="2118">
                  <c:v>39494</c:v>
                </c:pt>
                <c:pt idx="2119">
                  <c:v>39495</c:v>
                </c:pt>
                <c:pt idx="2120">
                  <c:v>39496</c:v>
                </c:pt>
                <c:pt idx="2121">
                  <c:v>39497</c:v>
                </c:pt>
                <c:pt idx="2122">
                  <c:v>39498</c:v>
                </c:pt>
                <c:pt idx="2123">
                  <c:v>39499</c:v>
                </c:pt>
                <c:pt idx="2124">
                  <c:v>39500</c:v>
                </c:pt>
                <c:pt idx="2125">
                  <c:v>39501</c:v>
                </c:pt>
                <c:pt idx="2126">
                  <c:v>39502</c:v>
                </c:pt>
                <c:pt idx="2127">
                  <c:v>39503</c:v>
                </c:pt>
                <c:pt idx="2128">
                  <c:v>39504</c:v>
                </c:pt>
                <c:pt idx="2129">
                  <c:v>39505</c:v>
                </c:pt>
                <c:pt idx="2130">
                  <c:v>39506</c:v>
                </c:pt>
                <c:pt idx="2131">
                  <c:v>39507</c:v>
                </c:pt>
                <c:pt idx="2132">
                  <c:v>39508</c:v>
                </c:pt>
                <c:pt idx="2133">
                  <c:v>39509</c:v>
                </c:pt>
                <c:pt idx="2134">
                  <c:v>39510</c:v>
                </c:pt>
                <c:pt idx="2135">
                  <c:v>39511</c:v>
                </c:pt>
                <c:pt idx="2136">
                  <c:v>39512</c:v>
                </c:pt>
                <c:pt idx="2137">
                  <c:v>39513</c:v>
                </c:pt>
                <c:pt idx="2138">
                  <c:v>39514</c:v>
                </c:pt>
                <c:pt idx="2139">
                  <c:v>39515</c:v>
                </c:pt>
                <c:pt idx="2140">
                  <c:v>39516</c:v>
                </c:pt>
                <c:pt idx="2141">
                  <c:v>39517</c:v>
                </c:pt>
                <c:pt idx="2142">
                  <c:v>39518</c:v>
                </c:pt>
                <c:pt idx="2143">
                  <c:v>39519</c:v>
                </c:pt>
                <c:pt idx="2144">
                  <c:v>39520</c:v>
                </c:pt>
                <c:pt idx="2145">
                  <c:v>39521</c:v>
                </c:pt>
                <c:pt idx="2146">
                  <c:v>39522</c:v>
                </c:pt>
                <c:pt idx="2147">
                  <c:v>39523</c:v>
                </c:pt>
                <c:pt idx="2148">
                  <c:v>39524</c:v>
                </c:pt>
                <c:pt idx="2149">
                  <c:v>39525</c:v>
                </c:pt>
                <c:pt idx="2150">
                  <c:v>39526</c:v>
                </c:pt>
                <c:pt idx="2151">
                  <c:v>39527</c:v>
                </c:pt>
                <c:pt idx="2152">
                  <c:v>39528</c:v>
                </c:pt>
                <c:pt idx="2153">
                  <c:v>39529</c:v>
                </c:pt>
                <c:pt idx="2154">
                  <c:v>39530</c:v>
                </c:pt>
                <c:pt idx="2155">
                  <c:v>39531</c:v>
                </c:pt>
                <c:pt idx="2156">
                  <c:v>39532</c:v>
                </c:pt>
                <c:pt idx="2157">
                  <c:v>39533</c:v>
                </c:pt>
                <c:pt idx="2158">
                  <c:v>39534</c:v>
                </c:pt>
                <c:pt idx="2159">
                  <c:v>39535</c:v>
                </c:pt>
                <c:pt idx="2160">
                  <c:v>39536</c:v>
                </c:pt>
                <c:pt idx="2161">
                  <c:v>39537</c:v>
                </c:pt>
                <c:pt idx="2162">
                  <c:v>39538</c:v>
                </c:pt>
                <c:pt idx="2163">
                  <c:v>39539</c:v>
                </c:pt>
                <c:pt idx="2164">
                  <c:v>39540</c:v>
                </c:pt>
                <c:pt idx="2165">
                  <c:v>39541</c:v>
                </c:pt>
                <c:pt idx="2166">
                  <c:v>39542</c:v>
                </c:pt>
                <c:pt idx="2167">
                  <c:v>39543</c:v>
                </c:pt>
                <c:pt idx="2168">
                  <c:v>39544</c:v>
                </c:pt>
                <c:pt idx="2169">
                  <c:v>39545</c:v>
                </c:pt>
                <c:pt idx="2170">
                  <c:v>39546</c:v>
                </c:pt>
                <c:pt idx="2171">
                  <c:v>39547</c:v>
                </c:pt>
                <c:pt idx="2172">
                  <c:v>39548</c:v>
                </c:pt>
                <c:pt idx="2173">
                  <c:v>39549</c:v>
                </c:pt>
                <c:pt idx="2174">
                  <c:v>39550</c:v>
                </c:pt>
                <c:pt idx="2175">
                  <c:v>39551</c:v>
                </c:pt>
                <c:pt idx="2176">
                  <c:v>39552</c:v>
                </c:pt>
                <c:pt idx="2177">
                  <c:v>39553</c:v>
                </c:pt>
                <c:pt idx="2178">
                  <c:v>39554</c:v>
                </c:pt>
                <c:pt idx="2179">
                  <c:v>39555</c:v>
                </c:pt>
                <c:pt idx="2180">
                  <c:v>39556</c:v>
                </c:pt>
                <c:pt idx="2181">
                  <c:v>39557</c:v>
                </c:pt>
                <c:pt idx="2182">
                  <c:v>39558</c:v>
                </c:pt>
                <c:pt idx="2183">
                  <c:v>39559</c:v>
                </c:pt>
                <c:pt idx="2184">
                  <c:v>39560</c:v>
                </c:pt>
                <c:pt idx="2185">
                  <c:v>39561</c:v>
                </c:pt>
                <c:pt idx="2186">
                  <c:v>39562</c:v>
                </c:pt>
                <c:pt idx="2187">
                  <c:v>39563</c:v>
                </c:pt>
                <c:pt idx="2188">
                  <c:v>39564</c:v>
                </c:pt>
                <c:pt idx="2189">
                  <c:v>39565</c:v>
                </c:pt>
                <c:pt idx="2190">
                  <c:v>39566</c:v>
                </c:pt>
                <c:pt idx="2191">
                  <c:v>39567</c:v>
                </c:pt>
                <c:pt idx="2192">
                  <c:v>39568</c:v>
                </c:pt>
                <c:pt idx="2193">
                  <c:v>39569</c:v>
                </c:pt>
                <c:pt idx="2194">
                  <c:v>39570</c:v>
                </c:pt>
                <c:pt idx="2195">
                  <c:v>39571</c:v>
                </c:pt>
                <c:pt idx="2196">
                  <c:v>39572</c:v>
                </c:pt>
                <c:pt idx="2197">
                  <c:v>39573</c:v>
                </c:pt>
                <c:pt idx="2198">
                  <c:v>39574</c:v>
                </c:pt>
                <c:pt idx="2199">
                  <c:v>39575</c:v>
                </c:pt>
                <c:pt idx="2200">
                  <c:v>39576</c:v>
                </c:pt>
                <c:pt idx="2201">
                  <c:v>39577</c:v>
                </c:pt>
                <c:pt idx="2202">
                  <c:v>39578</c:v>
                </c:pt>
                <c:pt idx="2203">
                  <c:v>39579</c:v>
                </c:pt>
                <c:pt idx="2204">
                  <c:v>39580</c:v>
                </c:pt>
                <c:pt idx="2205">
                  <c:v>39581</c:v>
                </c:pt>
                <c:pt idx="2206">
                  <c:v>39582</c:v>
                </c:pt>
                <c:pt idx="2207">
                  <c:v>39583</c:v>
                </c:pt>
                <c:pt idx="2208">
                  <c:v>39584</c:v>
                </c:pt>
                <c:pt idx="2209">
                  <c:v>39585</c:v>
                </c:pt>
                <c:pt idx="2210">
                  <c:v>39586</c:v>
                </c:pt>
                <c:pt idx="2211">
                  <c:v>39587</c:v>
                </c:pt>
                <c:pt idx="2212">
                  <c:v>39588</c:v>
                </c:pt>
                <c:pt idx="2213">
                  <c:v>39589</c:v>
                </c:pt>
                <c:pt idx="2214">
                  <c:v>39590</c:v>
                </c:pt>
                <c:pt idx="2215">
                  <c:v>39591</c:v>
                </c:pt>
                <c:pt idx="2216">
                  <c:v>39592</c:v>
                </c:pt>
                <c:pt idx="2217">
                  <c:v>39593</c:v>
                </c:pt>
                <c:pt idx="2218">
                  <c:v>39594</c:v>
                </c:pt>
                <c:pt idx="2219">
                  <c:v>39595</c:v>
                </c:pt>
                <c:pt idx="2220">
                  <c:v>39596</c:v>
                </c:pt>
                <c:pt idx="2221">
                  <c:v>39597</c:v>
                </c:pt>
                <c:pt idx="2222">
                  <c:v>39598</c:v>
                </c:pt>
                <c:pt idx="2223">
                  <c:v>39599</c:v>
                </c:pt>
                <c:pt idx="2224">
                  <c:v>39600</c:v>
                </c:pt>
                <c:pt idx="2225">
                  <c:v>39601</c:v>
                </c:pt>
                <c:pt idx="2226">
                  <c:v>39602</c:v>
                </c:pt>
                <c:pt idx="2227">
                  <c:v>39603</c:v>
                </c:pt>
                <c:pt idx="2228">
                  <c:v>39604</c:v>
                </c:pt>
                <c:pt idx="2229">
                  <c:v>39605</c:v>
                </c:pt>
                <c:pt idx="2230">
                  <c:v>39606</c:v>
                </c:pt>
                <c:pt idx="2231">
                  <c:v>39607</c:v>
                </c:pt>
                <c:pt idx="2232">
                  <c:v>39608</c:v>
                </c:pt>
                <c:pt idx="2233">
                  <c:v>39609</c:v>
                </c:pt>
                <c:pt idx="2234">
                  <c:v>39610</c:v>
                </c:pt>
                <c:pt idx="2235">
                  <c:v>39611</c:v>
                </c:pt>
                <c:pt idx="2236">
                  <c:v>39612</c:v>
                </c:pt>
                <c:pt idx="2237">
                  <c:v>39613</c:v>
                </c:pt>
                <c:pt idx="2238">
                  <c:v>39614</c:v>
                </c:pt>
                <c:pt idx="2239">
                  <c:v>39615</c:v>
                </c:pt>
                <c:pt idx="2240">
                  <c:v>39616</c:v>
                </c:pt>
                <c:pt idx="2241">
                  <c:v>39617</c:v>
                </c:pt>
                <c:pt idx="2242">
                  <c:v>39618</c:v>
                </c:pt>
                <c:pt idx="2243">
                  <c:v>39619</c:v>
                </c:pt>
                <c:pt idx="2244">
                  <c:v>39620</c:v>
                </c:pt>
                <c:pt idx="2245">
                  <c:v>39621</c:v>
                </c:pt>
                <c:pt idx="2246">
                  <c:v>39622</c:v>
                </c:pt>
                <c:pt idx="2247">
                  <c:v>39623</c:v>
                </c:pt>
                <c:pt idx="2248">
                  <c:v>39624</c:v>
                </c:pt>
                <c:pt idx="2249">
                  <c:v>39625</c:v>
                </c:pt>
                <c:pt idx="2250">
                  <c:v>39626</c:v>
                </c:pt>
                <c:pt idx="2251">
                  <c:v>39627</c:v>
                </c:pt>
                <c:pt idx="2252">
                  <c:v>39628</c:v>
                </c:pt>
                <c:pt idx="2253">
                  <c:v>39629</c:v>
                </c:pt>
                <c:pt idx="2254">
                  <c:v>39630</c:v>
                </c:pt>
                <c:pt idx="2255">
                  <c:v>39631</c:v>
                </c:pt>
                <c:pt idx="2256">
                  <c:v>39632</c:v>
                </c:pt>
                <c:pt idx="2257">
                  <c:v>39633</c:v>
                </c:pt>
                <c:pt idx="2258">
                  <c:v>39634</c:v>
                </c:pt>
                <c:pt idx="2259">
                  <c:v>39635</c:v>
                </c:pt>
                <c:pt idx="2260">
                  <c:v>39636</c:v>
                </c:pt>
                <c:pt idx="2261">
                  <c:v>39637</c:v>
                </c:pt>
                <c:pt idx="2262">
                  <c:v>39638</c:v>
                </c:pt>
                <c:pt idx="2263">
                  <c:v>39639</c:v>
                </c:pt>
                <c:pt idx="2264">
                  <c:v>39640</c:v>
                </c:pt>
                <c:pt idx="2265">
                  <c:v>39641</c:v>
                </c:pt>
                <c:pt idx="2266">
                  <c:v>39642</c:v>
                </c:pt>
                <c:pt idx="2267">
                  <c:v>39643</c:v>
                </c:pt>
                <c:pt idx="2268">
                  <c:v>39644</c:v>
                </c:pt>
                <c:pt idx="2269">
                  <c:v>39645</c:v>
                </c:pt>
                <c:pt idx="2270">
                  <c:v>39646</c:v>
                </c:pt>
                <c:pt idx="2271">
                  <c:v>39647</c:v>
                </c:pt>
                <c:pt idx="2272">
                  <c:v>39648</c:v>
                </c:pt>
                <c:pt idx="2273">
                  <c:v>39649</c:v>
                </c:pt>
                <c:pt idx="2274">
                  <c:v>39650</c:v>
                </c:pt>
                <c:pt idx="2275">
                  <c:v>39651</c:v>
                </c:pt>
                <c:pt idx="2276">
                  <c:v>39652</c:v>
                </c:pt>
                <c:pt idx="2277">
                  <c:v>39653</c:v>
                </c:pt>
                <c:pt idx="2278">
                  <c:v>39654</c:v>
                </c:pt>
                <c:pt idx="2279">
                  <c:v>39655</c:v>
                </c:pt>
                <c:pt idx="2280">
                  <c:v>39656</c:v>
                </c:pt>
                <c:pt idx="2281">
                  <c:v>39657</c:v>
                </c:pt>
                <c:pt idx="2282">
                  <c:v>39658</c:v>
                </c:pt>
                <c:pt idx="2283">
                  <c:v>39659</c:v>
                </c:pt>
                <c:pt idx="2284">
                  <c:v>39660</c:v>
                </c:pt>
                <c:pt idx="2285">
                  <c:v>39661</c:v>
                </c:pt>
                <c:pt idx="2286">
                  <c:v>39662</c:v>
                </c:pt>
                <c:pt idx="2287">
                  <c:v>39663</c:v>
                </c:pt>
                <c:pt idx="2288">
                  <c:v>39664</c:v>
                </c:pt>
                <c:pt idx="2289">
                  <c:v>39665</c:v>
                </c:pt>
                <c:pt idx="2290">
                  <c:v>39666</c:v>
                </c:pt>
                <c:pt idx="2291">
                  <c:v>39667</c:v>
                </c:pt>
                <c:pt idx="2292">
                  <c:v>39668</c:v>
                </c:pt>
                <c:pt idx="2293">
                  <c:v>39669</c:v>
                </c:pt>
                <c:pt idx="2294">
                  <c:v>39670</c:v>
                </c:pt>
                <c:pt idx="2295">
                  <c:v>39671</c:v>
                </c:pt>
                <c:pt idx="2296">
                  <c:v>39672</c:v>
                </c:pt>
                <c:pt idx="2297">
                  <c:v>39673</c:v>
                </c:pt>
                <c:pt idx="2298">
                  <c:v>39674</c:v>
                </c:pt>
                <c:pt idx="2299">
                  <c:v>39675</c:v>
                </c:pt>
                <c:pt idx="2300">
                  <c:v>39676</c:v>
                </c:pt>
                <c:pt idx="2301">
                  <c:v>39677</c:v>
                </c:pt>
                <c:pt idx="2302">
                  <c:v>39678</c:v>
                </c:pt>
                <c:pt idx="2303">
                  <c:v>39679</c:v>
                </c:pt>
                <c:pt idx="2304">
                  <c:v>39680</c:v>
                </c:pt>
                <c:pt idx="2305">
                  <c:v>39681</c:v>
                </c:pt>
                <c:pt idx="2306">
                  <c:v>39682</c:v>
                </c:pt>
                <c:pt idx="2307">
                  <c:v>39683</c:v>
                </c:pt>
                <c:pt idx="2308">
                  <c:v>39684</c:v>
                </c:pt>
                <c:pt idx="2309">
                  <c:v>39685</c:v>
                </c:pt>
                <c:pt idx="2310">
                  <c:v>39686</c:v>
                </c:pt>
                <c:pt idx="2311">
                  <c:v>39687</c:v>
                </c:pt>
                <c:pt idx="2312">
                  <c:v>39688</c:v>
                </c:pt>
                <c:pt idx="2313">
                  <c:v>39689</c:v>
                </c:pt>
                <c:pt idx="2314">
                  <c:v>39690</c:v>
                </c:pt>
                <c:pt idx="2315">
                  <c:v>39691</c:v>
                </c:pt>
                <c:pt idx="2316">
                  <c:v>39692</c:v>
                </c:pt>
                <c:pt idx="2317">
                  <c:v>39693</c:v>
                </c:pt>
                <c:pt idx="2318">
                  <c:v>39694</c:v>
                </c:pt>
                <c:pt idx="2319">
                  <c:v>39695</c:v>
                </c:pt>
                <c:pt idx="2320">
                  <c:v>39696</c:v>
                </c:pt>
                <c:pt idx="2321">
                  <c:v>39697</c:v>
                </c:pt>
                <c:pt idx="2322">
                  <c:v>39698</c:v>
                </c:pt>
                <c:pt idx="2323">
                  <c:v>39699</c:v>
                </c:pt>
                <c:pt idx="2324">
                  <c:v>39700</c:v>
                </c:pt>
                <c:pt idx="2325">
                  <c:v>39701</c:v>
                </c:pt>
                <c:pt idx="2326">
                  <c:v>39702</c:v>
                </c:pt>
                <c:pt idx="2327">
                  <c:v>39703</c:v>
                </c:pt>
                <c:pt idx="2328">
                  <c:v>39704</c:v>
                </c:pt>
                <c:pt idx="2329">
                  <c:v>39705</c:v>
                </c:pt>
                <c:pt idx="2330">
                  <c:v>39706</c:v>
                </c:pt>
                <c:pt idx="2331">
                  <c:v>39707</c:v>
                </c:pt>
                <c:pt idx="2332">
                  <c:v>39708</c:v>
                </c:pt>
                <c:pt idx="2333">
                  <c:v>39709</c:v>
                </c:pt>
                <c:pt idx="2334">
                  <c:v>39710</c:v>
                </c:pt>
                <c:pt idx="2335">
                  <c:v>39711</c:v>
                </c:pt>
                <c:pt idx="2336">
                  <c:v>39712</c:v>
                </c:pt>
                <c:pt idx="2337">
                  <c:v>39713</c:v>
                </c:pt>
                <c:pt idx="2338">
                  <c:v>39714</c:v>
                </c:pt>
                <c:pt idx="2339">
                  <c:v>39715</c:v>
                </c:pt>
                <c:pt idx="2340">
                  <c:v>39716</c:v>
                </c:pt>
                <c:pt idx="2341">
                  <c:v>39717</c:v>
                </c:pt>
                <c:pt idx="2342">
                  <c:v>39718</c:v>
                </c:pt>
                <c:pt idx="2343">
                  <c:v>39719</c:v>
                </c:pt>
                <c:pt idx="2344">
                  <c:v>39720</c:v>
                </c:pt>
                <c:pt idx="2345">
                  <c:v>39721</c:v>
                </c:pt>
                <c:pt idx="2346">
                  <c:v>39722</c:v>
                </c:pt>
                <c:pt idx="2347">
                  <c:v>39723</c:v>
                </c:pt>
                <c:pt idx="2348">
                  <c:v>39724</c:v>
                </c:pt>
                <c:pt idx="2349">
                  <c:v>39725</c:v>
                </c:pt>
                <c:pt idx="2350">
                  <c:v>39726</c:v>
                </c:pt>
                <c:pt idx="2351">
                  <c:v>39727</c:v>
                </c:pt>
                <c:pt idx="2352">
                  <c:v>39728</c:v>
                </c:pt>
                <c:pt idx="2353">
                  <c:v>39729</c:v>
                </c:pt>
                <c:pt idx="2354">
                  <c:v>39730</c:v>
                </c:pt>
                <c:pt idx="2355">
                  <c:v>39731</c:v>
                </c:pt>
                <c:pt idx="2356">
                  <c:v>39732</c:v>
                </c:pt>
                <c:pt idx="2357">
                  <c:v>39733</c:v>
                </c:pt>
                <c:pt idx="2358">
                  <c:v>39734</c:v>
                </c:pt>
                <c:pt idx="2359">
                  <c:v>39735</c:v>
                </c:pt>
                <c:pt idx="2360">
                  <c:v>39736</c:v>
                </c:pt>
                <c:pt idx="2361">
                  <c:v>39737</c:v>
                </c:pt>
                <c:pt idx="2362">
                  <c:v>39738</c:v>
                </c:pt>
                <c:pt idx="2363">
                  <c:v>39739</c:v>
                </c:pt>
                <c:pt idx="2364">
                  <c:v>39740</c:v>
                </c:pt>
                <c:pt idx="2365">
                  <c:v>39741</c:v>
                </c:pt>
                <c:pt idx="2366">
                  <c:v>39742</c:v>
                </c:pt>
                <c:pt idx="2367">
                  <c:v>39743</c:v>
                </c:pt>
                <c:pt idx="2368">
                  <c:v>39744</c:v>
                </c:pt>
                <c:pt idx="2369">
                  <c:v>39745</c:v>
                </c:pt>
                <c:pt idx="2370">
                  <c:v>39746</c:v>
                </c:pt>
                <c:pt idx="2371">
                  <c:v>39747</c:v>
                </c:pt>
                <c:pt idx="2372">
                  <c:v>39748</c:v>
                </c:pt>
                <c:pt idx="2373">
                  <c:v>39749</c:v>
                </c:pt>
                <c:pt idx="2374">
                  <c:v>39750</c:v>
                </c:pt>
                <c:pt idx="2375">
                  <c:v>39751</c:v>
                </c:pt>
                <c:pt idx="2376">
                  <c:v>39752</c:v>
                </c:pt>
                <c:pt idx="2377">
                  <c:v>39753</c:v>
                </c:pt>
                <c:pt idx="2378">
                  <c:v>39754</c:v>
                </c:pt>
                <c:pt idx="2379">
                  <c:v>39755</c:v>
                </c:pt>
                <c:pt idx="2380">
                  <c:v>39756</c:v>
                </c:pt>
                <c:pt idx="2381">
                  <c:v>39757</c:v>
                </c:pt>
                <c:pt idx="2382">
                  <c:v>39758</c:v>
                </c:pt>
                <c:pt idx="2383">
                  <c:v>39759</c:v>
                </c:pt>
                <c:pt idx="2384">
                  <c:v>39760</c:v>
                </c:pt>
                <c:pt idx="2385">
                  <c:v>39761</c:v>
                </c:pt>
                <c:pt idx="2386">
                  <c:v>39762</c:v>
                </c:pt>
                <c:pt idx="2387">
                  <c:v>39763</c:v>
                </c:pt>
                <c:pt idx="2388">
                  <c:v>39764</c:v>
                </c:pt>
                <c:pt idx="2389">
                  <c:v>39765</c:v>
                </c:pt>
                <c:pt idx="2390">
                  <c:v>39766</c:v>
                </c:pt>
                <c:pt idx="2391">
                  <c:v>39767</c:v>
                </c:pt>
                <c:pt idx="2392">
                  <c:v>39768</c:v>
                </c:pt>
                <c:pt idx="2393">
                  <c:v>39769</c:v>
                </c:pt>
                <c:pt idx="2394">
                  <c:v>39770</c:v>
                </c:pt>
                <c:pt idx="2395">
                  <c:v>39771</c:v>
                </c:pt>
                <c:pt idx="2396">
                  <c:v>39772</c:v>
                </c:pt>
                <c:pt idx="2397">
                  <c:v>39773</c:v>
                </c:pt>
                <c:pt idx="2398">
                  <c:v>39774</c:v>
                </c:pt>
                <c:pt idx="2399">
                  <c:v>39775</c:v>
                </c:pt>
                <c:pt idx="2400">
                  <c:v>39776</c:v>
                </c:pt>
                <c:pt idx="2401">
                  <c:v>39777</c:v>
                </c:pt>
                <c:pt idx="2402">
                  <c:v>39778</c:v>
                </c:pt>
                <c:pt idx="2403">
                  <c:v>39779</c:v>
                </c:pt>
                <c:pt idx="2404">
                  <c:v>39780</c:v>
                </c:pt>
                <c:pt idx="2405">
                  <c:v>39781</c:v>
                </c:pt>
                <c:pt idx="2406">
                  <c:v>39782</c:v>
                </c:pt>
                <c:pt idx="2407">
                  <c:v>39783</c:v>
                </c:pt>
                <c:pt idx="2408">
                  <c:v>39784</c:v>
                </c:pt>
                <c:pt idx="2409">
                  <c:v>39785</c:v>
                </c:pt>
                <c:pt idx="2410">
                  <c:v>39786</c:v>
                </c:pt>
                <c:pt idx="2411">
                  <c:v>39787</c:v>
                </c:pt>
                <c:pt idx="2412">
                  <c:v>39788</c:v>
                </c:pt>
                <c:pt idx="2413">
                  <c:v>39789</c:v>
                </c:pt>
                <c:pt idx="2414">
                  <c:v>39790</c:v>
                </c:pt>
                <c:pt idx="2415">
                  <c:v>39791</c:v>
                </c:pt>
                <c:pt idx="2416">
                  <c:v>39792</c:v>
                </c:pt>
                <c:pt idx="2417">
                  <c:v>39793</c:v>
                </c:pt>
                <c:pt idx="2418">
                  <c:v>39794</c:v>
                </c:pt>
                <c:pt idx="2419">
                  <c:v>39795</c:v>
                </c:pt>
                <c:pt idx="2420">
                  <c:v>39796</c:v>
                </c:pt>
                <c:pt idx="2421">
                  <c:v>39797</c:v>
                </c:pt>
                <c:pt idx="2422">
                  <c:v>39798</c:v>
                </c:pt>
                <c:pt idx="2423">
                  <c:v>39799</c:v>
                </c:pt>
                <c:pt idx="2424">
                  <c:v>39800</c:v>
                </c:pt>
                <c:pt idx="2425">
                  <c:v>39801</c:v>
                </c:pt>
                <c:pt idx="2426">
                  <c:v>39802</c:v>
                </c:pt>
                <c:pt idx="2427">
                  <c:v>39803</c:v>
                </c:pt>
                <c:pt idx="2428">
                  <c:v>39804</c:v>
                </c:pt>
                <c:pt idx="2429">
                  <c:v>39805</c:v>
                </c:pt>
                <c:pt idx="2430">
                  <c:v>39806</c:v>
                </c:pt>
                <c:pt idx="2431">
                  <c:v>39807</c:v>
                </c:pt>
                <c:pt idx="2432">
                  <c:v>39808</c:v>
                </c:pt>
                <c:pt idx="2433">
                  <c:v>39809</c:v>
                </c:pt>
                <c:pt idx="2434">
                  <c:v>39810</c:v>
                </c:pt>
                <c:pt idx="2435">
                  <c:v>39811</c:v>
                </c:pt>
                <c:pt idx="2436">
                  <c:v>39812</c:v>
                </c:pt>
                <c:pt idx="2437">
                  <c:v>39813</c:v>
                </c:pt>
                <c:pt idx="2438">
                  <c:v>39814</c:v>
                </c:pt>
                <c:pt idx="2439">
                  <c:v>39815</c:v>
                </c:pt>
                <c:pt idx="2440">
                  <c:v>39816</c:v>
                </c:pt>
                <c:pt idx="2441">
                  <c:v>39817</c:v>
                </c:pt>
                <c:pt idx="2442">
                  <c:v>39818</c:v>
                </c:pt>
                <c:pt idx="2443">
                  <c:v>39819</c:v>
                </c:pt>
                <c:pt idx="2444">
                  <c:v>39820</c:v>
                </c:pt>
                <c:pt idx="2445">
                  <c:v>39821</c:v>
                </c:pt>
                <c:pt idx="2446">
                  <c:v>39822</c:v>
                </c:pt>
                <c:pt idx="2447">
                  <c:v>39823</c:v>
                </c:pt>
                <c:pt idx="2448">
                  <c:v>39824</c:v>
                </c:pt>
                <c:pt idx="2449">
                  <c:v>39825</c:v>
                </c:pt>
                <c:pt idx="2450">
                  <c:v>39826</c:v>
                </c:pt>
                <c:pt idx="2451">
                  <c:v>39827</c:v>
                </c:pt>
                <c:pt idx="2452">
                  <c:v>39828</c:v>
                </c:pt>
                <c:pt idx="2453">
                  <c:v>39829</c:v>
                </c:pt>
                <c:pt idx="2454">
                  <c:v>39830</c:v>
                </c:pt>
                <c:pt idx="2455">
                  <c:v>39831</c:v>
                </c:pt>
                <c:pt idx="2456">
                  <c:v>39832</c:v>
                </c:pt>
                <c:pt idx="2457">
                  <c:v>39833</c:v>
                </c:pt>
                <c:pt idx="2458">
                  <c:v>39834</c:v>
                </c:pt>
                <c:pt idx="2459">
                  <c:v>39835</c:v>
                </c:pt>
                <c:pt idx="2460">
                  <c:v>39836</c:v>
                </c:pt>
                <c:pt idx="2461">
                  <c:v>39837</c:v>
                </c:pt>
                <c:pt idx="2462">
                  <c:v>39838</c:v>
                </c:pt>
                <c:pt idx="2463">
                  <c:v>39839</c:v>
                </c:pt>
                <c:pt idx="2464">
                  <c:v>39840</c:v>
                </c:pt>
                <c:pt idx="2465">
                  <c:v>39841</c:v>
                </c:pt>
                <c:pt idx="2466">
                  <c:v>39842</c:v>
                </c:pt>
                <c:pt idx="2467">
                  <c:v>39843</c:v>
                </c:pt>
                <c:pt idx="2468">
                  <c:v>39844</c:v>
                </c:pt>
                <c:pt idx="2469">
                  <c:v>39845</c:v>
                </c:pt>
                <c:pt idx="2470">
                  <c:v>39846</c:v>
                </c:pt>
                <c:pt idx="2471">
                  <c:v>39847</c:v>
                </c:pt>
                <c:pt idx="2472">
                  <c:v>39848</c:v>
                </c:pt>
                <c:pt idx="2473">
                  <c:v>39849</c:v>
                </c:pt>
                <c:pt idx="2474">
                  <c:v>39850</c:v>
                </c:pt>
                <c:pt idx="2475">
                  <c:v>39851</c:v>
                </c:pt>
                <c:pt idx="2476">
                  <c:v>39852</c:v>
                </c:pt>
                <c:pt idx="2477">
                  <c:v>39853</c:v>
                </c:pt>
                <c:pt idx="2478">
                  <c:v>39854</c:v>
                </c:pt>
                <c:pt idx="2479">
                  <c:v>39855</c:v>
                </c:pt>
                <c:pt idx="2480">
                  <c:v>39856</c:v>
                </c:pt>
                <c:pt idx="2481">
                  <c:v>39857</c:v>
                </c:pt>
                <c:pt idx="2482">
                  <c:v>39858</c:v>
                </c:pt>
                <c:pt idx="2483">
                  <c:v>39859</c:v>
                </c:pt>
                <c:pt idx="2484">
                  <c:v>39860</c:v>
                </c:pt>
                <c:pt idx="2485">
                  <c:v>39861</c:v>
                </c:pt>
                <c:pt idx="2486">
                  <c:v>39862</c:v>
                </c:pt>
                <c:pt idx="2487">
                  <c:v>39863</c:v>
                </c:pt>
                <c:pt idx="2488">
                  <c:v>39864</c:v>
                </c:pt>
                <c:pt idx="2489">
                  <c:v>39865</c:v>
                </c:pt>
                <c:pt idx="2490">
                  <c:v>39866</c:v>
                </c:pt>
                <c:pt idx="2491">
                  <c:v>39867</c:v>
                </c:pt>
                <c:pt idx="2492">
                  <c:v>39868</c:v>
                </c:pt>
                <c:pt idx="2493">
                  <c:v>39869</c:v>
                </c:pt>
                <c:pt idx="2494">
                  <c:v>39870</c:v>
                </c:pt>
                <c:pt idx="2495">
                  <c:v>39871</c:v>
                </c:pt>
                <c:pt idx="2496">
                  <c:v>39872</c:v>
                </c:pt>
                <c:pt idx="2497">
                  <c:v>39873</c:v>
                </c:pt>
                <c:pt idx="2498">
                  <c:v>39874</c:v>
                </c:pt>
                <c:pt idx="2499">
                  <c:v>39875</c:v>
                </c:pt>
                <c:pt idx="2500">
                  <c:v>39876</c:v>
                </c:pt>
                <c:pt idx="2501">
                  <c:v>39877</c:v>
                </c:pt>
                <c:pt idx="2502">
                  <c:v>39878</c:v>
                </c:pt>
                <c:pt idx="2503">
                  <c:v>39879</c:v>
                </c:pt>
                <c:pt idx="2504">
                  <c:v>39880</c:v>
                </c:pt>
                <c:pt idx="2505">
                  <c:v>39881</c:v>
                </c:pt>
                <c:pt idx="2506">
                  <c:v>39882</c:v>
                </c:pt>
                <c:pt idx="2507">
                  <c:v>39883</c:v>
                </c:pt>
                <c:pt idx="2508">
                  <c:v>39884</c:v>
                </c:pt>
                <c:pt idx="2509">
                  <c:v>39885</c:v>
                </c:pt>
                <c:pt idx="2510">
                  <c:v>39886</c:v>
                </c:pt>
                <c:pt idx="2511">
                  <c:v>39887</c:v>
                </c:pt>
                <c:pt idx="2512">
                  <c:v>39888</c:v>
                </c:pt>
                <c:pt idx="2513">
                  <c:v>39889</c:v>
                </c:pt>
                <c:pt idx="2514">
                  <c:v>39890</c:v>
                </c:pt>
                <c:pt idx="2515">
                  <c:v>39891</c:v>
                </c:pt>
                <c:pt idx="2516">
                  <c:v>39892</c:v>
                </c:pt>
                <c:pt idx="2517">
                  <c:v>39893</c:v>
                </c:pt>
                <c:pt idx="2518">
                  <c:v>39894</c:v>
                </c:pt>
                <c:pt idx="2519">
                  <c:v>39895</c:v>
                </c:pt>
                <c:pt idx="2520">
                  <c:v>39896</c:v>
                </c:pt>
                <c:pt idx="2521">
                  <c:v>39897</c:v>
                </c:pt>
                <c:pt idx="2522">
                  <c:v>39898</c:v>
                </c:pt>
                <c:pt idx="2523">
                  <c:v>39899</c:v>
                </c:pt>
                <c:pt idx="2524">
                  <c:v>39900</c:v>
                </c:pt>
                <c:pt idx="2525">
                  <c:v>39901</c:v>
                </c:pt>
                <c:pt idx="2526">
                  <c:v>39902</c:v>
                </c:pt>
                <c:pt idx="2527">
                  <c:v>39903</c:v>
                </c:pt>
                <c:pt idx="2528">
                  <c:v>39904</c:v>
                </c:pt>
                <c:pt idx="2529">
                  <c:v>39905</c:v>
                </c:pt>
                <c:pt idx="2530">
                  <c:v>39906</c:v>
                </c:pt>
                <c:pt idx="2531">
                  <c:v>39907</c:v>
                </c:pt>
                <c:pt idx="2532">
                  <c:v>39908</c:v>
                </c:pt>
                <c:pt idx="2533">
                  <c:v>39909</c:v>
                </c:pt>
                <c:pt idx="2534">
                  <c:v>39910</c:v>
                </c:pt>
                <c:pt idx="2535">
                  <c:v>39911</c:v>
                </c:pt>
                <c:pt idx="2536">
                  <c:v>39912</c:v>
                </c:pt>
                <c:pt idx="2537">
                  <c:v>39913</c:v>
                </c:pt>
                <c:pt idx="2538">
                  <c:v>39914</c:v>
                </c:pt>
                <c:pt idx="2539">
                  <c:v>39915</c:v>
                </c:pt>
                <c:pt idx="2540">
                  <c:v>39916</c:v>
                </c:pt>
                <c:pt idx="2541">
                  <c:v>39917</c:v>
                </c:pt>
                <c:pt idx="2542">
                  <c:v>39918</c:v>
                </c:pt>
                <c:pt idx="2543">
                  <c:v>39919</c:v>
                </c:pt>
                <c:pt idx="2544">
                  <c:v>39920</c:v>
                </c:pt>
                <c:pt idx="2545">
                  <c:v>39921</c:v>
                </c:pt>
                <c:pt idx="2546">
                  <c:v>39922</c:v>
                </c:pt>
                <c:pt idx="2547">
                  <c:v>39923</c:v>
                </c:pt>
                <c:pt idx="2548">
                  <c:v>39924</c:v>
                </c:pt>
                <c:pt idx="2549">
                  <c:v>39925</c:v>
                </c:pt>
                <c:pt idx="2550">
                  <c:v>39926</c:v>
                </c:pt>
                <c:pt idx="2551">
                  <c:v>39927</c:v>
                </c:pt>
                <c:pt idx="2552">
                  <c:v>39928</c:v>
                </c:pt>
                <c:pt idx="2553">
                  <c:v>39929</c:v>
                </c:pt>
                <c:pt idx="2554">
                  <c:v>39930</c:v>
                </c:pt>
                <c:pt idx="2555">
                  <c:v>39931</c:v>
                </c:pt>
                <c:pt idx="2556">
                  <c:v>39932</c:v>
                </c:pt>
                <c:pt idx="2557">
                  <c:v>39933</c:v>
                </c:pt>
                <c:pt idx="2558">
                  <c:v>39934</c:v>
                </c:pt>
                <c:pt idx="2559">
                  <c:v>39935</c:v>
                </c:pt>
                <c:pt idx="2560">
                  <c:v>39936</c:v>
                </c:pt>
                <c:pt idx="2561">
                  <c:v>39937</c:v>
                </c:pt>
                <c:pt idx="2562">
                  <c:v>39938</c:v>
                </c:pt>
                <c:pt idx="2563">
                  <c:v>39939</c:v>
                </c:pt>
                <c:pt idx="2564">
                  <c:v>39940</c:v>
                </c:pt>
                <c:pt idx="2565">
                  <c:v>39941</c:v>
                </c:pt>
                <c:pt idx="2566">
                  <c:v>39942</c:v>
                </c:pt>
                <c:pt idx="2567">
                  <c:v>39943</c:v>
                </c:pt>
                <c:pt idx="2568">
                  <c:v>39944</c:v>
                </c:pt>
                <c:pt idx="2569">
                  <c:v>39945</c:v>
                </c:pt>
                <c:pt idx="2570">
                  <c:v>39946</c:v>
                </c:pt>
                <c:pt idx="2571">
                  <c:v>39947</c:v>
                </c:pt>
                <c:pt idx="2572">
                  <c:v>39948</c:v>
                </c:pt>
                <c:pt idx="2573">
                  <c:v>39949</c:v>
                </c:pt>
                <c:pt idx="2574">
                  <c:v>39950</c:v>
                </c:pt>
                <c:pt idx="2575">
                  <c:v>39951</c:v>
                </c:pt>
                <c:pt idx="2576">
                  <c:v>39952</c:v>
                </c:pt>
                <c:pt idx="2577">
                  <c:v>39953</c:v>
                </c:pt>
                <c:pt idx="2578">
                  <c:v>39954</c:v>
                </c:pt>
                <c:pt idx="2579">
                  <c:v>39955</c:v>
                </c:pt>
                <c:pt idx="2580">
                  <c:v>39956</c:v>
                </c:pt>
                <c:pt idx="2581">
                  <c:v>39957</c:v>
                </c:pt>
                <c:pt idx="2582">
                  <c:v>39958</c:v>
                </c:pt>
                <c:pt idx="2583">
                  <c:v>39959</c:v>
                </c:pt>
                <c:pt idx="2584">
                  <c:v>39960</c:v>
                </c:pt>
                <c:pt idx="2585">
                  <c:v>39961</c:v>
                </c:pt>
                <c:pt idx="2586">
                  <c:v>39962</c:v>
                </c:pt>
                <c:pt idx="2587">
                  <c:v>39963</c:v>
                </c:pt>
                <c:pt idx="2588">
                  <c:v>39964</c:v>
                </c:pt>
                <c:pt idx="2589">
                  <c:v>39965</c:v>
                </c:pt>
                <c:pt idx="2590">
                  <c:v>39966</c:v>
                </c:pt>
                <c:pt idx="2591">
                  <c:v>39967</c:v>
                </c:pt>
                <c:pt idx="2592">
                  <c:v>39968</c:v>
                </c:pt>
                <c:pt idx="2593">
                  <c:v>39969</c:v>
                </c:pt>
                <c:pt idx="2594">
                  <c:v>39970</c:v>
                </c:pt>
                <c:pt idx="2595">
                  <c:v>39971</c:v>
                </c:pt>
                <c:pt idx="2596">
                  <c:v>39972</c:v>
                </c:pt>
                <c:pt idx="2597">
                  <c:v>39973</c:v>
                </c:pt>
                <c:pt idx="2598">
                  <c:v>39974</c:v>
                </c:pt>
                <c:pt idx="2599">
                  <c:v>39975</c:v>
                </c:pt>
                <c:pt idx="2600">
                  <c:v>39976</c:v>
                </c:pt>
                <c:pt idx="2601">
                  <c:v>39977</c:v>
                </c:pt>
                <c:pt idx="2602">
                  <c:v>39978</c:v>
                </c:pt>
                <c:pt idx="2603">
                  <c:v>39979</c:v>
                </c:pt>
                <c:pt idx="2604">
                  <c:v>39980</c:v>
                </c:pt>
                <c:pt idx="2605">
                  <c:v>39981</c:v>
                </c:pt>
                <c:pt idx="2606">
                  <c:v>39982</c:v>
                </c:pt>
                <c:pt idx="2607">
                  <c:v>39983</c:v>
                </c:pt>
                <c:pt idx="2608">
                  <c:v>39984</c:v>
                </c:pt>
                <c:pt idx="2609">
                  <c:v>39985</c:v>
                </c:pt>
                <c:pt idx="2610">
                  <c:v>39986</c:v>
                </c:pt>
                <c:pt idx="2611">
                  <c:v>39987</c:v>
                </c:pt>
                <c:pt idx="2612">
                  <c:v>39988</c:v>
                </c:pt>
                <c:pt idx="2613">
                  <c:v>39989</c:v>
                </c:pt>
                <c:pt idx="2614">
                  <c:v>39990</c:v>
                </c:pt>
                <c:pt idx="2615">
                  <c:v>39991</c:v>
                </c:pt>
                <c:pt idx="2616">
                  <c:v>39992</c:v>
                </c:pt>
                <c:pt idx="2617">
                  <c:v>39993</c:v>
                </c:pt>
                <c:pt idx="2618">
                  <c:v>39994</c:v>
                </c:pt>
                <c:pt idx="2619">
                  <c:v>39995</c:v>
                </c:pt>
                <c:pt idx="2620">
                  <c:v>39996</c:v>
                </c:pt>
                <c:pt idx="2621">
                  <c:v>39997</c:v>
                </c:pt>
                <c:pt idx="2622">
                  <c:v>39998</c:v>
                </c:pt>
                <c:pt idx="2623">
                  <c:v>39999</c:v>
                </c:pt>
                <c:pt idx="2624">
                  <c:v>40000</c:v>
                </c:pt>
                <c:pt idx="2625">
                  <c:v>40001</c:v>
                </c:pt>
                <c:pt idx="2626">
                  <c:v>40002</c:v>
                </c:pt>
                <c:pt idx="2627">
                  <c:v>40003</c:v>
                </c:pt>
                <c:pt idx="2628">
                  <c:v>40004</c:v>
                </c:pt>
                <c:pt idx="2629">
                  <c:v>40005</c:v>
                </c:pt>
                <c:pt idx="2630">
                  <c:v>40006</c:v>
                </c:pt>
                <c:pt idx="2631">
                  <c:v>40007</c:v>
                </c:pt>
                <c:pt idx="2632">
                  <c:v>40008</c:v>
                </c:pt>
                <c:pt idx="2633">
                  <c:v>40009</c:v>
                </c:pt>
                <c:pt idx="2634">
                  <c:v>40010</c:v>
                </c:pt>
                <c:pt idx="2635">
                  <c:v>40011</c:v>
                </c:pt>
                <c:pt idx="2636">
                  <c:v>40012</c:v>
                </c:pt>
                <c:pt idx="2637">
                  <c:v>40013</c:v>
                </c:pt>
                <c:pt idx="2638">
                  <c:v>40014</c:v>
                </c:pt>
                <c:pt idx="2639">
                  <c:v>40015</c:v>
                </c:pt>
                <c:pt idx="2640">
                  <c:v>40016</c:v>
                </c:pt>
                <c:pt idx="2641">
                  <c:v>40017</c:v>
                </c:pt>
                <c:pt idx="2642">
                  <c:v>40018</c:v>
                </c:pt>
                <c:pt idx="2643">
                  <c:v>40019</c:v>
                </c:pt>
                <c:pt idx="2644">
                  <c:v>40020</c:v>
                </c:pt>
                <c:pt idx="2645">
                  <c:v>40021</c:v>
                </c:pt>
                <c:pt idx="2646">
                  <c:v>40022</c:v>
                </c:pt>
                <c:pt idx="2647">
                  <c:v>40023</c:v>
                </c:pt>
                <c:pt idx="2648">
                  <c:v>40024</c:v>
                </c:pt>
                <c:pt idx="2649">
                  <c:v>40025</c:v>
                </c:pt>
                <c:pt idx="2650">
                  <c:v>40026</c:v>
                </c:pt>
                <c:pt idx="2651">
                  <c:v>40027</c:v>
                </c:pt>
                <c:pt idx="2652">
                  <c:v>40028</c:v>
                </c:pt>
                <c:pt idx="2653">
                  <c:v>40029</c:v>
                </c:pt>
                <c:pt idx="2654">
                  <c:v>40030</c:v>
                </c:pt>
                <c:pt idx="2655">
                  <c:v>40031</c:v>
                </c:pt>
                <c:pt idx="2656">
                  <c:v>40032</c:v>
                </c:pt>
                <c:pt idx="2657">
                  <c:v>40033</c:v>
                </c:pt>
                <c:pt idx="2658">
                  <c:v>40034</c:v>
                </c:pt>
                <c:pt idx="2659">
                  <c:v>40035</c:v>
                </c:pt>
                <c:pt idx="2660">
                  <c:v>40036</c:v>
                </c:pt>
                <c:pt idx="2661">
                  <c:v>40037</c:v>
                </c:pt>
                <c:pt idx="2662">
                  <c:v>40038</c:v>
                </c:pt>
                <c:pt idx="2663">
                  <c:v>40039</c:v>
                </c:pt>
                <c:pt idx="2664">
                  <c:v>40040</c:v>
                </c:pt>
                <c:pt idx="2665">
                  <c:v>40041</c:v>
                </c:pt>
                <c:pt idx="2666">
                  <c:v>40042</c:v>
                </c:pt>
                <c:pt idx="2667">
                  <c:v>40043</c:v>
                </c:pt>
                <c:pt idx="2668">
                  <c:v>40044</c:v>
                </c:pt>
                <c:pt idx="2669">
                  <c:v>40045</c:v>
                </c:pt>
                <c:pt idx="2670">
                  <c:v>40046</c:v>
                </c:pt>
                <c:pt idx="2671">
                  <c:v>40047</c:v>
                </c:pt>
                <c:pt idx="2672">
                  <c:v>40048</c:v>
                </c:pt>
                <c:pt idx="2673">
                  <c:v>40049</c:v>
                </c:pt>
                <c:pt idx="2674">
                  <c:v>40050</c:v>
                </c:pt>
                <c:pt idx="2675">
                  <c:v>40051</c:v>
                </c:pt>
                <c:pt idx="2676">
                  <c:v>40052</c:v>
                </c:pt>
                <c:pt idx="2677">
                  <c:v>40053</c:v>
                </c:pt>
                <c:pt idx="2678">
                  <c:v>40054</c:v>
                </c:pt>
                <c:pt idx="2679">
                  <c:v>40055</c:v>
                </c:pt>
                <c:pt idx="2680">
                  <c:v>40056</c:v>
                </c:pt>
                <c:pt idx="2681">
                  <c:v>40057</c:v>
                </c:pt>
                <c:pt idx="2682">
                  <c:v>40058</c:v>
                </c:pt>
                <c:pt idx="2683">
                  <c:v>40059</c:v>
                </c:pt>
                <c:pt idx="2684">
                  <c:v>40060</c:v>
                </c:pt>
                <c:pt idx="2685">
                  <c:v>40061</c:v>
                </c:pt>
                <c:pt idx="2686">
                  <c:v>40062</c:v>
                </c:pt>
                <c:pt idx="2687">
                  <c:v>40063</c:v>
                </c:pt>
                <c:pt idx="2688">
                  <c:v>40064</c:v>
                </c:pt>
                <c:pt idx="2689">
                  <c:v>40065</c:v>
                </c:pt>
                <c:pt idx="2690">
                  <c:v>40066</c:v>
                </c:pt>
                <c:pt idx="2691">
                  <c:v>40067</c:v>
                </c:pt>
                <c:pt idx="2692">
                  <c:v>40068</c:v>
                </c:pt>
                <c:pt idx="2693">
                  <c:v>40069</c:v>
                </c:pt>
                <c:pt idx="2694">
                  <c:v>40070</c:v>
                </c:pt>
                <c:pt idx="2695">
                  <c:v>40071</c:v>
                </c:pt>
                <c:pt idx="2696">
                  <c:v>40072</c:v>
                </c:pt>
                <c:pt idx="2697">
                  <c:v>40073</c:v>
                </c:pt>
                <c:pt idx="2698">
                  <c:v>40074</c:v>
                </c:pt>
                <c:pt idx="2699">
                  <c:v>40075</c:v>
                </c:pt>
                <c:pt idx="2700">
                  <c:v>40076</c:v>
                </c:pt>
                <c:pt idx="2701">
                  <c:v>40077</c:v>
                </c:pt>
                <c:pt idx="2702">
                  <c:v>40078</c:v>
                </c:pt>
                <c:pt idx="2703">
                  <c:v>40079</c:v>
                </c:pt>
                <c:pt idx="2704">
                  <c:v>40080</c:v>
                </c:pt>
                <c:pt idx="2705">
                  <c:v>40081</c:v>
                </c:pt>
                <c:pt idx="2706">
                  <c:v>40082</c:v>
                </c:pt>
                <c:pt idx="2707">
                  <c:v>40083</c:v>
                </c:pt>
                <c:pt idx="2708">
                  <c:v>40084</c:v>
                </c:pt>
                <c:pt idx="2709">
                  <c:v>40085</c:v>
                </c:pt>
                <c:pt idx="2710">
                  <c:v>40086</c:v>
                </c:pt>
                <c:pt idx="2711">
                  <c:v>40087</c:v>
                </c:pt>
                <c:pt idx="2712">
                  <c:v>40088</c:v>
                </c:pt>
                <c:pt idx="2713">
                  <c:v>40089</c:v>
                </c:pt>
                <c:pt idx="2714">
                  <c:v>40090</c:v>
                </c:pt>
                <c:pt idx="2715">
                  <c:v>40091</c:v>
                </c:pt>
                <c:pt idx="2716">
                  <c:v>40092</c:v>
                </c:pt>
                <c:pt idx="2717">
                  <c:v>40093</c:v>
                </c:pt>
                <c:pt idx="2718">
                  <c:v>40094</c:v>
                </c:pt>
                <c:pt idx="2719">
                  <c:v>40095</c:v>
                </c:pt>
                <c:pt idx="2720">
                  <c:v>40096</c:v>
                </c:pt>
                <c:pt idx="2721">
                  <c:v>40097</c:v>
                </c:pt>
                <c:pt idx="2722">
                  <c:v>40098</c:v>
                </c:pt>
                <c:pt idx="2723">
                  <c:v>40099</c:v>
                </c:pt>
                <c:pt idx="2724">
                  <c:v>40100</c:v>
                </c:pt>
                <c:pt idx="2725">
                  <c:v>40101</c:v>
                </c:pt>
                <c:pt idx="2726">
                  <c:v>40102</c:v>
                </c:pt>
                <c:pt idx="2727">
                  <c:v>40103</c:v>
                </c:pt>
                <c:pt idx="2728">
                  <c:v>40104</c:v>
                </c:pt>
                <c:pt idx="2729">
                  <c:v>40105</c:v>
                </c:pt>
                <c:pt idx="2730">
                  <c:v>40106</c:v>
                </c:pt>
                <c:pt idx="2731">
                  <c:v>40107</c:v>
                </c:pt>
                <c:pt idx="2732">
                  <c:v>40108</c:v>
                </c:pt>
                <c:pt idx="2733">
                  <c:v>40109</c:v>
                </c:pt>
                <c:pt idx="2734">
                  <c:v>40110</c:v>
                </c:pt>
                <c:pt idx="2735">
                  <c:v>40111</c:v>
                </c:pt>
                <c:pt idx="2736">
                  <c:v>40112</c:v>
                </c:pt>
                <c:pt idx="2737">
                  <c:v>40113</c:v>
                </c:pt>
                <c:pt idx="2738">
                  <c:v>40114</c:v>
                </c:pt>
                <c:pt idx="2739">
                  <c:v>40115</c:v>
                </c:pt>
                <c:pt idx="2740">
                  <c:v>40116</c:v>
                </c:pt>
                <c:pt idx="2741">
                  <c:v>40117</c:v>
                </c:pt>
                <c:pt idx="2742">
                  <c:v>40118</c:v>
                </c:pt>
                <c:pt idx="2743">
                  <c:v>40119</c:v>
                </c:pt>
                <c:pt idx="2744">
                  <c:v>40120</c:v>
                </c:pt>
                <c:pt idx="2745">
                  <c:v>40121</c:v>
                </c:pt>
                <c:pt idx="2746">
                  <c:v>40122</c:v>
                </c:pt>
                <c:pt idx="2747">
                  <c:v>40123</c:v>
                </c:pt>
                <c:pt idx="2748">
                  <c:v>40124</c:v>
                </c:pt>
                <c:pt idx="2749">
                  <c:v>40125</c:v>
                </c:pt>
                <c:pt idx="2750">
                  <c:v>40126</c:v>
                </c:pt>
                <c:pt idx="2751">
                  <c:v>40127</c:v>
                </c:pt>
                <c:pt idx="2752">
                  <c:v>40128</c:v>
                </c:pt>
                <c:pt idx="2753">
                  <c:v>40129</c:v>
                </c:pt>
                <c:pt idx="2754">
                  <c:v>40130</c:v>
                </c:pt>
                <c:pt idx="2755">
                  <c:v>40131</c:v>
                </c:pt>
                <c:pt idx="2756">
                  <c:v>40132</c:v>
                </c:pt>
                <c:pt idx="2757">
                  <c:v>40133</c:v>
                </c:pt>
                <c:pt idx="2758">
                  <c:v>40134</c:v>
                </c:pt>
                <c:pt idx="2759">
                  <c:v>40135</c:v>
                </c:pt>
                <c:pt idx="2760">
                  <c:v>40136</c:v>
                </c:pt>
                <c:pt idx="2761">
                  <c:v>40137</c:v>
                </c:pt>
                <c:pt idx="2762">
                  <c:v>40138</c:v>
                </c:pt>
                <c:pt idx="2763">
                  <c:v>40139</c:v>
                </c:pt>
                <c:pt idx="2764">
                  <c:v>40140</c:v>
                </c:pt>
                <c:pt idx="2765">
                  <c:v>40141</c:v>
                </c:pt>
                <c:pt idx="2766">
                  <c:v>40142</c:v>
                </c:pt>
                <c:pt idx="2767">
                  <c:v>40143</c:v>
                </c:pt>
                <c:pt idx="2768">
                  <c:v>40144</c:v>
                </c:pt>
                <c:pt idx="2769">
                  <c:v>40145</c:v>
                </c:pt>
                <c:pt idx="2770">
                  <c:v>40146</c:v>
                </c:pt>
                <c:pt idx="2771">
                  <c:v>40147</c:v>
                </c:pt>
                <c:pt idx="2772">
                  <c:v>40148</c:v>
                </c:pt>
                <c:pt idx="2773">
                  <c:v>40149</c:v>
                </c:pt>
                <c:pt idx="2774">
                  <c:v>40150</c:v>
                </c:pt>
                <c:pt idx="2775">
                  <c:v>40151</c:v>
                </c:pt>
                <c:pt idx="2776">
                  <c:v>40152</c:v>
                </c:pt>
                <c:pt idx="2777">
                  <c:v>40153</c:v>
                </c:pt>
                <c:pt idx="2778">
                  <c:v>40154</c:v>
                </c:pt>
                <c:pt idx="2779">
                  <c:v>40155</c:v>
                </c:pt>
                <c:pt idx="2780">
                  <c:v>40156</c:v>
                </c:pt>
                <c:pt idx="2781">
                  <c:v>40157</c:v>
                </c:pt>
                <c:pt idx="2782">
                  <c:v>40158</c:v>
                </c:pt>
                <c:pt idx="2783">
                  <c:v>40159</c:v>
                </c:pt>
                <c:pt idx="2784">
                  <c:v>40160</c:v>
                </c:pt>
                <c:pt idx="2785">
                  <c:v>40161</c:v>
                </c:pt>
                <c:pt idx="2786">
                  <c:v>40162</c:v>
                </c:pt>
                <c:pt idx="2787">
                  <c:v>40163</c:v>
                </c:pt>
                <c:pt idx="2788">
                  <c:v>40164</c:v>
                </c:pt>
                <c:pt idx="2789">
                  <c:v>40165</c:v>
                </c:pt>
                <c:pt idx="2790">
                  <c:v>40166</c:v>
                </c:pt>
                <c:pt idx="2791">
                  <c:v>40167</c:v>
                </c:pt>
                <c:pt idx="2792">
                  <c:v>40168</c:v>
                </c:pt>
                <c:pt idx="2793">
                  <c:v>40169</c:v>
                </c:pt>
                <c:pt idx="2794">
                  <c:v>40170</c:v>
                </c:pt>
                <c:pt idx="2795">
                  <c:v>40171</c:v>
                </c:pt>
                <c:pt idx="2796">
                  <c:v>40172</c:v>
                </c:pt>
                <c:pt idx="2797">
                  <c:v>40173</c:v>
                </c:pt>
                <c:pt idx="2798">
                  <c:v>40174</c:v>
                </c:pt>
                <c:pt idx="2799">
                  <c:v>40175</c:v>
                </c:pt>
                <c:pt idx="2800">
                  <c:v>40176</c:v>
                </c:pt>
                <c:pt idx="2801">
                  <c:v>40177</c:v>
                </c:pt>
                <c:pt idx="2802">
                  <c:v>40178</c:v>
                </c:pt>
                <c:pt idx="2803">
                  <c:v>40179</c:v>
                </c:pt>
                <c:pt idx="2804">
                  <c:v>40180</c:v>
                </c:pt>
                <c:pt idx="2805">
                  <c:v>40181</c:v>
                </c:pt>
                <c:pt idx="2806">
                  <c:v>40182</c:v>
                </c:pt>
                <c:pt idx="2807">
                  <c:v>40183</c:v>
                </c:pt>
                <c:pt idx="2808">
                  <c:v>40184</c:v>
                </c:pt>
                <c:pt idx="2809">
                  <c:v>40185</c:v>
                </c:pt>
                <c:pt idx="2810">
                  <c:v>40186</c:v>
                </c:pt>
                <c:pt idx="2811">
                  <c:v>40187</c:v>
                </c:pt>
                <c:pt idx="2812">
                  <c:v>40188</c:v>
                </c:pt>
                <c:pt idx="2813">
                  <c:v>40189</c:v>
                </c:pt>
                <c:pt idx="2814">
                  <c:v>40190</c:v>
                </c:pt>
                <c:pt idx="2815">
                  <c:v>40191</c:v>
                </c:pt>
                <c:pt idx="2816">
                  <c:v>40192</c:v>
                </c:pt>
                <c:pt idx="2817">
                  <c:v>40193</c:v>
                </c:pt>
                <c:pt idx="2818">
                  <c:v>40194</c:v>
                </c:pt>
                <c:pt idx="2819">
                  <c:v>40195</c:v>
                </c:pt>
                <c:pt idx="2820">
                  <c:v>40196</c:v>
                </c:pt>
                <c:pt idx="2821">
                  <c:v>40197</c:v>
                </c:pt>
                <c:pt idx="2822">
                  <c:v>40198</c:v>
                </c:pt>
                <c:pt idx="2823">
                  <c:v>40199</c:v>
                </c:pt>
                <c:pt idx="2824">
                  <c:v>40200</c:v>
                </c:pt>
                <c:pt idx="2825">
                  <c:v>40201</c:v>
                </c:pt>
                <c:pt idx="2826">
                  <c:v>40202</c:v>
                </c:pt>
                <c:pt idx="2827">
                  <c:v>40203</c:v>
                </c:pt>
                <c:pt idx="2828">
                  <c:v>40204</c:v>
                </c:pt>
                <c:pt idx="2829">
                  <c:v>40205</c:v>
                </c:pt>
                <c:pt idx="2830">
                  <c:v>40206</c:v>
                </c:pt>
                <c:pt idx="2831">
                  <c:v>40207</c:v>
                </c:pt>
                <c:pt idx="2832">
                  <c:v>40208</c:v>
                </c:pt>
                <c:pt idx="2833">
                  <c:v>40209</c:v>
                </c:pt>
                <c:pt idx="2834">
                  <c:v>40210</c:v>
                </c:pt>
                <c:pt idx="2835">
                  <c:v>40211</c:v>
                </c:pt>
                <c:pt idx="2836">
                  <c:v>40212</c:v>
                </c:pt>
                <c:pt idx="2837">
                  <c:v>40213</c:v>
                </c:pt>
                <c:pt idx="2838">
                  <c:v>40214</c:v>
                </c:pt>
                <c:pt idx="2839">
                  <c:v>40215</c:v>
                </c:pt>
                <c:pt idx="2840">
                  <c:v>40216</c:v>
                </c:pt>
                <c:pt idx="2841">
                  <c:v>40217</c:v>
                </c:pt>
                <c:pt idx="2842">
                  <c:v>40218</c:v>
                </c:pt>
                <c:pt idx="2843">
                  <c:v>40219</c:v>
                </c:pt>
                <c:pt idx="2844">
                  <c:v>40220</c:v>
                </c:pt>
                <c:pt idx="2845">
                  <c:v>40221</c:v>
                </c:pt>
                <c:pt idx="2846">
                  <c:v>40222</c:v>
                </c:pt>
                <c:pt idx="2847">
                  <c:v>40223</c:v>
                </c:pt>
                <c:pt idx="2848">
                  <c:v>40224</c:v>
                </c:pt>
                <c:pt idx="2849">
                  <c:v>40225</c:v>
                </c:pt>
                <c:pt idx="2850">
                  <c:v>40226</c:v>
                </c:pt>
                <c:pt idx="2851">
                  <c:v>40227</c:v>
                </c:pt>
                <c:pt idx="2852">
                  <c:v>40228</c:v>
                </c:pt>
                <c:pt idx="2853">
                  <c:v>40229</c:v>
                </c:pt>
                <c:pt idx="2854">
                  <c:v>40230</c:v>
                </c:pt>
                <c:pt idx="2855">
                  <c:v>40231</c:v>
                </c:pt>
                <c:pt idx="2856">
                  <c:v>40232</c:v>
                </c:pt>
                <c:pt idx="2857">
                  <c:v>40233</c:v>
                </c:pt>
                <c:pt idx="2858">
                  <c:v>40234</c:v>
                </c:pt>
                <c:pt idx="2859">
                  <c:v>40235</c:v>
                </c:pt>
                <c:pt idx="2860">
                  <c:v>40236</c:v>
                </c:pt>
                <c:pt idx="2861">
                  <c:v>40237</c:v>
                </c:pt>
                <c:pt idx="2862">
                  <c:v>40238</c:v>
                </c:pt>
                <c:pt idx="2863">
                  <c:v>40239</c:v>
                </c:pt>
                <c:pt idx="2864">
                  <c:v>40240</c:v>
                </c:pt>
                <c:pt idx="2865">
                  <c:v>40241</c:v>
                </c:pt>
                <c:pt idx="2866">
                  <c:v>40242</c:v>
                </c:pt>
                <c:pt idx="2867">
                  <c:v>40243</c:v>
                </c:pt>
                <c:pt idx="2868">
                  <c:v>40244</c:v>
                </c:pt>
                <c:pt idx="2869">
                  <c:v>40245</c:v>
                </c:pt>
                <c:pt idx="2870">
                  <c:v>40246</c:v>
                </c:pt>
                <c:pt idx="2871">
                  <c:v>40247</c:v>
                </c:pt>
                <c:pt idx="2872">
                  <c:v>40248</c:v>
                </c:pt>
                <c:pt idx="2873">
                  <c:v>40249</c:v>
                </c:pt>
                <c:pt idx="2874">
                  <c:v>40250</c:v>
                </c:pt>
                <c:pt idx="2875">
                  <c:v>40251</c:v>
                </c:pt>
                <c:pt idx="2876">
                  <c:v>40252</c:v>
                </c:pt>
                <c:pt idx="2877">
                  <c:v>40253</c:v>
                </c:pt>
                <c:pt idx="2878">
                  <c:v>40254</c:v>
                </c:pt>
                <c:pt idx="2879">
                  <c:v>40255</c:v>
                </c:pt>
                <c:pt idx="2880">
                  <c:v>40256</c:v>
                </c:pt>
                <c:pt idx="2881">
                  <c:v>40257</c:v>
                </c:pt>
                <c:pt idx="2882">
                  <c:v>40258</c:v>
                </c:pt>
                <c:pt idx="2883">
                  <c:v>40259</c:v>
                </c:pt>
                <c:pt idx="2884">
                  <c:v>40260</c:v>
                </c:pt>
                <c:pt idx="2885">
                  <c:v>40261</c:v>
                </c:pt>
                <c:pt idx="2886">
                  <c:v>40262</c:v>
                </c:pt>
                <c:pt idx="2887">
                  <c:v>40263</c:v>
                </c:pt>
                <c:pt idx="2888">
                  <c:v>40264</c:v>
                </c:pt>
                <c:pt idx="2889">
                  <c:v>40265</c:v>
                </c:pt>
                <c:pt idx="2890">
                  <c:v>40266</c:v>
                </c:pt>
                <c:pt idx="2891">
                  <c:v>40267</c:v>
                </c:pt>
                <c:pt idx="2892">
                  <c:v>40268</c:v>
                </c:pt>
                <c:pt idx="2893">
                  <c:v>40269</c:v>
                </c:pt>
                <c:pt idx="2894">
                  <c:v>40270</c:v>
                </c:pt>
                <c:pt idx="2895">
                  <c:v>40271</c:v>
                </c:pt>
                <c:pt idx="2896">
                  <c:v>40272</c:v>
                </c:pt>
                <c:pt idx="2897">
                  <c:v>40273</c:v>
                </c:pt>
                <c:pt idx="2898">
                  <c:v>40274</c:v>
                </c:pt>
                <c:pt idx="2899">
                  <c:v>40275</c:v>
                </c:pt>
                <c:pt idx="2900">
                  <c:v>40276</c:v>
                </c:pt>
                <c:pt idx="2901">
                  <c:v>40277</c:v>
                </c:pt>
                <c:pt idx="2902">
                  <c:v>40278</c:v>
                </c:pt>
                <c:pt idx="2903">
                  <c:v>40279</c:v>
                </c:pt>
                <c:pt idx="2904">
                  <c:v>40280</c:v>
                </c:pt>
                <c:pt idx="2905">
                  <c:v>40281</c:v>
                </c:pt>
                <c:pt idx="2906">
                  <c:v>40282</c:v>
                </c:pt>
                <c:pt idx="2907">
                  <c:v>40283</c:v>
                </c:pt>
                <c:pt idx="2908">
                  <c:v>40284</c:v>
                </c:pt>
                <c:pt idx="2909">
                  <c:v>40285</c:v>
                </c:pt>
                <c:pt idx="2910">
                  <c:v>40286</c:v>
                </c:pt>
                <c:pt idx="2911">
                  <c:v>40287</c:v>
                </c:pt>
                <c:pt idx="2912">
                  <c:v>40288</c:v>
                </c:pt>
                <c:pt idx="2913">
                  <c:v>40289</c:v>
                </c:pt>
                <c:pt idx="2914">
                  <c:v>40290</c:v>
                </c:pt>
                <c:pt idx="2915">
                  <c:v>40291</c:v>
                </c:pt>
                <c:pt idx="2916">
                  <c:v>40292</c:v>
                </c:pt>
                <c:pt idx="2917">
                  <c:v>40293</c:v>
                </c:pt>
                <c:pt idx="2918">
                  <c:v>40294</c:v>
                </c:pt>
                <c:pt idx="2919">
                  <c:v>40295</c:v>
                </c:pt>
                <c:pt idx="2920">
                  <c:v>40296</c:v>
                </c:pt>
                <c:pt idx="2921">
                  <c:v>40297</c:v>
                </c:pt>
                <c:pt idx="2922">
                  <c:v>40298</c:v>
                </c:pt>
                <c:pt idx="2923">
                  <c:v>40299</c:v>
                </c:pt>
                <c:pt idx="2924">
                  <c:v>40300</c:v>
                </c:pt>
                <c:pt idx="2925">
                  <c:v>40301</c:v>
                </c:pt>
                <c:pt idx="2926">
                  <c:v>40302</c:v>
                </c:pt>
                <c:pt idx="2927">
                  <c:v>40303</c:v>
                </c:pt>
                <c:pt idx="2928">
                  <c:v>40304</c:v>
                </c:pt>
                <c:pt idx="2929">
                  <c:v>40305</c:v>
                </c:pt>
                <c:pt idx="2930">
                  <c:v>40306</c:v>
                </c:pt>
                <c:pt idx="2931">
                  <c:v>40307</c:v>
                </c:pt>
                <c:pt idx="2932">
                  <c:v>40308</c:v>
                </c:pt>
                <c:pt idx="2933">
                  <c:v>40309</c:v>
                </c:pt>
                <c:pt idx="2934">
                  <c:v>40310</c:v>
                </c:pt>
                <c:pt idx="2935">
                  <c:v>40311</c:v>
                </c:pt>
                <c:pt idx="2936">
                  <c:v>40312</c:v>
                </c:pt>
                <c:pt idx="2937">
                  <c:v>40313</c:v>
                </c:pt>
                <c:pt idx="2938">
                  <c:v>40314</c:v>
                </c:pt>
                <c:pt idx="2939">
                  <c:v>40315</c:v>
                </c:pt>
                <c:pt idx="2940">
                  <c:v>40316</c:v>
                </c:pt>
                <c:pt idx="2941">
                  <c:v>40317</c:v>
                </c:pt>
                <c:pt idx="2942">
                  <c:v>40318</c:v>
                </c:pt>
                <c:pt idx="2943">
                  <c:v>40319</c:v>
                </c:pt>
                <c:pt idx="2944">
                  <c:v>40320</c:v>
                </c:pt>
                <c:pt idx="2945">
                  <c:v>40321</c:v>
                </c:pt>
                <c:pt idx="2946">
                  <c:v>40322</c:v>
                </c:pt>
                <c:pt idx="2947">
                  <c:v>40323</c:v>
                </c:pt>
                <c:pt idx="2948">
                  <c:v>40324</c:v>
                </c:pt>
                <c:pt idx="2949">
                  <c:v>40325</c:v>
                </c:pt>
                <c:pt idx="2950">
                  <c:v>40326</c:v>
                </c:pt>
                <c:pt idx="2951">
                  <c:v>40327</c:v>
                </c:pt>
                <c:pt idx="2952">
                  <c:v>40328</c:v>
                </c:pt>
                <c:pt idx="2953">
                  <c:v>40329</c:v>
                </c:pt>
                <c:pt idx="2954">
                  <c:v>40330</c:v>
                </c:pt>
                <c:pt idx="2955">
                  <c:v>40331</c:v>
                </c:pt>
                <c:pt idx="2956">
                  <c:v>40332</c:v>
                </c:pt>
                <c:pt idx="2957">
                  <c:v>40333</c:v>
                </c:pt>
                <c:pt idx="2958">
                  <c:v>40334</c:v>
                </c:pt>
                <c:pt idx="2959">
                  <c:v>40335</c:v>
                </c:pt>
                <c:pt idx="2960">
                  <c:v>40336</c:v>
                </c:pt>
                <c:pt idx="2961">
                  <c:v>40337</c:v>
                </c:pt>
                <c:pt idx="2962">
                  <c:v>40338</c:v>
                </c:pt>
                <c:pt idx="2963">
                  <c:v>40339</c:v>
                </c:pt>
                <c:pt idx="2964">
                  <c:v>40340</c:v>
                </c:pt>
                <c:pt idx="2965">
                  <c:v>40341</c:v>
                </c:pt>
                <c:pt idx="2966">
                  <c:v>40342</c:v>
                </c:pt>
                <c:pt idx="2967">
                  <c:v>40343</c:v>
                </c:pt>
                <c:pt idx="2968">
                  <c:v>40344</c:v>
                </c:pt>
                <c:pt idx="2969">
                  <c:v>40345</c:v>
                </c:pt>
                <c:pt idx="2970">
                  <c:v>40346</c:v>
                </c:pt>
                <c:pt idx="2971">
                  <c:v>40347</c:v>
                </c:pt>
                <c:pt idx="2972">
                  <c:v>40348</c:v>
                </c:pt>
                <c:pt idx="2973">
                  <c:v>40349</c:v>
                </c:pt>
                <c:pt idx="2974">
                  <c:v>40350</c:v>
                </c:pt>
                <c:pt idx="2975">
                  <c:v>40351</c:v>
                </c:pt>
                <c:pt idx="2976">
                  <c:v>40352</c:v>
                </c:pt>
                <c:pt idx="2977">
                  <c:v>40353</c:v>
                </c:pt>
                <c:pt idx="2978">
                  <c:v>40354</c:v>
                </c:pt>
                <c:pt idx="2979">
                  <c:v>40355</c:v>
                </c:pt>
                <c:pt idx="2980">
                  <c:v>40356</c:v>
                </c:pt>
                <c:pt idx="2981">
                  <c:v>40357</c:v>
                </c:pt>
                <c:pt idx="2982">
                  <c:v>40358</c:v>
                </c:pt>
                <c:pt idx="2983">
                  <c:v>40359</c:v>
                </c:pt>
                <c:pt idx="2984">
                  <c:v>40360</c:v>
                </c:pt>
                <c:pt idx="2985">
                  <c:v>40361</c:v>
                </c:pt>
                <c:pt idx="2986">
                  <c:v>40362</c:v>
                </c:pt>
                <c:pt idx="2987">
                  <c:v>40363</c:v>
                </c:pt>
                <c:pt idx="2988">
                  <c:v>40364</c:v>
                </c:pt>
                <c:pt idx="2989">
                  <c:v>40365</c:v>
                </c:pt>
                <c:pt idx="2990">
                  <c:v>40366</c:v>
                </c:pt>
                <c:pt idx="2991">
                  <c:v>40367</c:v>
                </c:pt>
                <c:pt idx="2992">
                  <c:v>40368</c:v>
                </c:pt>
                <c:pt idx="2993">
                  <c:v>40369</c:v>
                </c:pt>
                <c:pt idx="2994">
                  <c:v>40370</c:v>
                </c:pt>
                <c:pt idx="2995">
                  <c:v>40371</c:v>
                </c:pt>
                <c:pt idx="2996">
                  <c:v>40372</c:v>
                </c:pt>
                <c:pt idx="2997">
                  <c:v>40373</c:v>
                </c:pt>
                <c:pt idx="2998">
                  <c:v>40374</c:v>
                </c:pt>
                <c:pt idx="2999">
                  <c:v>40375</c:v>
                </c:pt>
                <c:pt idx="3000">
                  <c:v>40376</c:v>
                </c:pt>
                <c:pt idx="3001">
                  <c:v>40377</c:v>
                </c:pt>
                <c:pt idx="3002">
                  <c:v>40378</c:v>
                </c:pt>
                <c:pt idx="3003">
                  <c:v>40379</c:v>
                </c:pt>
                <c:pt idx="3004">
                  <c:v>40380</c:v>
                </c:pt>
                <c:pt idx="3005">
                  <c:v>40381</c:v>
                </c:pt>
                <c:pt idx="3006">
                  <c:v>40382</c:v>
                </c:pt>
                <c:pt idx="3007">
                  <c:v>40383</c:v>
                </c:pt>
                <c:pt idx="3008">
                  <c:v>40384</c:v>
                </c:pt>
                <c:pt idx="3009">
                  <c:v>40385</c:v>
                </c:pt>
                <c:pt idx="3010">
                  <c:v>40386</c:v>
                </c:pt>
                <c:pt idx="3011">
                  <c:v>40387</c:v>
                </c:pt>
                <c:pt idx="3012">
                  <c:v>40388</c:v>
                </c:pt>
                <c:pt idx="3013">
                  <c:v>40389</c:v>
                </c:pt>
                <c:pt idx="3014">
                  <c:v>40390</c:v>
                </c:pt>
                <c:pt idx="3015">
                  <c:v>40391</c:v>
                </c:pt>
                <c:pt idx="3016">
                  <c:v>40392</c:v>
                </c:pt>
                <c:pt idx="3017">
                  <c:v>40393</c:v>
                </c:pt>
                <c:pt idx="3018">
                  <c:v>40394</c:v>
                </c:pt>
                <c:pt idx="3019">
                  <c:v>40395</c:v>
                </c:pt>
                <c:pt idx="3020">
                  <c:v>40396</c:v>
                </c:pt>
                <c:pt idx="3021">
                  <c:v>40397</c:v>
                </c:pt>
                <c:pt idx="3022">
                  <c:v>40398</c:v>
                </c:pt>
                <c:pt idx="3023">
                  <c:v>40399</c:v>
                </c:pt>
                <c:pt idx="3024">
                  <c:v>40400</c:v>
                </c:pt>
                <c:pt idx="3025">
                  <c:v>40401</c:v>
                </c:pt>
                <c:pt idx="3026">
                  <c:v>40402</c:v>
                </c:pt>
                <c:pt idx="3027">
                  <c:v>40403</c:v>
                </c:pt>
                <c:pt idx="3028">
                  <c:v>40404</c:v>
                </c:pt>
                <c:pt idx="3029">
                  <c:v>40405</c:v>
                </c:pt>
                <c:pt idx="3030">
                  <c:v>40406</c:v>
                </c:pt>
                <c:pt idx="3031">
                  <c:v>40407</c:v>
                </c:pt>
                <c:pt idx="3032">
                  <c:v>40408</c:v>
                </c:pt>
                <c:pt idx="3033">
                  <c:v>40409</c:v>
                </c:pt>
                <c:pt idx="3034">
                  <c:v>40410</c:v>
                </c:pt>
                <c:pt idx="3035">
                  <c:v>40411</c:v>
                </c:pt>
                <c:pt idx="3036">
                  <c:v>40412</c:v>
                </c:pt>
                <c:pt idx="3037">
                  <c:v>40413</c:v>
                </c:pt>
                <c:pt idx="3038">
                  <c:v>40414</c:v>
                </c:pt>
                <c:pt idx="3039">
                  <c:v>40415</c:v>
                </c:pt>
                <c:pt idx="3040">
                  <c:v>40416</c:v>
                </c:pt>
                <c:pt idx="3041">
                  <c:v>40417</c:v>
                </c:pt>
                <c:pt idx="3042">
                  <c:v>40418</c:v>
                </c:pt>
                <c:pt idx="3043">
                  <c:v>40419</c:v>
                </c:pt>
                <c:pt idx="3044">
                  <c:v>40420</c:v>
                </c:pt>
                <c:pt idx="3045">
                  <c:v>40421</c:v>
                </c:pt>
                <c:pt idx="3046">
                  <c:v>40422</c:v>
                </c:pt>
                <c:pt idx="3047">
                  <c:v>40423</c:v>
                </c:pt>
                <c:pt idx="3048">
                  <c:v>40424</c:v>
                </c:pt>
                <c:pt idx="3049">
                  <c:v>40425</c:v>
                </c:pt>
                <c:pt idx="3050">
                  <c:v>40426</c:v>
                </c:pt>
                <c:pt idx="3051">
                  <c:v>40427</c:v>
                </c:pt>
                <c:pt idx="3052">
                  <c:v>40428</c:v>
                </c:pt>
                <c:pt idx="3053">
                  <c:v>40429</c:v>
                </c:pt>
                <c:pt idx="3054">
                  <c:v>40430</c:v>
                </c:pt>
                <c:pt idx="3055">
                  <c:v>40431</c:v>
                </c:pt>
                <c:pt idx="3056">
                  <c:v>40432</c:v>
                </c:pt>
                <c:pt idx="3057">
                  <c:v>40433</c:v>
                </c:pt>
                <c:pt idx="3058">
                  <c:v>40434</c:v>
                </c:pt>
                <c:pt idx="3059">
                  <c:v>40435</c:v>
                </c:pt>
                <c:pt idx="3060">
                  <c:v>40436</c:v>
                </c:pt>
                <c:pt idx="3061">
                  <c:v>40437</c:v>
                </c:pt>
                <c:pt idx="3062">
                  <c:v>40438</c:v>
                </c:pt>
                <c:pt idx="3063">
                  <c:v>40439</c:v>
                </c:pt>
                <c:pt idx="3064">
                  <c:v>40440</c:v>
                </c:pt>
                <c:pt idx="3065">
                  <c:v>40441</c:v>
                </c:pt>
                <c:pt idx="3066">
                  <c:v>40442</c:v>
                </c:pt>
                <c:pt idx="3067">
                  <c:v>40443</c:v>
                </c:pt>
                <c:pt idx="3068">
                  <c:v>40444</c:v>
                </c:pt>
                <c:pt idx="3069">
                  <c:v>40445</c:v>
                </c:pt>
                <c:pt idx="3070">
                  <c:v>40446</c:v>
                </c:pt>
                <c:pt idx="3071">
                  <c:v>40447</c:v>
                </c:pt>
                <c:pt idx="3072">
                  <c:v>40448</c:v>
                </c:pt>
                <c:pt idx="3073">
                  <c:v>40449</c:v>
                </c:pt>
                <c:pt idx="3074">
                  <c:v>40450</c:v>
                </c:pt>
                <c:pt idx="3075">
                  <c:v>40451</c:v>
                </c:pt>
                <c:pt idx="3076">
                  <c:v>40452</c:v>
                </c:pt>
                <c:pt idx="3077">
                  <c:v>40453</c:v>
                </c:pt>
                <c:pt idx="3078">
                  <c:v>40454</c:v>
                </c:pt>
                <c:pt idx="3079">
                  <c:v>40455</c:v>
                </c:pt>
                <c:pt idx="3080">
                  <c:v>40456</c:v>
                </c:pt>
                <c:pt idx="3081">
                  <c:v>40457</c:v>
                </c:pt>
                <c:pt idx="3082">
                  <c:v>40458</c:v>
                </c:pt>
                <c:pt idx="3083">
                  <c:v>40459</c:v>
                </c:pt>
                <c:pt idx="3084">
                  <c:v>40460</c:v>
                </c:pt>
                <c:pt idx="3085">
                  <c:v>40461</c:v>
                </c:pt>
                <c:pt idx="3086">
                  <c:v>40462</c:v>
                </c:pt>
                <c:pt idx="3087">
                  <c:v>40463</c:v>
                </c:pt>
                <c:pt idx="3088">
                  <c:v>40464</c:v>
                </c:pt>
                <c:pt idx="3089">
                  <c:v>40465</c:v>
                </c:pt>
                <c:pt idx="3090">
                  <c:v>40466</c:v>
                </c:pt>
                <c:pt idx="3091">
                  <c:v>40467</c:v>
                </c:pt>
                <c:pt idx="3092">
                  <c:v>40468</c:v>
                </c:pt>
                <c:pt idx="3093">
                  <c:v>40469</c:v>
                </c:pt>
                <c:pt idx="3094">
                  <c:v>40470</c:v>
                </c:pt>
                <c:pt idx="3095">
                  <c:v>40471</c:v>
                </c:pt>
                <c:pt idx="3096">
                  <c:v>40472</c:v>
                </c:pt>
                <c:pt idx="3097">
                  <c:v>40473</c:v>
                </c:pt>
                <c:pt idx="3098">
                  <c:v>40474</c:v>
                </c:pt>
                <c:pt idx="3099">
                  <c:v>40475</c:v>
                </c:pt>
                <c:pt idx="3100">
                  <c:v>40476</c:v>
                </c:pt>
                <c:pt idx="3101">
                  <c:v>40477</c:v>
                </c:pt>
                <c:pt idx="3102">
                  <c:v>40478</c:v>
                </c:pt>
                <c:pt idx="3103">
                  <c:v>40479</c:v>
                </c:pt>
                <c:pt idx="3104">
                  <c:v>40480</c:v>
                </c:pt>
                <c:pt idx="3105">
                  <c:v>40481</c:v>
                </c:pt>
                <c:pt idx="3106">
                  <c:v>40482</c:v>
                </c:pt>
                <c:pt idx="3107">
                  <c:v>40483</c:v>
                </c:pt>
                <c:pt idx="3108">
                  <c:v>40484</c:v>
                </c:pt>
                <c:pt idx="3109">
                  <c:v>40485</c:v>
                </c:pt>
                <c:pt idx="3110">
                  <c:v>40486</c:v>
                </c:pt>
                <c:pt idx="3111">
                  <c:v>40487</c:v>
                </c:pt>
                <c:pt idx="3112">
                  <c:v>40488</c:v>
                </c:pt>
                <c:pt idx="3113">
                  <c:v>40489</c:v>
                </c:pt>
                <c:pt idx="3114">
                  <c:v>40490</c:v>
                </c:pt>
                <c:pt idx="3115">
                  <c:v>40491</c:v>
                </c:pt>
                <c:pt idx="3116">
                  <c:v>40492</c:v>
                </c:pt>
                <c:pt idx="3117">
                  <c:v>40493</c:v>
                </c:pt>
                <c:pt idx="3118">
                  <c:v>40494</c:v>
                </c:pt>
                <c:pt idx="3119">
                  <c:v>40495</c:v>
                </c:pt>
                <c:pt idx="3120">
                  <c:v>40496</c:v>
                </c:pt>
                <c:pt idx="3121">
                  <c:v>40497</c:v>
                </c:pt>
                <c:pt idx="3122">
                  <c:v>40498</c:v>
                </c:pt>
                <c:pt idx="3123">
                  <c:v>40499</c:v>
                </c:pt>
                <c:pt idx="3124">
                  <c:v>40500</c:v>
                </c:pt>
                <c:pt idx="3125">
                  <c:v>40501</c:v>
                </c:pt>
                <c:pt idx="3126">
                  <c:v>40502</c:v>
                </c:pt>
                <c:pt idx="3127">
                  <c:v>40503</c:v>
                </c:pt>
                <c:pt idx="3128">
                  <c:v>40504</c:v>
                </c:pt>
                <c:pt idx="3129">
                  <c:v>40505</c:v>
                </c:pt>
                <c:pt idx="3130">
                  <c:v>40506</c:v>
                </c:pt>
                <c:pt idx="3131">
                  <c:v>40507</c:v>
                </c:pt>
                <c:pt idx="3132">
                  <c:v>40508</c:v>
                </c:pt>
                <c:pt idx="3133">
                  <c:v>40509</c:v>
                </c:pt>
                <c:pt idx="3134">
                  <c:v>40510</c:v>
                </c:pt>
                <c:pt idx="3135">
                  <c:v>40511</c:v>
                </c:pt>
                <c:pt idx="3136">
                  <c:v>40512</c:v>
                </c:pt>
                <c:pt idx="3137">
                  <c:v>40513</c:v>
                </c:pt>
                <c:pt idx="3138">
                  <c:v>40514</c:v>
                </c:pt>
                <c:pt idx="3139">
                  <c:v>40515</c:v>
                </c:pt>
                <c:pt idx="3140">
                  <c:v>40516</c:v>
                </c:pt>
                <c:pt idx="3141">
                  <c:v>40517</c:v>
                </c:pt>
                <c:pt idx="3142">
                  <c:v>40518</c:v>
                </c:pt>
                <c:pt idx="3143">
                  <c:v>40519</c:v>
                </c:pt>
                <c:pt idx="3144">
                  <c:v>40520</c:v>
                </c:pt>
                <c:pt idx="3145">
                  <c:v>40521</c:v>
                </c:pt>
                <c:pt idx="3146">
                  <c:v>40522</c:v>
                </c:pt>
                <c:pt idx="3147">
                  <c:v>40523</c:v>
                </c:pt>
                <c:pt idx="3148">
                  <c:v>40524</c:v>
                </c:pt>
                <c:pt idx="3149">
                  <c:v>40525</c:v>
                </c:pt>
                <c:pt idx="3150">
                  <c:v>40526</c:v>
                </c:pt>
                <c:pt idx="3151">
                  <c:v>40527</c:v>
                </c:pt>
                <c:pt idx="3152">
                  <c:v>40528</c:v>
                </c:pt>
                <c:pt idx="3153">
                  <c:v>40529</c:v>
                </c:pt>
                <c:pt idx="3154">
                  <c:v>40530</c:v>
                </c:pt>
                <c:pt idx="3155">
                  <c:v>40531</c:v>
                </c:pt>
                <c:pt idx="3156">
                  <c:v>40532</c:v>
                </c:pt>
                <c:pt idx="3157">
                  <c:v>40533</c:v>
                </c:pt>
                <c:pt idx="3158">
                  <c:v>40534</c:v>
                </c:pt>
                <c:pt idx="3159">
                  <c:v>40535</c:v>
                </c:pt>
                <c:pt idx="3160">
                  <c:v>40536</c:v>
                </c:pt>
                <c:pt idx="3161">
                  <c:v>40537</c:v>
                </c:pt>
                <c:pt idx="3162">
                  <c:v>40538</c:v>
                </c:pt>
                <c:pt idx="3163">
                  <c:v>40539</c:v>
                </c:pt>
                <c:pt idx="3164">
                  <c:v>40540</c:v>
                </c:pt>
                <c:pt idx="3165">
                  <c:v>40541</c:v>
                </c:pt>
                <c:pt idx="3166">
                  <c:v>40542</c:v>
                </c:pt>
                <c:pt idx="3167">
                  <c:v>40543</c:v>
                </c:pt>
                <c:pt idx="3168">
                  <c:v>40544</c:v>
                </c:pt>
                <c:pt idx="3169">
                  <c:v>40545</c:v>
                </c:pt>
                <c:pt idx="3170">
                  <c:v>40546</c:v>
                </c:pt>
                <c:pt idx="3171">
                  <c:v>40547</c:v>
                </c:pt>
                <c:pt idx="3172">
                  <c:v>40548</c:v>
                </c:pt>
                <c:pt idx="3173">
                  <c:v>40549</c:v>
                </c:pt>
                <c:pt idx="3174">
                  <c:v>40550</c:v>
                </c:pt>
                <c:pt idx="3175">
                  <c:v>40551</c:v>
                </c:pt>
                <c:pt idx="3176">
                  <c:v>40552</c:v>
                </c:pt>
                <c:pt idx="3177">
                  <c:v>40553</c:v>
                </c:pt>
                <c:pt idx="3178">
                  <c:v>40554</c:v>
                </c:pt>
                <c:pt idx="3179">
                  <c:v>40555</c:v>
                </c:pt>
                <c:pt idx="3180">
                  <c:v>40556</c:v>
                </c:pt>
                <c:pt idx="3181">
                  <c:v>40557</c:v>
                </c:pt>
                <c:pt idx="3182">
                  <c:v>40558</c:v>
                </c:pt>
                <c:pt idx="3183">
                  <c:v>40559</c:v>
                </c:pt>
                <c:pt idx="3184">
                  <c:v>40560</c:v>
                </c:pt>
                <c:pt idx="3185">
                  <c:v>40561</c:v>
                </c:pt>
                <c:pt idx="3186">
                  <c:v>40562</c:v>
                </c:pt>
                <c:pt idx="3187">
                  <c:v>40563</c:v>
                </c:pt>
                <c:pt idx="3188">
                  <c:v>40564</c:v>
                </c:pt>
                <c:pt idx="3189">
                  <c:v>40565</c:v>
                </c:pt>
                <c:pt idx="3190">
                  <c:v>40566</c:v>
                </c:pt>
                <c:pt idx="3191">
                  <c:v>40567</c:v>
                </c:pt>
                <c:pt idx="3192">
                  <c:v>40568</c:v>
                </c:pt>
                <c:pt idx="3193">
                  <c:v>40569</c:v>
                </c:pt>
                <c:pt idx="3194">
                  <c:v>40570</c:v>
                </c:pt>
                <c:pt idx="3195">
                  <c:v>40571</c:v>
                </c:pt>
                <c:pt idx="3196">
                  <c:v>40572</c:v>
                </c:pt>
                <c:pt idx="3197">
                  <c:v>40573</c:v>
                </c:pt>
                <c:pt idx="3198">
                  <c:v>40574</c:v>
                </c:pt>
                <c:pt idx="3199">
                  <c:v>40575</c:v>
                </c:pt>
                <c:pt idx="3200">
                  <c:v>40576</c:v>
                </c:pt>
                <c:pt idx="3201">
                  <c:v>40577</c:v>
                </c:pt>
                <c:pt idx="3202">
                  <c:v>40578</c:v>
                </c:pt>
                <c:pt idx="3203">
                  <c:v>40579</c:v>
                </c:pt>
                <c:pt idx="3204">
                  <c:v>40580</c:v>
                </c:pt>
                <c:pt idx="3205">
                  <c:v>40581</c:v>
                </c:pt>
                <c:pt idx="3206">
                  <c:v>40582</c:v>
                </c:pt>
                <c:pt idx="3207">
                  <c:v>40583</c:v>
                </c:pt>
                <c:pt idx="3208">
                  <c:v>40584</c:v>
                </c:pt>
                <c:pt idx="3209">
                  <c:v>40585</c:v>
                </c:pt>
                <c:pt idx="3210">
                  <c:v>40586</c:v>
                </c:pt>
                <c:pt idx="3211">
                  <c:v>40587</c:v>
                </c:pt>
                <c:pt idx="3212">
                  <c:v>40588</c:v>
                </c:pt>
                <c:pt idx="3213">
                  <c:v>40589</c:v>
                </c:pt>
                <c:pt idx="3214">
                  <c:v>40590</c:v>
                </c:pt>
                <c:pt idx="3215">
                  <c:v>40591</c:v>
                </c:pt>
                <c:pt idx="3216">
                  <c:v>40592</c:v>
                </c:pt>
                <c:pt idx="3217">
                  <c:v>40593</c:v>
                </c:pt>
                <c:pt idx="3218">
                  <c:v>40594</c:v>
                </c:pt>
                <c:pt idx="3219">
                  <c:v>40595</c:v>
                </c:pt>
                <c:pt idx="3220">
                  <c:v>40596</c:v>
                </c:pt>
                <c:pt idx="3221">
                  <c:v>40597</c:v>
                </c:pt>
                <c:pt idx="3222">
                  <c:v>40598</c:v>
                </c:pt>
                <c:pt idx="3223">
                  <c:v>40599</c:v>
                </c:pt>
                <c:pt idx="3224">
                  <c:v>40600</c:v>
                </c:pt>
                <c:pt idx="3225">
                  <c:v>40601</c:v>
                </c:pt>
                <c:pt idx="3226">
                  <c:v>40602</c:v>
                </c:pt>
                <c:pt idx="3227">
                  <c:v>40603</c:v>
                </c:pt>
                <c:pt idx="3228">
                  <c:v>40604</c:v>
                </c:pt>
                <c:pt idx="3229">
                  <c:v>40605</c:v>
                </c:pt>
                <c:pt idx="3230">
                  <c:v>40606</c:v>
                </c:pt>
                <c:pt idx="3231">
                  <c:v>40607</c:v>
                </c:pt>
                <c:pt idx="3232">
                  <c:v>40608</c:v>
                </c:pt>
                <c:pt idx="3233">
                  <c:v>40609</c:v>
                </c:pt>
                <c:pt idx="3234">
                  <c:v>40610</c:v>
                </c:pt>
                <c:pt idx="3235">
                  <c:v>40611</c:v>
                </c:pt>
                <c:pt idx="3236">
                  <c:v>40612</c:v>
                </c:pt>
                <c:pt idx="3237">
                  <c:v>40613</c:v>
                </c:pt>
                <c:pt idx="3238">
                  <c:v>40614</c:v>
                </c:pt>
                <c:pt idx="3239">
                  <c:v>40615</c:v>
                </c:pt>
                <c:pt idx="3240">
                  <c:v>40616</c:v>
                </c:pt>
                <c:pt idx="3241">
                  <c:v>40617</c:v>
                </c:pt>
                <c:pt idx="3242">
                  <c:v>40618</c:v>
                </c:pt>
                <c:pt idx="3243">
                  <c:v>40619</c:v>
                </c:pt>
                <c:pt idx="3244">
                  <c:v>40620</c:v>
                </c:pt>
                <c:pt idx="3245">
                  <c:v>40621</c:v>
                </c:pt>
                <c:pt idx="3246">
                  <c:v>40622</c:v>
                </c:pt>
                <c:pt idx="3247">
                  <c:v>40623</c:v>
                </c:pt>
                <c:pt idx="3248">
                  <c:v>40624</c:v>
                </c:pt>
                <c:pt idx="3249">
                  <c:v>40625</c:v>
                </c:pt>
                <c:pt idx="3250">
                  <c:v>40626</c:v>
                </c:pt>
                <c:pt idx="3251">
                  <c:v>40627</c:v>
                </c:pt>
                <c:pt idx="3252">
                  <c:v>40628</c:v>
                </c:pt>
                <c:pt idx="3253">
                  <c:v>40629</c:v>
                </c:pt>
                <c:pt idx="3254">
                  <c:v>40630</c:v>
                </c:pt>
                <c:pt idx="3255">
                  <c:v>40631</c:v>
                </c:pt>
                <c:pt idx="3256">
                  <c:v>40632</c:v>
                </c:pt>
                <c:pt idx="3257">
                  <c:v>40633</c:v>
                </c:pt>
                <c:pt idx="3258">
                  <c:v>40634</c:v>
                </c:pt>
                <c:pt idx="3259">
                  <c:v>40635</c:v>
                </c:pt>
                <c:pt idx="3260">
                  <c:v>40636</c:v>
                </c:pt>
                <c:pt idx="3261">
                  <c:v>40637</c:v>
                </c:pt>
                <c:pt idx="3262">
                  <c:v>40638</c:v>
                </c:pt>
                <c:pt idx="3263">
                  <c:v>40639</c:v>
                </c:pt>
                <c:pt idx="3264">
                  <c:v>40640</c:v>
                </c:pt>
                <c:pt idx="3265">
                  <c:v>40641</c:v>
                </c:pt>
                <c:pt idx="3266">
                  <c:v>40642</c:v>
                </c:pt>
                <c:pt idx="3267">
                  <c:v>40643</c:v>
                </c:pt>
                <c:pt idx="3268">
                  <c:v>40644</c:v>
                </c:pt>
                <c:pt idx="3269">
                  <c:v>40645</c:v>
                </c:pt>
                <c:pt idx="3270">
                  <c:v>40646</c:v>
                </c:pt>
                <c:pt idx="3271">
                  <c:v>40647</c:v>
                </c:pt>
                <c:pt idx="3272">
                  <c:v>40648</c:v>
                </c:pt>
                <c:pt idx="3273">
                  <c:v>40649</c:v>
                </c:pt>
                <c:pt idx="3274">
                  <c:v>40650</c:v>
                </c:pt>
                <c:pt idx="3275">
                  <c:v>40651</c:v>
                </c:pt>
                <c:pt idx="3276">
                  <c:v>40652</c:v>
                </c:pt>
                <c:pt idx="3277">
                  <c:v>40653</c:v>
                </c:pt>
                <c:pt idx="3278">
                  <c:v>40654</c:v>
                </c:pt>
                <c:pt idx="3279">
                  <c:v>40655</c:v>
                </c:pt>
                <c:pt idx="3280">
                  <c:v>40656</c:v>
                </c:pt>
                <c:pt idx="3281">
                  <c:v>40657</c:v>
                </c:pt>
                <c:pt idx="3282">
                  <c:v>40658</c:v>
                </c:pt>
                <c:pt idx="3283">
                  <c:v>40659</c:v>
                </c:pt>
                <c:pt idx="3284">
                  <c:v>40660</c:v>
                </c:pt>
                <c:pt idx="3285">
                  <c:v>40661</c:v>
                </c:pt>
                <c:pt idx="3286">
                  <c:v>40662</c:v>
                </c:pt>
                <c:pt idx="3287">
                  <c:v>40663</c:v>
                </c:pt>
                <c:pt idx="3288">
                  <c:v>40664</c:v>
                </c:pt>
                <c:pt idx="3289">
                  <c:v>40665</c:v>
                </c:pt>
                <c:pt idx="3290">
                  <c:v>40666</c:v>
                </c:pt>
                <c:pt idx="3291">
                  <c:v>40667</c:v>
                </c:pt>
                <c:pt idx="3292">
                  <c:v>40668</c:v>
                </c:pt>
                <c:pt idx="3293">
                  <c:v>40669</c:v>
                </c:pt>
                <c:pt idx="3294">
                  <c:v>40670</c:v>
                </c:pt>
                <c:pt idx="3295">
                  <c:v>40671</c:v>
                </c:pt>
                <c:pt idx="3296">
                  <c:v>40672</c:v>
                </c:pt>
                <c:pt idx="3297">
                  <c:v>40673</c:v>
                </c:pt>
                <c:pt idx="3298">
                  <c:v>40674</c:v>
                </c:pt>
                <c:pt idx="3299">
                  <c:v>40675</c:v>
                </c:pt>
                <c:pt idx="3300">
                  <c:v>40676</c:v>
                </c:pt>
                <c:pt idx="3301">
                  <c:v>40677</c:v>
                </c:pt>
                <c:pt idx="3302">
                  <c:v>40678</c:v>
                </c:pt>
                <c:pt idx="3303">
                  <c:v>40679</c:v>
                </c:pt>
                <c:pt idx="3304">
                  <c:v>40680</c:v>
                </c:pt>
                <c:pt idx="3305">
                  <c:v>40681</c:v>
                </c:pt>
                <c:pt idx="3306">
                  <c:v>40682</c:v>
                </c:pt>
                <c:pt idx="3307">
                  <c:v>40683</c:v>
                </c:pt>
                <c:pt idx="3308">
                  <c:v>40684</c:v>
                </c:pt>
                <c:pt idx="3309">
                  <c:v>40685</c:v>
                </c:pt>
                <c:pt idx="3310">
                  <c:v>40686</c:v>
                </c:pt>
                <c:pt idx="3311">
                  <c:v>40687</c:v>
                </c:pt>
                <c:pt idx="3312">
                  <c:v>40688</c:v>
                </c:pt>
                <c:pt idx="3313">
                  <c:v>40689</c:v>
                </c:pt>
                <c:pt idx="3314">
                  <c:v>40690</c:v>
                </c:pt>
                <c:pt idx="3315">
                  <c:v>40691</c:v>
                </c:pt>
                <c:pt idx="3316">
                  <c:v>40692</c:v>
                </c:pt>
                <c:pt idx="3317">
                  <c:v>40693</c:v>
                </c:pt>
                <c:pt idx="3318">
                  <c:v>40694</c:v>
                </c:pt>
                <c:pt idx="3319">
                  <c:v>40695</c:v>
                </c:pt>
                <c:pt idx="3320">
                  <c:v>40696</c:v>
                </c:pt>
                <c:pt idx="3321">
                  <c:v>40697</c:v>
                </c:pt>
                <c:pt idx="3322">
                  <c:v>40698</c:v>
                </c:pt>
                <c:pt idx="3323">
                  <c:v>40699</c:v>
                </c:pt>
                <c:pt idx="3324">
                  <c:v>40700</c:v>
                </c:pt>
                <c:pt idx="3325">
                  <c:v>40701</c:v>
                </c:pt>
                <c:pt idx="3326">
                  <c:v>40702</c:v>
                </c:pt>
                <c:pt idx="3327">
                  <c:v>40703</c:v>
                </c:pt>
                <c:pt idx="3328">
                  <c:v>40704</c:v>
                </c:pt>
                <c:pt idx="3329">
                  <c:v>40705</c:v>
                </c:pt>
                <c:pt idx="3330">
                  <c:v>40706</c:v>
                </c:pt>
                <c:pt idx="3331">
                  <c:v>40707</c:v>
                </c:pt>
                <c:pt idx="3332">
                  <c:v>40708</c:v>
                </c:pt>
                <c:pt idx="3333">
                  <c:v>40709</c:v>
                </c:pt>
                <c:pt idx="3334">
                  <c:v>40710</c:v>
                </c:pt>
                <c:pt idx="3335">
                  <c:v>40711</c:v>
                </c:pt>
                <c:pt idx="3336">
                  <c:v>40712</c:v>
                </c:pt>
                <c:pt idx="3337">
                  <c:v>40713</c:v>
                </c:pt>
                <c:pt idx="3338">
                  <c:v>40714</c:v>
                </c:pt>
                <c:pt idx="3339">
                  <c:v>40715</c:v>
                </c:pt>
                <c:pt idx="3340">
                  <c:v>40716</c:v>
                </c:pt>
                <c:pt idx="3341">
                  <c:v>40717</c:v>
                </c:pt>
                <c:pt idx="3342">
                  <c:v>40718</c:v>
                </c:pt>
                <c:pt idx="3343">
                  <c:v>40719</c:v>
                </c:pt>
                <c:pt idx="3344">
                  <c:v>40720</c:v>
                </c:pt>
                <c:pt idx="3345">
                  <c:v>40721</c:v>
                </c:pt>
                <c:pt idx="3346">
                  <c:v>40722</c:v>
                </c:pt>
                <c:pt idx="3347">
                  <c:v>40723</c:v>
                </c:pt>
                <c:pt idx="3348">
                  <c:v>40724</c:v>
                </c:pt>
                <c:pt idx="3349">
                  <c:v>40725</c:v>
                </c:pt>
                <c:pt idx="3350">
                  <c:v>40726</c:v>
                </c:pt>
                <c:pt idx="3351">
                  <c:v>40727</c:v>
                </c:pt>
                <c:pt idx="3352">
                  <c:v>40728</c:v>
                </c:pt>
                <c:pt idx="3353">
                  <c:v>40729</c:v>
                </c:pt>
                <c:pt idx="3354">
                  <c:v>40730</c:v>
                </c:pt>
                <c:pt idx="3355">
                  <c:v>40731</c:v>
                </c:pt>
                <c:pt idx="3356">
                  <c:v>40732</c:v>
                </c:pt>
                <c:pt idx="3357">
                  <c:v>40733</c:v>
                </c:pt>
                <c:pt idx="3358">
                  <c:v>40734</c:v>
                </c:pt>
                <c:pt idx="3359">
                  <c:v>40735</c:v>
                </c:pt>
                <c:pt idx="3360">
                  <c:v>40736</c:v>
                </c:pt>
                <c:pt idx="3361">
                  <c:v>40737</c:v>
                </c:pt>
                <c:pt idx="3362">
                  <c:v>40738</c:v>
                </c:pt>
                <c:pt idx="3363">
                  <c:v>40739</c:v>
                </c:pt>
                <c:pt idx="3364">
                  <c:v>40740</c:v>
                </c:pt>
                <c:pt idx="3365">
                  <c:v>40741</c:v>
                </c:pt>
                <c:pt idx="3366">
                  <c:v>40742</c:v>
                </c:pt>
                <c:pt idx="3367">
                  <c:v>40743</c:v>
                </c:pt>
                <c:pt idx="3368">
                  <c:v>40744</c:v>
                </c:pt>
                <c:pt idx="3369">
                  <c:v>40745</c:v>
                </c:pt>
                <c:pt idx="3370">
                  <c:v>40746</c:v>
                </c:pt>
                <c:pt idx="3371">
                  <c:v>40747</c:v>
                </c:pt>
                <c:pt idx="3372">
                  <c:v>40748</c:v>
                </c:pt>
                <c:pt idx="3373">
                  <c:v>40749</c:v>
                </c:pt>
                <c:pt idx="3374">
                  <c:v>40750</c:v>
                </c:pt>
                <c:pt idx="3375">
                  <c:v>40751</c:v>
                </c:pt>
                <c:pt idx="3376">
                  <c:v>40752</c:v>
                </c:pt>
                <c:pt idx="3377">
                  <c:v>40753</c:v>
                </c:pt>
                <c:pt idx="3378">
                  <c:v>40754</c:v>
                </c:pt>
                <c:pt idx="3379">
                  <c:v>40755</c:v>
                </c:pt>
                <c:pt idx="3380">
                  <c:v>40756</c:v>
                </c:pt>
                <c:pt idx="3381">
                  <c:v>40757</c:v>
                </c:pt>
                <c:pt idx="3382">
                  <c:v>40758</c:v>
                </c:pt>
                <c:pt idx="3383">
                  <c:v>40759</c:v>
                </c:pt>
                <c:pt idx="3384">
                  <c:v>40760</c:v>
                </c:pt>
                <c:pt idx="3385">
                  <c:v>40761</c:v>
                </c:pt>
                <c:pt idx="3386">
                  <c:v>40762</c:v>
                </c:pt>
                <c:pt idx="3387">
                  <c:v>40763</c:v>
                </c:pt>
                <c:pt idx="3388">
                  <c:v>40764</c:v>
                </c:pt>
                <c:pt idx="3389">
                  <c:v>40765</c:v>
                </c:pt>
                <c:pt idx="3390">
                  <c:v>40766</c:v>
                </c:pt>
                <c:pt idx="3391">
                  <c:v>40767</c:v>
                </c:pt>
                <c:pt idx="3392">
                  <c:v>40768</c:v>
                </c:pt>
                <c:pt idx="3393">
                  <c:v>40769</c:v>
                </c:pt>
                <c:pt idx="3394">
                  <c:v>40770</c:v>
                </c:pt>
                <c:pt idx="3395">
                  <c:v>40771</c:v>
                </c:pt>
                <c:pt idx="3396">
                  <c:v>40772</c:v>
                </c:pt>
                <c:pt idx="3397">
                  <c:v>40773</c:v>
                </c:pt>
                <c:pt idx="3398">
                  <c:v>40774</c:v>
                </c:pt>
                <c:pt idx="3399">
                  <c:v>40775</c:v>
                </c:pt>
                <c:pt idx="3400">
                  <c:v>40776</c:v>
                </c:pt>
                <c:pt idx="3401">
                  <c:v>40777</c:v>
                </c:pt>
                <c:pt idx="3402">
                  <c:v>40778</c:v>
                </c:pt>
                <c:pt idx="3403">
                  <c:v>40779</c:v>
                </c:pt>
                <c:pt idx="3404">
                  <c:v>40780</c:v>
                </c:pt>
                <c:pt idx="3405">
                  <c:v>40781</c:v>
                </c:pt>
                <c:pt idx="3406">
                  <c:v>40782</c:v>
                </c:pt>
                <c:pt idx="3407">
                  <c:v>40783</c:v>
                </c:pt>
                <c:pt idx="3408">
                  <c:v>40784</c:v>
                </c:pt>
                <c:pt idx="3409">
                  <c:v>40785</c:v>
                </c:pt>
                <c:pt idx="3410">
                  <c:v>40786</c:v>
                </c:pt>
                <c:pt idx="3411">
                  <c:v>40787</c:v>
                </c:pt>
                <c:pt idx="3412">
                  <c:v>40788</c:v>
                </c:pt>
                <c:pt idx="3413">
                  <c:v>40789</c:v>
                </c:pt>
                <c:pt idx="3414">
                  <c:v>40790</c:v>
                </c:pt>
                <c:pt idx="3415">
                  <c:v>40791</c:v>
                </c:pt>
                <c:pt idx="3416">
                  <c:v>40792</c:v>
                </c:pt>
                <c:pt idx="3417">
                  <c:v>40793</c:v>
                </c:pt>
                <c:pt idx="3418">
                  <c:v>40794</c:v>
                </c:pt>
                <c:pt idx="3419">
                  <c:v>40795</c:v>
                </c:pt>
                <c:pt idx="3420">
                  <c:v>40796</c:v>
                </c:pt>
                <c:pt idx="3421">
                  <c:v>40797</c:v>
                </c:pt>
                <c:pt idx="3422">
                  <c:v>40798</c:v>
                </c:pt>
                <c:pt idx="3423">
                  <c:v>40799</c:v>
                </c:pt>
                <c:pt idx="3424">
                  <c:v>40800</c:v>
                </c:pt>
                <c:pt idx="3425">
                  <c:v>40801</c:v>
                </c:pt>
                <c:pt idx="3426">
                  <c:v>40802</c:v>
                </c:pt>
                <c:pt idx="3427">
                  <c:v>40803</c:v>
                </c:pt>
                <c:pt idx="3428">
                  <c:v>40804</c:v>
                </c:pt>
                <c:pt idx="3429">
                  <c:v>40805</c:v>
                </c:pt>
                <c:pt idx="3430">
                  <c:v>40806</c:v>
                </c:pt>
                <c:pt idx="3431">
                  <c:v>40807</c:v>
                </c:pt>
                <c:pt idx="3432">
                  <c:v>40808</c:v>
                </c:pt>
                <c:pt idx="3433">
                  <c:v>40809</c:v>
                </c:pt>
                <c:pt idx="3434">
                  <c:v>40810</c:v>
                </c:pt>
                <c:pt idx="3435">
                  <c:v>40811</c:v>
                </c:pt>
                <c:pt idx="3436">
                  <c:v>40812</c:v>
                </c:pt>
                <c:pt idx="3437">
                  <c:v>40813</c:v>
                </c:pt>
                <c:pt idx="3438">
                  <c:v>40814</c:v>
                </c:pt>
                <c:pt idx="3439">
                  <c:v>40815</c:v>
                </c:pt>
                <c:pt idx="3440">
                  <c:v>40816</c:v>
                </c:pt>
                <c:pt idx="3441">
                  <c:v>40817</c:v>
                </c:pt>
                <c:pt idx="3442">
                  <c:v>40818</c:v>
                </c:pt>
                <c:pt idx="3443">
                  <c:v>40819</c:v>
                </c:pt>
                <c:pt idx="3444">
                  <c:v>40820</c:v>
                </c:pt>
                <c:pt idx="3445">
                  <c:v>40821</c:v>
                </c:pt>
                <c:pt idx="3446">
                  <c:v>40822</c:v>
                </c:pt>
                <c:pt idx="3447">
                  <c:v>40823</c:v>
                </c:pt>
                <c:pt idx="3448">
                  <c:v>40824</c:v>
                </c:pt>
                <c:pt idx="3449">
                  <c:v>40825</c:v>
                </c:pt>
                <c:pt idx="3450">
                  <c:v>40826</c:v>
                </c:pt>
                <c:pt idx="3451">
                  <c:v>40827</c:v>
                </c:pt>
                <c:pt idx="3452">
                  <c:v>40828</c:v>
                </c:pt>
                <c:pt idx="3453">
                  <c:v>40829</c:v>
                </c:pt>
                <c:pt idx="3454">
                  <c:v>40830</c:v>
                </c:pt>
                <c:pt idx="3455">
                  <c:v>40831</c:v>
                </c:pt>
                <c:pt idx="3456">
                  <c:v>40832</c:v>
                </c:pt>
                <c:pt idx="3457">
                  <c:v>40833</c:v>
                </c:pt>
                <c:pt idx="3458">
                  <c:v>40834</c:v>
                </c:pt>
                <c:pt idx="3459">
                  <c:v>40835</c:v>
                </c:pt>
                <c:pt idx="3460">
                  <c:v>40836</c:v>
                </c:pt>
                <c:pt idx="3461">
                  <c:v>40837</c:v>
                </c:pt>
                <c:pt idx="3462">
                  <c:v>40838</c:v>
                </c:pt>
                <c:pt idx="3463">
                  <c:v>40839</c:v>
                </c:pt>
                <c:pt idx="3464">
                  <c:v>40840</c:v>
                </c:pt>
                <c:pt idx="3465">
                  <c:v>40841</c:v>
                </c:pt>
                <c:pt idx="3466">
                  <c:v>40842</c:v>
                </c:pt>
                <c:pt idx="3467">
                  <c:v>40843</c:v>
                </c:pt>
                <c:pt idx="3468">
                  <c:v>40844</c:v>
                </c:pt>
                <c:pt idx="3469">
                  <c:v>40845</c:v>
                </c:pt>
                <c:pt idx="3470">
                  <c:v>40846</c:v>
                </c:pt>
                <c:pt idx="3471">
                  <c:v>40847</c:v>
                </c:pt>
                <c:pt idx="3472">
                  <c:v>40848</c:v>
                </c:pt>
                <c:pt idx="3473">
                  <c:v>40849</c:v>
                </c:pt>
                <c:pt idx="3474">
                  <c:v>40850</c:v>
                </c:pt>
                <c:pt idx="3475">
                  <c:v>40851</c:v>
                </c:pt>
                <c:pt idx="3476">
                  <c:v>40852</c:v>
                </c:pt>
                <c:pt idx="3477">
                  <c:v>40853</c:v>
                </c:pt>
                <c:pt idx="3478">
                  <c:v>40854</c:v>
                </c:pt>
                <c:pt idx="3479">
                  <c:v>40855</c:v>
                </c:pt>
                <c:pt idx="3480">
                  <c:v>40856</c:v>
                </c:pt>
                <c:pt idx="3481">
                  <c:v>40857</c:v>
                </c:pt>
                <c:pt idx="3482">
                  <c:v>40858</c:v>
                </c:pt>
                <c:pt idx="3483">
                  <c:v>40859</c:v>
                </c:pt>
                <c:pt idx="3484">
                  <c:v>40860</c:v>
                </c:pt>
                <c:pt idx="3485">
                  <c:v>40861</c:v>
                </c:pt>
                <c:pt idx="3486">
                  <c:v>40862</c:v>
                </c:pt>
                <c:pt idx="3487">
                  <c:v>40863</c:v>
                </c:pt>
                <c:pt idx="3488">
                  <c:v>40864</c:v>
                </c:pt>
                <c:pt idx="3489">
                  <c:v>40865</c:v>
                </c:pt>
                <c:pt idx="3490">
                  <c:v>40866</c:v>
                </c:pt>
                <c:pt idx="3491">
                  <c:v>40867</c:v>
                </c:pt>
                <c:pt idx="3492">
                  <c:v>40868</c:v>
                </c:pt>
                <c:pt idx="3493">
                  <c:v>40869</c:v>
                </c:pt>
                <c:pt idx="3494">
                  <c:v>40870</c:v>
                </c:pt>
                <c:pt idx="3495">
                  <c:v>40871</c:v>
                </c:pt>
                <c:pt idx="3496">
                  <c:v>40872</c:v>
                </c:pt>
                <c:pt idx="3497">
                  <c:v>40873</c:v>
                </c:pt>
                <c:pt idx="3498">
                  <c:v>40874</c:v>
                </c:pt>
                <c:pt idx="3499">
                  <c:v>40875</c:v>
                </c:pt>
                <c:pt idx="3500">
                  <c:v>40876</c:v>
                </c:pt>
                <c:pt idx="3501">
                  <c:v>40877</c:v>
                </c:pt>
                <c:pt idx="3502">
                  <c:v>40878</c:v>
                </c:pt>
                <c:pt idx="3503">
                  <c:v>40879</c:v>
                </c:pt>
                <c:pt idx="3504">
                  <c:v>40880</c:v>
                </c:pt>
                <c:pt idx="3505">
                  <c:v>40881</c:v>
                </c:pt>
                <c:pt idx="3506">
                  <c:v>40882</c:v>
                </c:pt>
                <c:pt idx="3507">
                  <c:v>40883</c:v>
                </c:pt>
                <c:pt idx="3508">
                  <c:v>40884</c:v>
                </c:pt>
                <c:pt idx="3509">
                  <c:v>40885</c:v>
                </c:pt>
                <c:pt idx="3510">
                  <c:v>40886</c:v>
                </c:pt>
                <c:pt idx="3511">
                  <c:v>40887</c:v>
                </c:pt>
                <c:pt idx="3512">
                  <c:v>40888</c:v>
                </c:pt>
                <c:pt idx="3513">
                  <c:v>40889</c:v>
                </c:pt>
                <c:pt idx="3514">
                  <c:v>40890</c:v>
                </c:pt>
                <c:pt idx="3515">
                  <c:v>40891</c:v>
                </c:pt>
                <c:pt idx="3516">
                  <c:v>40892</c:v>
                </c:pt>
                <c:pt idx="3517">
                  <c:v>40893</c:v>
                </c:pt>
                <c:pt idx="3518">
                  <c:v>40894</c:v>
                </c:pt>
                <c:pt idx="3519">
                  <c:v>40895</c:v>
                </c:pt>
                <c:pt idx="3520">
                  <c:v>40896</c:v>
                </c:pt>
                <c:pt idx="3521">
                  <c:v>40897</c:v>
                </c:pt>
                <c:pt idx="3522">
                  <c:v>40898</c:v>
                </c:pt>
                <c:pt idx="3523">
                  <c:v>40899</c:v>
                </c:pt>
                <c:pt idx="3524">
                  <c:v>40900</c:v>
                </c:pt>
                <c:pt idx="3525">
                  <c:v>40901</c:v>
                </c:pt>
                <c:pt idx="3526">
                  <c:v>40902</c:v>
                </c:pt>
                <c:pt idx="3527">
                  <c:v>40903</c:v>
                </c:pt>
                <c:pt idx="3528">
                  <c:v>40904</c:v>
                </c:pt>
                <c:pt idx="3529">
                  <c:v>40905</c:v>
                </c:pt>
                <c:pt idx="3530">
                  <c:v>40906</c:v>
                </c:pt>
                <c:pt idx="3531">
                  <c:v>40907</c:v>
                </c:pt>
                <c:pt idx="3532">
                  <c:v>40908</c:v>
                </c:pt>
                <c:pt idx="3533">
                  <c:v>40909</c:v>
                </c:pt>
                <c:pt idx="3534">
                  <c:v>40910</c:v>
                </c:pt>
                <c:pt idx="3535">
                  <c:v>40911</c:v>
                </c:pt>
                <c:pt idx="3536">
                  <c:v>40912</c:v>
                </c:pt>
                <c:pt idx="3537">
                  <c:v>40913</c:v>
                </c:pt>
                <c:pt idx="3538">
                  <c:v>40914</c:v>
                </c:pt>
                <c:pt idx="3539">
                  <c:v>40915</c:v>
                </c:pt>
                <c:pt idx="3540">
                  <c:v>40916</c:v>
                </c:pt>
                <c:pt idx="3541">
                  <c:v>40917</c:v>
                </c:pt>
                <c:pt idx="3542">
                  <c:v>40918</c:v>
                </c:pt>
                <c:pt idx="3543">
                  <c:v>40919</c:v>
                </c:pt>
                <c:pt idx="3544">
                  <c:v>40920</c:v>
                </c:pt>
                <c:pt idx="3545">
                  <c:v>40921</c:v>
                </c:pt>
                <c:pt idx="3546">
                  <c:v>40922</c:v>
                </c:pt>
                <c:pt idx="3547">
                  <c:v>40923</c:v>
                </c:pt>
                <c:pt idx="3548">
                  <c:v>40924</c:v>
                </c:pt>
                <c:pt idx="3549">
                  <c:v>40925</c:v>
                </c:pt>
                <c:pt idx="3550">
                  <c:v>40926</c:v>
                </c:pt>
                <c:pt idx="3551">
                  <c:v>40927</c:v>
                </c:pt>
                <c:pt idx="3552">
                  <c:v>40928</c:v>
                </c:pt>
                <c:pt idx="3553">
                  <c:v>40929</c:v>
                </c:pt>
                <c:pt idx="3554">
                  <c:v>40930</c:v>
                </c:pt>
                <c:pt idx="3555">
                  <c:v>40931</c:v>
                </c:pt>
                <c:pt idx="3556">
                  <c:v>40932</c:v>
                </c:pt>
                <c:pt idx="3557">
                  <c:v>40933</c:v>
                </c:pt>
                <c:pt idx="3558">
                  <c:v>40934</c:v>
                </c:pt>
                <c:pt idx="3559">
                  <c:v>40935</c:v>
                </c:pt>
                <c:pt idx="3560">
                  <c:v>40936</c:v>
                </c:pt>
                <c:pt idx="3561">
                  <c:v>40937</c:v>
                </c:pt>
                <c:pt idx="3562">
                  <c:v>40938</c:v>
                </c:pt>
                <c:pt idx="3563">
                  <c:v>40939</c:v>
                </c:pt>
                <c:pt idx="3564">
                  <c:v>40940</c:v>
                </c:pt>
                <c:pt idx="3565">
                  <c:v>40941</c:v>
                </c:pt>
                <c:pt idx="3566">
                  <c:v>40942</c:v>
                </c:pt>
                <c:pt idx="3567">
                  <c:v>40943</c:v>
                </c:pt>
                <c:pt idx="3568">
                  <c:v>40944</c:v>
                </c:pt>
                <c:pt idx="3569">
                  <c:v>40945</c:v>
                </c:pt>
                <c:pt idx="3570">
                  <c:v>40946</c:v>
                </c:pt>
                <c:pt idx="3571">
                  <c:v>40947</c:v>
                </c:pt>
                <c:pt idx="3572">
                  <c:v>40948</c:v>
                </c:pt>
                <c:pt idx="3573">
                  <c:v>40949</c:v>
                </c:pt>
                <c:pt idx="3574">
                  <c:v>40950</c:v>
                </c:pt>
                <c:pt idx="3575">
                  <c:v>40951</c:v>
                </c:pt>
                <c:pt idx="3576">
                  <c:v>40952</c:v>
                </c:pt>
                <c:pt idx="3577">
                  <c:v>40953</c:v>
                </c:pt>
                <c:pt idx="3578">
                  <c:v>40954</c:v>
                </c:pt>
                <c:pt idx="3579">
                  <c:v>40955</c:v>
                </c:pt>
                <c:pt idx="3580">
                  <c:v>40956</c:v>
                </c:pt>
                <c:pt idx="3581">
                  <c:v>40957</c:v>
                </c:pt>
                <c:pt idx="3582">
                  <c:v>40958</c:v>
                </c:pt>
                <c:pt idx="3583">
                  <c:v>40959</c:v>
                </c:pt>
                <c:pt idx="3584">
                  <c:v>40960</c:v>
                </c:pt>
                <c:pt idx="3585">
                  <c:v>40961</c:v>
                </c:pt>
                <c:pt idx="3586">
                  <c:v>40962</c:v>
                </c:pt>
                <c:pt idx="3587">
                  <c:v>40963</c:v>
                </c:pt>
                <c:pt idx="3588">
                  <c:v>40964</c:v>
                </c:pt>
                <c:pt idx="3589">
                  <c:v>40965</c:v>
                </c:pt>
                <c:pt idx="3590">
                  <c:v>40966</c:v>
                </c:pt>
                <c:pt idx="3591">
                  <c:v>40967</c:v>
                </c:pt>
                <c:pt idx="3592">
                  <c:v>40968</c:v>
                </c:pt>
                <c:pt idx="3593">
                  <c:v>40969</c:v>
                </c:pt>
                <c:pt idx="3594">
                  <c:v>40970</c:v>
                </c:pt>
                <c:pt idx="3595">
                  <c:v>40971</c:v>
                </c:pt>
                <c:pt idx="3596">
                  <c:v>40972</c:v>
                </c:pt>
                <c:pt idx="3597">
                  <c:v>40973</c:v>
                </c:pt>
                <c:pt idx="3598">
                  <c:v>40974</c:v>
                </c:pt>
                <c:pt idx="3599">
                  <c:v>40975</c:v>
                </c:pt>
                <c:pt idx="3600">
                  <c:v>40976</c:v>
                </c:pt>
                <c:pt idx="3601">
                  <c:v>40977</c:v>
                </c:pt>
                <c:pt idx="3602">
                  <c:v>40978</c:v>
                </c:pt>
                <c:pt idx="3603">
                  <c:v>40979</c:v>
                </c:pt>
                <c:pt idx="3604">
                  <c:v>40980</c:v>
                </c:pt>
                <c:pt idx="3605">
                  <c:v>40981</c:v>
                </c:pt>
                <c:pt idx="3606">
                  <c:v>40982</c:v>
                </c:pt>
                <c:pt idx="3607">
                  <c:v>40983</c:v>
                </c:pt>
                <c:pt idx="3608">
                  <c:v>40984</c:v>
                </c:pt>
                <c:pt idx="3609">
                  <c:v>40985</c:v>
                </c:pt>
                <c:pt idx="3610">
                  <c:v>40986</c:v>
                </c:pt>
                <c:pt idx="3611">
                  <c:v>40987</c:v>
                </c:pt>
                <c:pt idx="3612">
                  <c:v>40988</c:v>
                </c:pt>
                <c:pt idx="3613">
                  <c:v>40989</c:v>
                </c:pt>
                <c:pt idx="3614">
                  <c:v>40990</c:v>
                </c:pt>
                <c:pt idx="3615">
                  <c:v>40991</c:v>
                </c:pt>
                <c:pt idx="3616">
                  <c:v>40992</c:v>
                </c:pt>
                <c:pt idx="3617">
                  <c:v>40993</c:v>
                </c:pt>
                <c:pt idx="3618">
                  <c:v>40994</c:v>
                </c:pt>
                <c:pt idx="3619">
                  <c:v>40995</c:v>
                </c:pt>
                <c:pt idx="3620">
                  <c:v>40996</c:v>
                </c:pt>
                <c:pt idx="3621">
                  <c:v>40997</c:v>
                </c:pt>
                <c:pt idx="3622">
                  <c:v>40998</c:v>
                </c:pt>
                <c:pt idx="3623">
                  <c:v>40999</c:v>
                </c:pt>
                <c:pt idx="3624">
                  <c:v>41000</c:v>
                </c:pt>
                <c:pt idx="3625">
                  <c:v>41001</c:v>
                </c:pt>
                <c:pt idx="3626">
                  <c:v>41002</c:v>
                </c:pt>
                <c:pt idx="3627">
                  <c:v>41003</c:v>
                </c:pt>
                <c:pt idx="3628">
                  <c:v>41004</c:v>
                </c:pt>
                <c:pt idx="3629">
                  <c:v>41005</c:v>
                </c:pt>
                <c:pt idx="3630">
                  <c:v>41006</c:v>
                </c:pt>
                <c:pt idx="3631">
                  <c:v>41007</c:v>
                </c:pt>
                <c:pt idx="3632">
                  <c:v>41008</c:v>
                </c:pt>
                <c:pt idx="3633">
                  <c:v>41009</c:v>
                </c:pt>
                <c:pt idx="3634">
                  <c:v>41010</c:v>
                </c:pt>
                <c:pt idx="3635">
                  <c:v>41011</c:v>
                </c:pt>
                <c:pt idx="3636">
                  <c:v>41012</c:v>
                </c:pt>
                <c:pt idx="3637">
                  <c:v>41013</c:v>
                </c:pt>
                <c:pt idx="3638">
                  <c:v>41014</c:v>
                </c:pt>
                <c:pt idx="3639">
                  <c:v>41015</c:v>
                </c:pt>
                <c:pt idx="3640">
                  <c:v>41016</c:v>
                </c:pt>
                <c:pt idx="3641">
                  <c:v>41017</c:v>
                </c:pt>
                <c:pt idx="3642">
                  <c:v>41018</c:v>
                </c:pt>
                <c:pt idx="3643">
                  <c:v>41019</c:v>
                </c:pt>
                <c:pt idx="3644">
                  <c:v>41020</c:v>
                </c:pt>
                <c:pt idx="3645">
                  <c:v>41021</c:v>
                </c:pt>
                <c:pt idx="3646">
                  <c:v>41022</c:v>
                </c:pt>
                <c:pt idx="3647">
                  <c:v>41023</c:v>
                </c:pt>
                <c:pt idx="3648">
                  <c:v>41024</c:v>
                </c:pt>
                <c:pt idx="3649">
                  <c:v>41025</c:v>
                </c:pt>
                <c:pt idx="3650">
                  <c:v>41026</c:v>
                </c:pt>
                <c:pt idx="3651">
                  <c:v>41027</c:v>
                </c:pt>
                <c:pt idx="3652">
                  <c:v>41028</c:v>
                </c:pt>
                <c:pt idx="3653">
                  <c:v>41029</c:v>
                </c:pt>
                <c:pt idx="3654">
                  <c:v>41030</c:v>
                </c:pt>
                <c:pt idx="3655">
                  <c:v>41031</c:v>
                </c:pt>
                <c:pt idx="3656">
                  <c:v>41032</c:v>
                </c:pt>
                <c:pt idx="3657">
                  <c:v>41033</c:v>
                </c:pt>
                <c:pt idx="3658">
                  <c:v>41034</c:v>
                </c:pt>
                <c:pt idx="3659">
                  <c:v>41035</c:v>
                </c:pt>
                <c:pt idx="3660">
                  <c:v>41036</c:v>
                </c:pt>
                <c:pt idx="3661">
                  <c:v>41037</c:v>
                </c:pt>
                <c:pt idx="3662">
                  <c:v>41038</c:v>
                </c:pt>
                <c:pt idx="3663">
                  <c:v>41039</c:v>
                </c:pt>
                <c:pt idx="3664">
                  <c:v>41040</c:v>
                </c:pt>
                <c:pt idx="3665">
                  <c:v>41041</c:v>
                </c:pt>
                <c:pt idx="3666">
                  <c:v>41042</c:v>
                </c:pt>
                <c:pt idx="3667">
                  <c:v>41043</c:v>
                </c:pt>
                <c:pt idx="3668">
                  <c:v>41044</c:v>
                </c:pt>
                <c:pt idx="3669">
                  <c:v>41045</c:v>
                </c:pt>
                <c:pt idx="3670">
                  <c:v>41046</c:v>
                </c:pt>
                <c:pt idx="3671">
                  <c:v>41047</c:v>
                </c:pt>
                <c:pt idx="3672">
                  <c:v>41048</c:v>
                </c:pt>
                <c:pt idx="3673">
                  <c:v>41049</c:v>
                </c:pt>
                <c:pt idx="3674">
                  <c:v>41050</c:v>
                </c:pt>
                <c:pt idx="3675">
                  <c:v>41051</c:v>
                </c:pt>
                <c:pt idx="3676">
                  <c:v>41052</c:v>
                </c:pt>
                <c:pt idx="3677">
                  <c:v>41053</c:v>
                </c:pt>
                <c:pt idx="3678">
                  <c:v>41054</c:v>
                </c:pt>
                <c:pt idx="3679">
                  <c:v>41055</c:v>
                </c:pt>
                <c:pt idx="3680">
                  <c:v>41056</c:v>
                </c:pt>
                <c:pt idx="3681">
                  <c:v>41057</c:v>
                </c:pt>
                <c:pt idx="3682">
                  <c:v>41058</c:v>
                </c:pt>
                <c:pt idx="3683">
                  <c:v>41059</c:v>
                </c:pt>
                <c:pt idx="3684">
                  <c:v>41060</c:v>
                </c:pt>
                <c:pt idx="3685">
                  <c:v>41061</c:v>
                </c:pt>
                <c:pt idx="3686">
                  <c:v>41062</c:v>
                </c:pt>
                <c:pt idx="3687">
                  <c:v>41063</c:v>
                </c:pt>
                <c:pt idx="3688">
                  <c:v>41064</c:v>
                </c:pt>
                <c:pt idx="3689">
                  <c:v>41065</c:v>
                </c:pt>
                <c:pt idx="3690">
                  <c:v>41066</c:v>
                </c:pt>
                <c:pt idx="3691">
                  <c:v>41067</c:v>
                </c:pt>
                <c:pt idx="3692">
                  <c:v>41068</c:v>
                </c:pt>
                <c:pt idx="3693">
                  <c:v>41069</c:v>
                </c:pt>
                <c:pt idx="3694">
                  <c:v>41070</c:v>
                </c:pt>
                <c:pt idx="3695">
                  <c:v>41071</c:v>
                </c:pt>
                <c:pt idx="3696">
                  <c:v>41072</c:v>
                </c:pt>
                <c:pt idx="3697">
                  <c:v>41073</c:v>
                </c:pt>
                <c:pt idx="3698">
                  <c:v>41074</c:v>
                </c:pt>
                <c:pt idx="3699">
                  <c:v>41075</c:v>
                </c:pt>
                <c:pt idx="3700">
                  <c:v>41076</c:v>
                </c:pt>
                <c:pt idx="3701">
                  <c:v>41077</c:v>
                </c:pt>
                <c:pt idx="3702">
                  <c:v>41078</c:v>
                </c:pt>
                <c:pt idx="3703">
                  <c:v>41079</c:v>
                </c:pt>
                <c:pt idx="3704">
                  <c:v>41080</c:v>
                </c:pt>
                <c:pt idx="3705">
                  <c:v>41081</c:v>
                </c:pt>
                <c:pt idx="3706">
                  <c:v>41082</c:v>
                </c:pt>
                <c:pt idx="3707">
                  <c:v>41083</c:v>
                </c:pt>
                <c:pt idx="3708">
                  <c:v>41084</c:v>
                </c:pt>
                <c:pt idx="3709">
                  <c:v>41085</c:v>
                </c:pt>
                <c:pt idx="3710">
                  <c:v>41086</c:v>
                </c:pt>
                <c:pt idx="3711">
                  <c:v>41087</c:v>
                </c:pt>
                <c:pt idx="3712">
                  <c:v>41088</c:v>
                </c:pt>
                <c:pt idx="3713">
                  <c:v>41089</c:v>
                </c:pt>
                <c:pt idx="3714">
                  <c:v>41090</c:v>
                </c:pt>
                <c:pt idx="3715">
                  <c:v>41091</c:v>
                </c:pt>
                <c:pt idx="3716">
                  <c:v>41092</c:v>
                </c:pt>
                <c:pt idx="3717">
                  <c:v>41093</c:v>
                </c:pt>
                <c:pt idx="3718">
                  <c:v>41094</c:v>
                </c:pt>
                <c:pt idx="3719">
                  <c:v>41095</c:v>
                </c:pt>
                <c:pt idx="3720">
                  <c:v>41096</c:v>
                </c:pt>
                <c:pt idx="3721">
                  <c:v>41097</c:v>
                </c:pt>
                <c:pt idx="3722">
                  <c:v>41098</c:v>
                </c:pt>
                <c:pt idx="3723">
                  <c:v>41099</c:v>
                </c:pt>
                <c:pt idx="3724">
                  <c:v>41100</c:v>
                </c:pt>
                <c:pt idx="3725">
                  <c:v>41101</c:v>
                </c:pt>
                <c:pt idx="3726">
                  <c:v>41102</c:v>
                </c:pt>
                <c:pt idx="3727">
                  <c:v>41103</c:v>
                </c:pt>
                <c:pt idx="3728">
                  <c:v>41104</c:v>
                </c:pt>
                <c:pt idx="3729">
                  <c:v>41105</c:v>
                </c:pt>
                <c:pt idx="3730">
                  <c:v>41106</c:v>
                </c:pt>
                <c:pt idx="3731">
                  <c:v>41107</c:v>
                </c:pt>
                <c:pt idx="3732">
                  <c:v>41108</c:v>
                </c:pt>
                <c:pt idx="3733">
                  <c:v>41109</c:v>
                </c:pt>
                <c:pt idx="3734">
                  <c:v>41110</c:v>
                </c:pt>
                <c:pt idx="3735">
                  <c:v>41111</c:v>
                </c:pt>
                <c:pt idx="3736">
                  <c:v>41112</c:v>
                </c:pt>
                <c:pt idx="3737">
                  <c:v>41113</c:v>
                </c:pt>
                <c:pt idx="3738">
                  <c:v>41114</c:v>
                </c:pt>
                <c:pt idx="3739">
                  <c:v>41115</c:v>
                </c:pt>
                <c:pt idx="3740">
                  <c:v>41116</c:v>
                </c:pt>
                <c:pt idx="3741">
                  <c:v>41117</c:v>
                </c:pt>
                <c:pt idx="3742">
                  <c:v>41118</c:v>
                </c:pt>
                <c:pt idx="3743">
                  <c:v>41119</c:v>
                </c:pt>
                <c:pt idx="3744">
                  <c:v>41120</c:v>
                </c:pt>
                <c:pt idx="3745">
                  <c:v>41121</c:v>
                </c:pt>
                <c:pt idx="3746">
                  <c:v>41122</c:v>
                </c:pt>
                <c:pt idx="3747">
                  <c:v>41123</c:v>
                </c:pt>
                <c:pt idx="3748">
                  <c:v>41124</c:v>
                </c:pt>
                <c:pt idx="3749">
                  <c:v>41125</c:v>
                </c:pt>
                <c:pt idx="3750">
                  <c:v>41126</c:v>
                </c:pt>
                <c:pt idx="3751">
                  <c:v>41127</c:v>
                </c:pt>
                <c:pt idx="3752">
                  <c:v>41128</c:v>
                </c:pt>
                <c:pt idx="3753">
                  <c:v>41129</c:v>
                </c:pt>
                <c:pt idx="3754">
                  <c:v>41130</c:v>
                </c:pt>
                <c:pt idx="3755">
                  <c:v>41131</c:v>
                </c:pt>
                <c:pt idx="3756">
                  <c:v>41132</c:v>
                </c:pt>
                <c:pt idx="3757">
                  <c:v>41133</c:v>
                </c:pt>
                <c:pt idx="3758">
                  <c:v>41134</c:v>
                </c:pt>
                <c:pt idx="3759">
                  <c:v>41135</c:v>
                </c:pt>
                <c:pt idx="3760">
                  <c:v>41136</c:v>
                </c:pt>
                <c:pt idx="3761">
                  <c:v>41137</c:v>
                </c:pt>
                <c:pt idx="3762">
                  <c:v>41138</c:v>
                </c:pt>
                <c:pt idx="3763">
                  <c:v>41139</c:v>
                </c:pt>
                <c:pt idx="3764">
                  <c:v>41140</c:v>
                </c:pt>
                <c:pt idx="3765">
                  <c:v>41141</c:v>
                </c:pt>
                <c:pt idx="3766">
                  <c:v>41142</c:v>
                </c:pt>
                <c:pt idx="3767">
                  <c:v>41143</c:v>
                </c:pt>
                <c:pt idx="3768">
                  <c:v>41144</c:v>
                </c:pt>
                <c:pt idx="3769">
                  <c:v>41145</c:v>
                </c:pt>
                <c:pt idx="3770">
                  <c:v>41146</c:v>
                </c:pt>
                <c:pt idx="3771">
                  <c:v>41147</c:v>
                </c:pt>
                <c:pt idx="3772">
                  <c:v>41148</c:v>
                </c:pt>
                <c:pt idx="3773">
                  <c:v>41149</c:v>
                </c:pt>
                <c:pt idx="3774">
                  <c:v>41150</c:v>
                </c:pt>
                <c:pt idx="3775">
                  <c:v>41151</c:v>
                </c:pt>
                <c:pt idx="3776">
                  <c:v>41152</c:v>
                </c:pt>
                <c:pt idx="3777">
                  <c:v>41153</c:v>
                </c:pt>
                <c:pt idx="3778">
                  <c:v>41154</c:v>
                </c:pt>
                <c:pt idx="3779">
                  <c:v>41155</c:v>
                </c:pt>
                <c:pt idx="3780">
                  <c:v>41156</c:v>
                </c:pt>
                <c:pt idx="3781">
                  <c:v>41157</c:v>
                </c:pt>
                <c:pt idx="3782">
                  <c:v>41158</c:v>
                </c:pt>
                <c:pt idx="3783">
                  <c:v>41159</c:v>
                </c:pt>
                <c:pt idx="3784">
                  <c:v>41160</c:v>
                </c:pt>
                <c:pt idx="3785">
                  <c:v>41161</c:v>
                </c:pt>
                <c:pt idx="3786">
                  <c:v>41162</c:v>
                </c:pt>
                <c:pt idx="3787">
                  <c:v>41163</c:v>
                </c:pt>
                <c:pt idx="3788">
                  <c:v>41164</c:v>
                </c:pt>
                <c:pt idx="3789">
                  <c:v>41165</c:v>
                </c:pt>
                <c:pt idx="3790">
                  <c:v>41166</c:v>
                </c:pt>
                <c:pt idx="3791">
                  <c:v>41167</c:v>
                </c:pt>
                <c:pt idx="3792">
                  <c:v>41168</c:v>
                </c:pt>
                <c:pt idx="3793">
                  <c:v>41169</c:v>
                </c:pt>
                <c:pt idx="3794">
                  <c:v>41170</c:v>
                </c:pt>
                <c:pt idx="3795">
                  <c:v>41171</c:v>
                </c:pt>
                <c:pt idx="3796">
                  <c:v>41172</c:v>
                </c:pt>
                <c:pt idx="3797">
                  <c:v>41173</c:v>
                </c:pt>
                <c:pt idx="3798">
                  <c:v>41174</c:v>
                </c:pt>
                <c:pt idx="3799">
                  <c:v>41175</c:v>
                </c:pt>
                <c:pt idx="3800">
                  <c:v>41176</c:v>
                </c:pt>
                <c:pt idx="3801">
                  <c:v>41177</c:v>
                </c:pt>
                <c:pt idx="3802">
                  <c:v>41178</c:v>
                </c:pt>
                <c:pt idx="3803">
                  <c:v>41179</c:v>
                </c:pt>
                <c:pt idx="3804">
                  <c:v>41180</c:v>
                </c:pt>
                <c:pt idx="3805">
                  <c:v>41181</c:v>
                </c:pt>
                <c:pt idx="3806">
                  <c:v>41182</c:v>
                </c:pt>
                <c:pt idx="3807">
                  <c:v>41183</c:v>
                </c:pt>
                <c:pt idx="3808">
                  <c:v>41184</c:v>
                </c:pt>
                <c:pt idx="3809">
                  <c:v>41185</c:v>
                </c:pt>
                <c:pt idx="3810">
                  <c:v>41186</c:v>
                </c:pt>
                <c:pt idx="3811">
                  <c:v>41187</c:v>
                </c:pt>
                <c:pt idx="3812">
                  <c:v>41188</c:v>
                </c:pt>
                <c:pt idx="3813">
                  <c:v>41189</c:v>
                </c:pt>
                <c:pt idx="3814">
                  <c:v>41190</c:v>
                </c:pt>
                <c:pt idx="3815">
                  <c:v>41191</c:v>
                </c:pt>
                <c:pt idx="3816">
                  <c:v>41192</c:v>
                </c:pt>
                <c:pt idx="3817">
                  <c:v>41193</c:v>
                </c:pt>
                <c:pt idx="3818">
                  <c:v>41194</c:v>
                </c:pt>
                <c:pt idx="3819">
                  <c:v>41195</c:v>
                </c:pt>
                <c:pt idx="3820">
                  <c:v>41196</c:v>
                </c:pt>
                <c:pt idx="3821">
                  <c:v>41197</c:v>
                </c:pt>
                <c:pt idx="3822">
                  <c:v>41198</c:v>
                </c:pt>
                <c:pt idx="3823">
                  <c:v>41199</c:v>
                </c:pt>
                <c:pt idx="3824">
                  <c:v>41200</c:v>
                </c:pt>
                <c:pt idx="3825">
                  <c:v>41201</c:v>
                </c:pt>
                <c:pt idx="3826">
                  <c:v>41202</c:v>
                </c:pt>
                <c:pt idx="3827">
                  <c:v>41203</c:v>
                </c:pt>
                <c:pt idx="3828">
                  <c:v>41204</c:v>
                </c:pt>
                <c:pt idx="3829">
                  <c:v>41205</c:v>
                </c:pt>
                <c:pt idx="3830">
                  <c:v>41206</c:v>
                </c:pt>
                <c:pt idx="3831">
                  <c:v>41207</c:v>
                </c:pt>
                <c:pt idx="3832">
                  <c:v>41208</c:v>
                </c:pt>
                <c:pt idx="3833">
                  <c:v>41209</c:v>
                </c:pt>
                <c:pt idx="3834">
                  <c:v>41210</c:v>
                </c:pt>
                <c:pt idx="3835">
                  <c:v>41211</c:v>
                </c:pt>
                <c:pt idx="3836">
                  <c:v>41212</c:v>
                </c:pt>
                <c:pt idx="3837">
                  <c:v>41213</c:v>
                </c:pt>
                <c:pt idx="3838">
                  <c:v>41214</c:v>
                </c:pt>
                <c:pt idx="3839">
                  <c:v>41215</c:v>
                </c:pt>
                <c:pt idx="3840">
                  <c:v>41216</c:v>
                </c:pt>
                <c:pt idx="3841">
                  <c:v>41217</c:v>
                </c:pt>
                <c:pt idx="3842">
                  <c:v>41218</c:v>
                </c:pt>
                <c:pt idx="3843">
                  <c:v>41219</c:v>
                </c:pt>
                <c:pt idx="3844">
                  <c:v>41220</c:v>
                </c:pt>
                <c:pt idx="3845">
                  <c:v>41221</c:v>
                </c:pt>
                <c:pt idx="3846">
                  <c:v>41222</c:v>
                </c:pt>
                <c:pt idx="3847">
                  <c:v>41223</c:v>
                </c:pt>
                <c:pt idx="3848">
                  <c:v>41224</c:v>
                </c:pt>
                <c:pt idx="3849">
                  <c:v>41225</c:v>
                </c:pt>
                <c:pt idx="3850">
                  <c:v>41226</c:v>
                </c:pt>
                <c:pt idx="3851">
                  <c:v>41227</c:v>
                </c:pt>
                <c:pt idx="3852">
                  <c:v>41228</c:v>
                </c:pt>
                <c:pt idx="3853">
                  <c:v>41229</c:v>
                </c:pt>
                <c:pt idx="3854">
                  <c:v>41230</c:v>
                </c:pt>
                <c:pt idx="3855">
                  <c:v>41231</c:v>
                </c:pt>
                <c:pt idx="3856">
                  <c:v>41232</c:v>
                </c:pt>
                <c:pt idx="3857">
                  <c:v>41233</c:v>
                </c:pt>
                <c:pt idx="3858">
                  <c:v>41234</c:v>
                </c:pt>
                <c:pt idx="3859">
                  <c:v>41235</c:v>
                </c:pt>
                <c:pt idx="3860">
                  <c:v>41236</c:v>
                </c:pt>
                <c:pt idx="3861">
                  <c:v>41237</c:v>
                </c:pt>
                <c:pt idx="3862">
                  <c:v>41238</c:v>
                </c:pt>
                <c:pt idx="3863">
                  <c:v>41239</c:v>
                </c:pt>
                <c:pt idx="3864">
                  <c:v>41240</c:v>
                </c:pt>
                <c:pt idx="3865">
                  <c:v>41241</c:v>
                </c:pt>
                <c:pt idx="3866">
                  <c:v>41242</c:v>
                </c:pt>
                <c:pt idx="3867">
                  <c:v>41243</c:v>
                </c:pt>
                <c:pt idx="3868">
                  <c:v>41244</c:v>
                </c:pt>
                <c:pt idx="3869">
                  <c:v>41245</c:v>
                </c:pt>
                <c:pt idx="3870">
                  <c:v>41246</c:v>
                </c:pt>
                <c:pt idx="3871">
                  <c:v>41247</c:v>
                </c:pt>
                <c:pt idx="3872">
                  <c:v>41248</c:v>
                </c:pt>
                <c:pt idx="3873">
                  <c:v>41249</c:v>
                </c:pt>
                <c:pt idx="3874">
                  <c:v>41250</c:v>
                </c:pt>
                <c:pt idx="3875">
                  <c:v>41251</c:v>
                </c:pt>
                <c:pt idx="3876">
                  <c:v>41252</c:v>
                </c:pt>
                <c:pt idx="3877">
                  <c:v>41253</c:v>
                </c:pt>
                <c:pt idx="3878">
                  <c:v>41254</c:v>
                </c:pt>
                <c:pt idx="3879">
                  <c:v>41255</c:v>
                </c:pt>
                <c:pt idx="3880">
                  <c:v>41256</c:v>
                </c:pt>
                <c:pt idx="3881">
                  <c:v>41257</c:v>
                </c:pt>
                <c:pt idx="3882">
                  <c:v>41258</c:v>
                </c:pt>
                <c:pt idx="3883">
                  <c:v>41259</c:v>
                </c:pt>
                <c:pt idx="3884">
                  <c:v>41260</c:v>
                </c:pt>
                <c:pt idx="3885">
                  <c:v>41261</c:v>
                </c:pt>
                <c:pt idx="3886">
                  <c:v>41262</c:v>
                </c:pt>
                <c:pt idx="3887">
                  <c:v>41263</c:v>
                </c:pt>
                <c:pt idx="3888">
                  <c:v>41264</c:v>
                </c:pt>
                <c:pt idx="3889">
                  <c:v>41265</c:v>
                </c:pt>
                <c:pt idx="3890">
                  <c:v>41266</c:v>
                </c:pt>
                <c:pt idx="3891">
                  <c:v>41267</c:v>
                </c:pt>
                <c:pt idx="3892">
                  <c:v>41268</c:v>
                </c:pt>
                <c:pt idx="3893">
                  <c:v>41269</c:v>
                </c:pt>
                <c:pt idx="3894">
                  <c:v>41270</c:v>
                </c:pt>
                <c:pt idx="3895">
                  <c:v>41271</c:v>
                </c:pt>
                <c:pt idx="3896">
                  <c:v>41272</c:v>
                </c:pt>
                <c:pt idx="3897">
                  <c:v>41273</c:v>
                </c:pt>
                <c:pt idx="3898">
                  <c:v>41274</c:v>
                </c:pt>
                <c:pt idx="3899">
                  <c:v>41275</c:v>
                </c:pt>
                <c:pt idx="3900">
                  <c:v>41276</c:v>
                </c:pt>
                <c:pt idx="3901">
                  <c:v>41277</c:v>
                </c:pt>
                <c:pt idx="3902">
                  <c:v>41278</c:v>
                </c:pt>
                <c:pt idx="3903">
                  <c:v>41279</c:v>
                </c:pt>
                <c:pt idx="3904">
                  <c:v>41280</c:v>
                </c:pt>
                <c:pt idx="3905">
                  <c:v>41281</c:v>
                </c:pt>
                <c:pt idx="3906">
                  <c:v>41282</c:v>
                </c:pt>
                <c:pt idx="3907">
                  <c:v>41283</c:v>
                </c:pt>
                <c:pt idx="3908">
                  <c:v>41284</c:v>
                </c:pt>
                <c:pt idx="3909">
                  <c:v>41285</c:v>
                </c:pt>
                <c:pt idx="3910">
                  <c:v>41286</c:v>
                </c:pt>
                <c:pt idx="3911">
                  <c:v>41287</c:v>
                </c:pt>
                <c:pt idx="3912">
                  <c:v>41288</c:v>
                </c:pt>
                <c:pt idx="3913">
                  <c:v>41289</c:v>
                </c:pt>
                <c:pt idx="3914">
                  <c:v>41290</c:v>
                </c:pt>
                <c:pt idx="3915">
                  <c:v>41291</c:v>
                </c:pt>
                <c:pt idx="3916">
                  <c:v>41292</c:v>
                </c:pt>
                <c:pt idx="3917">
                  <c:v>41293</c:v>
                </c:pt>
                <c:pt idx="3918">
                  <c:v>41294</c:v>
                </c:pt>
                <c:pt idx="3919">
                  <c:v>41295</c:v>
                </c:pt>
                <c:pt idx="3920">
                  <c:v>41296</c:v>
                </c:pt>
                <c:pt idx="3921">
                  <c:v>41297</c:v>
                </c:pt>
                <c:pt idx="3922">
                  <c:v>41298</c:v>
                </c:pt>
                <c:pt idx="3923">
                  <c:v>41299</c:v>
                </c:pt>
                <c:pt idx="3924">
                  <c:v>41300</c:v>
                </c:pt>
                <c:pt idx="3925">
                  <c:v>41301</c:v>
                </c:pt>
                <c:pt idx="3926">
                  <c:v>41302</c:v>
                </c:pt>
                <c:pt idx="3927">
                  <c:v>41303</c:v>
                </c:pt>
                <c:pt idx="3928">
                  <c:v>41304</c:v>
                </c:pt>
                <c:pt idx="3929">
                  <c:v>41305</c:v>
                </c:pt>
                <c:pt idx="3930">
                  <c:v>41306</c:v>
                </c:pt>
                <c:pt idx="3931">
                  <c:v>41307</c:v>
                </c:pt>
                <c:pt idx="3932">
                  <c:v>41308</c:v>
                </c:pt>
                <c:pt idx="3933">
                  <c:v>41309</c:v>
                </c:pt>
                <c:pt idx="3934">
                  <c:v>41310</c:v>
                </c:pt>
                <c:pt idx="3935">
                  <c:v>41311</c:v>
                </c:pt>
                <c:pt idx="3936">
                  <c:v>41312</c:v>
                </c:pt>
                <c:pt idx="3937">
                  <c:v>41313</c:v>
                </c:pt>
                <c:pt idx="3938">
                  <c:v>41314</c:v>
                </c:pt>
                <c:pt idx="3939">
                  <c:v>41315</c:v>
                </c:pt>
                <c:pt idx="3940">
                  <c:v>41316</c:v>
                </c:pt>
                <c:pt idx="3941">
                  <c:v>41317</c:v>
                </c:pt>
                <c:pt idx="3942">
                  <c:v>41318</c:v>
                </c:pt>
                <c:pt idx="3943">
                  <c:v>41319</c:v>
                </c:pt>
                <c:pt idx="3944">
                  <c:v>41320</c:v>
                </c:pt>
                <c:pt idx="3945">
                  <c:v>41321</c:v>
                </c:pt>
                <c:pt idx="3946">
                  <c:v>41322</c:v>
                </c:pt>
                <c:pt idx="3947">
                  <c:v>41323</c:v>
                </c:pt>
                <c:pt idx="3948">
                  <c:v>41324</c:v>
                </c:pt>
                <c:pt idx="3949">
                  <c:v>41325</c:v>
                </c:pt>
                <c:pt idx="3950">
                  <c:v>41326</c:v>
                </c:pt>
                <c:pt idx="3951">
                  <c:v>41327</c:v>
                </c:pt>
                <c:pt idx="3952">
                  <c:v>41328</c:v>
                </c:pt>
                <c:pt idx="3953">
                  <c:v>41329</c:v>
                </c:pt>
                <c:pt idx="3954">
                  <c:v>41330</c:v>
                </c:pt>
                <c:pt idx="3955">
                  <c:v>41331</c:v>
                </c:pt>
                <c:pt idx="3956">
                  <c:v>41332</c:v>
                </c:pt>
                <c:pt idx="3957">
                  <c:v>41333</c:v>
                </c:pt>
                <c:pt idx="3958">
                  <c:v>41334</c:v>
                </c:pt>
                <c:pt idx="3959">
                  <c:v>41335</c:v>
                </c:pt>
                <c:pt idx="3960">
                  <c:v>41336</c:v>
                </c:pt>
                <c:pt idx="3961">
                  <c:v>41337</c:v>
                </c:pt>
                <c:pt idx="3962">
                  <c:v>41338</c:v>
                </c:pt>
                <c:pt idx="3963">
                  <c:v>41339</c:v>
                </c:pt>
                <c:pt idx="3964">
                  <c:v>41340</c:v>
                </c:pt>
                <c:pt idx="3965">
                  <c:v>41341</c:v>
                </c:pt>
                <c:pt idx="3966">
                  <c:v>41342</c:v>
                </c:pt>
                <c:pt idx="3967">
                  <c:v>41343</c:v>
                </c:pt>
                <c:pt idx="3968">
                  <c:v>41344</c:v>
                </c:pt>
                <c:pt idx="3969">
                  <c:v>41345</c:v>
                </c:pt>
                <c:pt idx="3970">
                  <c:v>41346</c:v>
                </c:pt>
                <c:pt idx="3971">
                  <c:v>41347</c:v>
                </c:pt>
                <c:pt idx="3972">
                  <c:v>41348</c:v>
                </c:pt>
                <c:pt idx="3973">
                  <c:v>41349</c:v>
                </c:pt>
                <c:pt idx="3974">
                  <c:v>41350</c:v>
                </c:pt>
                <c:pt idx="3975">
                  <c:v>41351</c:v>
                </c:pt>
                <c:pt idx="3976">
                  <c:v>41352</c:v>
                </c:pt>
                <c:pt idx="3977">
                  <c:v>41353</c:v>
                </c:pt>
                <c:pt idx="3978">
                  <c:v>41354</c:v>
                </c:pt>
                <c:pt idx="3979">
                  <c:v>41355</c:v>
                </c:pt>
                <c:pt idx="3980">
                  <c:v>41356</c:v>
                </c:pt>
                <c:pt idx="3981">
                  <c:v>41357</c:v>
                </c:pt>
                <c:pt idx="3982">
                  <c:v>41358</c:v>
                </c:pt>
                <c:pt idx="3983">
                  <c:v>41359</c:v>
                </c:pt>
                <c:pt idx="3984">
                  <c:v>41360</c:v>
                </c:pt>
                <c:pt idx="3985">
                  <c:v>41361</c:v>
                </c:pt>
                <c:pt idx="3986">
                  <c:v>41362</c:v>
                </c:pt>
                <c:pt idx="3987">
                  <c:v>41363</c:v>
                </c:pt>
                <c:pt idx="3988">
                  <c:v>41364</c:v>
                </c:pt>
                <c:pt idx="3989">
                  <c:v>41365</c:v>
                </c:pt>
                <c:pt idx="3990">
                  <c:v>41366</c:v>
                </c:pt>
                <c:pt idx="3991">
                  <c:v>41367</c:v>
                </c:pt>
                <c:pt idx="3992">
                  <c:v>41368</c:v>
                </c:pt>
                <c:pt idx="3993">
                  <c:v>41369</c:v>
                </c:pt>
                <c:pt idx="3994">
                  <c:v>41370</c:v>
                </c:pt>
                <c:pt idx="3995">
                  <c:v>41371</c:v>
                </c:pt>
                <c:pt idx="3996">
                  <c:v>41372</c:v>
                </c:pt>
                <c:pt idx="3997">
                  <c:v>41373</c:v>
                </c:pt>
                <c:pt idx="3998">
                  <c:v>41374</c:v>
                </c:pt>
                <c:pt idx="3999">
                  <c:v>41375</c:v>
                </c:pt>
                <c:pt idx="4000">
                  <c:v>41376</c:v>
                </c:pt>
                <c:pt idx="4001">
                  <c:v>41377</c:v>
                </c:pt>
                <c:pt idx="4002">
                  <c:v>41378</c:v>
                </c:pt>
                <c:pt idx="4003">
                  <c:v>41379</c:v>
                </c:pt>
                <c:pt idx="4004">
                  <c:v>41380</c:v>
                </c:pt>
                <c:pt idx="4005">
                  <c:v>41381</c:v>
                </c:pt>
                <c:pt idx="4006">
                  <c:v>41382</c:v>
                </c:pt>
                <c:pt idx="4007">
                  <c:v>41383</c:v>
                </c:pt>
                <c:pt idx="4008">
                  <c:v>41384</c:v>
                </c:pt>
                <c:pt idx="4009">
                  <c:v>41385</c:v>
                </c:pt>
                <c:pt idx="4010">
                  <c:v>41386</c:v>
                </c:pt>
                <c:pt idx="4011">
                  <c:v>41387</c:v>
                </c:pt>
                <c:pt idx="4012">
                  <c:v>41388</c:v>
                </c:pt>
                <c:pt idx="4013">
                  <c:v>41389</c:v>
                </c:pt>
                <c:pt idx="4014">
                  <c:v>41390</c:v>
                </c:pt>
                <c:pt idx="4015">
                  <c:v>41391</c:v>
                </c:pt>
                <c:pt idx="4016">
                  <c:v>41392</c:v>
                </c:pt>
                <c:pt idx="4017">
                  <c:v>41393</c:v>
                </c:pt>
                <c:pt idx="4018">
                  <c:v>41394</c:v>
                </c:pt>
                <c:pt idx="4019">
                  <c:v>41395</c:v>
                </c:pt>
                <c:pt idx="4020">
                  <c:v>41396</c:v>
                </c:pt>
                <c:pt idx="4021">
                  <c:v>41397</c:v>
                </c:pt>
                <c:pt idx="4022">
                  <c:v>41398</c:v>
                </c:pt>
                <c:pt idx="4023">
                  <c:v>41399</c:v>
                </c:pt>
                <c:pt idx="4024">
                  <c:v>41400</c:v>
                </c:pt>
                <c:pt idx="4025">
                  <c:v>41401</c:v>
                </c:pt>
                <c:pt idx="4026">
                  <c:v>41402</c:v>
                </c:pt>
                <c:pt idx="4027">
                  <c:v>41403</c:v>
                </c:pt>
                <c:pt idx="4028">
                  <c:v>41404</c:v>
                </c:pt>
                <c:pt idx="4029">
                  <c:v>41405</c:v>
                </c:pt>
                <c:pt idx="4030">
                  <c:v>41406</c:v>
                </c:pt>
                <c:pt idx="4031">
                  <c:v>41407</c:v>
                </c:pt>
                <c:pt idx="4032">
                  <c:v>41408</c:v>
                </c:pt>
                <c:pt idx="4033">
                  <c:v>41409</c:v>
                </c:pt>
                <c:pt idx="4034">
                  <c:v>41410</c:v>
                </c:pt>
                <c:pt idx="4035">
                  <c:v>41411</c:v>
                </c:pt>
                <c:pt idx="4036">
                  <c:v>41412</c:v>
                </c:pt>
                <c:pt idx="4037">
                  <c:v>41413</c:v>
                </c:pt>
                <c:pt idx="4038">
                  <c:v>41414</c:v>
                </c:pt>
                <c:pt idx="4039">
                  <c:v>41415</c:v>
                </c:pt>
                <c:pt idx="4040">
                  <c:v>41416</c:v>
                </c:pt>
                <c:pt idx="4041">
                  <c:v>41417</c:v>
                </c:pt>
                <c:pt idx="4042">
                  <c:v>41418</c:v>
                </c:pt>
                <c:pt idx="4043">
                  <c:v>41419</c:v>
                </c:pt>
                <c:pt idx="4044">
                  <c:v>41420</c:v>
                </c:pt>
                <c:pt idx="4045">
                  <c:v>41421</c:v>
                </c:pt>
                <c:pt idx="4046">
                  <c:v>41422</c:v>
                </c:pt>
                <c:pt idx="4047">
                  <c:v>41423</c:v>
                </c:pt>
                <c:pt idx="4048">
                  <c:v>41424</c:v>
                </c:pt>
                <c:pt idx="4049">
                  <c:v>41425</c:v>
                </c:pt>
                <c:pt idx="4050">
                  <c:v>41426</c:v>
                </c:pt>
                <c:pt idx="4051">
                  <c:v>41427</c:v>
                </c:pt>
                <c:pt idx="4052">
                  <c:v>41428</c:v>
                </c:pt>
                <c:pt idx="4053">
                  <c:v>41429</c:v>
                </c:pt>
                <c:pt idx="4054">
                  <c:v>41430</c:v>
                </c:pt>
                <c:pt idx="4055">
                  <c:v>41431</c:v>
                </c:pt>
                <c:pt idx="4056">
                  <c:v>41432</c:v>
                </c:pt>
                <c:pt idx="4057">
                  <c:v>41433</c:v>
                </c:pt>
                <c:pt idx="4058">
                  <c:v>41434</c:v>
                </c:pt>
                <c:pt idx="4059">
                  <c:v>41435</c:v>
                </c:pt>
                <c:pt idx="4060">
                  <c:v>41436</c:v>
                </c:pt>
                <c:pt idx="4061">
                  <c:v>41437</c:v>
                </c:pt>
                <c:pt idx="4062">
                  <c:v>41438</c:v>
                </c:pt>
                <c:pt idx="4063">
                  <c:v>41439</c:v>
                </c:pt>
                <c:pt idx="4064">
                  <c:v>41440</c:v>
                </c:pt>
                <c:pt idx="4065">
                  <c:v>41441</c:v>
                </c:pt>
                <c:pt idx="4066">
                  <c:v>41442</c:v>
                </c:pt>
                <c:pt idx="4067">
                  <c:v>41443</c:v>
                </c:pt>
                <c:pt idx="4068">
                  <c:v>41444</c:v>
                </c:pt>
                <c:pt idx="4069">
                  <c:v>41445</c:v>
                </c:pt>
                <c:pt idx="4070">
                  <c:v>41446</c:v>
                </c:pt>
                <c:pt idx="4071">
                  <c:v>41447</c:v>
                </c:pt>
                <c:pt idx="4072">
                  <c:v>41448</c:v>
                </c:pt>
                <c:pt idx="4073">
                  <c:v>41449</c:v>
                </c:pt>
                <c:pt idx="4074">
                  <c:v>41450</c:v>
                </c:pt>
                <c:pt idx="4075">
                  <c:v>41451</c:v>
                </c:pt>
                <c:pt idx="4076">
                  <c:v>41452</c:v>
                </c:pt>
                <c:pt idx="4077">
                  <c:v>41453</c:v>
                </c:pt>
                <c:pt idx="4078">
                  <c:v>41454</c:v>
                </c:pt>
                <c:pt idx="4079">
                  <c:v>41455</c:v>
                </c:pt>
                <c:pt idx="4080">
                  <c:v>41456</c:v>
                </c:pt>
                <c:pt idx="4081">
                  <c:v>41457</c:v>
                </c:pt>
                <c:pt idx="4082">
                  <c:v>41458</c:v>
                </c:pt>
                <c:pt idx="4083">
                  <c:v>41459</c:v>
                </c:pt>
                <c:pt idx="4084">
                  <c:v>41460</c:v>
                </c:pt>
                <c:pt idx="4085">
                  <c:v>41461</c:v>
                </c:pt>
                <c:pt idx="4086">
                  <c:v>41462</c:v>
                </c:pt>
                <c:pt idx="4087">
                  <c:v>41463</c:v>
                </c:pt>
                <c:pt idx="4088">
                  <c:v>41464</c:v>
                </c:pt>
                <c:pt idx="4089">
                  <c:v>41465</c:v>
                </c:pt>
                <c:pt idx="4090">
                  <c:v>41466</c:v>
                </c:pt>
                <c:pt idx="4091">
                  <c:v>41467</c:v>
                </c:pt>
                <c:pt idx="4092">
                  <c:v>41468</c:v>
                </c:pt>
                <c:pt idx="4093">
                  <c:v>41469</c:v>
                </c:pt>
                <c:pt idx="4094">
                  <c:v>41470</c:v>
                </c:pt>
                <c:pt idx="4095">
                  <c:v>41471</c:v>
                </c:pt>
                <c:pt idx="4096">
                  <c:v>41472</c:v>
                </c:pt>
                <c:pt idx="4097">
                  <c:v>41473</c:v>
                </c:pt>
                <c:pt idx="4098">
                  <c:v>41474</c:v>
                </c:pt>
                <c:pt idx="4099">
                  <c:v>41475</c:v>
                </c:pt>
                <c:pt idx="4100">
                  <c:v>41476</c:v>
                </c:pt>
                <c:pt idx="4101">
                  <c:v>41477</c:v>
                </c:pt>
                <c:pt idx="4102">
                  <c:v>41478</c:v>
                </c:pt>
                <c:pt idx="4103">
                  <c:v>41479</c:v>
                </c:pt>
                <c:pt idx="4104">
                  <c:v>41480</c:v>
                </c:pt>
                <c:pt idx="4105">
                  <c:v>41481</c:v>
                </c:pt>
                <c:pt idx="4106">
                  <c:v>41482</c:v>
                </c:pt>
                <c:pt idx="4107">
                  <c:v>41483</c:v>
                </c:pt>
                <c:pt idx="4108">
                  <c:v>41484</c:v>
                </c:pt>
                <c:pt idx="4109">
                  <c:v>41485</c:v>
                </c:pt>
                <c:pt idx="4110">
                  <c:v>41486</c:v>
                </c:pt>
                <c:pt idx="4111">
                  <c:v>41487</c:v>
                </c:pt>
                <c:pt idx="4112">
                  <c:v>41488</c:v>
                </c:pt>
                <c:pt idx="4113">
                  <c:v>41489</c:v>
                </c:pt>
                <c:pt idx="4114">
                  <c:v>41490</c:v>
                </c:pt>
                <c:pt idx="4115">
                  <c:v>41491</c:v>
                </c:pt>
                <c:pt idx="4116">
                  <c:v>41492</c:v>
                </c:pt>
                <c:pt idx="4117">
                  <c:v>41493</c:v>
                </c:pt>
                <c:pt idx="4118">
                  <c:v>41494</c:v>
                </c:pt>
                <c:pt idx="4119">
                  <c:v>41495</c:v>
                </c:pt>
                <c:pt idx="4120">
                  <c:v>41496</c:v>
                </c:pt>
                <c:pt idx="4121">
                  <c:v>41497</c:v>
                </c:pt>
                <c:pt idx="4122">
                  <c:v>41498</c:v>
                </c:pt>
                <c:pt idx="4123">
                  <c:v>41499</c:v>
                </c:pt>
                <c:pt idx="4124">
                  <c:v>41500</c:v>
                </c:pt>
                <c:pt idx="4125">
                  <c:v>41501</c:v>
                </c:pt>
                <c:pt idx="4126">
                  <c:v>41502</c:v>
                </c:pt>
                <c:pt idx="4127">
                  <c:v>41503</c:v>
                </c:pt>
                <c:pt idx="4128">
                  <c:v>41504</c:v>
                </c:pt>
                <c:pt idx="4129">
                  <c:v>41505</c:v>
                </c:pt>
                <c:pt idx="4130">
                  <c:v>41506</c:v>
                </c:pt>
                <c:pt idx="4131">
                  <c:v>41507</c:v>
                </c:pt>
                <c:pt idx="4132">
                  <c:v>41508</c:v>
                </c:pt>
                <c:pt idx="4133">
                  <c:v>41509</c:v>
                </c:pt>
                <c:pt idx="4134">
                  <c:v>41510</c:v>
                </c:pt>
                <c:pt idx="4135">
                  <c:v>41511</c:v>
                </c:pt>
                <c:pt idx="4136">
                  <c:v>41512</c:v>
                </c:pt>
                <c:pt idx="4137">
                  <c:v>41513</c:v>
                </c:pt>
                <c:pt idx="4138">
                  <c:v>41514</c:v>
                </c:pt>
                <c:pt idx="4139">
                  <c:v>41515</c:v>
                </c:pt>
                <c:pt idx="4140">
                  <c:v>41516</c:v>
                </c:pt>
                <c:pt idx="4141">
                  <c:v>41517</c:v>
                </c:pt>
                <c:pt idx="4142">
                  <c:v>41518</c:v>
                </c:pt>
                <c:pt idx="4143">
                  <c:v>41519</c:v>
                </c:pt>
                <c:pt idx="4144">
                  <c:v>41520</c:v>
                </c:pt>
                <c:pt idx="4145">
                  <c:v>41521</c:v>
                </c:pt>
                <c:pt idx="4146">
                  <c:v>41522</c:v>
                </c:pt>
                <c:pt idx="4147">
                  <c:v>41523</c:v>
                </c:pt>
                <c:pt idx="4148">
                  <c:v>41524</c:v>
                </c:pt>
                <c:pt idx="4149">
                  <c:v>41525</c:v>
                </c:pt>
                <c:pt idx="4150">
                  <c:v>41526</c:v>
                </c:pt>
                <c:pt idx="4151">
                  <c:v>41527</c:v>
                </c:pt>
                <c:pt idx="4152">
                  <c:v>41528</c:v>
                </c:pt>
                <c:pt idx="4153">
                  <c:v>41529</c:v>
                </c:pt>
                <c:pt idx="4154">
                  <c:v>41530</c:v>
                </c:pt>
                <c:pt idx="4155">
                  <c:v>41531</c:v>
                </c:pt>
                <c:pt idx="4156">
                  <c:v>41532</c:v>
                </c:pt>
                <c:pt idx="4157">
                  <c:v>41533</c:v>
                </c:pt>
                <c:pt idx="4158">
                  <c:v>41534</c:v>
                </c:pt>
                <c:pt idx="4159">
                  <c:v>41535</c:v>
                </c:pt>
                <c:pt idx="4160">
                  <c:v>41536</c:v>
                </c:pt>
                <c:pt idx="4161">
                  <c:v>41537</c:v>
                </c:pt>
                <c:pt idx="4162">
                  <c:v>41538</c:v>
                </c:pt>
                <c:pt idx="4163">
                  <c:v>41539</c:v>
                </c:pt>
                <c:pt idx="4164">
                  <c:v>41540</c:v>
                </c:pt>
                <c:pt idx="4165">
                  <c:v>41541</c:v>
                </c:pt>
                <c:pt idx="4166">
                  <c:v>41542</c:v>
                </c:pt>
                <c:pt idx="4167">
                  <c:v>41543</c:v>
                </c:pt>
                <c:pt idx="4168">
                  <c:v>41544</c:v>
                </c:pt>
                <c:pt idx="4169">
                  <c:v>41545</c:v>
                </c:pt>
                <c:pt idx="4170">
                  <c:v>41546</c:v>
                </c:pt>
                <c:pt idx="4171">
                  <c:v>41547</c:v>
                </c:pt>
                <c:pt idx="4172">
                  <c:v>41548</c:v>
                </c:pt>
                <c:pt idx="4173">
                  <c:v>41549</c:v>
                </c:pt>
                <c:pt idx="4174">
                  <c:v>41550</c:v>
                </c:pt>
                <c:pt idx="4175">
                  <c:v>41551</c:v>
                </c:pt>
                <c:pt idx="4176">
                  <c:v>41552</c:v>
                </c:pt>
                <c:pt idx="4177">
                  <c:v>41553</c:v>
                </c:pt>
                <c:pt idx="4178">
                  <c:v>41554</c:v>
                </c:pt>
                <c:pt idx="4179">
                  <c:v>41555</c:v>
                </c:pt>
                <c:pt idx="4180">
                  <c:v>41556</c:v>
                </c:pt>
                <c:pt idx="4181">
                  <c:v>41557</c:v>
                </c:pt>
                <c:pt idx="4182">
                  <c:v>41558</c:v>
                </c:pt>
                <c:pt idx="4183">
                  <c:v>41559</c:v>
                </c:pt>
                <c:pt idx="4184">
                  <c:v>41560</c:v>
                </c:pt>
                <c:pt idx="4185">
                  <c:v>41561</c:v>
                </c:pt>
                <c:pt idx="4186">
                  <c:v>41562</c:v>
                </c:pt>
                <c:pt idx="4187">
                  <c:v>41563</c:v>
                </c:pt>
                <c:pt idx="4188">
                  <c:v>41564</c:v>
                </c:pt>
                <c:pt idx="4189">
                  <c:v>41565</c:v>
                </c:pt>
                <c:pt idx="4190">
                  <c:v>41566</c:v>
                </c:pt>
                <c:pt idx="4191">
                  <c:v>41567</c:v>
                </c:pt>
                <c:pt idx="4192">
                  <c:v>41568</c:v>
                </c:pt>
                <c:pt idx="4193">
                  <c:v>41569</c:v>
                </c:pt>
                <c:pt idx="4194">
                  <c:v>41570</c:v>
                </c:pt>
                <c:pt idx="4195">
                  <c:v>41571</c:v>
                </c:pt>
                <c:pt idx="4196">
                  <c:v>41572</c:v>
                </c:pt>
                <c:pt idx="4197">
                  <c:v>41573</c:v>
                </c:pt>
                <c:pt idx="4198">
                  <c:v>41574</c:v>
                </c:pt>
                <c:pt idx="4199">
                  <c:v>41575</c:v>
                </c:pt>
                <c:pt idx="4200">
                  <c:v>41576</c:v>
                </c:pt>
                <c:pt idx="4201">
                  <c:v>41577</c:v>
                </c:pt>
                <c:pt idx="4202">
                  <c:v>41578</c:v>
                </c:pt>
                <c:pt idx="4203">
                  <c:v>41579</c:v>
                </c:pt>
                <c:pt idx="4204">
                  <c:v>41580</c:v>
                </c:pt>
                <c:pt idx="4205">
                  <c:v>41581</c:v>
                </c:pt>
                <c:pt idx="4206">
                  <c:v>41582</c:v>
                </c:pt>
                <c:pt idx="4207">
                  <c:v>41583</c:v>
                </c:pt>
                <c:pt idx="4208">
                  <c:v>41584</c:v>
                </c:pt>
                <c:pt idx="4209">
                  <c:v>41585</c:v>
                </c:pt>
                <c:pt idx="4210">
                  <c:v>41586</c:v>
                </c:pt>
                <c:pt idx="4211">
                  <c:v>41587</c:v>
                </c:pt>
                <c:pt idx="4212">
                  <c:v>41588</c:v>
                </c:pt>
                <c:pt idx="4213">
                  <c:v>41589</c:v>
                </c:pt>
                <c:pt idx="4214">
                  <c:v>41590</c:v>
                </c:pt>
                <c:pt idx="4215">
                  <c:v>41591</c:v>
                </c:pt>
                <c:pt idx="4216">
                  <c:v>41592</c:v>
                </c:pt>
                <c:pt idx="4217">
                  <c:v>41593</c:v>
                </c:pt>
                <c:pt idx="4218">
                  <c:v>41594</c:v>
                </c:pt>
                <c:pt idx="4219">
                  <c:v>41595</c:v>
                </c:pt>
                <c:pt idx="4220">
                  <c:v>41596</c:v>
                </c:pt>
                <c:pt idx="4221">
                  <c:v>41597</c:v>
                </c:pt>
                <c:pt idx="4222">
                  <c:v>41598</c:v>
                </c:pt>
                <c:pt idx="4223">
                  <c:v>41599</c:v>
                </c:pt>
                <c:pt idx="4224">
                  <c:v>41600</c:v>
                </c:pt>
                <c:pt idx="4225">
                  <c:v>41601</c:v>
                </c:pt>
                <c:pt idx="4226">
                  <c:v>41602</c:v>
                </c:pt>
                <c:pt idx="4227">
                  <c:v>41603</c:v>
                </c:pt>
                <c:pt idx="4228">
                  <c:v>41604</c:v>
                </c:pt>
                <c:pt idx="4229">
                  <c:v>41605</c:v>
                </c:pt>
                <c:pt idx="4230">
                  <c:v>41606</c:v>
                </c:pt>
                <c:pt idx="4231">
                  <c:v>41607</c:v>
                </c:pt>
                <c:pt idx="4232">
                  <c:v>41608</c:v>
                </c:pt>
                <c:pt idx="4233">
                  <c:v>41609</c:v>
                </c:pt>
                <c:pt idx="4234">
                  <c:v>41610</c:v>
                </c:pt>
                <c:pt idx="4235">
                  <c:v>41611</c:v>
                </c:pt>
                <c:pt idx="4236">
                  <c:v>41612</c:v>
                </c:pt>
                <c:pt idx="4237">
                  <c:v>41613</c:v>
                </c:pt>
                <c:pt idx="4238">
                  <c:v>41614</c:v>
                </c:pt>
                <c:pt idx="4239">
                  <c:v>41615</c:v>
                </c:pt>
                <c:pt idx="4240">
                  <c:v>41616</c:v>
                </c:pt>
                <c:pt idx="4241">
                  <c:v>41617</c:v>
                </c:pt>
                <c:pt idx="4242">
                  <c:v>41618</c:v>
                </c:pt>
                <c:pt idx="4243">
                  <c:v>41619</c:v>
                </c:pt>
                <c:pt idx="4244">
                  <c:v>41620</c:v>
                </c:pt>
                <c:pt idx="4245">
                  <c:v>41621</c:v>
                </c:pt>
                <c:pt idx="4246">
                  <c:v>41622</c:v>
                </c:pt>
                <c:pt idx="4247">
                  <c:v>41623</c:v>
                </c:pt>
                <c:pt idx="4248">
                  <c:v>41624</c:v>
                </c:pt>
                <c:pt idx="4249">
                  <c:v>41625</c:v>
                </c:pt>
                <c:pt idx="4250">
                  <c:v>41626</c:v>
                </c:pt>
                <c:pt idx="4251">
                  <c:v>41627</c:v>
                </c:pt>
                <c:pt idx="4252">
                  <c:v>41628</c:v>
                </c:pt>
                <c:pt idx="4253">
                  <c:v>41629</c:v>
                </c:pt>
                <c:pt idx="4254">
                  <c:v>41630</c:v>
                </c:pt>
                <c:pt idx="4255">
                  <c:v>41631</c:v>
                </c:pt>
                <c:pt idx="4256">
                  <c:v>41632</c:v>
                </c:pt>
                <c:pt idx="4257">
                  <c:v>41633</c:v>
                </c:pt>
                <c:pt idx="4258">
                  <c:v>41634</c:v>
                </c:pt>
                <c:pt idx="4259">
                  <c:v>41635</c:v>
                </c:pt>
                <c:pt idx="4260">
                  <c:v>41636</c:v>
                </c:pt>
                <c:pt idx="4261">
                  <c:v>41637</c:v>
                </c:pt>
                <c:pt idx="4262">
                  <c:v>41638</c:v>
                </c:pt>
                <c:pt idx="4263">
                  <c:v>41639</c:v>
                </c:pt>
                <c:pt idx="4264">
                  <c:v>41640</c:v>
                </c:pt>
                <c:pt idx="4265">
                  <c:v>41641</c:v>
                </c:pt>
                <c:pt idx="4266">
                  <c:v>41642</c:v>
                </c:pt>
                <c:pt idx="4267">
                  <c:v>41643</c:v>
                </c:pt>
                <c:pt idx="4268">
                  <c:v>41644</c:v>
                </c:pt>
                <c:pt idx="4269">
                  <c:v>41645</c:v>
                </c:pt>
                <c:pt idx="4270">
                  <c:v>41646</c:v>
                </c:pt>
                <c:pt idx="4271">
                  <c:v>41647</c:v>
                </c:pt>
                <c:pt idx="4272">
                  <c:v>41648</c:v>
                </c:pt>
                <c:pt idx="4273">
                  <c:v>41649</c:v>
                </c:pt>
                <c:pt idx="4274">
                  <c:v>41650</c:v>
                </c:pt>
                <c:pt idx="4275">
                  <c:v>41651</c:v>
                </c:pt>
                <c:pt idx="4276">
                  <c:v>41652</c:v>
                </c:pt>
                <c:pt idx="4277">
                  <c:v>41653</c:v>
                </c:pt>
                <c:pt idx="4278">
                  <c:v>41654</c:v>
                </c:pt>
                <c:pt idx="4279">
                  <c:v>41655</c:v>
                </c:pt>
                <c:pt idx="4280">
                  <c:v>41656</c:v>
                </c:pt>
                <c:pt idx="4281">
                  <c:v>41657</c:v>
                </c:pt>
                <c:pt idx="4282">
                  <c:v>41658</c:v>
                </c:pt>
                <c:pt idx="4283">
                  <c:v>41659</c:v>
                </c:pt>
                <c:pt idx="4284">
                  <c:v>41660</c:v>
                </c:pt>
                <c:pt idx="4285">
                  <c:v>41661</c:v>
                </c:pt>
                <c:pt idx="4286">
                  <c:v>41662</c:v>
                </c:pt>
                <c:pt idx="4287">
                  <c:v>41663</c:v>
                </c:pt>
                <c:pt idx="4288">
                  <c:v>41664</c:v>
                </c:pt>
                <c:pt idx="4289">
                  <c:v>41665</c:v>
                </c:pt>
                <c:pt idx="4290">
                  <c:v>41666</c:v>
                </c:pt>
                <c:pt idx="4291">
                  <c:v>41667</c:v>
                </c:pt>
                <c:pt idx="4292">
                  <c:v>41668</c:v>
                </c:pt>
                <c:pt idx="4293">
                  <c:v>41669</c:v>
                </c:pt>
                <c:pt idx="4294">
                  <c:v>41670</c:v>
                </c:pt>
                <c:pt idx="4295">
                  <c:v>41671</c:v>
                </c:pt>
                <c:pt idx="4296">
                  <c:v>41672</c:v>
                </c:pt>
                <c:pt idx="4297">
                  <c:v>41673</c:v>
                </c:pt>
                <c:pt idx="4298">
                  <c:v>41674</c:v>
                </c:pt>
                <c:pt idx="4299">
                  <c:v>41675</c:v>
                </c:pt>
                <c:pt idx="4300">
                  <c:v>41676</c:v>
                </c:pt>
                <c:pt idx="4301">
                  <c:v>41677</c:v>
                </c:pt>
                <c:pt idx="4302">
                  <c:v>41678</c:v>
                </c:pt>
                <c:pt idx="4303">
                  <c:v>41679</c:v>
                </c:pt>
                <c:pt idx="4304">
                  <c:v>41680</c:v>
                </c:pt>
                <c:pt idx="4305">
                  <c:v>41681</c:v>
                </c:pt>
                <c:pt idx="4306">
                  <c:v>41682</c:v>
                </c:pt>
                <c:pt idx="4307">
                  <c:v>41683</c:v>
                </c:pt>
                <c:pt idx="4308">
                  <c:v>41684</c:v>
                </c:pt>
                <c:pt idx="4309">
                  <c:v>41685</c:v>
                </c:pt>
                <c:pt idx="4310">
                  <c:v>41686</c:v>
                </c:pt>
                <c:pt idx="4311">
                  <c:v>41687</c:v>
                </c:pt>
                <c:pt idx="4312">
                  <c:v>41688</c:v>
                </c:pt>
                <c:pt idx="4313">
                  <c:v>41689</c:v>
                </c:pt>
                <c:pt idx="4314">
                  <c:v>41690</c:v>
                </c:pt>
                <c:pt idx="4315">
                  <c:v>41691</c:v>
                </c:pt>
                <c:pt idx="4316">
                  <c:v>41692</c:v>
                </c:pt>
                <c:pt idx="4317">
                  <c:v>41693</c:v>
                </c:pt>
                <c:pt idx="4318">
                  <c:v>41694</c:v>
                </c:pt>
                <c:pt idx="4319">
                  <c:v>41695</c:v>
                </c:pt>
                <c:pt idx="4320">
                  <c:v>41696</c:v>
                </c:pt>
                <c:pt idx="4321">
                  <c:v>41697</c:v>
                </c:pt>
                <c:pt idx="4322">
                  <c:v>41698</c:v>
                </c:pt>
                <c:pt idx="4323">
                  <c:v>41699</c:v>
                </c:pt>
                <c:pt idx="4324">
                  <c:v>41700</c:v>
                </c:pt>
                <c:pt idx="4325">
                  <c:v>41701</c:v>
                </c:pt>
                <c:pt idx="4326">
                  <c:v>41702</c:v>
                </c:pt>
                <c:pt idx="4327">
                  <c:v>41703</c:v>
                </c:pt>
                <c:pt idx="4328">
                  <c:v>41704</c:v>
                </c:pt>
                <c:pt idx="4329">
                  <c:v>41705</c:v>
                </c:pt>
                <c:pt idx="4330">
                  <c:v>41706</c:v>
                </c:pt>
                <c:pt idx="4331">
                  <c:v>41707</c:v>
                </c:pt>
                <c:pt idx="4332">
                  <c:v>41708</c:v>
                </c:pt>
                <c:pt idx="4333">
                  <c:v>41709</c:v>
                </c:pt>
                <c:pt idx="4334">
                  <c:v>41710</c:v>
                </c:pt>
                <c:pt idx="4335">
                  <c:v>41711</c:v>
                </c:pt>
                <c:pt idx="4336">
                  <c:v>41712</c:v>
                </c:pt>
                <c:pt idx="4337">
                  <c:v>41713</c:v>
                </c:pt>
                <c:pt idx="4338">
                  <c:v>41714</c:v>
                </c:pt>
                <c:pt idx="4339">
                  <c:v>41715</c:v>
                </c:pt>
                <c:pt idx="4340">
                  <c:v>41716</c:v>
                </c:pt>
                <c:pt idx="4341">
                  <c:v>41717</c:v>
                </c:pt>
                <c:pt idx="4342">
                  <c:v>41718</c:v>
                </c:pt>
                <c:pt idx="4343">
                  <c:v>41719</c:v>
                </c:pt>
                <c:pt idx="4344">
                  <c:v>41720</c:v>
                </c:pt>
                <c:pt idx="4345">
                  <c:v>41721</c:v>
                </c:pt>
                <c:pt idx="4346">
                  <c:v>41722</c:v>
                </c:pt>
                <c:pt idx="4347">
                  <c:v>41723</c:v>
                </c:pt>
                <c:pt idx="4348">
                  <c:v>41724</c:v>
                </c:pt>
                <c:pt idx="4349">
                  <c:v>41725</c:v>
                </c:pt>
                <c:pt idx="4350">
                  <c:v>41726</c:v>
                </c:pt>
                <c:pt idx="4351">
                  <c:v>41727</c:v>
                </c:pt>
                <c:pt idx="4352">
                  <c:v>41728</c:v>
                </c:pt>
                <c:pt idx="4353">
                  <c:v>41729</c:v>
                </c:pt>
                <c:pt idx="4354">
                  <c:v>41730</c:v>
                </c:pt>
                <c:pt idx="4355">
                  <c:v>41731</c:v>
                </c:pt>
                <c:pt idx="4356">
                  <c:v>41732</c:v>
                </c:pt>
                <c:pt idx="4357">
                  <c:v>41733</c:v>
                </c:pt>
                <c:pt idx="4358">
                  <c:v>41734</c:v>
                </c:pt>
                <c:pt idx="4359">
                  <c:v>41735</c:v>
                </c:pt>
                <c:pt idx="4360">
                  <c:v>41736</c:v>
                </c:pt>
                <c:pt idx="4361">
                  <c:v>41737</c:v>
                </c:pt>
                <c:pt idx="4362">
                  <c:v>41738</c:v>
                </c:pt>
                <c:pt idx="4363">
                  <c:v>41739</c:v>
                </c:pt>
                <c:pt idx="4364">
                  <c:v>41740</c:v>
                </c:pt>
                <c:pt idx="4365">
                  <c:v>41741</c:v>
                </c:pt>
                <c:pt idx="4366">
                  <c:v>41742</c:v>
                </c:pt>
                <c:pt idx="4367">
                  <c:v>41743</c:v>
                </c:pt>
                <c:pt idx="4368">
                  <c:v>41744</c:v>
                </c:pt>
                <c:pt idx="4369">
                  <c:v>41745</c:v>
                </c:pt>
                <c:pt idx="4370">
                  <c:v>41746</c:v>
                </c:pt>
                <c:pt idx="4371">
                  <c:v>41747</c:v>
                </c:pt>
                <c:pt idx="4372">
                  <c:v>41748</c:v>
                </c:pt>
                <c:pt idx="4373">
                  <c:v>41749</c:v>
                </c:pt>
                <c:pt idx="4374">
                  <c:v>41750</c:v>
                </c:pt>
                <c:pt idx="4375">
                  <c:v>41751</c:v>
                </c:pt>
                <c:pt idx="4376">
                  <c:v>41752</c:v>
                </c:pt>
                <c:pt idx="4377">
                  <c:v>41753</c:v>
                </c:pt>
                <c:pt idx="4378">
                  <c:v>41754</c:v>
                </c:pt>
                <c:pt idx="4379">
                  <c:v>41755</c:v>
                </c:pt>
                <c:pt idx="4380">
                  <c:v>41756</c:v>
                </c:pt>
                <c:pt idx="4381">
                  <c:v>41757</c:v>
                </c:pt>
                <c:pt idx="4382">
                  <c:v>41758</c:v>
                </c:pt>
                <c:pt idx="4383">
                  <c:v>41759</c:v>
                </c:pt>
                <c:pt idx="4384">
                  <c:v>41760</c:v>
                </c:pt>
                <c:pt idx="4385">
                  <c:v>41761</c:v>
                </c:pt>
                <c:pt idx="4386">
                  <c:v>41762</c:v>
                </c:pt>
                <c:pt idx="4387">
                  <c:v>41763</c:v>
                </c:pt>
                <c:pt idx="4388">
                  <c:v>41764</c:v>
                </c:pt>
                <c:pt idx="4389">
                  <c:v>41765</c:v>
                </c:pt>
                <c:pt idx="4390">
                  <c:v>41766</c:v>
                </c:pt>
                <c:pt idx="4391">
                  <c:v>41767</c:v>
                </c:pt>
                <c:pt idx="4392">
                  <c:v>41768</c:v>
                </c:pt>
                <c:pt idx="4393">
                  <c:v>41769</c:v>
                </c:pt>
                <c:pt idx="4394">
                  <c:v>41770</c:v>
                </c:pt>
                <c:pt idx="4395">
                  <c:v>41771</c:v>
                </c:pt>
                <c:pt idx="4396">
                  <c:v>41772</c:v>
                </c:pt>
                <c:pt idx="4397">
                  <c:v>41773</c:v>
                </c:pt>
                <c:pt idx="4398">
                  <c:v>41774</c:v>
                </c:pt>
                <c:pt idx="4399">
                  <c:v>41775</c:v>
                </c:pt>
                <c:pt idx="4400">
                  <c:v>41776</c:v>
                </c:pt>
                <c:pt idx="4401">
                  <c:v>41777</c:v>
                </c:pt>
                <c:pt idx="4402">
                  <c:v>41778</c:v>
                </c:pt>
                <c:pt idx="4403">
                  <c:v>41779</c:v>
                </c:pt>
                <c:pt idx="4404">
                  <c:v>41780</c:v>
                </c:pt>
                <c:pt idx="4405">
                  <c:v>41781</c:v>
                </c:pt>
                <c:pt idx="4406">
                  <c:v>41782</c:v>
                </c:pt>
                <c:pt idx="4407">
                  <c:v>41783</c:v>
                </c:pt>
                <c:pt idx="4408">
                  <c:v>41784</c:v>
                </c:pt>
                <c:pt idx="4409">
                  <c:v>41785</c:v>
                </c:pt>
                <c:pt idx="4410">
                  <c:v>41786</c:v>
                </c:pt>
                <c:pt idx="4411">
                  <c:v>41787</c:v>
                </c:pt>
                <c:pt idx="4412">
                  <c:v>41788</c:v>
                </c:pt>
                <c:pt idx="4413">
                  <c:v>41789</c:v>
                </c:pt>
                <c:pt idx="4414">
                  <c:v>41790</c:v>
                </c:pt>
                <c:pt idx="4415">
                  <c:v>41791</c:v>
                </c:pt>
                <c:pt idx="4416">
                  <c:v>41792</c:v>
                </c:pt>
                <c:pt idx="4417">
                  <c:v>41793</c:v>
                </c:pt>
                <c:pt idx="4418">
                  <c:v>41794</c:v>
                </c:pt>
                <c:pt idx="4419">
                  <c:v>41795</c:v>
                </c:pt>
                <c:pt idx="4420">
                  <c:v>41796</c:v>
                </c:pt>
                <c:pt idx="4421">
                  <c:v>41797</c:v>
                </c:pt>
                <c:pt idx="4422">
                  <c:v>41798</c:v>
                </c:pt>
                <c:pt idx="4423">
                  <c:v>41799</c:v>
                </c:pt>
                <c:pt idx="4424">
                  <c:v>41800</c:v>
                </c:pt>
                <c:pt idx="4425">
                  <c:v>41801</c:v>
                </c:pt>
                <c:pt idx="4426">
                  <c:v>41802</c:v>
                </c:pt>
                <c:pt idx="4427">
                  <c:v>41803</c:v>
                </c:pt>
                <c:pt idx="4428">
                  <c:v>41804</c:v>
                </c:pt>
                <c:pt idx="4429">
                  <c:v>41805</c:v>
                </c:pt>
                <c:pt idx="4430">
                  <c:v>41806</c:v>
                </c:pt>
                <c:pt idx="4431">
                  <c:v>41807</c:v>
                </c:pt>
                <c:pt idx="4432">
                  <c:v>41808</c:v>
                </c:pt>
                <c:pt idx="4433">
                  <c:v>41809</c:v>
                </c:pt>
                <c:pt idx="4434">
                  <c:v>41810</c:v>
                </c:pt>
                <c:pt idx="4435">
                  <c:v>41811</c:v>
                </c:pt>
                <c:pt idx="4436">
                  <c:v>41812</c:v>
                </c:pt>
                <c:pt idx="4437">
                  <c:v>41813</c:v>
                </c:pt>
                <c:pt idx="4438">
                  <c:v>41814</c:v>
                </c:pt>
                <c:pt idx="4439">
                  <c:v>41815</c:v>
                </c:pt>
                <c:pt idx="4440">
                  <c:v>41816</c:v>
                </c:pt>
                <c:pt idx="4441">
                  <c:v>41817</c:v>
                </c:pt>
                <c:pt idx="4442">
                  <c:v>41818</c:v>
                </c:pt>
                <c:pt idx="4443">
                  <c:v>41819</c:v>
                </c:pt>
                <c:pt idx="4444">
                  <c:v>41820</c:v>
                </c:pt>
                <c:pt idx="4445">
                  <c:v>41821</c:v>
                </c:pt>
                <c:pt idx="4446">
                  <c:v>41822</c:v>
                </c:pt>
                <c:pt idx="4447">
                  <c:v>41823</c:v>
                </c:pt>
                <c:pt idx="4448">
                  <c:v>41824</c:v>
                </c:pt>
                <c:pt idx="4449">
                  <c:v>41825</c:v>
                </c:pt>
                <c:pt idx="4450">
                  <c:v>41826</c:v>
                </c:pt>
                <c:pt idx="4451">
                  <c:v>41827</c:v>
                </c:pt>
                <c:pt idx="4452">
                  <c:v>41828</c:v>
                </c:pt>
                <c:pt idx="4453">
                  <c:v>41829</c:v>
                </c:pt>
                <c:pt idx="4454">
                  <c:v>41830</c:v>
                </c:pt>
                <c:pt idx="4455">
                  <c:v>41831</c:v>
                </c:pt>
                <c:pt idx="4456">
                  <c:v>41832</c:v>
                </c:pt>
                <c:pt idx="4457">
                  <c:v>41833</c:v>
                </c:pt>
                <c:pt idx="4458">
                  <c:v>41834</c:v>
                </c:pt>
                <c:pt idx="4459">
                  <c:v>41835</c:v>
                </c:pt>
                <c:pt idx="4460">
                  <c:v>41836</c:v>
                </c:pt>
                <c:pt idx="4461">
                  <c:v>41837</c:v>
                </c:pt>
                <c:pt idx="4462">
                  <c:v>41838</c:v>
                </c:pt>
                <c:pt idx="4463">
                  <c:v>41839</c:v>
                </c:pt>
                <c:pt idx="4464">
                  <c:v>41840</c:v>
                </c:pt>
                <c:pt idx="4465">
                  <c:v>41841</c:v>
                </c:pt>
                <c:pt idx="4466">
                  <c:v>41842</c:v>
                </c:pt>
                <c:pt idx="4467">
                  <c:v>41843</c:v>
                </c:pt>
                <c:pt idx="4468">
                  <c:v>41844</c:v>
                </c:pt>
                <c:pt idx="4469">
                  <c:v>41845</c:v>
                </c:pt>
                <c:pt idx="4470">
                  <c:v>41846</c:v>
                </c:pt>
                <c:pt idx="4471">
                  <c:v>41847</c:v>
                </c:pt>
                <c:pt idx="4472">
                  <c:v>41848</c:v>
                </c:pt>
                <c:pt idx="4473">
                  <c:v>41849</c:v>
                </c:pt>
                <c:pt idx="4474">
                  <c:v>41850</c:v>
                </c:pt>
                <c:pt idx="4475">
                  <c:v>41851</c:v>
                </c:pt>
                <c:pt idx="4476">
                  <c:v>41852</c:v>
                </c:pt>
                <c:pt idx="4477">
                  <c:v>41853</c:v>
                </c:pt>
                <c:pt idx="4478">
                  <c:v>41854</c:v>
                </c:pt>
                <c:pt idx="4479">
                  <c:v>41855</c:v>
                </c:pt>
                <c:pt idx="4480">
                  <c:v>41856</c:v>
                </c:pt>
                <c:pt idx="4481">
                  <c:v>41857</c:v>
                </c:pt>
                <c:pt idx="4482">
                  <c:v>41858</c:v>
                </c:pt>
                <c:pt idx="4483">
                  <c:v>41859</c:v>
                </c:pt>
                <c:pt idx="4484">
                  <c:v>41860</c:v>
                </c:pt>
                <c:pt idx="4485">
                  <c:v>41861</c:v>
                </c:pt>
                <c:pt idx="4486">
                  <c:v>41862</c:v>
                </c:pt>
                <c:pt idx="4487">
                  <c:v>41863</c:v>
                </c:pt>
                <c:pt idx="4488">
                  <c:v>41864</c:v>
                </c:pt>
                <c:pt idx="4489">
                  <c:v>41865</c:v>
                </c:pt>
                <c:pt idx="4490">
                  <c:v>41866</c:v>
                </c:pt>
                <c:pt idx="4491">
                  <c:v>41867</c:v>
                </c:pt>
                <c:pt idx="4492">
                  <c:v>41868</c:v>
                </c:pt>
                <c:pt idx="4493">
                  <c:v>41869</c:v>
                </c:pt>
                <c:pt idx="4494">
                  <c:v>41870</c:v>
                </c:pt>
                <c:pt idx="4495">
                  <c:v>41871</c:v>
                </c:pt>
                <c:pt idx="4496">
                  <c:v>41872</c:v>
                </c:pt>
                <c:pt idx="4497">
                  <c:v>41873</c:v>
                </c:pt>
                <c:pt idx="4498">
                  <c:v>41874</c:v>
                </c:pt>
                <c:pt idx="4499">
                  <c:v>41875</c:v>
                </c:pt>
                <c:pt idx="4500">
                  <c:v>41876</c:v>
                </c:pt>
                <c:pt idx="4501">
                  <c:v>41877</c:v>
                </c:pt>
                <c:pt idx="4502">
                  <c:v>41878</c:v>
                </c:pt>
                <c:pt idx="4503">
                  <c:v>41879</c:v>
                </c:pt>
                <c:pt idx="4504">
                  <c:v>41880</c:v>
                </c:pt>
                <c:pt idx="4505">
                  <c:v>41881</c:v>
                </c:pt>
                <c:pt idx="4506">
                  <c:v>41882</c:v>
                </c:pt>
                <c:pt idx="4507">
                  <c:v>41883</c:v>
                </c:pt>
                <c:pt idx="4508">
                  <c:v>41884</c:v>
                </c:pt>
                <c:pt idx="4509">
                  <c:v>41885</c:v>
                </c:pt>
                <c:pt idx="4510">
                  <c:v>41886</c:v>
                </c:pt>
                <c:pt idx="4511">
                  <c:v>41887</c:v>
                </c:pt>
                <c:pt idx="4512">
                  <c:v>41888</c:v>
                </c:pt>
                <c:pt idx="4513">
                  <c:v>41889</c:v>
                </c:pt>
                <c:pt idx="4514">
                  <c:v>41890</c:v>
                </c:pt>
                <c:pt idx="4515">
                  <c:v>41891</c:v>
                </c:pt>
                <c:pt idx="4516">
                  <c:v>41892</c:v>
                </c:pt>
                <c:pt idx="4517">
                  <c:v>41893</c:v>
                </c:pt>
                <c:pt idx="4518">
                  <c:v>41894</c:v>
                </c:pt>
                <c:pt idx="4519">
                  <c:v>41895</c:v>
                </c:pt>
                <c:pt idx="4520">
                  <c:v>41896</c:v>
                </c:pt>
                <c:pt idx="4521">
                  <c:v>41897</c:v>
                </c:pt>
                <c:pt idx="4522">
                  <c:v>41898</c:v>
                </c:pt>
                <c:pt idx="4523">
                  <c:v>41899</c:v>
                </c:pt>
                <c:pt idx="4524">
                  <c:v>41900</c:v>
                </c:pt>
                <c:pt idx="4525">
                  <c:v>41901</c:v>
                </c:pt>
                <c:pt idx="4526">
                  <c:v>41902</c:v>
                </c:pt>
                <c:pt idx="4527">
                  <c:v>41903</c:v>
                </c:pt>
                <c:pt idx="4528">
                  <c:v>41904</c:v>
                </c:pt>
                <c:pt idx="4529">
                  <c:v>41905</c:v>
                </c:pt>
                <c:pt idx="4530">
                  <c:v>41906</c:v>
                </c:pt>
                <c:pt idx="4531">
                  <c:v>41907</c:v>
                </c:pt>
                <c:pt idx="4532">
                  <c:v>41908</c:v>
                </c:pt>
                <c:pt idx="4533">
                  <c:v>41909</c:v>
                </c:pt>
                <c:pt idx="4534">
                  <c:v>41910</c:v>
                </c:pt>
                <c:pt idx="4535">
                  <c:v>41911</c:v>
                </c:pt>
                <c:pt idx="4536">
                  <c:v>41912</c:v>
                </c:pt>
                <c:pt idx="4537">
                  <c:v>41913</c:v>
                </c:pt>
                <c:pt idx="4538">
                  <c:v>41914</c:v>
                </c:pt>
                <c:pt idx="4539">
                  <c:v>41915</c:v>
                </c:pt>
                <c:pt idx="4540">
                  <c:v>41916</c:v>
                </c:pt>
                <c:pt idx="4541">
                  <c:v>41917</c:v>
                </c:pt>
                <c:pt idx="4542">
                  <c:v>41918</c:v>
                </c:pt>
                <c:pt idx="4543">
                  <c:v>41919</c:v>
                </c:pt>
                <c:pt idx="4544">
                  <c:v>41920</c:v>
                </c:pt>
                <c:pt idx="4545">
                  <c:v>41921</c:v>
                </c:pt>
                <c:pt idx="4546">
                  <c:v>41922</c:v>
                </c:pt>
                <c:pt idx="4547">
                  <c:v>41923</c:v>
                </c:pt>
                <c:pt idx="4548">
                  <c:v>41924</c:v>
                </c:pt>
                <c:pt idx="4549">
                  <c:v>41925</c:v>
                </c:pt>
                <c:pt idx="4550">
                  <c:v>41926</c:v>
                </c:pt>
                <c:pt idx="4551">
                  <c:v>41927</c:v>
                </c:pt>
                <c:pt idx="4552">
                  <c:v>41928</c:v>
                </c:pt>
                <c:pt idx="4553">
                  <c:v>41929</c:v>
                </c:pt>
                <c:pt idx="4554">
                  <c:v>41930</c:v>
                </c:pt>
                <c:pt idx="4555">
                  <c:v>41931</c:v>
                </c:pt>
                <c:pt idx="4556">
                  <c:v>41932</c:v>
                </c:pt>
                <c:pt idx="4557">
                  <c:v>41933</c:v>
                </c:pt>
                <c:pt idx="4558">
                  <c:v>41934</c:v>
                </c:pt>
                <c:pt idx="4559">
                  <c:v>41935</c:v>
                </c:pt>
                <c:pt idx="4560">
                  <c:v>41936</c:v>
                </c:pt>
                <c:pt idx="4561">
                  <c:v>41937</c:v>
                </c:pt>
                <c:pt idx="4562">
                  <c:v>41938</c:v>
                </c:pt>
                <c:pt idx="4563">
                  <c:v>41939</c:v>
                </c:pt>
                <c:pt idx="4564">
                  <c:v>41940</c:v>
                </c:pt>
                <c:pt idx="4565">
                  <c:v>41941</c:v>
                </c:pt>
                <c:pt idx="4566">
                  <c:v>41942</c:v>
                </c:pt>
                <c:pt idx="4567">
                  <c:v>41943</c:v>
                </c:pt>
                <c:pt idx="4568">
                  <c:v>41944</c:v>
                </c:pt>
                <c:pt idx="4569">
                  <c:v>41945</c:v>
                </c:pt>
                <c:pt idx="4570">
                  <c:v>41946</c:v>
                </c:pt>
                <c:pt idx="4571">
                  <c:v>41947</c:v>
                </c:pt>
                <c:pt idx="4572">
                  <c:v>41948</c:v>
                </c:pt>
                <c:pt idx="4573">
                  <c:v>41949</c:v>
                </c:pt>
                <c:pt idx="4574">
                  <c:v>41950</c:v>
                </c:pt>
                <c:pt idx="4575">
                  <c:v>41951</c:v>
                </c:pt>
                <c:pt idx="4576">
                  <c:v>41952</c:v>
                </c:pt>
                <c:pt idx="4577">
                  <c:v>41953</c:v>
                </c:pt>
                <c:pt idx="4578">
                  <c:v>41954</c:v>
                </c:pt>
                <c:pt idx="4579">
                  <c:v>41955</c:v>
                </c:pt>
                <c:pt idx="4580">
                  <c:v>41956</c:v>
                </c:pt>
                <c:pt idx="4581">
                  <c:v>41957</c:v>
                </c:pt>
                <c:pt idx="4582">
                  <c:v>41958</c:v>
                </c:pt>
                <c:pt idx="4583">
                  <c:v>41959</c:v>
                </c:pt>
                <c:pt idx="4584">
                  <c:v>41960</c:v>
                </c:pt>
                <c:pt idx="4585">
                  <c:v>41961</c:v>
                </c:pt>
                <c:pt idx="4586">
                  <c:v>41962</c:v>
                </c:pt>
                <c:pt idx="4587">
                  <c:v>41963</c:v>
                </c:pt>
                <c:pt idx="4588">
                  <c:v>41964</c:v>
                </c:pt>
                <c:pt idx="4589">
                  <c:v>41965</c:v>
                </c:pt>
                <c:pt idx="4590">
                  <c:v>41966</c:v>
                </c:pt>
                <c:pt idx="4591">
                  <c:v>41967</c:v>
                </c:pt>
                <c:pt idx="4592">
                  <c:v>41968</c:v>
                </c:pt>
                <c:pt idx="4593">
                  <c:v>41969</c:v>
                </c:pt>
                <c:pt idx="4594">
                  <c:v>41970</c:v>
                </c:pt>
                <c:pt idx="4595">
                  <c:v>41971</c:v>
                </c:pt>
                <c:pt idx="4596">
                  <c:v>41972</c:v>
                </c:pt>
                <c:pt idx="4597">
                  <c:v>41973</c:v>
                </c:pt>
                <c:pt idx="4598">
                  <c:v>41974</c:v>
                </c:pt>
                <c:pt idx="4599">
                  <c:v>41975</c:v>
                </c:pt>
                <c:pt idx="4600">
                  <c:v>41976</c:v>
                </c:pt>
                <c:pt idx="4601">
                  <c:v>41977</c:v>
                </c:pt>
                <c:pt idx="4602">
                  <c:v>41978</c:v>
                </c:pt>
                <c:pt idx="4603">
                  <c:v>41979</c:v>
                </c:pt>
                <c:pt idx="4604">
                  <c:v>41980</c:v>
                </c:pt>
                <c:pt idx="4605">
                  <c:v>41981</c:v>
                </c:pt>
                <c:pt idx="4606">
                  <c:v>41982</c:v>
                </c:pt>
                <c:pt idx="4607">
                  <c:v>41983</c:v>
                </c:pt>
                <c:pt idx="4608">
                  <c:v>41984</c:v>
                </c:pt>
                <c:pt idx="4609">
                  <c:v>41985</c:v>
                </c:pt>
                <c:pt idx="4610">
                  <c:v>41986</c:v>
                </c:pt>
                <c:pt idx="4611">
                  <c:v>41987</c:v>
                </c:pt>
                <c:pt idx="4612">
                  <c:v>41988</c:v>
                </c:pt>
                <c:pt idx="4613">
                  <c:v>41989</c:v>
                </c:pt>
                <c:pt idx="4614">
                  <c:v>41990</c:v>
                </c:pt>
                <c:pt idx="4615">
                  <c:v>41991</c:v>
                </c:pt>
                <c:pt idx="4616">
                  <c:v>41992</c:v>
                </c:pt>
                <c:pt idx="4617">
                  <c:v>41993</c:v>
                </c:pt>
                <c:pt idx="4618">
                  <c:v>41994</c:v>
                </c:pt>
                <c:pt idx="4619">
                  <c:v>41995</c:v>
                </c:pt>
                <c:pt idx="4620">
                  <c:v>41996</c:v>
                </c:pt>
                <c:pt idx="4621">
                  <c:v>41997</c:v>
                </c:pt>
                <c:pt idx="4622">
                  <c:v>41998</c:v>
                </c:pt>
                <c:pt idx="4623">
                  <c:v>41999</c:v>
                </c:pt>
                <c:pt idx="4624">
                  <c:v>42000</c:v>
                </c:pt>
                <c:pt idx="4625">
                  <c:v>42001</c:v>
                </c:pt>
                <c:pt idx="4626">
                  <c:v>42002</c:v>
                </c:pt>
                <c:pt idx="4627">
                  <c:v>42003</c:v>
                </c:pt>
                <c:pt idx="4628">
                  <c:v>42004</c:v>
                </c:pt>
                <c:pt idx="4629">
                  <c:v>42005</c:v>
                </c:pt>
                <c:pt idx="4630">
                  <c:v>42006</c:v>
                </c:pt>
                <c:pt idx="4631">
                  <c:v>42007</c:v>
                </c:pt>
                <c:pt idx="4632">
                  <c:v>42008</c:v>
                </c:pt>
                <c:pt idx="4633">
                  <c:v>42009</c:v>
                </c:pt>
                <c:pt idx="4634">
                  <c:v>42010</c:v>
                </c:pt>
                <c:pt idx="4635">
                  <c:v>42011</c:v>
                </c:pt>
                <c:pt idx="4636">
                  <c:v>42012</c:v>
                </c:pt>
                <c:pt idx="4637">
                  <c:v>42013</c:v>
                </c:pt>
                <c:pt idx="4638">
                  <c:v>42014</c:v>
                </c:pt>
                <c:pt idx="4639">
                  <c:v>42015</c:v>
                </c:pt>
                <c:pt idx="4640">
                  <c:v>42016</c:v>
                </c:pt>
                <c:pt idx="4641">
                  <c:v>42017</c:v>
                </c:pt>
                <c:pt idx="4642">
                  <c:v>42018</c:v>
                </c:pt>
                <c:pt idx="4643">
                  <c:v>42019</c:v>
                </c:pt>
                <c:pt idx="4644">
                  <c:v>42020</c:v>
                </c:pt>
                <c:pt idx="4645">
                  <c:v>42021</c:v>
                </c:pt>
                <c:pt idx="4646">
                  <c:v>42022</c:v>
                </c:pt>
                <c:pt idx="4647">
                  <c:v>42023</c:v>
                </c:pt>
                <c:pt idx="4648">
                  <c:v>42024</c:v>
                </c:pt>
                <c:pt idx="4649">
                  <c:v>42025</c:v>
                </c:pt>
                <c:pt idx="4650">
                  <c:v>42026</c:v>
                </c:pt>
                <c:pt idx="4651">
                  <c:v>42027</c:v>
                </c:pt>
                <c:pt idx="4652">
                  <c:v>42028</c:v>
                </c:pt>
                <c:pt idx="4653">
                  <c:v>42029</c:v>
                </c:pt>
                <c:pt idx="4654">
                  <c:v>42030</c:v>
                </c:pt>
                <c:pt idx="4655">
                  <c:v>42031</c:v>
                </c:pt>
                <c:pt idx="4656">
                  <c:v>42032</c:v>
                </c:pt>
                <c:pt idx="4657">
                  <c:v>42033</c:v>
                </c:pt>
                <c:pt idx="4658">
                  <c:v>42034</c:v>
                </c:pt>
                <c:pt idx="4659">
                  <c:v>42035</c:v>
                </c:pt>
                <c:pt idx="4660">
                  <c:v>42036</c:v>
                </c:pt>
                <c:pt idx="4661">
                  <c:v>42037</c:v>
                </c:pt>
                <c:pt idx="4662">
                  <c:v>42038</c:v>
                </c:pt>
                <c:pt idx="4663">
                  <c:v>42039</c:v>
                </c:pt>
                <c:pt idx="4664">
                  <c:v>42040</c:v>
                </c:pt>
                <c:pt idx="4665">
                  <c:v>42041</c:v>
                </c:pt>
                <c:pt idx="4666">
                  <c:v>42042</c:v>
                </c:pt>
                <c:pt idx="4667">
                  <c:v>42043</c:v>
                </c:pt>
                <c:pt idx="4668">
                  <c:v>42044</c:v>
                </c:pt>
                <c:pt idx="4669">
                  <c:v>42045</c:v>
                </c:pt>
                <c:pt idx="4670">
                  <c:v>42046</c:v>
                </c:pt>
                <c:pt idx="4671">
                  <c:v>42047</c:v>
                </c:pt>
                <c:pt idx="4672">
                  <c:v>42048</c:v>
                </c:pt>
                <c:pt idx="4673">
                  <c:v>42049</c:v>
                </c:pt>
                <c:pt idx="4674">
                  <c:v>42050</c:v>
                </c:pt>
                <c:pt idx="4675">
                  <c:v>42051</c:v>
                </c:pt>
                <c:pt idx="4676">
                  <c:v>42052</c:v>
                </c:pt>
                <c:pt idx="4677">
                  <c:v>42053</c:v>
                </c:pt>
                <c:pt idx="4678">
                  <c:v>42054</c:v>
                </c:pt>
                <c:pt idx="4679">
                  <c:v>42055</c:v>
                </c:pt>
                <c:pt idx="4680">
                  <c:v>42056</c:v>
                </c:pt>
                <c:pt idx="4681">
                  <c:v>42057</c:v>
                </c:pt>
                <c:pt idx="4682">
                  <c:v>42058</c:v>
                </c:pt>
                <c:pt idx="4683">
                  <c:v>42059</c:v>
                </c:pt>
                <c:pt idx="4684">
                  <c:v>42060</c:v>
                </c:pt>
                <c:pt idx="4685">
                  <c:v>42061</c:v>
                </c:pt>
                <c:pt idx="4686">
                  <c:v>42062</c:v>
                </c:pt>
                <c:pt idx="4687">
                  <c:v>42063</c:v>
                </c:pt>
                <c:pt idx="4688">
                  <c:v>42064</c:v>
                </c:pt>
                <c:pt idx="4689">
                  <c:v>42065</c:v>
                </c:pt>
                <c:pt idx="4690">
                  <c:v>42066</c:v>
                </c:pt>
                <c:pt idx="4691">
                  <c:v>42067</c:v>
                </c:pt>
                <c:pt idx="4692">
                  <c:v>42068</c:v>
                </c:pt>
                <c:pt idx="4693">
                  <c:v>42069</c:v>
                </c:pt>
                <c:pt idx="4694">
                  <c:v>42070</c:v>
                </c:pt>
                <c:pt idx="4695">
                  <c:v>42071</c:v>
                </c:pt>
                <c:pt idx="4696">
                  <c:v>42072</c:v>
                </c:pt>
                <c:pt idx="4697">
                  <c:v>42073</c:v>
                </c:pt>
                <c:pt idx="4698">
                  <c:v>42074</c:v>
                </c:pt>
                <c:pt idx="4699">
                  <c:v>42075</c:v>
                </c:pt>
                <c:pt idx="4700">
                  <c:v>42076</c:v>
                </c:pt>
                <c:pt idx="4701">
                  <c:v>42077</c:v>
                </c:pt>
                <c:pt idx="4702">
                  <c:v>42078</c:v>
                </c:pt>
                <c:pt idx="4703">
                  <c:v>42079</c:v>
                </c:pt>
                <c:pt idx="4704">
                  <c:v>42080</c:v>
                </c:pt>
                <c:pt idx="4705">
                  <c:v>42081</c:v>
                </c:pt>
                <c:pt idx="4706">
                  <c:v>42082</c:v>
                </c:pt>
                <c:pt idx="4707">
                  <c:v>42083</c:v>
                </c:pt>
                <c:pt idx="4708">
                  <c:v>42084</c:v>
                </c:pt>
                <c:pt idx="4709">
                  <c:v>42085</c:v>
                </c:pt>
                <c:pt idx="4710">
                  <c:v>42086</c:v>
                </c:pt>
                <c:pt idx="4711">
                  <c:v>42087</c:v>
                </c:pt>
                <c:pt idx="4712">
                  <c:v>42088</c:v>
                </c:pt>
                <c:pt idx="4713">
                  <c:v>42089</c:v>
                </c:pt>
                <c:pt idx="4714">
                  <c:v>42090</c:v>
                </c:pt>
                <c:pt idx="4715">
                  <c:v>42091</c:v>
                </c:pt>
                <c:pt idx="4716">
                  <c:v>42092</c:v>
                </c:pt>
                <c:pt idx="4717">
                  <c:v>42093</c:v>
                </c:pt>
                <c:pt idx="4718">
                  <c:v>42094</c:v>
                </c:pt>
                <c:pt idx="4719">
                  <c:v>42095</c:v>
                </c:pt>
                <c:pt idx="4720">
                  <c:v>42096</c:v>
                </c:pt>
                <c:pt idx="4721">
                  <c:v>42097</c:v>
                </c:pt>
                <c:pt idx="4722">
                  <c:v>42098</c:v>
                </c:pt>
                <c:pt idx="4723">
                  <c:v>42099</c:v>
                </c:pt>
                <c:pt idx="4724">
                  <c:v>42100</c:v>
                </c:pt>
                <c:pt idx="4725">
                  <c:v>42101</c:v>
                </c:pt>
                <c:pt idx="4726">
                  <c:v>42102</c:v>
                </c:pt>
                <c:pt idx="4727">
                  <c:v>42103</c:v>
                </c:pt>
                <c:pt idx="4728">
                  <c:v>42104</c:v>
                </c:pt>
                <c:pt idx="4729">
                  <c:v>42105</c:v>
                </c:pt>
                <c:pt idx="4730">
                  <c:v>42106</c:v>
                </c:pt>
                <c:pt idx="4731">
                  <c:v>42107</c:v>
                </c:pt>
                <c:pt idx="4732">
                  <c:v>42108</c:v>
                </c:pt>
                <c:pt idx="4733">
                  <c:v>42109</c:v>
                </c:pt>
                <c:pt idx="4734">
                  <c:v>42110</c:v>
                </c:pt>
                <c:pt idx="4735">
                  <c:v>42111</c:v>
                </c:pt>
                <c:pt idx="4736">
                  <c:v>42112</c:v>
                </c:pt>
                <c:pt idx="4737">
                  <c:v>42113</c:v>
                </c:pt>
                <c:pt idx="4738">
                  <c:v>42114</c:v>
                </c:pt>
                <c:pt idx="4739">
                  <c:v>42115</c:v>
                </c:pt>
                <c:pt idx="4740">
                  <c:v>42116</c:v>
                </c:pt>
                <c:pt idx="4741">
                  <c:v>42117</c:v>
                </c:pt>
                <c:pt idx="4742">
                  <c:v>42118</c:v>
                </c:pt>
                <c:pt idx="4743">
                  <c:v>42119</c:v>
                </c:pt>
                <c:pt idx="4744">
                  <c:v>42120</c:v>
                </c:pt>
                <c:pt idx="4745">
                  <c:v>42121</c:v>
                </c:pt>
                <c:pt idx="4746">
                  <c:v>42122</c:v>
                </c:pt>
                <c:pt idx="4747">
                  <c:v>42123</c:v>
                </c:pt>
                <c:pt idx="4748">
                  <c:v>42124</c:v>
                </c:pt>
                <c:pt idx="4749">
                  <c:v>42125</c:v>
                </c:pt>
                <c:pt idx="4750">
                  <c:v>42126</c:v>
                </c:pt>
                <c:pt idx="4751">
                  <c:v>42127</c:v>
                </c:pt>
                <c:pt idx="4752">
                  <c:v>42128</c:v>
                </c:pt>
                <c:pt idx="4753">
                  <c:v>42129</c:v>
                </c:pt>
                <c:pt idx="4754">
                  <c:v>42130</c:v>
                </c:pt>
                <c:pt idx="4755">
                  <c:v>42131</c:v>
                </c:pt>
                <c:pt idx="4756">
                  <c:v>42132</c:v>
                </c:pt>
                <c:pt idx="4757">
                  <c:v>42133</c:v>
                </c:pt>
                <c:pt idx="4758">
                  <c:v>42134</c:v>
                </c:pt>
                <c:pt idx="4759">
                  <c:v>42135</c:v>
                </c:pt>
                <c:pt idx="4760">
                  <c:v>42136</c:v>
                </c:pt>
                <c:pt idx="4761">
                  <c:v>42137</c:v>
                </c:pt>
                <c:pt idx="4762">
                  <c:v>42138</c:v>
                </c:pt>
                <c:pt idx="4763">
                  <c:v>42139</c:v>
                </c:pt>
                <c:pt idx="4764">
                  <c:v>42140</c:v>
                </c:pt>
                <c:pt idx="4765">
                  <c:v>42141</c:v>
                </c:pt>
                <c:pt idx="4766">
                  <c:v>42142</c:v>
                </c:pt>
                <c:pt idx="4767">
                  <c:v>42143</c:v>
                </c:pt>
                <c:pt idx="4768">
                  <c:v>42144</c:v>
                </c:pt>
                <c:pt idx="4769">
                  <c:v>42145</c:v>
                </c:pt>
                <c:pt idx="4770">
                  <c:v>42146</c:v>
                </c:pt>
                <c:pt idx="4771">
                  <c:v>42147</c:v>
                </c:pt>
                <c:pt idx="4772">
                  <c:v>42148</c:v>
                </c:pt>
                <c:pt idx="4773">
                  <c:v>42149</c:v>
                </c:pt>
                <c:pt idx="4774">
                  <c:v>42150</c:v>
                </c:pt>
                <c:pt idx="4775">
                  <c:v>42151</c:v>
                </c:pt>
                <c:pt idx="4776">
                  <c:v>42152</c:v>
                </c:pt>
                <c:pt idx="4777">
                  <c:v>42153</c:v>
                </c:pt>
                <c:pt idx="4778">
                  <c:v>42154</c:v>
                </c:pt>
                <c:pt idx="4779">
                  <c:v>42155</c:v>
                </c:pt>
                <c:pt idx="4780">
                  <c:v>42156</c:v>
                </c:pt>
                <c:pt idx="4781">
                  <c:v>42157</c:v>
                </c:pt>
                <c:pt idx="4782">
                  <c:v>42158</c:v>
                </c:pt>
                <c:pt idx="4783">
                  <c:v>42159</c:v>
                </c:pt>
                <c:pt idx="4784">
                  <c:v>42160</c:v>
                </c:pt>
                <c:pt idx="4785">
                  <c:v>42161</c:v>
                </c:pt>
                <c:pt idx="4786">
                  <c:v>42162</c:v>
                </c:pt>
                <c:pt idx="4787">
                  <c:v>42163</c:v>
                </c:pt>
                <c:pt idx="4788">
                  <c:v>42164</c:v>
                </c:pt>
                <c:pt idx="4789">
                  <c:v>42165</c:v>
                </c:pt>
                <c:pt idx="4790">
                  <c:v>42166</c:v>
                </c:pt>
                <c:pt idx="4791">
                  <c:v>42167</c:v>
                </c:pt>
                <c:pt idx="4792">
                  <c:v>42168</c:v>
                </c:pt>
                <c:pt idx="4793">
                  <c:v>42169</c:v>
                </c:pt>
                <c:pt idx="4794">
                  <c:v>42170</c:v>
                </c:pt>
                <c:pt idx="4795">
                  <c:v>42171</c:v>
                </c:pt>
                <c:pt idx="4796">
                  <c:v>42172</c:v>
                </c:pt>
                <c:pt idx="4797">
                  <c:v>42173</c:v>
                </c:pt>
                <c:pt idx="4798">
                  <c:v>42174</c:v>
                </c:pt>
                <c:pt idx="4799">
                  <c:v>42175</c:v>
                </c:pt>
                <c:pt idx="4800">
                  <c:v>42176</c:v>
                </c:pt>
                <c:pt idx="4801">
                  <c:v>42177</c:v>
                </c:pt>
                <c:pt idx="4802">
                  <c:v>42178</c:v>
                </c:pt>
                <c:pt idx="4803">
                  <c:v>42179</c:v>
                </c:pt>
                <c:pt idx="4804">
                  <c:v>42180</c:v>
                </c:pt>
                <c:pt idx="4805">
                  <c:v>42181</c:v>
                </c:pt>
                <c:pt idx="4806">
                  <c:v>42182</c:v>
                </c:pt>
                <c:pt idx="4807">
                  <c:v>42183</c:v>
                </c:pt>
                <c:pt idx="4808">
                  <c:v>42184</c:v>
                </c:pt>
                <c:pt idx="4809">
                  <c:v>42185</c:v>
                </c:pt>
                <c:pt idx="4810">
                  <c:v>42186</c:v>
                </c:pt>
                <c:pt idx="4811">
                  <c:v>42187</c:v>
                </c:pt>
                <c:pt idx="4812">
                  <c:v>42188</c:v>
                </c:pt>
                <c:pt idx="4813">
                  <c:v>42189</c:v>
                </c:pt>
                <c:pt idx="4814">
                  <c:v>42190</c:v>
                </c:pt>
                <c:pt idx="4815">
                  <c:v>42191</c:v>
                </c:pt>
                <c:pt idx="4816">
                  <c:v>42192</c:v>
                </c:pt>
                <c:pt idx="4817">
                  <c:v>42193</c:v>
                </c:pt>
                <c:pt idx="4818">
                  <c:v>42194</c:v>
                </c:pt>
                <c:pt idx="4819">
                  <c:v>42195</c:v>
                </c:pt>
                <c:pt idx="4820">
                  <c:v>42196</c:v>
                </c:pt>
                <c:pt idx="4821">
                  <c:v>42197</c:v>
                </c:pt>
                <c:pt idx="4822">
                  <c:v>42198</c:v>
                </c:pt>
                <c:pt idx="4823">
                  <c:v>42199</c:v>
                </c:pt>
                <c:pt idx="4824">
                  <c:v>42200</c:v>
                </c:pt>
                <c:pt idx="4825">
                  <c:v>42201</c:v>
                </c:pt>
                <c:pt idx="4826">
                  <c:v>42202</c:v>
                </c:pt>
                <c:pt idx="4827">
                  <c:v>42203</c:v>
                </c:pt>
                <c:pt idx="4828">
                  <c:v>42204</c:v>
                </c:pt>
                <c:pt idx="4829">
                  <c:v>42205</c:v>
                </c:pt>
                <c:pt idx="4830">
                  <c:v>42206</c:v>
                </c:pt>
                <c:pt idx="4831">
                  <c:v>42207</c:v>
                </c:pt>
                <c:pt idx="4832">
                  <c:v>42208</c:v>
                </c:pt>
                <c:pt idx="4833">
                  <c:v>42209</c:v>
                </c:pt>
                <c:pt idx="4834">
                  <c:v>42210</c:v>
                </c:pt>
                <c:pt idx="4835">
                  <c:v>42211</c:v>
                </c:pt>
                <c:pt idx="4836">
                  <c:v>42212</c:v>
                </c:pt>
                <c:pt idx="4837">
                  <c:v>42213</c:v>
                </c:pt>
                <c:pt idx="4838">
                  <c:v>42214</c:v>
                </c:pt>
                <c:pt idx="4839">
                  <c:v>42215</c:v>
                </c:pt>
                <c:pt idx="4840">
                  <c:v>42216</c:v>
                </c:pt>
                <c:pt idx="4841">
                  <c:v>42217</c:v>
                </c:pt>
                <c:pt idx="4842">
                  <c:v>42218</c:v>
                </c:pt>
                <c:pt idx="4843">
                  <c:v>42219</c:v>
                </c:pt>
                <c:pt idx="4844">
                  <c:v>42220</c:v>
                </c:pt>
                <c:pt idx="4845">
                  <c:v>42221</c:v>
                </c:pt>
                <c:pt idx="4846">
                  <c:v>42222</c:v>
                </c:pt>
                <c:pt idx="4847">
                  <c:v>42223</c:v>
                </c:pt>
                <c:pt idx="4848">
                  <c:v>42224</c:v>
                </c:pt>
                <c:pt idx="4849">
                  <c:v>42225</c:v>
                </c:pt>
                <c:pt idx="4850">
                  <c:v>42226</c:v>
                </c:pt>
                <c:pt idx="4851">
                  <c:v>42227</c:v>
                </c:pt>
                <c:pt idx="4852">
                  <c:v>42228</c:v>
                </c:pt>
                <c:pt idx="4853">
                  <c:v>42229</c:v>
                </c:pt>
                <c:pt idx="4854">
                  <c:v>42230</c:v>
                </c:pt>
                <c:pt idx="4855">
                  <c:v>42231</c:v>
                </c:pt>
                <c:pt idx="4856">
                  <c:v>42232</c:v>
                </c:pt>
                <c:pt idx="4857">
                  <c:v>42233</c:v>
                </c:pt>
                <c:pt idx="4858">
                  <c:v>42234</c:v>
                </c:pt>
                <c:pt idx="4859">
                  <c:v>42235</c:v>
                </c:pt>
                <c:pt idx="4860">
                  <c:v>42236</c:v>
                </c:pt>
                <c:pt idx="4861">
                  <c:v>42237</c:v>
                </c:pt>
                <c:pt idx="4862">
                  <c:v>42238</c:v>
                </c:pt>
                <c:pt idx="4863">
                  <c:v>42239</c:v>
                </c:pt>
                <c:pt idx="4864">
                  <c:v>42240</c:v>
                </c:pt>
                <c:pt idx="4865">
                  <c:v>42241</c:v>
                </c:pt>
                <c:pt idx="4866">
                  <c:v>42242</c:v>
                </c:pt>
                <c:pt idx="4867">
                  <c:v>42243</c:v>
                </c:pt>
                <c:pt idx="4868">
                  <c:v>42244</c:v>
                </c:pt>
                <c:pt idx="4869">
                  <c:v>42245</c:v>
                </c:pt>
                <c:pt idx="4870">
                  <c:v>42246</c:v>
                </c:pt>
                <c:pt idx="4871">
                  <c:v>42247</c:v>
                </c:pt>
                <c:pt idx="4872">
                  <c:v>42248</c:v>
                </c:pt>
                <c:pt idx="4873">
                  <c:v>42249</c:v>
                </c:pt>
                <c:pt idx="4874">
                  <c:v>42250</c:v>
                </c:pt>
                <c:pt idx="4875">
                  <c:v>42251</c:v>
                </c:pt>
                <c:pt idx="4876">
                  <c:v>42252</c:v>
                </c:pt>
                <c:pt idx="4877">
                  <c:v>42253</c:v>
                </c:pt>
                <c:pt idx="4878">
                  <c:v>42254</c:v>
                </c:pt>
                <c:pt idx="4879">
                  <c:v>42255</c:v>
                </c:pt>
                <c:pt idx="4880">
                  <c:v>42256</c:v>
                </c:pt>
                <c:pt idx="4881">
                  <c:v>42257</c:v>
                </c:pt>
                <c:pt idx="4882">
                  <c:v>42258</c:v>
                </c:pt>
                <c:pt idx="4883">
                  <c:v>42259</c:v>
                </c:pt>
                <c:pt idx="4884">
                  <c:v>42260</c:v>
                </c:pt>
                <c:pt idx="4885">
                  <c:v>42261</c:v>
                </c:pt>
                <c:pt idx="4886">
                  <c:v>42262</c:v>
                </c:pt>
                <c:pt idx="4887">
                  <c:v>42263</c:v>
                </c:pt>
                <c:pt idx="4888">
                  <c:v>42264</c:v>
                </c:pt>
                <c:pt idx="4889">
                  <c:v>42265</c:v>
                </c:pt>
                <c:pt idx="4890">
                  <c:v>42266</c:v>
                </c:pt>
                <c:pt idx="4891">
                  <c:v>42267</c:v>
                </c:pt>
                <c:pt idx="4892">
                  <c:v>42268</c:v>
                </c:pt>
                <c:pt idx="4893">
                  <c:v>42269</c:v>
                </c:pt>
                <c:pt idx="4894">
                  <c:v>42270</c:v>
                </c:pt>
                <c:pt idx="4895">
                  <c:v>42271</c:v>
                </c:pt>
                <c:pt idx="4896">
                  <c:v>42272</c:v>
                </c:pt>
                <c:pt idx="4897">
                  <c:v>42273</c:v>
                </c:pt>
                <c:pt idx="4898">
                  <c:v>42274</c:v>
                </c:pt>
                <c:pt idx="4899">
                  <c:v>42275</c:v>
                </c:pt>
                <c:pt idx="4900">
                  <c:v>42276</c:v>
                </c:pt>
                <c:pt idx="4901">
                  <c:v>42277</c:v>
                </c:pt>
                <c:pt idx="4902">
                  <c:v>42278</c:v>
                </c:pt>
                <c:pt idx="4903">
                  <c:v>42279</c:v>
                </c:pt>
                <c:pt idx="4904">
                  <c:v>42280</c:v>
                </c:pt>
                <c:pt idx="4905">
                  <c:v>42281</c:v>
                </c:pt>
                <c:pt idx="4906">
                  <c:v>42282</c:v>
                </c:pt>
                <c:pt idx="4907">
                  <c:v>42283</c:v>
                </c:pt>
                <c:pt idx="4908">
                  <c:v>42284</c:v>
                </c:pt>
                <c:pt idx="4909">
                  <c:v>42285</c:v>
                </c:pt>
                <c:pt idx="4910">
                  <c:v>42286</c:v>
                </c:pt>
                <c:pt idx="4911">
                  <c:v>42287</c:v>
                </c:pt>
                <c:pt idx="4912">
                  <c:v>42288</c:v>
                </c:pt>
                <c:pt idx="4913">
                  <c:v>42289</c:v>
                </c:pt>
                <c:pt idx="4914">
                  <c:v>42290</c:v>
                </c:pt>
                <c:pt idx="4915">
                  <c:v>42291</c:v>
                </c:pt>
                <c:pt idx="4916">
                  <c:v>42292</c:v>
                </c:pt>
                <c:pt idx="4917">
                  <c:v>42293</c:v>
                </c:pt>
                <c:pt idx="4918">
                  <c:v>42294</c:v>
                </c:pt>
                <c:pt idx="4919">
                  <c:v>42295</c:v>
                </c:pt>
                <c:pt idx="4920">
                  <c:v>42296</c:v>
                </c:pt>
                <c:pt idx="4921">
                  <c:v>42297</c:v>
                </c:pt>
                <c:pt idx="4922">
                  <c:v>42298</c:v>
                </c:pt>
                <c:pt idx="4923">
                  <c:v>42299</c:v>
                </c:pt>
                <c:pt idx="4924">
                  <c:v>42300</c:v>
                </c:pt>
                <c:pt idx="4925">
                  <c:v>42301</c:v>
                </c:pt>
                <c:pt idx="4926">
                  <c:v>42302</c:v>
                </c:pt>
                <c:pt idx="4927">
                  <c:v>42303</c:v>
                </c:pt>
                <c:pt idx="4928">
                  <c:v>42304</c:v>
                </c:pt>
                <c:pt idx="4929">
                  <c:v>42305</c:v>
                </c:pt>
                <c:pt idx="4930">
                  <c:v>42306</c:v>
                </c:pt>
                <c:pt idx="4931">
                  <c:v>42307</c:v>
                </c:pt>
                <c:pt idx="4932">
                  <c:v>42308</c:v>
                </c:pt>
                <c:pt idx="4933">
                  <c:v>42309</c:v>
                </c:pt>
                <c:pt idx="4934">
                  <c:v>42310</c:v>
                </c:pt>
                <c:pt idx="4935">
                  <c:v>42311</c:v>
                </c:pt>
                <c:pt idx="4936">
                  <c:v>42312</c:v>
                </c:pt>
                <c:pt idx="4937">
                  <c:v>42313</c:v>
                </c:pt>
                <c:pt idx="4938">
                  <c:v>42314</c:v>
                </c:pt>
                <c:pt idx="4939">
                  <c:v>42315</c:v>
                </c:pt>
                <c:pt idx="4940">
                  <c:v>42316</c:v>
                </c:pt>
                <c:pt idx="4941">
                  <c:v>42317</c:v>
                </c:pt>
                <c:pt idx="4942">
                  <c:v>42318</c:v>
                </c:pt>
                <c:pt idx="4943">
                  <c:v>42319</c:v>
                </c:pt>
                <c:pt idx="4944">
                  <c:v>42320</c:v>
                </c:pt>
                <c:pt idx="4945">
                  <c:v>42321</c:v>
                </c:pt>
                <c:pt idx="4946">
                  <c:v>42322</c:v>
                </c:pt>
                <c:pt idx="4947">
                  <c:v>42323</c:v>
                </c:pt>
                <c:pt idx="4948">
                  <c:v>42324</c:v>
                </c:pt>
                <c:pt idx="4949">
                  <c:v>42325</c:v>
                </c:pt>
                <c:pt idx="4950">
                  <c:v>42326</c:v>
                </c:pt>
                <c:pt idx="4951">
                  <c:v>42327</c:v>
                </c:pt>
                <c:pt idx="4952">
                  <c:v>42328</c:v>
                </c:pt>
                <c:pt idx="4953">
                  <c:v>42329</c:v>
                </c:pt>
                <c:pt idx="4954">
                  <c:v>42330</c:v>
                </c:pt>
                <c:pt idx="4955">
                  <c:v>42331</c:v>
                </c:pt>
                <c:pt idx="4956">
                  <c:v>42332</c:v>
                </c:pt>
                <c:pt idx="4957">
                  <c:v>42333</c:v>
                </c:pt>
                <c:pt idx="4958">
                  <c:v>42334</c:v>
                </c:pt>
                <c:pt idx="4959">
                  <c:v>42335</c:v>
                </c:pt>
                <c:pt idx="4960">
                  <c:v>42336</c:v>
                </c:pt>
                <c:pt idx="4961">
                  <c:v>42337</c:v>
                </c:pt>
                <c:pt idx="4962">
                  <c:v>42338</c:v>
                </c:pt>
                <c:pt idx="4963">
                  <c:v>42339</c:v>
                </c:pt>
                <c:pt idx="4964">
                  <c:v>42340</c:v>
                </c:pt>
                <c:pt idx="4965">
                  <c:v>42341</c:v>
                </c:pt>
                <c:pt idx="4966">
                  <c:v>42342</c:v>
                </c:pt>
                <c:pt idx="4967">
                  <c:v>42343</c:v>
                </c:pt>
                <c:pt idx="4968">
                  <c:v>42344</c:v>
                </c:pt>
                <c:pt idx="4969">
                  <c:v>42345</c:v>
                </c:pt>
                <c:pt idx="4970">
                  <c:v>42346</c:v>
                </c:pt>
                <c:pt idx="4971">
                  <c:v>42347</c:v>
                </c:pt>
                <c:pt idx="4972">
                  <c:v>42348</c:v>
                </c:pt>
                <c:pt idx="4973">
                  <c:v>42349</c:v>
                </c:pt>
                <c:pt idx="4974">
                  <c:v>42350</c:v>
                </c:pt>
                <c:pt idx="4975">
                  <c:v>42351</c:v>
                </c:pt>
                <c:pt idx="4976">
                  <c:v>42352</c:v>
                </c:pt>
                <c:pt idx="4977">
                  <c:v>42353</c:v>
                </c:pt>
                <c:pt idx="4978">
                  <c:v>42354</c:v>
                </c:pt>
                <c:pt idx="4979">
                  <c:v>42355</c:v>
                </c:pt>
                <c:pt idx="4980">
                  <c:v>42356</c:v>
                </c:pt>
                <c:pt idx="4981">
                  <c:v>42357</c:v>
                </c:pt>
                <c:pt idx="4982">
                  <c:v>42358</c:v>
                </c:pt>
                <c:pt idx="4983">
                  <c:v>42359</c:v>
                </c:pt>
                <c:pt idx="4984">
                  <c:v>42360</c:v>
                </c:pt>
                <c:pt idx="4985">
                  <c:v>42361</c:v>
                </c:pt>
                <c:pt idx="4986">
                  <c:v>42362</c:v>
                </c:pt>
                <c:pt idx="4987">
                  <c:v>42363</c:v>
                </c:pt>
                <c:pt idx="4988">
                  <c:v>42364</c:v>
                </c:pt>
                <c:pt idx="4989">
                  <c:v>42365</c:v>
                </c:pt>
                <c:pt idx="4990">
                  <c:v>42366</c:v>
                </c:pt>
                <c:pt idx="4991">
                  <c:v>42367</c:v>
                </c:pt>
                <c:pt idx="4992">
                  <c:v>42368</c:v>
                </c:pt>
                <c:pt idx="4993">
                  <c:v>42369</c:v>
                </c:pt>
                <c:pt idx="4994">
                  <c:v>42370</c:v>
                </c:pt>
                <c:pt idx="4995">
                  <c:v>42371</c:v>
                </c:pt>
                <c:pt idx="4996">
                  <c:v>42372</c:v>
                </c:pt>
                <c:pt idx="4997">
                  <c:v>42373</c:v>
                </c:pt>
                <c:pt idx="4998">
                  <c:v>42374</c:v>
                </c:pt>
                <c:pt idx="4999">
                  <c:v>42375</c:v>
                </c:pt>
                <c:pt idx="5000">
                  <c:v>42376</c:v>
                </c:pt>
                <c:pt idx="5001">
                  <c:v>42377</c:v>
                </c:pt>
                <c:pt idx="5002">
                  <c:v>42378</c:v>
                </c:pt>
                <c:pt idx="5003">
                  <c:v>42379</c:v>
                </c:pt>
                <c:pt idx="5004">
                  <c:v>42380</c:v>
                </c:pt>
                <c:pt idx="5005">
                  <c:v>42381</c:v>
                </c:pt>
                <c:pt idx="5006">
                  <c:v>42382</c:v>
                </c:pt>
                <c:pt idx="5007">
                  <c:v>42383</c:v>
                </c:pt>
                <c:pt idx="5008">
                  <c:v>42384</c:v>
                </c:pt>
                <c:pt idx="5009">
                  <c:v>42385</c:v>
                </c:pt>
                <c:pt idx="5010">
                  <c:v>42386</c:v>
                </c:pt>
                <c:pt idx="5011">
                  <c:v>42387</c:v>
                </c:pt>
                <c:pt idx="5012">
                  <c:v>42388</c:v>
                </c:pt>
                <c:pt idx="5013">
                  <c:v>42389</c:v>
                </c:pt>
                <c:pt idx="5014">
                  <c:v>42390</c:v>
                </c:pt>
                <c:pt idx="5015">
                  <c:v>42391</c:v>
                </c:pt>
                <c:pt idx="5016">
                  <c:v>42392</c:v>
                </c:pt>
                <c:pt idx="5017">
                  <c:v>42393</c:v>
                </c:pt>
                <c:pt idx="5018">
                  <c:v>42394</c:v>
                </c:pt>
                <c:pt idx="5019">
                  <c:v>42395</c:v>
                </c:pt>
                <c:pt idx="5020">
                  <c:v>42396</c:v>
                </c:pt>
                <c:pt idx="5021">
                  <c:v>42397</c:v>
                </c:pt>
                <c:pt idx="5022">
                  <c:v>42398</c:v>
                </c:pt>
                <c:pt idx="5023">
                  <c:v>42399</c:v>
                </c:pt>
                <c:pt idx="5024">
                  <c:v>42400</c:v>
                </c:pt>
                <c:pt idx="5025">
                  <c:v>42401</c:v>
                </c:pt>
                <c:pt idx="5026">
                  <c:v>42402</c:v>
                </c:pt>
                <c:pt idx="5027">
                  <c:v>42403</c:v>
                </c:pt>
                <c:pt idx="5028">
                  <c:v>42404</c:v>
                </c:pt>
                <c:pt idx="5029">
                  <c:v>42405</c:v>
                </c:pt>
                <c:pt idx="5030">
                  <c:v>42406</c:v>
                </c:pt>
                <c:pt idx="5031">
                  <c:v>42407</c:v>
                </c:pt>
                <c:pt idx="5032">
                  <c:v>42408</c:v>
                </c:pt>
                <c:pt idx="5033">
                  <c:v>42409</c:v>
                </c:pt>
                <c:pt idx="5034">
                  <c:v>42410</c:v>
                </c:pt>
                <c:pt idx="5035">
                  <c:v>42411</c:v>
                </c:pt>
                <c:pt idx="5036">
                  <c:v>42412</c:v>
                </c:pt>
                <c:pt idx="5037">
                  <c:v>42413</c:v>
                </c:pt>
                <c:pt idx="5038">
                  <c:v>42414</c:v>
                </c:pt>
                <c:pt idx="5039">
                  <c:v>42415</c:v>
                </c:pt>
                <c:pt idx="5040">
                  <c:v>42416</c:v>
                </c:pt>
                <c:pt idx="5041">
                  <c:v>42417</c:v>
                </c:pt>
                <c:pt idx="5042">
                  <c:v>42418</c:v>
                </c:pt>
                <c:pt idx="5043">
                  <c:v>42419</c:v>
                </c:pt>
                <c:pt idx="5044">
                  <c:v>42420</c:v>
                </c:pt>
                <c:pt idx="5045">
                  <c:v>42421</c:v>
                </c:pt>
                <c:pt idx="5046">
                  <c:v>42422</c:v>
                </c:pt>
                <c:pt idx="5047">
                  <c:v>42423</c:v>
                </c:pt>
                <c:pt idx="5048">
                  <c:v>42424</c:v>
                </c:pt>
                <c:pt idx="5049">
                  <c:v>42425</c:v>
                </c:pt>
                <c:pt idx="5050">
                  <c:v>42426</c:v>
                </c:pt>
                <c:pt idx="5051">
                  <c:v>42427</c:v>
                </c:pt>
                <c:pt idx="5052">
                  <c:v>42428</c:v>
                </c:pt>
                <c:pt idx="5053">
                  <c:v>42429</c:v>
                </c:pt>
                <c:pt idx="5054">
                  <c:v>42430</c:v>
                </c:pt>
                <c:pt idx="5055">
                  <c:v>42431</c:v>
                </c:pt>
                <c:pt idx="5056">
                  <c:v>42432</c:v>
                </c:pt>
                <c:pt idx="5057">
                  <c:v>42433</c:v>
                </c:pt>
                <c:pt idx="5058">
                  <c:v>42434</c:v>
                </c:pt>
                <c:pt idx="5059">
                  <c:v>42435</c:v>
                </c:pt>
                <c:pt idx="5060">
                  <c:v>42436</c:v>
                </c:pt>
                <c:pt idx="5061">
                  <c:v>42437</c:v>
                </c:pt>
                <c:pt idx="5062">
                  <c:v>42438</c:v>
                </c:pt>
                <c:pt idx="5063">
                  <c:v>42439</c:v>
                </c:pt>
                <c:pt idx="5064">
                  <c:v>42440</c:v>
                </c:pt>
                <c:pt idx="5065">
                  <c:v>42441</c:v>
                </c:pt>
                <c:pt idx="5066">
                  <c:v>42442</c:v>
                </c:pt>
                <c:pt idx="5067">
                  <c:v>42443</c:v>
                </c:pt>
                <c:pt idx="5068">
                  <c:v>42444</c:v>
                </c:pt>
                <c:pt idx="5069">
                  <c:v>42445</c:v>
                </c:pt>
                <c:pt idx="5070">
                  <c:v>42446</c:v>
                </c:pt>
                <c:pt idx="5071">
                  <c:v>42447</c:v>
                </c:pt>
                <c:pt idx="5072">
                  <c:v>42448</c:v>
                </c:pt>
                <c:pt idx="5073">
                  <c:v>42449</c:v>
                </c:pt>
                <c:pt idx="5074">
                  <c:v>42450</c:v>
                </c:pt>
                <c:pt idx="5075">
                  <c:v>42451</c:v>
                </c:pt>
                <c:pt idx="5076">
                  <c:v>42452</c:v>
                </c:pt>
                <c:pt idx="5077">
                  <c:v>42453</c:v>
                </c:pt>
                <c:pt idx="5078">
                  <c:v>42454</c:v>
                </c:pt>
                <c:pt idx="5079">
                  <c:v>42455</c:v>
                </c:pt>
                <c:pt idx="5080">
                  <c:v>42456</c:v>
                </c:pt>
                <c:pt idx="5081">
                  <c:v>42457</c:v>
                </c:pt>
                <c:pt idx="5082">
                  <c:v>42458</c:v>
                </c:pt>
                <c:pt idx="5083">
                  <c:v>42459</c:v>
                </c:pt>
                <c:pt idx="5084">
                  <c:v>42460</c:v>
                </c:pt>
                <c:pt idx="5085">
                  <c:v>42461</c:v>
                </c:pt>
                <c:pt idx="5086">
                  <c:v>42462</c:v>
                </c:pt>
                <c:pt idx="5087">
                  <c:v>42463</c:v>
                </c:pt>
                <c:pt idx="5088">
                  <c:v>42464</c:v>
                </c:pt>
                <c:pt idx="5089">
                  <c:v>42465</c:v>
                </c:pt>
                <c:pt idx="5090">
                  <c:v>42466</c:v>
                </c:pt>
                <c:pt idx="5091">
                  <c:v>42467</c:v>
                </c:pt>
                <c:pt idx="5092">
                  <c:v>42468</c:v>
                </c:pt>
                <c:pt idx="5093">
                  <c:v>42469</c:v>
                </c:pt>
                <c:pt idx="5094">
                  <c:v>42470</c:v>
                </c:pt>
                <c:pt idx="5095">
                  <c:v>42471</c:v>
                </c:pt>
                <c:pt idx="5096">
                  <c:v>42472</c:v>
                </c:pt>
                <c:pt idx="5097">
                  <c:v>42473</c:v>
                </c:pt>
                <c:pt idx="5098">
                  <c:v>42474</c:v>
                </c:pt>
                <c:pt idx="5099">
                  <c:v>42475</c:v>
                </c:pt>
                <c:pt idx="5100">
                  <c:v>42476</c:v>
                </c:pt>
                <c:pt idx="5101">
                  <c:v>42477</c:v>
                </c:pt>
                <c:pt idx="5102">
                  <c:v>42478</c:v>
                </c:pt>
                <c:pt idx="5103">
                  <c:v>42479</c:v>
                </c:pt>
                <c:pt idx="5104">
                  <c:v>42480</c:v>
                </c:pt>
                <c:pt idx="5105">
                  <c:v>42481</c:v>
                </c:pt>
                <c:pt idx="5106">
                  <c:v>42482</c:v>
                </c:pt>
                <c:pt idx="5107">
                  <c:v>42483</c:v>
                </c:pt>
                <c:pt idx="5108">
                  <c:v>42484</c:v>
                </c:pt>
                <c:pt idx="5109">
                  <c:v>42485</c:v>
                </c:pt>
                <c:pt idx="5110">
                  <c:v>42486</c:v>
                </c:pt>
                <c:pt idx="5111">
                  <c:v>42487</c:v>
                </c:pt>
                <c:pt idx="5112">
                  <c:v>42488</c:v>
                </c:pt>
                <c:pt idx="5113">
                  <c:v>42489</c:v>
                </c:pt>
                <c:pt idx="5114">
                  <c:v>42490</c:v>
                </c:pt>
                <c:pt idx="5115">
                  <c:v>42491</c:v>
                </c:pt>
                <c:pt idx="5116">
                  <c:v>42492</c:v>
                </c:pt>
                <c:pt idx="5117">
                  <c:v>42493</c:v>
                </c:pt>
                <c:pt idx="5118">
                  <c:v>42494</c:v>
                </c:pt>
                <c:pt idx="5119">
                  <c:v>42495</c:v>
                </c:pt>
                <c:pt idx="5120">
                  <c:v>42496</c:v>
                </c:pt>
                <c:pt idx="5121">
                  <c:v>42497</c:v>
                </c:pt>
                <c:pt idx="5122">
                  <c:v>42498</c:v>
                </c:pt>
                <c:pt idx="5123">
                  <c:v>42499</c:v>
                </c:pt>
                <c:pt idx="5124">
                  <c:v>42500</c:v>
                </c:pt>
                <c:pt idx="5125">
                  <c:v>42501</c:v>
                </c:pt>
                <c:pt idx="5126">
                  <c:v>42502</c:v>
                </c:pt>
                <c:pt idx="5127">
                  <c:v>42503</c:v>
                </c:pt>
                <c:pt idx="5128">
                  <c:v>42504</c:v>
                </c:pt>
                <c:pt idx="5129">
                  <c:v>42505</c:v>
                </c:pt>
                <c:pt idx="5130">
                  <c:v>42506</c:v>
                </c:pt>
                <c:pt idx="5131">
                  <c:v>42507</c:v>
                </c:pt>
                <c:pt idx="5132">
                  <c:v>42508</c:v>
                </c:pt>
                <c:pt idx="5133">
                  <c:v>42509</c:v>
                </c:pt>
                <c:pt idx="5134">
                  <c:v>42510</c:v>
                </c:pt>
                <c:pt idx="5135">
                  <c:v>42511</c:v>
                </c:pt>
                <c:pt idx="5136">
                  <c:v>42512</c:v>
                </c:pt>
                <c:pt idx="5137">
                  <c:v>42513</c:v>
                </c:pt>
                <c:pt idx="5138">
                  <c:v>42514</c:v>
                </c:pt>
                <c:pt idx="5139">
                  <c:v>42515</c:v>
                </c:pt>
                <c:pt idx="5140">
                  <c:v>42516</c:v>
                </c:pt>
                <c:pt idx="5141">
                  <c:v>42517</c:v>
                </c:pt>
                <c:pt idx="5142">
                  <c:v>42518</c:v>
                </c:pt>
                <c:pt idx="5143">
                  <c:v>42519</c:v>
                </c:pt>
                <c:pt idx="5144">
                  <c:v>42520</c:v>
                </c:pt>
                <c:pt idx="5145">
                  <c:v>42521</c:v>
                </c:pt>
                <c:pt idx="5146">
                  <c:v>42522</c:v>
                </c:pt>
                <c:pt idx="5147">
                  <c:v>42523</c:v>
                </c:pt>
                <c:pt idx="5148">
                  <c:v>42524</c:v>
                </c:pt>
                <c:pt idx="5149">
                  <c:v>42525</c:v>
                </c:pt>
                <c:pt idx="5150">
                  <c:v>42526</c:v>
                </c:pt>
                <c:pt idx="5151">
                  <c:v>42527</c:v>
                </c:pt>
                <c:pt idx="5152">
                  <c:v>42528</c:v>
                </c:pt>
                <c:pt idx="5153">
                  <c:v>42529</c:v>
                </c:pt>
                <c:pt idx="5154">
                  <c:v>42530</c:v>
                </c:pt>
                <c:pt idx="5155">
                  <c:v>42531</c:v>
                </c:pt>
                <c:pt idx="5156">
                  <c:v>42532</c:v>
                </c:pt>
                <c:pt idx="5157">
                  <c:v>42533</c:v>
                </c:pt>
                <c:pt idx="5158">
                  <c:v>42534</c:v>
                </c:pt>
                <c:pt idx="5159">
                  <c:v>42535</c:v>
                </c:pt>
                <c:pt idx="5160">
                  <c:v>42536</c:v>
                </c:pt>
                <c:pt idx="5161">
                  <c:v>42537</c:v>
                </c:pt>
                <c:pt idx="5162">
                  <c:v>42538</c:v>
                </c:pt>
                <c:pt idx="5163">
                  <c:v>42539</c:v>
                </c:pt>
                <c:pt idx="5164">
                  <c:v>42540</c:v>
                </c:pt>
                <c:pt idx="5165">
                  <c:v>42541</c:v>
                </c:pt>
                <c:pt idx="5166">
                  <c:v>42542</c:v>
                </c:pt>
                <c:pt idx="5167">
                  <c:v>42543</c:v>
                </c:pt>
                <c:pt idx="5168">
                  <c:v>42544</c:v>
                </c:pt>
                <c:pt idx="5169">
                  <c:v>42545</c:v>
                </c:pt>
                <c:pt idx="5170">
                  <c:v>42546</c:v>
                </c:pt>
                <c:pt idx="5171">
                  <c:v>42547</c:v>
                </c:pt>
                <c:pt idx="5172">
                  <c:v>42548</c:v>
                </c:pt>
                <c:pt idx="5173">
                  <c:v>42549</c:v>
                </c:pt>
                <c:pt idx="5174">
                  <c:v>42550</c:v>
                </c:pt>
                <c:pt idx="5175">
                  <c:v>42551</c:v>
                </c:pt>
                <c:pt idx="5176">
                  <c:v>42552</c:v>
                </c:pt>
                <c:pt idx="5177">
                  <c:v>42553</c:v>
                </c:pt>
                <c:pt idx="5178">
                  <c:v>42554</c:v>
                </c:pt>
                <c:pt idx="5179">
                  <c:v>42555</c:v>
                </c:pt>
                <c:pt idx="5180">
                  <c:v>42556</c:v>
                </c:pt>
                <c:pt idx="5181">
                  <c:v>42557</c:v>
                </c:pt>
                <c:pt idx="5182">
                  <c:v>42558</c:v>
                </c:pt>
                <c:pt idx="5183">
                  <c:v>42559</c:v>
                </c:pt>
                <c:pt idx="5184">
                  <c:v>42560</c:v>
                </c:pt>
                <c:pt idx="5185">
                  <c:v>42561</c:v>
                </c:pt>
                <c:pt idx="5186">
                  <c:v>42562</c:v>
                </c:pt>
                <c:pt idx="5187">
                  <c:v>42563</c:v>
                </c:pt>
                <c:pt idx="5188">
                  <c:v>42564</c:v>
                </c:pt>
                <c:pt idx="5189">
                  <c:v>42565</c:v>
                </c:pt>
                <c:pt idx="5190">
                  <c:v>42566</c:v>
                </c:pt>
                <c:pt idx="5191">
                  <c:v>42567</c:v>
                </c:pt>
                <c:pt idx="5192">
                  <c:v>42568</c:v>
                </c:pt>
                <c:pt idx="5193">
                  <c:v>42569</c:v>
                </c:pt>
                <c:pt idx="5194">
                  <c:v>42570</c:v>
                </c:pt>
                <c:pt idx="5195">
                  <c:v>42571</c:v>
                </c:pt>
                <c:pt idx="5196">
                  <c:v>42572</c:v>
                </c:pt>
                <c:pt idx="5197">
                  <c:v>42573</c:v>
                </c:pt>
                <c:pt idx="5198">
                  <c:v>42574</c:v>
                </c:pt>
                <c:pt idx="5199">
                  <c:v>42575</c:v>
                </c:pt>
                <c:pt idx="5200">
                  <c:v>42576</c:v>
                </c:pt>
                <c:pt idx="5201">
                  <c:v>42577</c:v>
                </c:pt>
                <c:pt idx="5202">
                  <c:v>42578</c:v>
                </c:pt>
                <c:pt idx="5203">
                  <c:v>42579</c:v>
                </c:pt>
                <c:pt idx="5204">
                  <c:v>42580</c:v>
                </c:pt>
                <c:pt idx="5205">
                  <c:v>42581</c:v>
                </c:pt>
                <c:pt idx="5206">
                  <c:v>42582</c:v>
                </c:pt>
                <c:pt idx="5207">
                  <c:v>42583</c:v>
                </c:pt>
                <c:pt idx="5208">
                  <c:v>42584</c:v>
                </c:pt>
                <c:pt idx="5209">
                  <c:v>42585</c:v>
                </c:pt>
                <c:pt idx="5210">
                  <c:v>42586</c:v>
                </c:pt>
                <c:pt idx="5211">
                  <c:v>42587</c:v>
                </c:pt>
                <c:pt idx="5212">
                  <c:v>42588</c:v>
                </c:pt>
                <c:pt idx="5213">
                  <c:v>42589</c:v>
                </c:pt>
                <c:pt idx="5214">
                  <c:v>42590</c:v>
                </c:pt>
                <c:pt idx="5215">
                  <c:v>42591</c:v>
                </c:pt>
                <c:pt idx="5216">
                  <c:v>42592</c:v>
                </c:pt>
                <c:pt idx="5217">
                  <c:v>42593</c:v>
                </c:pt>
                <c:pt idx="5218">
                  <c:v>42594</c:v>
                </c:pt>
                <c:pt idx="5219">
                  <c:v>42595</c:v>
                </c:pt>
                <c:pt idx="5220">
                  <c:v>42596</c:v>
                </c:pt>
                <c:pt idx="5221">
                  <c:v>42597</c:v>
                </c:pt>
                <c:pt idx="5222">
                  <c:v>42598</c:v>
                </c:pt>
                <c:pt idx="5223">
                  <c:v>42599</c:v>
                </c:pt>
                <c:pt idx="5224">
                  <c:v>42600</c:v>
                </c:pt>
                <c:pt idx="5225">
                  <c:v>42601</c:v>
                </c:pt>
                <c:pt idx="5226">
                  <c:v>42602</c:v>
                </c:pt>
                <c:pt idx="5227">
                  <c:v>42603</c:v>
                </c:pt>
                <c:pt idx="5228">
                  <c:v>42604</c:v>
                </c:pt>
                <c:pt idx="5229">
                  <c:v>42605</c:v>
                </c:pt>
                <c:pt idx="5230">
                  <c:v>42606</c:v>
                </c:pt>
                <c:pt idx="5231">
                  <c:v>42607</c:v>
                </c:pt>
                <c:pt idx="5232">
                  <c:v>42608</c:v>
                </c:pt>
                <c:pt idx="5233">
                  <c:v>42609</c:v>
                </c:pt>
                <c:pt idx="5234">
                  <c:v>42610</c:v>
                </c:pt>
                <c:pt idx="5235">
                  <c:v>42611</c:v>
                </c:pt>
                <c:pt idx="5236">
                  <c:v>42612</c:v>
                </c:pt>
                <c:pt idx="5237">
                  <c:v>42613</c:v>
                </c:pt>
                <c:pt idx="5238">
                  <c:v>42614</c:v>
                </c:pt>
                <c:pt idx="5239">
                  <c:v>42615</c:v>
                </c:pt>
                <c:pt idx="5240">
                  <c:v>42616</c:v>
                </c:pt>
                <c:pt idx="5241">
                  <c:v>42617</c:v>
                </c:pt>
                <c:pt idx="5242">
                  <c:v>42618</c:v>
                </c:pt>
                <c:pt idx="5243">
                  <c:v>42619</c:v>
                </c:pt>
                <c:pt idx="5244">
                  <c:v>42620</c:v>
                </c:pt>
                <c:pt idx="5245">
                  <c:v>42621</c:v>
                </c:pt>
                <c:pt idx="5246">
                  <c:v>42622</c:v>
                </c:pt>
                <c:pt idx="5247">
                  <c:v>42623</c:v>
                </c:pt>
                <c:pt idx="5248">
                  <c:v>42624</c:v>
                </c:pt>
                <c:pt idx="5249">
                  <c:v>42625</c:v>
                </c:pt>
                <c:pt idx="5250">
                  <c:v>42626</c:v>
                </c:pt>
                <c:pt idx="5251">
                  <c:v>42627</c:v>
                </c:pt>
                <c:pt idx="5252">
                  <c:v>42628</c:v>
                </c:pt>
                <c:pt idx="5253">
                  <c:v>42629</c:v>
                </c:pt>
                <c:pt idx="5254">
                  <c:v>42630</c:v>
                </c:pt>
                <c:pt idx="5255">
                  <c:v>42631</c:v>
                </c:pt>
                <c:pt idx="5256">
                  <c:v>42632</c:v>
                </c:pt>
                <c:pt idx="5257">
                  <c:v>42633</c:v>
                </c:pt>
                <c:pt idx="5258">
                  <c:v>42634</c:v>
                </c:pt>
                <c:pt idx="5259">
                  <c:v>42635</c:v>
                </c:pt>
                <c:pt idx="5260">
                  <c:v>42636</c:v>
                </c:pt>
                <c:pt idx="5261">
                  <c:v>42637</c:v>
                </c:pt>
                <c:pt idx="5262">
                  <c:v>42638</c:v>
                </c:pt>
                <c:pt idx="5263">
                  <c:v>42639</c:v>
                </c:pt>
                <c:pt idx="5264">
                  <c:v>42640</c:v>
                </c:pt>
                <c:pt idx="5265">
                  <c:v>42641</c:v>
                </c:pt>
                <c:pt idx="5266">
                  <c:v>42642</c:v>
                </c:pt>
                <c:pt idx="5267">
                  <c:v>42643</c:v>
                </c:pt>
                <c:pt idx="5268">
                  <c:v>42644</c:v>
                </c:pt>
                <c:pt idx="5269">
                  <c:v>42645</c:v>
                </c:pt>
                <c:pt idx="5270">
                  <c:v>42646</c:v>
                </c:pt>
                <c:pt idx="5271">
                  <c:v>42647</c:v>
                </c:pt>
                <c:pt idx="5272">
                  <c:v>42648</c:v>
                </c:pt>
                <c:pt idx="5273">
                  <c:v>42649</c:v>
                </c:pt>
                <c:pt idx="5274">
                  <c:v>42650</c:v>
                </c:pt>
                <c:pt idx="5275">
                  <c:v>42651</c:v>
                </c:pt>
                <c:pt idx="5276">
                  <c:v>42652</c:v>
                </c:pt>
                <c:pt idx="5277">
                  <c:v>42653</c:v>
                </c:pt>
                <c:pt idx="5278">
                  <c:v>42654</c:v>
                </c:pt>
                <c:pt idx="5279">
                  <c:v>42655</c:v>
                </c:pt>
                <c:pt idx="5280">
                  <c:v>42656</c:v>
                </c:pt>
                <c:pt idx="5281">
                  <c:v>42657</c:v>
                </c:pt>
                <c:pt idx="5282">
                  <c:v>42658</c:v>
                </c:pt>
                <c:pt idx="5283">
                  <c:v>42659</c:v>
                </c:pt>
                <c:pt idx="5284">
                  <c:v>42660</c:v>
                </c:pt>
                <c:pt idx="5285">
                  <c:v>42661</c:v>
                </c:pt>
                <c:pt idx="5286">
                  <c:v>42662</c:v>
                </c:pt>
                <c:pt idx="5287">
                  <c:v>42663</c:v>
                </c:pt>
                <c:pt idx="5288">
                  <c:v>42664</c:v>
                </c:pt>
                <c:pt idx="5289">
                  <c:v>42665</c:v>
                </c:pt>
                <c:pt idx="5290">
                  <c:v>42666</c:v>
                </c:pt>
                <c:pt idx="5291">
                  <c:v>42667</c:v>
                </c:pt>
                <c:pt idx="5292">
                  <c:v>42668</c:v>
                </c:pt>
                <c:pt idx="5293">
                  <c:v>42669</c:v>
                </c:pt>
                <c:pt idx="5294">
                  <c:v>42670</c:v>
                </c:pt>
                <c:pt idx="5295">
                  <c:v>42671</c:v>
                </c:pt>
                <c:pt idx="5296">
                  <c:v>42672</c:v>
                </c:pt>
                <c:pt idx="5297">
                  <c:v>42673</c:v>
                </c:pt>
                <c:pt idx="5298">
                  <c:v>42674</c:v>
                </c:pt>
                <c:pt idx="5299">
                  <c:v>42675</c:v>
                </c:pt>
                <c:pt idx="5300">
                  <c:v>42676</c:v>
                </c:pt>
                <c:pt idx="5301">
                  <c:v>42677</c:v>
                </c:pt>
                <c:pt idx="5302">
                  <c:v>42678</c:v>
                </c:pt>
                <c:pt idx="5303">
                  <c:v>42679</c:v>
                </c:pt>
                <c:pt idx="5304">
                  <c:v>42680</c:v>
                </c:pt>
                <c:pt idx="5305">
                  <c:v>42681</c:v>
                </c:pt>
                <c:pt idx="5306">
                  <c:v>42682</c:v>
                </c:pt>
                <c:pt idx="5307">
                  <c:v>42683</c:v>
                </c:pt>
                <c:pt idx="5308">
                  <c:v>42684</c:v>
                </c:pt>
                <c:pt idx="5309">
                  <c:v>42685</c:v>
                </c:pt>
                <c:pt idx="5310">
                  <c:v>42686</c:v>
                </c:pt>
                <c:pt idx="5311">
                  <c:v>42687</c:v>
                </c:pt>
                <c:pt idx="5312">
                  <c:v>42688</c:v>
                </c:pt>
                <c:pt idx="5313">
                  <c:v>42689</c:v>
                </c:pt>
                <c:pt idx="5314">
                  <c:v>42690</c:v>
                </c:pt>
                <c:pt idx="5315">
                  <c:v>42691</c:v>
                </c:pt>
                <c:pt idx="5316">
                  <c:v>42692</c:v>
                </c:pt>
                <c:pt idx="5317">
                  <c:v>42693</c:v>
                </c:pt>
                <c:pt idx="5318">
                  <c:v>42694</c:v>
                </c:pt>
                <c:pt idx="5319">
                  <c:v>42695</c:v>
                </c:pt>
                <c:pt idx="5320">
                  <c:v>42696</c:v>
                </c:pt>
                <c:pt idx="5321">
                  <c:v>42697</c:v>
                </c:pt>
                <c:pt idx="5322">
                  <c:v>42698</c:v>
                </c:pt>
                <c:pt idx="5323">
                  <c:v>42699</c:v>
                </c:pt>
                <c:pt idx="5324">
                  <c:v>42700</c:v>
                </c:pt>
                <c:pt idx="5325">
                  <c:v>42701</c:v>
                </c:pt>
                <c:pt idx="5326">
                  <c:v>42702</c:v>
                </c:pt>
                <c:pt idx="5327">
                  <c:v>42703</c:v>
                </c:pt>
                <c:pt idx="5328">
                  <c:v>42704</c:v>
                </c:pt>
                <c:pt idx="5329">
                  <c:v>42705</c:v>
                </c:pt>
                <c:pt idx="5330">
                  <c:v>42706</c:v>
                </c:pt>
                <c:pt idx="5331">
                  <c:v>42707</c:v>
                </c:pt>
                <c:pt idx="5332">
                  <c:v>42708</c:v>
                </c:pt>
                <c:pt idx="5333">
                  <c:v>42709</c:v>
                </c:pt>
                <c:pt idx="5334">
                  <c:v>42710</c:v>
                </c:pt>
                <c:pt idx="5335">
                  <c:v>42711</c:v>
                </c:pt>
                <c:pt idx="5336">
                  <c:v>42712</c:v>
                </c:pt>
                <c:pt idx="5337">
                  <c:v>42713</c:v>
                </c:pt>
                <c:pt idx="5338">
                  <c:v>42714</c:v>
                </c:pt>
                <c:pt idx="5339">
                  <c:v>42715</c:v>
                </c:pt>
                <c:pt idx="5340">
                  <c:v>42716</c:v>
                </c:pt>
                <c:pt idx="5341">
                  <c:v>42717</c:v>
                </c:pt>
                <c:pt idx="5342">
                  <c:v>42718</c:v>
                </c:pt>
                <c:pt idx="5343">
                  <c:v>42719</c:v>
                </c:pt>
                <c:pt idx="5344">
                  <c:v>42720</c:v>
                </c:pt>
                <c:pt idx="5345">
                  <c:v>42721</c:v>
                </c:pt>
                <c:pt idx="5346">
                  <c:v>42722</c:v>
                </c:pt>
                <c:pt idx="5347">
                  <c:v>42723</c:v>
                </c:pt>
                <c:pt idx="5348">
                  <c:v>42724</c:v>
                </c:pt>
                <c:pt idx="5349">
                  <c:v>42725</c:v>
                </c:pt>
                <c:pt idx="5350">
                  <c:v>42726</c:v>
                </c:pt>
                <c:pt idx="5351">
                  <c:v>42727</c:v>
                </c:pt>
                <c:pt idx="5352">
                  <c:v>42728</c:v>
                </c:pt>
                <c:pt idx="5353">
                  <c:v>42729</c:v>
                </c:pt>
                <c:pt idx="5354">
                  <c:v>42730</c:v>
                </c:pt>
                <c:pt idx="5355">
                  <c:v>42731</c:v>
                </c:pt>
                <c:pt idx="5356">
                  <c:v>42732</c:v>
                </c:pt>
                <c:pt idx="5357">
                  <c:v>42733</c:v>
                </c:pt>
                <c:pt idx="5358">
                  <c:v>42734</c:v>
                </c:pt>
                <c:pt idx="5359">
                  <c:v>42735</c:v>
                </c:pt>
                <c:pt idx="5360">
                  <c:v>42736</c:v>
                </c:pt>
                <c:pt idx="5361">
                  <c:v>42737</c:v>
                </c:pt>
                <c:pt idx="5362">
                  <c:v>42738</c:v>
                </c:pt>
                <c:pt idx="5363">
                  <c:v>42739</c:v>
                </c:pt>
                <c:pt idx="5364">
                  <c:v>42740</c:v>
                </c:pt>
                <c:pt idx="5365">
                  <c:v>42741</c:v>
                </c:pt>
                <c:pt idx="5366">
                  <c:v>42742</c:v>
                </c:pt>
                <c:pt idx="5367">
                  <c:v>42743</c:v>
                </c:pt>
                <c:pt idx="5368">
                  <c:v>42744</c:v>
                </c:pt>
                <c:pt idx="5369">
                  <c:v>42745</c:v>
                </c:pt>
                <c:pt idx="5370">
                  <c:v>42746</c:v>
                </c:pt>
                <c:pt idx="5371">
                  <c:v>42747</c:v>
                </c:pt>
                <c:pt idx="5372">
                  <c:v>42748</c:v>
                </c:pt>
                <c:pt idx="5373">
                  <c:v>42749</c:v>
                </c:pt>
                <c:pt idx="5374">
                  <c:v>42750</c:v>
                </c:pt>
                <c:pt idx="5375">
                  <c:v>42751</c:v>
                </c:pt>
                <c:pt idx="5376">
                  <c:v>42752</c:v>
                </c:pt>
                <c:pt idx="5377">
                  <c:v>42753</c:v>
                </c:pt>
                <c:pt idx="5378">
                  <c:v>42754</c:v>
                </c:pt>
                <c:pt idx="5379">
                  <c:v>42755</c:v>
                </c:pt>
                <c:pt idx="5380">
                  <c:v>42756</c:v>
                </c:pt>
                <c:pt idx="5381">
                  <c:v>42757</c:v>
                </c:pt>
                <c:pt idx="5382">
                  <c:v>42758</c:v>
                </c:pt>
                <c:pt idx="5383">
                  <c:v>42759</c:v>
                </c:pt>
                <c:pt idx="5384">
                  <c:v>42760</c:v>
                </c:pt>
                <c:pt idx="5385">
                  <c:v>42761</c:v>
                </c:pt>
                <c:pt idx="5386">
                  <c:v>42762</c:v>
                </c:pt>
                <c:pt idx="5387">
                  <c:v>42763</c:v>
                </c:pt>
                <c:pt idx="5388">
                  <c:v>42764</c:v>
                </c:pt>
                <c:pt idx="5389">
                  <c:v>42765</c:v>
                </c:pt>
                <c:pt idx="5390">
                  <c:v>42766</c:v>
                </c:pt>
                <c:pt idx="5391">
                  <c:v>42767</c:v>
                </c:pt>
                <c:pt idx="5392">
                  <c:v>42768</c:v>
                </c:pt>
                <c:pt idx="5393">
                  <c:v>42769</c:v>
                </c:pt>
                <c:pt idx="5394">
                  <c:v>42770</c:v>
                </c:pt>
                <c:pt idx="5395">
                  <c:v>42771</c:v>
                </c:pt>
                <c:pt idx="5396">
                  <c:v>42772</c:v>
                </c:pt>
                <c:pt idx="5397">
                  <c:v>42773</c:v>
                </c:pt>
                <c:pt idx="5398">
                  <c:v>42774</c:v>
                </c:pt>
                <c:pt idx="5399">
                  <c:v>42775</c:v>
                </c:pt>
                <c:pt idx="5400">
                  <c:v>42776</c:v>
                </c:pt>
                <c:pt idx="5401">
                  <c:v>42777</c:v>
                </c:pt>
                <c:pt idx="5402">
                  <c:v>42778</c:v>
                </c:pt>
                <c:pt idx="5403">
                  <c:v>42779</c:v>
                </c:pt>
                <c:pt idx="5404">
                  <c:v>42780</c:v>
                </c:pt>
                <c:pt idx="5405">
                  <c:v>42781</c:v>
                </c:pt>
                <c:pt idx="5406">
                  <c:v>42782</c:v>
                </c:pt>
                <c:pt idx="5407">
                  <c:v>42783</c:v>
                </c:pt>
                <c:pt idx="5408">
                  <c:v>42784</c:v>
                </c:pt>
                <c:pt idx="5409">
                  <c:v>42785</c:v>
                </c:pt>
                <c:pt idx="5410">
                  <c:v>42786</c:v>
                </c:pt>
                <c:pt idx="5411">
                  <c:v>42787</c:v>
                </c:pt>
                <c:pt idx="5412">
                  <c:v>42788</c:v>
                </c:pt>
                <c:pt idx="5413">
                  <c:v>42789</c:v>
                </c:pt>
                <c:pt idx="5414">
                  <c:v>42790</c:v>
                </c:pt>
                <c:pt idx="5415">
                  <c:v>42791</c:v>
                </c:pt>
                <c:pt idx="5416">
                  <c:v>42792</c:v>
                </c:pt>
                <c:pt idx="5417">
                  <c:v>42793</c:v>
                </c:pt>
                <c:pt idx="5418">
                  <c:v>42794</c:v>
                </c:pt>
                <c:pt idx="5419">
                  <c:v>42795</c:v>
                </c:pt>
                <c:pt idx="5420">
                  <c:v>42796</c:v>
                </c:pt>
                <c:pt idx="5421">
                  <c:v>42797</c:v>
                </c:pt>
                <c:pt idx="5422">
                  <c:v>42798</c:v>
                </c:pt>
                <c:pt idx="5423">
                  <c:v>42799</c:v>
                </c:pt>
                <c:pt idx="5424">
                  <c:v>42800</c:v>
                </c:pt>
                <c:pt idx="5425">
                  <c:v>42801</c:v>
                </c:pt>
                <c:pt idx="5426">
                  <c:v>42802</c:v>
                </c:pt>
                <c:pt idx="5427">
                  <c:v>42803</c:v>
                </c:pt>
                <c:pt idx="5428">
                  <c:v>42804</c:v>
                </c:pt>
                <c:pt idx="5429">
                  <c:v>42805</c:v>
                </c:pt>
                <c:pt idx="5430">
                  <c:v>42806</c:v>
                </c:pt>
                <c:pt idx="5431">
                  <c:v>42807</c:v>
                </c:pt>
                <c:pt idx="5432">
                  <c:v>42808</c:v>
                </c:pt>
                <c:pt idx="5433">
                  <c:v>42809</c:v>
                </c:pt>
                <c:pt idx="5434">
                  <c:v>42810</c:v>
                </c:pt>
                <c:pt idx="5435">
                  <c:v>42811</c:v>
                </c:pt>
                <c:pt idx="5436">
                  <c:v>42812</c:v>
                </c:pt>
                <c:pt idx="5437">
                  <c:v>42813</c:v>
                </c:pt>
                <c:pt idx="5438">
                  <c:v>42814</c:v>
                </c:pt>
                <c:pt idx="5439">
                  <c:v>42815</c:v>
                </c:pt>
                <c:pt idx="5440">
                  <c:v>42816</c:v>
                </c:pt>
                <c:pt idx="5441">
                  <c:v>42817</c:v>
                </c:pt>
                <c:pt idx="5442">
                  <c:v>42818</c:v>
                </c:pt>
                <c:pt idx="5443">
                  <c:v>42819</c:v>
                </c:pt>
                <c:pt idx="5444">
                  <c:v>42820</c:v>
                </c:pt>
                <c:pt idx="5445">
                  <c:v>42821</c:v>
                </c:pt>
                <c:pt idx="5446">
                  <c:v>42822</c:v>
                </c:pt>
                <c:pt idx="5447">
                  <c:v>42823</c:v>
                </c:pt>
                <c:pt idx="5448">
                  <c:v>42824</c:v>
                </c:pt>
                <c:pt idx="5449">
                  <c:v>42825</c:v>
                </c:pt>
                <c:pt idx="5450">
                  <c:v>42826</c:v>
                </c:pt>
                <c:pt idx="5451">
                  <c:v>42827</c:v>
                </c:pt>
                <c:pt idx="5452">
                  <c:v>42828</c:v>
                </c:pt>
                <c:pt idx="5453">
                  <c:v>42829</c:v>
                </c:pt>
                <c:pt idx="5454">
                  <c:v>42830</c:v>
                </c:pt>
                <c:pt idx="5455">
                  <c:v>42831</c:v>
                </c:pt>
                <c:pt idx="5456">
                  <c:v>42832</c:v>
                </c:pt>
                <c:pt idx="5457">
                  <c:v>42833</c:v>
                </c:pt>
                <c:pt idx="5458">
                  <c:v>42834</c:v>
                </c:pt>
                <c:pt idx="5459">
                  <c:v>42835</c:v>
                </c:pt>
                <c:pt idx="5460">
                  <c:v>42836</c:v>
                </c:pt>
                <c:pt idx="5461">
                  <c:v>42837</c:v>
                </c:pt>
                <c:pt idx="5462">
                  <c:v>42838</c:v>
                </c:pt>
                <c:pt idx="5463">
                  <c:v>42839</c:v>
                </c:pt>
                <c:pt idx="5464">
                  <c:v>42840</c:v>
                </c:pt>
                <c:pt idx="5465">
                  <c:v>42841</c:v>
                </c:pt>
                <c:pt idx="5466">
                  <c:v>42842</c:v>
                </c:pt>
                <c:pt idx="5467">
                  <c:v>42843</c:v>
                </c:pt>
                <c:pt idx="5468">
                  <c:v>42844</c:v>
                </c:pt>
                <c:pt idx="5469">
                  <c:v>42845</c:v>
                </c:pt>
                <c:pt idx="5470">
                  <c:v>42846</c:v>
                </c:pt>
                <c:pt idx="5471">
                  <c:v>42847</c:v>
                </c:pt>
                <c:pt idx="5472">
                  <c:v>42848</c:v>
                </c:pt>
                <c:pt idx="5473">
                  <c:v>42849</c:v>
                </c:pt>
                <c:pt idx="5474">
                  <c:v>42850</c:v>
                </c:pt>
                <c:pt idx="5475">
                  <c:v>42851</c:v>
                </c:pt>
                <c:pt idx="5476">
                  <c:v>42852</c:v>
                </c:pt>
                <c:pt idx="5477">
                  <c:v>42853</c:v>
                </c:pt>
                <c:pt idx="5478">
                  <c:v>42854</c:v>
                </c:pt>
                <c:pt idx="5479">
                  <c:v>42855</c:v>
                </c:pt>
                <c:pt idx="5480">
                  <c:v>42856</c:v>
                </c:pt>
                <c:pt idx="5481">
                  <c:v>42857</c:v>
                </c:pt>
                <c:pt idx="5482">
                  <c:v>42858</c:v>
                </c:pt>
                <c:pt idx="5483">
                  <c:v>42859</c:v>
                </c:pt>
                <c:pt idx="5484">
                  <c:v>42860</c:v>
                </c:pt>
                <c:pt idx="5485">
                  <c:v>42861</c:v>
                </c:pt>
                <c:pt idx="5486">
                  <c:v>42862</c:v>
                </c:pt>
                <c:pt idx="5487">
                  <c:v>42863</c:v>
                </c:pt>
                <c:pt idx="5488">
                  <c:v>42864</c:v>
                </c:pt>
                <c:pt idx="5489">
                  <c:v>42865</c:v>
                </c:pt>
                <c:pt idx="5490">
                  <c:v>42866</c:v>
                </c:pt>
                <c:pt idx="5491">
                  <c:v>42867</c:v>
                </c:pt>
                <c:pt idx="5492">
                  <c:v>42868</c:v>
                </c:pt>
                <c:pt idx="5493">
                  <c:v>42869</c:v>
                </c:pt>
                <c:pt idx="5494">
                  <c:v>42870</c:v>
                </c:pt>
                <c:pt idx="5495">
                  <c:v>42871</c:v>
                </c:pt>
                <c:pt idx="5496">
                  <c:v>42872</c:v>
                </c:pt>
                <c:pt idx="5497">
                  <c:v>42873</c:v>
                </c:pt>
                <c:pt idx="5498">
                  <c:v>42874</c:v>
                </c:pt>
                <c:pt idx="5499">
                  <c:v>42875</c:v>
                </c:pt>
                <c:pt idx="5500">
                  <c:v>42876</c:v>
                </c:pt>
                <c:pt idx="5501">
                  <c:v>42877</c:v>
                </c:pt>
                <c:pt idx="5502">
                  <c:v>42878</c:v>
                </c:pt>
                <c:pt idx="5503">
                  <c:v>42879</c:v>
                </c:pt>
                <c:pt idx="5504">
                  <c:v>42880</c:v>
                </c:pt>
                <c:pt idx="5505">
                  <c:v>42881</c:v>
                </c:pt>
                <c:pt idx="5506">
                  <c:v>42882</c:v>
                </c:pt>
                <c:pt idx="5507">
                  <c:v>42883</c:v>
                </c:pt>
                <c:pt idx="5508">
                  <c:v>42884</c:v>
                </c:pt>
                <c:pt idx="5509">
                  <c:v>42885</c:v>
                </c:pt>
                <c:pt idx="5510">
                  <c:v>42886</c:v>
                </c:pt>
                <c:pt idx="5511">
                  <c:v>42887</c:v>
                </c:pt>
                <c:pt idx="5512">
                  <c:v>42888</c:v>
                </c:pt>
                <c:pt idx="5513">
                  <c:v>42889</c:v>
                </c:pt>
                <c:pt idx="5514">
                  <c:v>42890</c:v>
                </c:pt>
                <c:pt idx="5515">
                  <c:v>42891</c:v>
                </c:pt>
                <c:pt idx="5516">
                  <c:v>42892</c:v>
                </c:pt>
                <c:pt idx="5517">
                  <c:v>42893</c:v>
                </c:pt>
                <c:pt idx="5518">
                  <c:v>42894</c:v>
                </c:pt>
                <c:pt idx="5519">
                  <c:v>42895</c:v>
                </c:pt>
                <c:pt idx="5520">
                  <c:v>42896</c:v>
                </c:pt>
                <c:pt idx="5521">
                  <c:v>42897</c:v>
                </c:pt>
                <c:pt idx="5522">
                  <c:v>42898</c:v>
                </c:pt>
                <c:pt idx="5523">
                  <c:v>42899</c:v>
                </c:pt>
                <c:pt idx="5524">
                  <c:v>42900</c:v>
                </c:pt>
                <c:pt idx="5525">
                  <c:v>42901</c:v>
                </c:pt>
                <c:pt idx="5526">
                  <c:v>42902</c:v>
                </c:pt>
                <c:pt idx="5527">
                  <c:v>42903</c:v>
                </c:pt>
                <c:pt idx="5528">
                  <c:v>42904</c:v>
                </c:pt>
                <c:pt idx="5529">
                  <c:v>42905</c:v>
                </c:pt>
                <c:pt idx="5530">
                  <c:v>42906</c:v>
                </c:pt>
                <c:pt idx="5531">
                  <c:v>42907</c:v>
                </c:pt>
                <c:pt idx="5532">
                  <c:v>42908</c:v>
                </c:pt>
                <c:pt idx="5533">
                  <c:v>42909</c:v>
                </c:pt>
                <c:pt idx="5534">
                  <c:v>42910</c:v>
                </c:pt>
                <c:pt idx="5535">
                  <c:v>42911</c:v>
                </c:pt>
                <c:pt idx="5536">
                  <c:v>42912</c:v>
                </c:pt>
                <c:pt idx="5537">
                  <c:v>42913</c:v>
                </c:pt>
                <c:pt idx="5538">
                  <c:v>42914</c:v>
                </c:pt>
                <c:pt idx="5539">
                  <c:v>42915</c:v>
                </c:pt>
                <c:pt idx="5540">
                  <c:v>42916</c:v>
                </c:pt>
                <c:pt idx="5541">
                  <c:v>42917</c:v>
                </c:pt>
                <c:pt idx="5542">
                  <c:v>42918</c:v>
                </c:pt>
                <c:pt idx="5543">
                  <c:v>42919</c:v>
                </c:pt>
                <c:pt idx="5544">
                  <c:v>42920</c:v>
                </c:pt>
                <c:pt idx="5545">
                  <c:v>42921</c:v>
                </c:pt>
                <c:pt idx="5546">
                  <c:v>42922</c:v>
                </c:pt>
                <c:pt idx="5547">
                  <c:v>42923</c:v>
                </c:pt>
                <c:pt idx="5548">
                  <c:v>42924</c:v>
                </c:pt>
                <c:pt idx="5549">
                  <c:v>42925</c:v>
                </c:pt>
                <c:pt idx="5550">
                  <c:v>42926</c:v>
                </c:pt>
                <c:pt idx="5551">
                  <c:v>42927</c:v>
                </c:pt>
                <c:pt idx="5552">
                  <c:v>42928</c:v>
                </c:pt>
                <c:pt idx="5553">
                  <c:v>42929</c:v>
                </c:pt>
                <c:pt idx="5554">
                  <c:v>42930</c:v>
                </c:pt>
                <c:pt idx="5555">
                  <c:v>42931</c:v>
                </c:pt>
                <c:pt idx="5556">
                  <c:v>42932</c:v>
                </c:pt>
                <c:pt idx="5557">
                  <c:v>42933</c:v>
                </c:pt>
                <c:pt idx="5558">
                  <c:v>42934</c:v>
                </c:pt>
                <c:pt idx="5559">
                  <c:v>42935</c:v>
                </c:pt>
                <c:pt idx="5560">
                  <c:v>42936</c:v>
                </c:pt>
                <c:pt idx="5561">
                  <c:v>42937</c:v>
                </c:pt>
                <c:pt idx="5562">
                  <c:v>42938</c:v>
                </c:pt>
                <c:pt idx="5563">
                  <c:v>42939</c:v>
                </c:pt>
                <c:pt idx="5564">
                  <c:v>42940</c:v>
                </c:pt>
                <c:pt idx="5565">
                  <c:v>42941</c:v>
                </c:pt>
                <c:pt idx="5566">
                  <c:v>42942</c:v>
                </c:pt>
                <c:pt idx="5567">
                  <c:v>42943</c:v>
                </c:pt>
                <c:pt idx="5568">
                  <c:v>42944</c:v>
                </c:pt>
                <c:pt idx="5569">
                  <c:v>42945</c:v>
                </c:pt>
                <c:pt idx="5570">
                  <c:v>42946</c:v>
                </c:pt>
                <c:pt idx="5571">
                  <c:v>42947</c:v>
                </c:pt>
                <c:pt idx="5572">
                  <c:v>42948</c:v>
                </c:pt>
                <c:pt idx="5573">
                  <c:v>42949</c:v>
                </c:pt>
                <c:pt idx="5574">
                  <c:v>42950</c:v>
                </c:pt>
                <c:pt idx="5575">
                  <c:v>42951</c:v>
                </c:pt>
                <c:pt idx="5576">
                  <c:v>42952</c:v>
                </c:pt>
                <c:pt idx="5577">
                  <c:v>42953</c:v>
                </c:pt>
                <c:pt idx="5578">
                  <c:v>42954</c:v>
                </c:pt>
                <c:pt idx="5579">
                  <c:v>42955</c:v>
                </c:pt>
                <c:pt idx="5580">
                  <c:v>42956</c:v>
                </c:pt>
                <c:pt idx="5581">
                  <c:v>42957</c:v>
                </c:pt>
                <c:pt idx="5582">
                  <c:v>42958</c:v>
                </c:pt>
                <c:pt idx="5583">
                  <c:v>42959</c:v>
                </c:pt>
                <c:pt idx="5584">
                  <c:v>42960</c:v>
                </c:pt>
                <c:pt idx="5585">
                  <c:v>42961</c:v>
                </c:pt>
                <c:pt idx="5586">
                  <c:v>42962</c:v>
                </c:pt>
                <c:pt idx="5587">
                  <c:v>42963</c:v>
                </c:pt>
                <c:pt idx="5588">
                  <c:v>42964</c:v>
                </c:pt>
                <c:pt idx="5589">
                  <c:v>42965</c:v>
                </c:pt>
                <c:pt idx="5590">
                  <c:v>42966</c:v>
                </c:pt>
                <c:pt idx="5591">
                  <c:v>42967</c:v>
                </c:pt>
                <c:pt idx="5592">
                  <c:v>42968</c:v>
                </c:pt>
                <c:pt idx="5593">
                  <c:v>42969</c:v>
                </c:pt>
                <c:pt idx="5594">
                  <c:v>42970</c:v>
                </c:pt>
              </c:numCache>
            </c:numRef>
          </c:cat>
          <c:val>
            <c:numRef>
              <c:f>'איור 7 נתונים'!$D$3:$D$5597</c:f>
              <c:numCache>
                <c:formatCode>General</c:formatCode>
                <c:ptCount val="5595"/>
                <c:pt idx="0">
                  <c:v>6.53</c:v>
                </c:pt>
                <c:pt idx="1">
                  <c:v>6.51</c:v>
                </c:pt>
                <c:pt idx="2">
                  <c:v>6.5</c:v>
                </c:pt>
                <c:pt idx="3">
                  <c:v>6.51</c:v>
                </c:pt>
                <c:pt idx="4">
                  <c:v>6.45</c:v>
                </c:pt>
                <c:pt idx="5">
                  <c:v>6.45</c:v>
                </c:pt>
                <c:pt idx="6">
                  <c:v>6.45</c:v>
                </c:pt>
                <c:pt idx="7">
                  <c:v>6.45</c:v>
                </c:pt>
                <c:pt idx="8">
                  <c:v>6.47</c:v>
                </c:pt>
                <c:pt idx="9">
                  <c:v>6.47</c:v>
                </c:pt>
                <c:pt idx="10">
                  <c:v>6.47</c:v>
                </c:pt>
                <c:pt idx="11">
                  <c:v>6.47</c:v>
                </c:pt>
                <c:pt idx="12">
                  <c:v>6.45</c:v>
                </c:pt>
                <c:pt idx="13">
                  <c:v>6.58</c:v>
                </c:pt>
                <c:pt idx="14">
                  <c:v>6.51</c:v>
                </c:pt>
                <c:pt idx="15">
                  <c:v>6.41</c:v>
                </c:pt>
                <c:pt idx="16">
                  <c:v>6.4</c:v>
                </c:pt>
                <c:pt idx="17">
                  <c:v>6.4</c:v>
                </c:pt>
                <c:pt idx="18">
                  <c:v>6.39</c:v>
                </c:pt>
                <c:pt idx="19">
                  <c:v>6.37</c:v>
                </c:pt>
                <c:pt idx="20">
                  <c:v>6.37</c:v>
                </c:pt>
                <c:pt idx="21">
                  <c:v>6.34</c:v>
                </c:pt>
                <c:pt idx="22">
                  <c:v>6.32</c:v>
                </c:pt>
                <c:pt idx="23">
                  <c:v>6.32</c:v>
                </c:pt>
                <c:pt idx="24">
                  <c:v>6.32</c:v>
                </c:pt>
                <c:pt idx="25">
                  <c:v>6.31</c:v>
                </c:pt>
                <c:pt idx="26">
                  <c:v>6.32</c:v>
                </c:pt>
                <c:pt idx="27">
                  <c:v>6.36</c:v>
                </c:pt>
                <c:pt idx="28">
                  <c:v>6.38</c:v>
                </c:pt>
                <c:pt idx="29">
                  <c:v>6.38</c:v>
                </c:pt>
                <c:pt idx="30">
                  <c:v>6.4</c:v>
                </c:pt>
                <c:pt idx="31">
                  <c:v>6.42</c:v>
                </c:pt>
                <c:pt idx="32">
                  <c:v>6.39</c:v>
                </c:pt>
                <c:pt idx="33">
                  <c:v>6.37</c:v>
                </c:pt>
                <c:pt idx="34">
                  <c:v>6.39</c:v>
                </c:pt>
                <c:pt idx="35">
                  <c:v>6.39</c:v>
                </c:pt>
                <c:pt idx="36">
                  <c:v>6.39</c:v>
                </c:pt>
                <c:pt idx="37">
                  <c:v>6.38</c:v>
                </c:pt>
                <c:pt idx="38">
                  <c:v>6.39</c:v>
                </c:pt>
                <c:pt idx="39">
                  <c:v>6.4</c:v>
                </c:pt>
                <c:pt idx="40">
                  <c:v>6.43</c:v>
                </c:pt>
                <c:pt idx="41">
                  <c:v>6.43</c:v>
                </c:pt>
                <c:pt idx="42">
                  <c:v>6.51</c:v>
                </c:pt>
                <c:pt idx="43">
                  <c:v>6.5</c:v>
                </c:pt>
                <c:pt idx="44">
                  <c:v>6.49</c:v>
                </c:pt>
                <c:pt idx="45">
                  <c:v>6.52</c:v>
                </c:pt>
                <c:pt idx="46">
                  <c:v>6.51</c:v>
                </c:pt>
                <c:pt idx="47">
                  <c:v>6.51</c:v>
                </c:pt>
                <c:pt idx="48">
                  <c:v>6.5</c:v>
                </c:pt>
                <c:pt idx="49">
                  <c:v>6.53</c:v>
                </c:pt>
                <c:pt idx="50">
                  <c:v>6.64</c:v>
                </c:pt>
                <c:pt idx="51">
                  <c:v>6.71</c:v>
                </c:pt>
                <c:pt idx="52">
                  <c:v>6.73</c:v>
                </c:pt>
                <c:pt idx="53">
                  <c:v>6.73</c:v>
                </c:pt>
                <c:pt idx="54">
                  <c:v>6.83</c:v>
                </c:pt>
                <c:pt idx="55">
                  <c:v>6.8</c:v>
                </c:pt>
                <c:pt idx="56">
                  <c:v>6.79</c:v>
                </c:pt>
                <c:pt idx="57">
                  <c:v>6.86</c:v>
                </c:pt>
                <c:pt idx="58">
                  <c:v>6.92</c:v>
                </c:pt>
                <c:pt idx="59">
                  <c:v>6.92</c:v>
                </c:pt>
                <c:pt idx="60">
                  <c:v>6.92</c:v>
                </c:pt>
                <c:pt idx="61">
                  <c:v>6.96</c:v>
                </c:pt>
                <c:pt idx="62">
                  <c:v>7.02</c:v>
                </c:pt>
                <c:pt idx="63">
                  <c:v>7.16</c:v>
                </c:pt>
                <c:pt idx="64">
                  <c:v>7.23</c:v>
                </c:pt>
                <c:pt idx="65">
                  <c:v>7.23</c:v>
                </c:pt>
                <c:pt idx="66">
                  <c:v>7.27</c:v>
                </c:pt>
                <c:pt idx="67">
                  <c:v>7.18</c:v>
                </c:pt>
                <c:pt idx="68">
                  <c:v>7.11</c:v>
                </c:pt>
                <c:pt idx="69">
                  <c:v>7.11</c:v>
                </c:pt>
                <c:pt idx="70">
                  <c:v>7.24</c:v>
                </c:pt>
                <c:pt idx="71">
                  <c:v>7.24</c:v>
                </c:pt>
                <c:pt idx="72">
                  <c:v>7.38</c:v>
                </c:pt>
                <c:pt idx="73">
                  <c:v>7.34</c:v>
                </c:pt>
                <c:pt idx="74">
                  <c:v>7.31</c:v>
                </c:pt>
                <c:pt idx="75">
                  <c:v>7.26</c:v>
                </c:pt>
                <c:pt idx="76">
                  <c:v>7.35</c:v>
                </c:pt>
                <c:pt idx="77">
                  <c:v>7.35</c:v>
                </c:pt>
                <c:pt idx="78">
                  <c:v>7.33</c:v>
                </c:pt>
                <c:pt idx="79">
                  <c:v>7.32</c:v>
                </c:pt>
                <c:pt idx="80">
                  <c:v>7.31</c:v>
                </c:pt>
                <c:pt idx="81">
                  <c:v>7.23</c:v>
                </c:pt>
                <c:pt idx="82">
                  <c:v>7.25</c:v>
                </c:pt>
                <c:pt idx="83">
                  <c:v>7.25</c:v>
                </c:pt>
                <c:pt idx="84">
                  <c:v>7.33</c:v>
                </c:pt>
                <c:pt idx="85">
                  <c:v>7.39</c:v>
                </c:pt>
                <c:pt idx="86">
                  <c:v>7.41</c:v>
                </c:pt>
                <c:pt idx="87">
                  <c:v>7.46</c:v>
                </c:pt>
                <c:pt idx="88">
                  <c:v>7.48</c:v>
                </c:pt>
                <c:pt idx="89">
                  <c:v>7.48</c:v>
                </c:pt>
                <c:pt idx="90">
                  <c:v>7.63</c:v>
                </c:pt>
                <c:pt idx="91">
                  <c:v>7.71</c:v>
                </c:pt>
                <c:pt idx="92">
                  <c:v>7.86</c:v>
                </c:pt>
                <c:pt idx="93">
                  <c:v>7.96</c:v>
                </c:pt>
                <c:pt idx="94">
                  <c:v>7.94</c:v>
                </c:pt>
                <c:pt idx="95">
                  <c:v>7.94</c:v>
                </c:pt>
                <c:pt idx="96">
                  <c:v>8.11</c:v>
                </c:pt>
                <c:pt idx="97">
                  <c:v>8.16</c:v>
                </c:pt>
                <c:pt idx="98">
                  <c:v>8.3000000000000007</c:v>
                </c:pt>
                <c:pt idx="99">
                  <c:v>8.3000000000000007</c:v>
                </c:pt>
                <c:pt idx="100">
                  <c:v>8.17</c:v>
                </c:pt>
                <c:pt idx="101">
                  <c:v>8.17</c:v>
                </c:pt>
                <c:pt idx="102">
                  <c:v>8.25</c:v>
                </c:pt>
                <c:pt idx="103">
                  <c:v>8.25</c:v>
                </c:pt>
                <c:pt idx="104">
                  <c:v>8.25</c:v>
                </c:pt>
                <c:pt idx="105">
                  <c:v>8.25</c:v>
                </c:pt>
                <c:pt idx="106">
                  <c:v>8.17</c:v>
                </c:pt>
                <c:pt idx="107">
                  <c:v>8.17</c:v>
                </c:pt>
                <c:pt idx="108">
                  <c:v>8.27</c:v>
                </c:pt>
                <c:pt idx="109">
                  <c:v>8.15</c:v>
                </c:pt>
                <c:pt idx="110">
                  <c:v>8.1</c:v>
                </c:pt>
                <c:pt idx="111">
                  <c:v>8.1</c:v>
                </c:pt>
                <c:pt idx="112">
                  <c:v>8.1</c:v>
                </c:pt>
                <c:pt idx="113">
                  <c:v>8.1</c:v>
                </c:pt>
                <c:pt idx="114">
                  <c:v>7.95</c:v>
                </c:pt>
                <c:pt idx="115">
                  <c:v>7.95</c:v>
                </c:pt>
                <c:pt idx="116">
                  <c:v>7.95</c:v>
                </c:pt>
                <c:pt idx="117">
                  <c:v>7.87</c:v>
                </c:pt>
                <c:pt idx="118">
                  <c:v>7.75</c:v>
                </c:pt>
                <c:pt idx="119">
                  <c:v>7.75</c:v>
                </c:pt>
                <c:pt idx="120">
                  <c:v>7.61</c:v>
                </c:pt>
                <c:pt idx="121">
                  <c:v>7.61</c:v>
                </c:pt>
                <c:pt idx="122">
                  <c:v>7.61</c:v>
                </c:pt>
                <c:pt idx="123">
                  <c:v>7.56</c:v>
                </c:pt>
                <c:pt idx="124">
                  <c:v>7.59</c:v>
                </c:pt>
                <c:pt idx="125">
                  <c:v>7.59</c:v>
                </c:pt>
                <c:pt idx="126">
                  <c:v>7.62</c:v>
                </c:pt>
                <c:pt idx="127">
                  <c:v>7.54</c:v>
                </c:pt>
                <c:pt idx="128">
                  <c:v>7.32</c:v>
                </c:pt>
                <c:pt idx="129">
                  <c:v>7.35</c:v>
                </c:pt>
                <c:pt idx="130">
                  <c:v>7.33</c:v>
                </c:pt>
                <c:pt idx="131">
                  <c:v>7.33</c:v>
                </c:pt>
                <c:pt idx="132">
                  <c:v>7.28</c:v>
                </c:pt>
                <c:pt idx="133">
                  <c:v>7.26</c:v>
                </c:pt>
                <c:pt idx="134">
                  <c:v>7.26</c:v>
                </c:pt>
                <c:pt idx="135">
                  <c:v>7.37</c:v>
                </c:pt>
                <c:pt idx="136">
                  <c:v>7.39</c:v>
                </c:pt>
                <c:pt idx="137">
                  <c:v>7.39</c:v>
                </c:pt>
                <c:pt idx="138">
                  <c:v>7.32</c:v>
                </c:pt>
                <c:pt idx="139">
                  <c:v>7.3</c:v>
                </c:pt>
                <c:pt idx="140">
                  <c:v>7.32</c:v>
                </c:pt>
                <c:pt idx="141">
                  <c:v>7.29</c:v>
                </c:pt>
                <c:pt idx="142">
                  <c:v>7.24</c:v>
                </c:pt>
                <c:pt idx="143">
                  <c:v>7.24</c:v>
                </c:pt>
                <c:pt idx="144">
                  <c:v>7.19</c:v>
                </c:pt>
                <c:pt idx="145">
                  <c:v>7.16</c:v>
                </c:pt>
                <c:pt idx="146">
                  <c:v>7.23</c:v>
                </c:pt>
                <c:pt idx="147">
                  <c:v>7.15</c:v>
                </c:pt>
                <c:pt idx="148">
                  <c:v>7.06</c:v>
                </c:pt>
                <c:pt idx="149">
                  <c:v>7.06</c:v>
                </c:pt>
                <c:pt idx="150">
                  <c:v>6.9</c:v>
                </c:pt>
                <c:pt idx="151">
                  <c:v>6.92</c:v>
                </c:pt>
                <c:pt idx="152">
                  <c:v>6.84</c:v>
                </c:pt>
                <c:pt idx="153">
                  <c:v>6.75</c:v>
                </c:pt>
                <c:pt idx="154">
                  <c:v>6.68</c:v>
                </c:pt>
                <c:pt idx="155">
                  <c:v>6.68</c:v>
                </c:pt>
                <c:pt idx="156">
                  <c:v>6.59</c:v>
                </c:pt>
                <c:pt idx="157">
                  <c:v>6.65</c:v>
                </c:pt>
                <c:pt idx="158">
                  <c:v>6.71</c:v>
                </c:pt>
                <c:pt idx="159">
                  <c:v>6.78</c:v>
                </c:pt>
                <c:pt idx="160">
                  <c:v>6.75</c:v>
                </c:pt>
                <c:pt idx="161">
                  <c:v>6.75</c:v>
                </c:pt>
                <c:pt idx="162">
                  <c:v>6.66</c:v>
                </c:pt>
                <c:pt idx="163">
                  <c:v>6.71</c:v>
                </c:pt>
                <c:pt idx="164">
                  <c:v>6.84</c:v>
                </c:pt>
                <c:pt idx="165">
                  <c:v>6.82</c:v>
                </c:pt>
                <c:pt idx="166">
                  <c:v>6.88</c:v>
                </c:pt>
                <c:pt idx="167">
                  <c:v>6.88</c:v>
                </c:pt>
                <c:pt idx="168">
                  <c:v>6.98</c:v>
                </c:pt>
                <c:pt idx="169">
                  <c:v>6.97</c:v>
                </c:pt>
                <c:pt idx="170">
                  <c:v>6.87</c:v>
                </c:pt>
                <c:pt idx="171">
                  <c:v>6.75</c:v>
                </c:pt>
                <c:pt idx="172">
                  <c:v>6.77</c:v>
                </c:pt>
                <c:pt idx="173">
                  <c:v>6.77</c:v>
                </c:pt>
                <c:pt idx="174">
                  <c:v>6.78</c:v>
                </c:pt>
                <c:pt idx="175">
                  <c:v>6.73</c:v>
                </c:pt>
                <c:pt idx="176">
                  <c:v>6.72</c:v>
                </c:pt>
                <c:pt idx="177">
                  <c:v>6.7</c:v>
                </c:pt>
                <c:pt idx="178">
                  <c:v>6.73</c:v>
                </c:pt>
                <c:pt idx="179">
                  <c:v>6.73</c:v>
                </c:pt>
                <c:pt idx="180">
                  <c:v>6.64</c:v>
                </c:pt>
                <c:pt idx="181">
                  <c:v>6.66</c:v>
                </c:pt>
                <c:pt idx="182">
                  <c:v>6.7</c:v>
                </c:pt>
                <c:pt idx="183">
                  <c:v>6.66</c:v>
                </c:pt>
                <c:pt idx="184">
                  <c:v>6.71</c:v>
                </c:pt>
                <c:pt idx="185">
                  <c:v>6.71</c:v>
                </c:pt>
                <c:pt idx="186">
                  <c:v>6.24</c:v>
                </c:pt>
                <c:pt idx="187">
                  <c:v>6.34</c:v>
                </c:pt>
                <c:pt idx="188">
                  <c:v>6.48</c:v>
                </c:pt>
                <c:pt idx="189">
                  <c:v>6.38</c:v>
                </c:pt>
                <c:pt idx="190">
                  <c:v>6.38</c:v>
                </c:pt>
                <c:pt idx="191">
                  <c:v>6.38</c:v>
                </c:pt>
                <c:pt idx="192">
                  <c:v>6.46</c:v>
                </c:pt>
                <c:pt idx="193">
                  <c:v>6.61</c:v>
                </c:pt>
                <c:pt idx="194">
                  <c:v>6.57</c:v>
                </c:pt>
                <c:pt idx="195">
                  <c:v>6.55</c:v>
                </c:pt>
                <c:pt idx="196">
                  <c:v>6.52</c:v>
                </c:pt>
                <c:pt idx="197">
                  <c:v>6.52</c:v>
                </c:pt>
                <c:pt idx="198">
                  <c:v>6.69</c:v>
                </c:pt>
                <c:pt idx="199">
                  <c:v>6.63</c:v>
                </c:pt>
                <c:pt idx="200">
                  <c:v>6.56</c:v>
                </c:pt>
                <c:pt idx="201">
                  <c:v>6.53</c:v>
                </c:pt>
                <c:pt idx="202">
                  <c:v>6.51</c:v>
                </c:pt>
                <c:pt idx="203">
                  <c:v>6.51</c:v>
                </c:pt>
                <c:pt idx="204">
                  <c:v>6.52</c:v>
                </c:pt>
                <c:pt idx="205">
                  <c:v>6.49</c:v>
                </c:pt>
                <c:pt idx="206">
                  <c:v>6.49</c:v>
                </c:pt>
                <c:pt idx="207">
                  <c:v>6.46</c:v>
                </c:pt>
                <c:pt idx="208">
                  <c:v>6.43</c:v>
                </c:pt>
                <c:pt idx="209">
                  <c:v>6.43</c:v>
                </c:pt>
                <c:pt idx="210">
                  <c:v>6.38</c:v>
                </c:pt>
                <c:pt idx="211">
                  <c:v>6.42</c:v>
                </c:pt>
                <c:pt idx="212">
                  <c:v>6.48</c:v>
                </c:pt>
                <c:pt idx="213">
                  <c:v>6.58</c:v>
                </c:pt>
                <c:pt idx="214">
                  <c:v>6.63</c:v>
                </c:pt>
                <c:pt idx="215">
                  <c:v>6.63</c:v>
                </c:pt>
                <c:pt idx="216">
                  <c:v>6.68</c:v>
                </c:pt>
                <c:pt idx="217">
                  <c:v>6.7</c:v>
                </c:pt>
                <c:pt idx="218">
                  <c:v>6.64</c:v>
                </c:pt>
                <c:pt idx="219">
                  <c:v>6.57</c:v>
                </c:pt>
                <c:pt idx="220">
                  <c:v>6.54</c:v>
                </c:pt>
                <c:pt idx="221">
                  <c:v>6.54</c:v>
                </c:pt>
                <c:pt idx="222">
                  <c:v>6.48</c:v>
                </c:pt>
                <c:pt idx="223">
                  <c:v>6.51</c:v>
                </c:pt>
                <c:pt idx="224">
                  <c:v>6.59</c:v>
                </c:pt>
                <c:pt idx="225">
                  <c:v>6.61</c:v>
                </c:pt>
                <c:pt idx="226">
                  <c:v>6.72</c:v>
                </c:pt>
                <c:pt idx="227">
                  <c:v>6.72</c:v>
                </c:pt>
                <c:pt idx="228">
                  <c:v>6.76</c:v>
                </c:pt>
                <c:pt idx="229">
                  <c:v>6.82</c:v>
                </c:pt>
                <c:pt idx="230">
                  <c:v>6.7</c:v>
                </c:pt>
                <c:pt idx="231">
                  <c:v>6.63</c:v>
                </c:pt>
                <c:pt idx="232">
                  <c:v>6.66</c:v>
                </c:pt>
                <c:pt idx="233">
                  <c:v>6.66</c:v>
                </c:pt>
                <c:pt idx="234">
                  <c:v>6.74</c:v>
                </c:pt>
                <c:pt idx="235">
                  <c:v>6.79</c:v>
                </c:pt>
                <c:pt idx="236">
                  <c:v>6.84</c:v>
                </c:pt>
                <c:pt idx="237">
                  <c:v>6.8</c:v>
                </c:pt>
                <c:pt idx="238">
                  <c:v>6.79</c:v>
                </c:pt>
                <c:pt idx="239">
                  <c:v>6.79</c:v>
                </c:pt>
                <c:pt idx="240">
                  <c:v>6.75</c:v>
                </c:pt>
                <c:pt idx="241">
                  <c:v>6.72</c:v>
                </c:pt>
                <c:pt idx="242">
                  <c:v>6.72</c:v>
                </c:pt>
                <c:pt idx="243">
                  <c:v>6.65</c:v>
                </c:pt>
                <c:pt idx="244">
                  <c:v>6.73</c:v>
                </c:pt>
                <c:pt idx="245">
                  <c:v>6.73</c:v>
                </c:pt>
                <c:pt idx="246">
                  <c:v>6.9</c:v>
                </c:pt>
                <c:pt idx="247">
                  <c:v>6.94</c:v>
                </c:pt>
                <c:pt idx="248">
                  <c:v>7.09</c:v>
                </c:pt>
                <c:pt idx="249">
                  <c:v>7.1</c:v>
                </c:pt>
                <c:pt idx="250">
                  <c:v>7.07</c:v>
                </c:pt>
                <c:pt idx="251">
                  <c:v>7.07</c:v>
                </c:pt>
                <c:pt idx="252">
                  <c:v>7.08</c:v>
                </c:pt>
                <c:pt idx="253">
                  <c:v>7.01</c:v>
                </c:pt>
                <c:pt idx="254">
                  <c:v>7</c:v>
                </c:pt>
                <c:pt idx="255">
                  <c:v>7.01</c:v>
                </c:pt>
                <c:pt idx="256">
                  <c:v>6.95</c:v>
                </c:pt>
                <c:pt idx="257">
                  <c:v>6.95</c:v>
                </c:pt>
                <c:pt idx="258">
                  <c:v>6.9</c:v>
                </c:pt>
                <c:pt idx="259">
                  <c:v>6.86</c:v>
                </c:pt>
                <c:pt idx="260">
                  <c:v>6.82</c:v>
                </c:pt>
                <c:pt idx="261">
                  <c:v>6.8</c:v>
                </c:pt>
                <c:pt idx="262">
                  <c:v>6.85</c:v>
                </c:pt>
                <c:pt idx="263">
                  <c:v>6.85</c:v>
                </c:pt>
                <c:pt idx="264">
                  <c:v>6.9</c:v>
                </c:pt>
                <c:pt idx="265">
                  <c:v>6.99</c:v>
                </c:pt>
                <c:pt idx="266">
                  <c:v>7.02</c:v>
                </c:pt>
                <c:pt idx="267">
                  <c:v>7.02</c:v>
                </c:pt>
                <c:pt idx="268">
                  <c:v>7.02</c:v>
                </c:pt>
                <c:pt idx="269">
                  <c:v>7.02</c:v>
                </c:pt>
                <c:pt idx="270">
                  <c:v>7.55</c:v>
                </c:pt>
                <c:pt idx="271">
                  <c:v>7.7</c:v>
                </c:pt>
                <c:pt idx="272">
                  <c:v>7.7</c:v>
                </c:pt>
                <c:pt idx="273">
                  <c:v>7.7</c:v>
                </c:pt>
                <c:pt idx="274">
                  <c:v>7.61</c:v>
                </c:pt>
                <c:pt idx="275">
                  <c:v>7.61</c:v>
                </c:pt>
                <c:pt idx="276">
                  <c:v>7.46</c:v>
                </c:pt>
                <c:pt idx="277">
                  <c:v>7.68</c:v>
                </c:pt>
                <c:pt idx="278">
                  <c:v>7.72</c:v>
                </c:pt>
                <c:pt idx="279">
                  <c:v>7.67</c:v>
                </c:pt>
                <c:pt idx="280">
                  <c:v>7.68</c:v>
                </c:pt>
                <c:pt idx="281">
                  <c:v>7.68</c:v>
                </c:pt>
                <c:pt idx="282">
                  <c:v>7.88</c:v>
                </c:pt>
                <c:pt idx="283">
                  <c:v>8.0399999999999991</c:v>
                </c:pt>
                <c:pt idx="284">
                  <c:v>8.0399999999999991</c:v>
                </c:pt>
                <c:pt idx="285">
                  <c:v>8.0399999999999991</c:v>
                </c:pt>
                <c:pt idx="286">
                  <c:v>8.0500000000000007</c:v>
                </c:pt>
                <c:pt idx="287">
                  <c:v>8.0500000000000007</c:v>
                </c:pt>
                <c:pt idx="288">
                  <c:v>7.94</c:v>
                </c:pt>
                <c:pt idx="289">
                  <c:v>7.97</c:v>
                </c:pt>
                <c:pt idx="290">
                  <c:v>8.08</c:v>
                </c:pt>
                <c:pt idx="291">
                  <c:v>8.52</c:v>
                </c:pt>
                <c:pt idx="292">
                  <c:v>8.67</c:v>
                </c:pt>
                <c:pt idx="293">
                  <c:v>8.67</c:v>
                </c:pt>
                <c:pt idx="294">
                  <c:v>9.23</c:v>
                </c:pt>
                <c:pt idx="295">
                  <c:v>8.94</c:v>
                </c:pt>
                <c:pt idx="296">
                  <c:v>8.9499999999999993</c:v>
                </c:pt>
                <c:pt idx="297">
                  <c:v>8.68</c:v>
                </c:pt>
                <c:pt idx="298">
                  <c:v>8.56</c:v>
                </c:pt>
                <c:pt idx="299">
                  <c:v>8.56</c:v>
                </c:pt>
                <c:pt idx="300">
                  <c:v>8.5399999999999991</c:v>
                </c:pt>
                <c:pt idx="301">
                  <c:v>8.7200000000000006</c:v>
                </c:pt>
                <c:pt idx="302">
                  <c:v>8.65</c:v>
                </c:pt>
                <c:pt idx="303">
                  <c:v>8.7100000000000009</c:v>
                </c:pt>
                <c:pt idx="304">
                  <c:v>9.14</c:v>
                </c:pt>
                <c:pt idx="305">
                  <c:v>9.14</c:v>
                </c:pt>
                <c:pt idx="306">
                  <c:v>9.08</c:v>
                </c:pt>
                <c:pt idx="307">
                  <c:v>9.17</c:v>
                </c:pt>
                <c:pt idx="308">
                  <c:v>9.0399999999999991</c:v>
                </c:pt>
                <c:pt idx="309">
                  <c:v>9.0500000000000007</c:v>
                </c:pt>
                <c:pt idx="310">
                  <c:v>9.0500000000000007</c:v>
                </c:pt>
                <c:pt idx="311">
                  <c:v>9.0500000000000007</c:v>
                </c:pt>
                <c:pt idx="312">
                  <c:v>9.2899999999999991</c:v>
                </c:pt>
                <c:pt idx="313">
                  <c:v>9.23</c:v>
                </c:pt>
                <c:pt idx="314">
                  <c:v>9.23</c:v>
                </c:pt>
                <c:pt idx="315">
                  <c:v>9.19</c:v>
                </c:pt>
                <c:pt idx="316">
                  <c:v>9.23</c:v>
                </c:pt>
                <c:pt idx="317">
                  <c:v>9.23</c:v>
                </c:pt>
                <c:pt idx="318">
                  <c:v>9.26</c:v>
                </c:pt>
                <c:pt idx="319">
                  <c:v>9.18</c:v>
                </c:pt>
                <c:pt idx="320">
                  <c:v>9.39</c:v>
                </c:pt>
                <c:pt idx="321">
                  <c:v>9.5299999999999994</c:v>
                </c:pt>
                <c:pt idx="322">
                  <c:v>9.52</c:v>
                </c:pt>
                <c:pt idx="323">
                  <c:v>9.52</c:v>
                </c:pt>
                <c:pt idx="324">
                  <c:v>9.4499999999999993</c:v>
                </c:pt>
                <c:pt idx="325">
                  <c:v>9.35</c:v>
                </c:pt>
                <c:pt idx="326">
                  <c:v>9.36</c:v>
                </c:pt>
                <c:pt idx="327">
                  <c:v>9.3800000000000008</c:v>
                </c:pt>
                <c:pt idx="328">
                  <c:v>9.34</c:v>
                </c:pt>
                <c:pt idx="329">
                  <c:v>9.34</c:v>
                </c:pt>
                <c:pt idx="330">
                  <c:v>9.44</c:v>
                </c:pt>
                <c:pt idx="331">
                  <c:v>9.6199999999999992</c:v>
                </c:pt>
                <c:pt idx="332">
                  <c:v>10.1</c:v>
                </c:pt>
                <c:pt idx="333">
                  <c:v>10.01</c:v>
                </c:pt>
                <c:pt idx="334">
                  <c:v>10.02</c:v>
                </c:pt>
                <c:pt idx="335">
                  <c:v>10.02</c:v>
                </c:pt>
                <c:pt idx="336">
                  <c:v>10.23</c:v>
                </c:pt>
                <c:pt idx="337">
                  <c:v>10.19</c:v>
                </c:pt>
                <c:pt idx="338">
                  <c:v>10.28</c:v>
                </c:pt>
                <c:pt idx="339">
                  <c:v>10.51</c:v>
                </c:pt>
                <c:pt idx="340">
                  <c:v>11.22</c:v>
                </c:pt>
                <c:pt idx="341">
                  <c:v>11.22</c:v>
                </c:pt>
                <c:pt idx="342">
                  <c:v>11.68</c:v>
                </c:pt>
                <c:pt idx="343">
                  <c:v>11.25</c:v>
                </c:pt>
                <c:pt idx="344">
                  <c:v>10.51</c:v>
                </c:pt>
                <c:pt idx="345">
                  <c:v>10.64</c:v>
                </c:pt>
                <c:pt idx="346">
                  <c:v>10.31</c:v>
                </c:pt>
                <c:pt idx="347">
                  <c:v>10.31</c:v>
                </c:pt>
                <c:pt idx="348">
                  <c:v>10.119999999999999</c:v>
                </c:pt>
                <c:pt idx="349">
                  <c:v>9.98</c:v>
                </c:pt>
                <c:pt idx="350">
                  <c:v>10</c:v>
                </c:pt>
                <c:pt idx="351">
                  <c:v>9.7899999999999991</c:v>
                </c:pt>
                <c:pt idx="352">
                  <c:v>9.57</c:v>
                </c:pt>
                <c:pt idx="353">
                  <c:v>9.57</c:v>
                </c:pt>
                <c:pt idx="354">
                  <c:v>9.65</c:v>
                </c:pt>
                <c:pt idx="355">
                  <c:v>9.6300000000000008</c:v>
                </c:pt>
                <c:pt idx="356">
                  <c:v>9.56</c:v>
                </c:pt>
                <c:pt idx="357">
                  <c:v>9.24</c:v>
                </c:pt>
                <c:pt idx="358">
                  <c:v>9.39</c:v>
                </c:pt>
                <c:pt idx="359">
                  <c:v>9.39</c:v>
                </c:pt>
                <c:pt idx="360">
                  <c:v>9.14</c:v>
                </c:pt>
                <c:pt idx="361">
                  <c:v>9.02</c:v>
                </c:pt>
                <c:pt idx="362">
                  <c:v>9.07</c:v>
                </c:pt>
                <c:pt idx="363">
                  <c:v>8.9499999999999993</c:v>
                </c:pt>
                <c:pt idx="364">
                  <c:v>8.9499999999999993</c:v>
                </c:pt>
                <c:pt idx="365">
                  <c:v>8.9499999999999993</c:v>
                </c:pt>
                <c:pt idx="366">
                  <c:v>8.82</c:v>
                </c:pt>
                <c:pt idx="367">
                  <c:v>8.92</c:v>
                </c:pt>
                <c:pt idx="368">
                  <c:v>8.91</c:v>
                </c:pt>
                <c:pt idx="369">
                  <c:v>9.24</c:v>
                </c:pt>
                <c:pt idx="370">
                  <c:v>9.36</c:v>
                </c:pt>
                <c:pt idx="371">
                  <c:v>9.36</c:v>
                </c:pt>
                <c:pt idx="372">
                  <c:v>9.3000000000000007</c:v>
                </c:pt>
                <c:pt idx="373">
                  <c:v>9.2899999999999991</c:v>
                </c:pt>
                <c:pt idx="374">
                  <c:v>9.25</c:v>
                </c:pt>
                <c:pt idx="375">
                  <c:v>9.2799999999999994</c:v>
                </c:pt>
                <c:pt idx="376">
                  <c:v>9.31</c:v>
                </c:pt>
                <c:pt idx="377">
                  <c:v>9.31</c:v>
                </c:pt>
                <c:pt idx="378">
                  <c:v>9.44</c:v>
                </c:pt>
                <c:pt idx="379">
                  <c:v>9.44</c:v>
                </c:pt>
                <c:pt idx="380">
                  <c:v>9.41</c:v>
                </c:pt>
                <c:pt idx="381">
                  <c:v>9.34</c:v>
                </c:pt>
                <c:pt idx="382">
                  <c:v>9.33</c:v>
                </c:pt>
                <c:pt idx="383">
                  <c:v>9.33</c:v>
                </c:pt>
                <c:pt idx="384">
                  <c:v>9.24</c:v>
                </c:pt>
                <c:pt idx="385">
                  <c:v>9.16</c:v>
                </c:pt>
                <c:pt idx="386">
                  <c:v>9.2200000000000006</c:v>
                </c:pt>
                <c:pt idx="387">
                  <c:v>9.33</c:v>
                </c:pt>
                <c:pt idx="388">
                  <c:v>9.2899999999999991</c:v>
                </c:pt>
                <c:pt idx="389">
                  <c:v>9.2899999999999991</c:v>
                </c:pt>
                <c:pt idx="390">
                  <c:v>9.32</c:v>
                </c:pt>
                <c:pt idx="391">
                  <c:v>9.2799999999999994</c:v>
                </c:pt>
                <c:pt idx="392">
                  <c:v>9.27</c:v>
                </c:pt>
                <c:pt idx="393">
                  <c:v>9.2799999999999994</c:v>
                </c:pt>
                <c:pt idx="394">
                  <c:v>9.3000000000000007</c:v>
                </c:pt>
                <c:pt idx="395">
                  <c:v>9.3000000000000007</c:v>
                </c:pt>
                <c:pt idx="396">
                  <c:v>9.31</c:v>
                </c:pt>
                <c:pt idx="397">
                  <c:v>9.36</c:v>
                </c:pt>
                <c:pt idx="398">
                  <c:v>9.33</c:v>
                </c:pt>
                <c:pt idx="399">
                  <c:v>9.35</c:v>
                </c:pt>
                <c:pt idx="400">
                  <c:v>9.33</c:v>
                </c:pt>
                <c:pt idx="401">
                  <c:v>9.33</c:v>
                </c:pt>
                <c:pt idx="402">
                  <c:v>9.41</c:v>
                </c:pt>
                <c:pt idx="403">
                  <c:v>9.4700000000000006</c:v>
                </c:pt>
                <c:pt idx="404">
                  <c:v>9.48</c:v>
                </c:pt>
                <c:pt idx="405">
                  <c:v>9.65</c:v>
                </c:pt>
                <c:pt idx="406">
                  <c:v>9.73</c:v>
                </c:pt>
                <c:pt idx="407">
                  <c:v>9.73</c:v>
                </c:pt>
                <c:pt idx="408">
                  <c:v>9.73</c:v>
                </c:pt>
                <c:pt idx="409">
                  <c:v>9.92</c:v>
                </c:pt>
                <c:pt idx="410">
                  <c:v>9.98</c:v>
                </c:pt>
                <c:pt idx="411">
                  <c:v>9.94</c:v>
                </c:pt>
                <c:pt idx="412">
                  <c:v>9.9700000000000006</c:v>
                </c:pt>
                <c:pt idx="413">
                  <c:v>9.9700000000000006</c:v>
                </c:pt>
                <c:pt idx="414">
                  <c:v>9.9700000000000006</c:v>
                </c:pt>
                <c:pt idx="415">
                  <c:v>9.9700000000000006</c:v>
                </c:pt>
                <c:pt idx="416">
                  <c:v>9.99</c:v>
                </c:pt>
                <c:pt idx="417">
                  <c:v>10.59</c:v>
                </c:pt>
                <c:pt idx="418">
                  <c:v>10.7</c:v>
                </c:pt>
                <c:pt idx="419">
                  <c:v>10.7</c:v>
                </c:pt>
                <c:pt idx="420">
                  <c:v>11.2</c:v>
                </c:pt>
                <c:pt idx="421">
                  <c:v>11.21</c:v>
                </c:pt>
                <c:pt idx="422">
                  <c:v>11.18</c:v>
                </c:pt>
                <c:pt idx="423">
                  <c:v>11.43</c:v>
                </c:pt>
                <c:pt idx="424">
                  <c:v>11.37</c:v>
                </c:pt>
                <c:pt idx="425">
                  <c:v>11.37</c:v>
                </c:pt>
                <c:pt idx="426">
                  <c:v>11.55</c:v>
                </c:pt>
                <c:pt idx="427">
                  <c:v>11.74</c:v>
                </c:pt>
                <c:pt idx="428">
                  <c:v>11.52</c:v>
                </c:pt>
                <c:pt idx="429">
                  <c:v>11.47</c:v>
                </c:pt>
                <c:pt idx="430">
                  <c:v>11.57</c:v>
                </c:pt>
                <c:pt idx="431">
                  <c:v>11.57</c:v>
                </c:pt>
                <c:pt idx="432">
                  <c:v>12.03</c:v>
                </c:pt>
                <c:pt idx="433">
                  <c:v>11.8</c:v>
                </c:pt>
                <c:pt idx="434">
                  <c:v>11.48</c:v>
                </c:pt>
                <c:pt idx="435">
                  <c:v>11.57</c:v>
                </c:pt>
                <c:pt idx="436">
                  <c:v>11.44</c:v>
                </c:pt>
                <c:pt idx="437">
                  <c:v>11.44</c:v>
                </c:pt>
                <c:pt idx="438">
                  <c:v>11.27</c:v>
                </c:pt>
                <c:pt idx="439">
                  <c:v>11.44</c:v>
                </c:pt>
                <c:pt idx="440">
                  <c:v>11.4</c:v>
                </c:pt>
                <c:pt idx="441">
                  <c:v>11.66</c:v>
                </c:pt>
                <c:pt idx="442">
                  <c:v>11.49</c:v>
                </c:pt>
                <c:pt idx="443">
                  <c:v>11.49</c:v>
                </c:pt>
                <c:pt idx="444">
                  <c:v>11.38</c:v>
                </c:pt>
                <c:pt idx="445">
                  <c:v>11.32</c:v>
                </c:pt>
                <c:pt idx="446">
                  <c:v>11.53</c:v>
                </c:pt>
                <c:pt idx="447">
                  <c:v>11.49</c:v>
                </c:pt>
                <c:pt idx="448">
                  <c:v>11.75</c:v>
                </c:pt>
                <c:pt idx="449">
                  <c:v>11.75</c:v>
                </c:pt>
                <c:pt idx="450">
                  <c:v>11.94</c:v>
                </c:pt>
                <c:pt idx="451">
                  <c:v>12.13</c:v>
                </c:pt>
                <c:pt idx="452">
                  <c:v>12.42</c:v>
                </c:pt>
                <c:pt idx="453">
                  <c:v>12.01</c:v>
                </c:pt>
                <c:pt idx="454">
                  <c:v>12.37</c:v>
                </c:pt>
                <c:pt idx="455">
                  <c:v>12.37</c:v>
                </c:pt>
                <c:pt idx="456">
                  <c:v>12.36</c:v>
                </c:pt>
                <c:pt idx="457">
                  <c:v>12.3</c:v>
                </c:pt>
                <c:pt idx="458">
                  <c:v>11.96</c:v>
                </c:pt>
                <c:pt idx="459">
                  <c:v>11.64</c:v>
                </c:pt>
                <c:pt idx="460">
                  <c:v>11.68</c:v>
                </c:pt>
                <c:pt idx="461">
                  <c:v>11.68</c:v>
                </c:pt>
                <c:pt idx="462">
                  <c:v>11.53</c:v>
                </c:pt>
                <c:pt idx="463">
                  <c:v>11.59</c:v>
                </c:pt>
                <c:pt idx="464">
                  <c:v>11.78</c:v>
                </c:pt>
                <c:pt idx="465">
                  <c:v>11.79</c:v>
                </c:pt>
                <c:pt idx="466">
                  <c:v>11.54</c:v>
                </c:pt>
                <c:pt idx="467">
                  <c:v>11.54</c:v>
                </c:pt>
                <c:pt idx="468">
                  <c:v>11.36</c:v>
                </c:pt>
                <c:pt idx="469">
                  <c:v>11.25</c:v>
                </c:pt>
                <c:pt idx="470">
                  <c:v>11.28</c:v>
                </c:pt>
                <c:pt idx="471">
                  <c:v>11.21</c:v>
                </c:pt>
                <c:pt idx="472">
                  <c:v>11.24</c:v>
                </c:pt>
                <c:pt idx="473">
                  <c:v>11.24</c:v>
                </c:pt>
                <c:pt idx="474">
                  <c:v>11.24</c:v>
                </c:pt>
                <c:pt idx="475">
                  <c:v>11.12</c:v>
                </c:pt>
                <c:pt idx="476">
                  <c:v>10.81</c:v>
                </c:pt>
                <c:pt idx="477">
                  <c:v>10.84</c:v>
                </c:pt>
                <c:pt idx="478">
                  <c:v>10.99</c:v>
                </c:pt>
                <c:pt idx="479">
                  <c:v>10.99</c:v>
                </c:pt>
                <c:pt idx="480">
                  <c:v>10.79</c:v>
                </c:pt>
                <c:pt idx="481">
                  <c:v>10.58</c:v>
                </c:pt>
                <c:pt idx="482">
                  <c:v>10.64</c:v>
                </c:pt>
                <c:pt idx="483">
                  <c:v>10.92</c:v>
                </c:pt>
                <c:pt idx="484">
                  <c:v>11.02</c:v>
                </c:pt>
                <c:pt idx="485">
                  <c:v>11.02</c:v>
                </c:pt>
                <c:pt idx="486">
                  <c:v>11.45</c:v>
                </c:pt>
                <c:pt idx="487">
                  <c:v>11.1</c:v>
                </c:pt>
                <c:pt idx="488">
                  <c:v>10.88</c:v>
                </c:pt>
                <c:pt idx="489">
                  <c:v>10.74</c:v>
                </c:pt>
                <c:pt idx="490">
                  <c:v>10.76</c:v>
                </c:pt>
                <c:pt idx="491">
                  <c:v>10.76</c:v>
                </c:pt>
                <c:pt idx="492">
                  <c:v>10.63</c:v>
                </c:pt>
                <c:pt idx="493">
                  <c:v>10.37</c:v>
                </c:pt>
                <c:pt idx="494">
                  <c:v>10.37</c:v>
                </c:pt>
                <c:pt idx="495">
                  <c:v>10.5</c:v>
                </c:pt>
                <c:pt idx="496">
                  <c:v>10.87</c:v>
                </c:pt>
                <c:pt idx="497">
                  <c:v>10.87</c:v>
                </c:pt>
                <c:pt idx="498">
                  <c:v>10.9</c:v>
                </c:pt>
                <c:pt idx="499">
                  <c:v>10.93</c:v>
                </c:pt>
                <c:pt idx="500">
                  <c:v>11.05</c:v>
                </c:pt>
                <c:pt idx="501">
                  <c:v>11.11</c:v>
                </c:pt>
                <c:pt idx="502">
                  <c:v>11.09</c:v>
                </c:pt>
                <c:pt idx="503">
                  <c:v>11.09</c:v>
                </c:pt>
                <c:pt idx="504">
                  <c:v>11.31</c:v>
                </c:pt>
                <c:pt idx="505">
                  <c:v>11.31</c:v>
                </c:pt>
                <c:pt idx="506">
                  <c:v>11.25</c:v>
                </c:pt>
                <c:pt idx="507">
                  <c:v>11.3</c:v>
                </c:pt>
                <c:pt idx="508">
                  <c:v>11.39</c:v>
                </c:pt>
                <c:pt idx="509">
                  <c:v>11.39</c:v>
                </c:pt>
                <c:pt idx="510">
                  <c:v>11.4</c:v>
                </c:pt>
                <c:pt idx="511">
                  <c:v>11.4</c:v>
                </c:pt>
                <c:pt idx="512">
                  <c:v>11.4</c:v>
                </c:pt>
                <c:pt idx="513">
                  <c:v>11.42</c:v>
                </c:pt>
                <c:pt idx="514">
                  <c:v>11.34</c:v>
                </c:pt>
                <c:pt idx="515">
                  <c:v>11.34</c:v>
                </c:pt>
                <c:pt idx="516">
                  <c:v>11.31</c:v>
                </c:pt>
                <c:pt idx="517">
                  <c:v>11.35</c:v>
                </c:pt>
                <c:pt idx="518">
                  <c:v>11.35</c:v>
                </c:pt>
                <c:pt idx="519">
                  <c:v>11.22</c:v>
                </c:pt>
                <c:pt idx="520">
                  <c:v>11.17</c:v>
                </c:pt>
                <c:pt idx="521">
                  <c:v>11.17</c:v>
                </c:pt>
                <c:pt idx="522">
                  <c:v>11.42</c:v>
                </c:pt>
                <c:pt idx="523">
                  <c:v>11.46</c:v>
                </c:pt>
                <c:pt idx="524">
                  <c:v>11.64</c:v>
                </c:pt>
                <c:pt idx="525">
                  <c:v>11.81</c:v>
                </c:pt>
                <c:pt idx="526">
                  <c:v>11.66</c:v>
                </c:pt>
                <c:pt idx="527">
                  <c:v>11.66</c:v>
                </c:pt>
                <c:pt idx="528">
                  <c:v>11.63</c:v>
                </c:pt>
                <c:pt idx="529">
                  <c:v>11.65</c:v>
                </c:pt>
                <c:pt idx="530">
                  <c:v>11.65</c:v>
                </c:pt>
                <c:pt idx="531">
                  <c:v>11.51</c:v>
                </c:pt>
                <c:pt idx="532">
                  <c:v>11.33</c:v>
                </c:pt>
                <c:pt idx="533">
                  <c:v>11.33</c:v>
                </c:pt>
                <c:pt idx="534">
                  <c:v>11.33</c:v>
                </c:pt>
                <c:pt idx="535">
                  <c:v>11.37</c:v>
                </c:pt>
                <c:pt idx="536">
                  <c:v>11.63</c:v>
                </c:pt>
                <c:pt idx="537">
                  <c:v>11.71</c:v>
                </c:pt>
                <c:pt idx="538">
                  <c:v>11.71</c:v>
                </c:pt>
                <c:pt idx="539">
                  <c:v>11.71</c:v>
                </c:pt>
                <c:pt idx="540">
                  <c:v>11.91</c:v>
                </c:pt>
                <c:pt idx="541">
                  <c:v>11.99</c:v>
                </c:pt>
                <c:pt idx="542">
                  <c:v>11.86</c:v>
                </c:pt>
                <c:pt idx="543">
                  <c:v>11.91</c:v>
                </c:pt>
                <c:pt idx="544">
                  <c:v>12.02</c:v>
                </c:pt>
                <c:pt idx="545">
                  <c:v>12.02</c:v>
                </c:pt>
                <c:pt idx="546">
                  <c:v>11.82</c:v>
                </c:pt>
                <c:pt idx="547">
                  <c:v>11.66</c:v>
                </c:pt>
                <c:pt idx="548">
                  <c:v>11.58</c:v>
                </c:pt>
                <c:pt idx="549">
                  <c:v>11.71</c:v>
                </c:pt>
                <c:pt idx="550">
                  <c:v>11.68</c:v>
                </c:pt>
                <c:pt idx="551">
                  <c:v>11.68</c:v>
                </c:pt>
                <c:pt idx="552">
                  <c:v>11.58</c:v>
                </c:pt>
                <c:pt idx="553">
                  <c:v>11.57</c:v>
                </c:pt>
                <c:pt idx="554">
                  <c:v>11.65</c:v>
                </c:pt>
                <c:pt idx="555">
                  <c:v>11.58</c:v>
                </c:pt>
                <c:pt idx="556">
                  <c:v>11.49</c:v>
                </c:pt>
                <c:pt idx="557">
                  <c:v>11.49</c:v>
                </c:pt>
                <c:pt idx="558">
                  <c:v>11.37</c:v>
                </c:pt>
                <c:pt idx="559">
                  <c:v>11.38</c:v>
                </c:pt>
                <c:pt idx="560">
                  <c:v>11.21</c:v>
                </c:pt>
                <c:pt idx="561">
                  <c:v>11.14</c:v>
                </c:pt>
                <c:pt idx="562">
                  <c:v>10.98</c:v>
                </c:pt>
                <c:pt idx="563">
                  <c:v>10.98</c:v>
                </c:pt>
                <c:pt idx="564">
                  <c:v>10.88</c:v>
                </c:pt>
                <c:pt idx="565">
                  <c:v>10.92</c:v>
                </c:pt>
                <c:pt idx="566">
                  <c:v>10.81</c:v>
                </c:pt>
                <c:pt idx="567">
                  <c:v>10.8</c:v>
                </c:pt>
                <c:pt idx="568">
                  <c:v>10.79</c:v>
                </c:pt>
                <c:pt idx="569">
                  <c:v>10.79</c:v>
                </c:pt>
                <c:pt idx="570">
                  <c:v>10.72</c:v>
                </c:pt>
                <c:pt idx="571">
                  <c:v>10.62</c:v>
                </c:pt>
                <c:pt idx="572">
                  <c:v>10.62</c:v>
                </c:pt>
                <c:pt idx="573">
                  <c:v>10.4</c:v>
                </c:pt>
                <c:pt idx="574">
                  <c:v>10.35</c:v>
                </c:pt>
                <c:pt idx="575">
                  <c:v>10.35</c:v>
                </c:pt>
                <c:pt idx="576">
                  <c:v>10.08</c:v>
                </c:pt>
                <c:pt idx="577">
                  <c:v>10.25</c:v>
                </c:pt>
                <c:pt idx="578">
                  <c:v>10.32</c:v>
                </c:pt>
                <c:pt idx="579">
                  <c:v>10.210000000000001</c:v>
                </c:pt>
                <c:pt idx="580">
                  <c:v>10.19</c:v>
                </c:pt>
                <c:pt idx="581">
                  <c:v>10.19</c:v>
                </c:pt>
                <c:pt idx="582">
                  <c:v>10.42</c:v>
                </c:pt>
                <c:pt idx="583">
                  <c:v>10.39</c:v>
                </c:pt>
                <c:pt idx="584">
                  <c:v>10.15</c:v>
                </c:pt>
                <c:pt idx="585">
                  <c:v>9.94</c:v>
                </c:pt>
                <c:pt idx="586">
                  <c:v>9.82</c:v>
                </c:pt>
                <c:pt idx="587">
                  <c:v>9.82</c:v>
                </c:pt>
                <c:pt idx="588">
                  <c:v>9.9700000000000006</c:v>
                </c:pt>
                <c:pt idx="589">
                  <c:v>9.7100000000000009</c:v>
                </c:pt>
                <c:pt idx="590">
                  <c:v>9.81</c:v>
                </c:pt>
                <c:pt idx="591">
                  <c:v>9.67</c:v>
                </c:pt>
                <c:pt idx="592">
                  <c:v>9.51</c:v>
                </c:pt>
                <c:pt idx="593">
                  <c:v>9.51</c:v>
                </c:pt>
                <c:pt idx="594">
                  <c:v>9.48</c:v>
                </c:pt>
                <c:pt idx="595">
                  <c:v>9.34</c:v>
                </c:pt>
                <c:pt idx="596">
                  <c:v>9.15</c:v>
                </c:pt>
                <c:pt idx="597">
                  <c:v>9.15</c:v>
                </c:pt>
                <c:pt idx="598">
                  <c:v>9.15</c:v>
                </c:pt>
                <c:pt idx="599">
                  <c:v>9.15</c:v>
                </c:pt>
                <c:pt idx="600">
                  <c:v>8.99</c:v>
                </c:pt>
                <c:pt idx="601">
                  <c:v>9.1999999999999993</c:v>
                </c:pt>
                <c:pt idx="602">
                  <c:v>9.1999999999999993</c:v>
                </c:pt>
                <c:pt idx="603">
                  <c:v>9.1999999999999993</c:v>
                </c:pt>
                <c:pt idx="604">
                  <c:v>8.9700000000000006</c:v>
                </c:pt>
                <c:pt idx="605">
                  <c:v>8.9700000000000006</c:v>
                </c:pt>
                <c:pt idx="606">
                  <c:v>9.0299999999999994</c:v>
                </c:pt>
                <c:pt idx="607">
                  <c:v>9.08</c:v>
                </c:pt>
                <c:pt idx="608">
                  <c:v>8.86</c:v>
                </c:pt>
                <c:pt idx="609">
                  <c:v>8.86</c:v>
                </c:pt>
                <c:pt idx="610">
                  <c:v>8.86</c:v>
                </c:pt>
                <c:pt idx="611">
                  <c:v>8.86</c:v>
                </c:pt>
                <c:pt idx="612">
                  <c:v>8.5</c:v>
                </c:pt>
                <c:pt idx="613">
                  <c:v>8.5299999999999994</c:v>
                </c:pt>
                <c:pt idx="614">
                  <c:v>8.5299999999999994</c:v>
                </c:pt>
                <c:pt idx="615">
                  <c:v>8.5299999999999994</c:v>
                </c:pt>
                <c:pt idx="616">
                  <c:v>8.5500000000000007</c:v>
                </c:pt>
                <c:pt idx="617">
                  <c:v>8.5500000000000007</c:v>
                </c:pt>
                <c:pt idx="618">
                  <c:v>8.27</c:v>
                </c:pt>
                <c:pt idx="619">
                  <c:v>8.41</c:v>
                </c:pt>
                <c:pt idx="620">
                  <c:v>8.51</c:v>
                </c:pt>
                <c:pt idx="621">
                  <c:v>8.32</c:v>
                </c:pt>
                <c:pt idx="622">
                  <c:v>8.32</c:v>
                </c:pt>
                <c:pt idx="623">
                  <c:v>8.32</c:v>
                </c:pt>
                <c:pt idx="624">
                  <c:v>8.57</c:v>
                </c:pt>
                <c:pt idx="625">
                  <c:v>8.6</c:v>
                </c:pt>
                <c:pt idx="626">
                  <c:v>8.86</c:v>
                </c:pt>
                <c:pt idx="627">
                  <c:v>9.02</c:v>
                </c:pt>
                <c:pt idx="628">
                  <c:v>8.7899999999999991</c:v>
                </c:pt>
                <c:pt idx="629">
                  <c:v>8.7899999999999991</c:v>
                </c:pt>
                <c:pt idx="630">
                  <c:v>8.34</c:v>
                </c:pt>
                <c:pt idx="631">
                  <c:v>8.41</c:v>
                </c:pt>
                <c:pt idx="632">
                  <c:v>8.31</c:v>
                </c:pt>
                <c:pt idx="633">
                  <c:v>8.26</c:v>
                </c:pt>
                <c:pt idx="634">
                  <c:v>8.1199999999999992</c:v>
                </c:pt>
                <c:pt idx="635">
                  <c:v>8.1199999999999992</c:v>
                </c:pt>
                <c:pt idx="636">
                  <c:v>7.96</c:v>
                </c:pt>
                <c:pt idx="637">
                  <c:v>7.99</c:v>
                </c:pt>
                <c:pt idx="638">
                  <c:v>7.93</c:v>
                </c:pt>
                <c:pt idx="639">
                  <c:v>8.0299999999999994</c:v>
                </c:pt>
                <c:pt idx="640">
                  <c:v>8.0299999999999994</c:v>
                </c:pt>
                <c:pt idx="641">
                  <c:v>8.0299999999999994</c:v>
                </c:pt>
                <c:pt idx="642">
                  <c:v>8.19</c:v>
                </c:pt>
                <c:pt idx="643">
                  <c:v>8.11</c:v>
                </c:pt>
                <c:pt idx="644">
                  <c:v>8.15</c:v>
                </c:pt>
                <c:pt idx="645">
                  <c:v>8.1199999999999992</c:v>
                </c:pt>
                <c:pt idx="646">
                  <c:v>8.08</c:v>
                </c:pt>
                <c:pt idx="647">
                  <c:v>8.08</c:v>
                </c:pt>
                <c:pt idx="648">
                  <c:v>7.94</c:v>
                </c:pt>
                <c:pt idx="649">
                  <c:v>7.84</c:v>
                </c:pt>
                <c:pt idx="650">
                  <c:v>7.8</c:v>
                </c:pt>
                <c:pt idx="651">
                  <c:v>7.86</c:v>
                </c:pt>
                <c:pt idx="652">
                  <c:v>7.78</c:v>
                </c:pt>
                <c:pt idx="653">
                  <c:v>7.78</c:v>
                </c:pt>
                <c:pt idx="654">
                  <c:v>7.69</c:v>
                </c:pt>
                <c:pt idx="655">
                  <c:v>7.82</c:v>
                </c:pt>
                <c:pt idx="656">
                  <c:v>7.82</c:v>
                </c:pt>
                <c:pt idx="657">
                  <c:v>7.87</c:v>
                </c:pt>
                <c:pt idx="658">
                  <c:v>7.82</c:v>
                </c:pt>
                <c:pt idx="659">
                  <c:v>7.82</c:v>
                </c:pt>
                <c:pt idx="660">
                  <c:v>7.75</c:v>
                </c:pt>
                <c:pt idx="661">
                  <c:v>7.69</c:v>
                </c:pt>
                <c:pt idx="662">
                  <c:v>7.64</c:v>
                </c:pt>
                <c:pt idx="663">
                  <c:v>7.6</c:v>
                </c:pt>
                <c:pt idx="664">
                  <c:v>7.64</c:v>
                </c:pt>
                <c:pt idx="665">
                  <c:v>7.64</c:v>
                </c:pt>
                <c:pt idx="666">
                  <c:v>7.7</c:v>
                </c:pt>
                <c:pt idx="667">
                  <c:v>7.76</c:v>
                </c:pt>
                <c:pt idx="668">
                  <c:v>7.93</c:v>
                </c:pt>
                <c:pt idx="669">
                  <c:v>7.78</c:v>
                </c:pt>
                <c:pt idx="670">
                  <c:v>7.81</c:v>
                </c:pt>
                <c:pt idx="671">
                  <c:v>7.81</c:v>
                </c:pt>
                <c:pt idx="672">
                  <c:v>7.89</c:v>
                </c:pt>
                <c:pt idx="673">
                  <c:v>7.88</c:v>
                </c:pt>
                <c:pt idx="674">
                  <c:v>7.93</c:v>
                </c:pt>
                <c:pt idx="675">
                  <c:v>8.2200000000000006</c:v>
                </c:pt>
                <c:pt idx="676">
                  <c:v>8.25</c:v>
                </c:pt>
                <c:pt idx="677">
                  <c:v>8.25</c:v>
                </c:pt>
                <c:pt idx="678">
                  <c:v>8.16</c:v>
                </c:pt>
                <c:pt idx="679">
                  <c:v>8.1999999999999993</c:v>
                </c:pt>
                <c:pt idx="680">
                  <c:v>8.1999999999999993</c:v>
                </c:pt>
                <c:pt idx="681">
                  <c:v>8.15</c:v>
                </c:pt>
                <c:pt idx="682">
                  <c:v>8.16</c:v>
                </c:pt>
                <c:pt idx="683">
                  <c:v>8.16</c:v>
                </c:pt>
                <c:pt idx="684">
                  <c:v>8.11</c:v>
                </c:pt>
                <c:pt idx="685">
                  <c:v>8.09</c:v>
                </c:pt>
                <c:pt idx="686">
                  <c:v>8.16</c:v>
                </c:pt>
                <c:pt idx="687">
                  <c:v>8.2899999999999991</c:v>
                </c:pt>
                <c:pt idx="688">
                  <c:v>8.34</c:v>
                </c:pt>
                <c:pt idx="689">
                  <c:v>8.34</c:v>
                </c:pt>
                <c:pt idx="690">
                  <c:v>8.73</c:v>
                </c:pt>
                <c:pt idx="691">
                  <c:v>8.74</c:v>
                </c:pt>
                <c:pt idx="692">
                  <c:v>8.69</c:v>
                </c:pt>
                <c:pt idx="693">
                  <c:v>8.5500000000000007</c:v>
                </c:pt>
                <c:pt idx="694">
                  <c:v>8.5500000000000007</c:v>
                </c:pt>
                <c:pt idx="695">
                  <c:v>8.5500000000000007</c:v>
                </c:pt>
                <c:pt idx="696">
                  <c:v>8.7200000000000006</c:v>
                </c:pt>
                <c:pt idx="697">
                  <c:v>8.68</c:v>
                </c:pt>
                <c:pt idx="698">
                  <c:v>8.64</c:v>
                </c:pt>
                <c:pt idx="699">
                  <c:v>8.56</c:v>
                </c:pt>
                <c:pt idx="700">
                  <c:v>8.6300000000000008</c:v>
                </c:pt>
                <c:pt idx="701">
                  <c:v>8.6300000000000008</c:v>
                </c:pt>
                <c:pt idx="702">
                  <c:v>8.51</c:v>
                </c:pt>
                <c:pt idx="703">
                  <c:v>8.5299999999999994</c:v>
                </c:pt>
                <c:pt idx="704">
                  <c:v>8.52</c:v>
                </c:pt>
                <c:pt idx="705">
                  <c:v>8.6</c:v>
                </c:pt>
                <c:pt idx="706">
                  <c:v>8.67</c:v>
                </c:pt>
                <c:pt idx="707">
                  <c:v>8.67</c:v>
                </c:pt>
                <c:pt idx="708">
                  <c:v>8.67</c:v>
                </c:pt>
                <c:pt idx="709">
                  <c:v>8.51</c:v>
                </c:pt>
                <c:pt idx="710">
                  <c:v>8.4700000000000006</c:v>
                </c:pt>
                <c:pt idx="711">
                  <c:v>8.43</c:v>
                </c:pt>
                <c:pt idx="712">
                  <c:v>8.3699999999999992</c:v>
                </c:pt>
                <c:pt idx="713">
                  <c:v>8.3699999999999992</c:v>
                </c:pt>
                <c:pt idx="714">
                  <c:v>8.36</c:v>
                </c:pt>
                <c:pt idx="715">
                  <c:v>8.42</c:v>
                </c:pt>
                <c:pt idx="716">
                  <c:v>8.41</c:v>
                </c:pt>
                <c:pt idx="717">
                  <c:v>8.2799999999999994</c:v>
                </c:pt>
                <c:pt idx="718">
                  <c:v>8.3000000000000007</c:v>
                </c:pt>
                <c:pt idx="719">
                  <c:v>8.3000000000000007</c:v>
                </c:pt>
                <c:pt idx="720">
                  <c:v>8.44</c:v>
                </c:pt>
                <c:pt idx="721">
                  <c:v>8.36</c:v>
                </c:pt>
                <c:pt idx="722">
                  <c:v>8.3000000000000007</c:v>
                </c:pt>
                <c:pt idx="723">
                  <c:v>8.35</c:v>
                </c:pt>
                <c:pt idx="724">
                  <c:v>8.4600000000000009</c:v>
                </c:pt>
                <c:pt idx="725">
                  <c:v>8.4600000000000009</c:v>
                </c:pt>
                <c:pt idx="726">
                  <c:v>8.56</c:v>
                </c:pt>
                <c:pt idx="727">
                  <c:v>8.57</c:v>
                </c:pt>
                <c:pt idx="728">
                  <c:v>8.4600000000000009</c:v>
                </c:pt>
                <c:pt idx="729">
                  <c:v>8.32</c:v>
                </c:pt>
                <c:pt idx="730">
                  <c:v>8.24</c:v>
                </c:pt>
                <c:pt idx="731">
                  <c:v>8.24</c:v>
                </c:pt>
                <c:pt idx="732">
                  <c:v>8.17</c:v>
                </c:pt>
                <c:pt idx="733">
                  <c:v>8.1300000000000008</c:v>
                </c:pt>
                <c:pt idx="734">
                  <c:v>8.09</c:v>
                </c:pt>
                <c:pt idx="735">
                  <c:v>8.0399999999999991</c:v>
                </c:pt>
                <c:pt idx="736">
                  <c:v>8.01</c:v>
                </c:pt>
                <c:pt idx="737">
                  <c:v>8.01</c:v>
                </c:pt>
                <c:pt idx="738">
                  <c:v>8.01</c:v>
                </c:pt>
                <c:pt idx="739">
                  <c:v>7.95</c:v>
                </c:pt>
                <c:pt idx="740">
                  <c:v>7.96</c:v>
                </c:pt>
                <c:pt idx="741">
                  <c:v>7.94</c:v>
                </c:pt>
                <c:pt idx="742">
                  <c:v>7.87</c:v>
                </c:pt>
                <c:pt idx="743">
                  <c:v>7.87</c:v>
                </c:pt>
                <c:pt idx="744">
                  <c:v>7.87</c:v>
                </c:pt>
                <c:pt idx="745">
                  <c:v>7.87</c:v>
                </c:pt>
                <c:pt idx="746">
                  <c:v>7.87</c:v>
                </c:pt>
                <c:pt idx="747">
                  <c:v>7.89</c:v>
                </c:pt>
                <c:pt idx="748">
                  <c:v>7.88</c:v>
                </c:pt>
                <c:pt idx="749">
                  <c:v>7.88</c:v>
                </c:pt>
                <c:pt idx="750">
                  <c:v>7.81</c:v>
                </c:pt>
                <c:pt idx="751">
                  <c:v>7.81</c:v>
                </c:pt>
                <c:pt idx="752">
                  <c:v>7.83</c:v>
                </c:pt>
                <c:pt idx="753">
                  <c:v>7.82</c:v>
                </c:pt>
                <c:pt idx="754">
                  <c:v>7.65</c:v>
                </c:pt>
                <c:pt idx="755">
                  <c:v>7.65</c:v>
                </c:pt>
                <c:pt idx="756">
                  <c:v>7.48</c:v>
                </c:pt>
                <c:pt idx="757">
                  <c:v>7.45</c:v>
                </c:pt>
                <c:pt idx="758">
                  <c:v>7.47</c:v>
                </c:pt>
                <c:pt idx="759">
                  <c:v>7.48</c:v>
                </c:pt>
                <c:pt idx="760">
                  <c:v>7.48</c:v>
                </c:pt>
                <c:pt idx="761">
                  <c:v>7.48</c:v>
                </c:pt>
                <c:pt idx="762">
                  <c:v>7.54</c:v>
                </c:pt>
                <c:pt idx="763">
                  <c:v>7.45</c:v>
                </c:pt>
                <c:pt idx="764">
                  <c:v>7.37</c:v>
                </c:pt>
                <c:pt idx="765">
                  <c:v>7.37</c:v>
                </c:pt>
                <c:pt idx="766">
                  <c:v>7.37</c:v>
                </c:pt>
                <c:pt idx="767">
                  <c:v>7.37</c:v>
                </c:pt>
                <c:pt idx="768">
                  <c:v>7.26</c:v>
                </c:pt>
                <c:pt idx="769">
                  <c:v>7.28</c:v>
                </c:pt>
                <c:pt idx="770">
                  <c:v>7.28</c:v>
                </c:pt>
                <c:pt idx="771">
                  <c:v>7.29</c:v>
                </c:pt>
                <c:pt idx="772">
                  <c:v>7.35</c:v>
                </c:pt>
                <c:pt idx="773">
                  <c:v>7.35</c:v>
                </c:pt>
                <c:pt idx="774">
                  <c:v>7.38</c:v>
                </c:pt>
                <c:pt idx="775">
                  <c:v>7.51</c:v>
                </c:pt>
                <c:pt idx="776">
                  <c:v>7.58</c:v>
                </c:pt>
                <c:pt idx="777">
                  <c:v>7.47</c:v>
                </c:pt>
                <c:pt idx="778">
                  <c:v>7.44</c:v>
                </c:pt>
                <c:pt idx="779">
                  <c:v>7.44</c:v>
                </c:pt>
                <c:pt idx="780">
                  <c:v>7.42</c:v>
                </c:pt>
                <c:pt idx="781">
                  <c:v>7.4</c:v>
                </c:pt>
                <c:pt idx="782">
                  <c:v>7.37</c:v>
                </c:pt>
                <c:pt idx="783">
                  <c:v>7.31</c:v>
                </c:pt>
                <c:pt idx="784">
                  <c:v>7.3</c:v>
                </c:pt>
                <c:pt idx="785">
                  <c:v>7.3</c:v>
                </c:pt>
                <c:pt idx="786">
                  <c:v>7.29</c:v>
                </c:pt>
                <c:pt idx="787">
                  <c:v>7.23</c:v>
                </c:pt>
                <c:pt idx="788">
                  <c:v>7.2</c:v>
                </c:pt>
                <c:pt idx="789">
                  <c:v>7.21</c:v>
                </c:pt>
                <c:pt idx="790">
                  <c:v>7.2</c:v>
                </c:pt>
                <c:pt idx="791">
                  <c:v>7.2</c:v>
                </c:pt>
                <c:pt idx="792">
                  <c:v>7.19</c:v>
                </c:pt>
                <c:pt idx="793">
                  <c:v>7.13</c:v>
                </c:pt>
                <c:pt idx="794">
                  <c:v>7.12</c:v>
                </c:pt>
                <c:pt idx="795">
                  <c:v>7.07</c:v>
                </c:pt>
                <c:pt idx="796">
                  <c:v>7.12</c:v>
                </c:pt>
                <c:pt idx="797">
                  <c:v>7.12</c:v>
                </c:pt>
                <c:pt idx="798">
                  <c:v>7.14</c:v>
                </c:pt>
                <c:pt idx="799">
                  <c:v>7.21</c:v>
                </c:pt>
                <c:pt idx="800">
                  <c:v>7.14</c:v>
                </c:pt>
                <c:pt idx="801">
                  <c:v>7.13</c:v>
                </c:pt>
                <c:pt idx="802">
                  <c:v>7.11</c:v>
                </c:pt>
                <c:pt idx="803">
                  <c:v>7.11</c:v>
                </c:pt>
                <c:pt idx="804">
                  <c:v>6.99</c:v>
                </c:pt>
                <c:pt idx="805">
                  <c:v>6.95</c:v>
                </c:pt>
                <c:pt idx="806">
                  <c:v>6.92</c:v>
                </c:pt>
                <c:pt idx="807">
                  <c:v>6.91</c:v>
                </c:pt>
                <c:pt idx="808">
                  <c:v>6.9</c:v>
                </c:pt>
                <c:pt idx="809">
                  <c:v>6.9</c:v>
                </c:pt>
                <c:pt idx="810">
                  <c:v>6.93</c:v>
                </c:pt>
                <c:pt idx="811">
                  <c:v>6.96</c:v>
                </c:pt>
                <c:pt idx="812">
                  <c:v>6.96</c:v>
                </c:pt>
                <c:pt idx="813">
                  <c:v>6.96</c:v>
                </c:pt>
                <c:pt idx="814">
                  <c:v>6.96</c:v>
                </c:pt>
                <c:pt idx="815">
                  <c:v>6.96</c:v>
                </c:pt>
                <c:pt idx="816">
                  <c:v>6.91</c:v>
                </c:pt>
                <c:pt idx="817">
                  <c:v>6.87</c:v>
                </c:pt>
                <c:pt idx="818">
                  <c:v>6.88</c:v>
                </c:pt>
                <c:pt idx="819">
                  <c:v>6.88</c:v>
                </c:pt>
                <c:pt idx="820">
                  <c:v>6.88</c:v>
                </c:pt>
                <c:pt idx="821">
                  <c:v>6.88</c:v>
                </c:pt>
                <c:pt idx="822">
                  <c:v>6.84</c:v>
                </c:pt>
                <c:pt idx="823">
                  <c:v>6.78</c:v>
                </c:pt>
                <c:pt idx="824">
                  <c:v>6.79</c:v>
                </c:pt>
                <c:pt idx="825">
                  <c:v>6.84</c:v>
                </c:pt>
                <c:pt idx="826">
                  <c:v>6.86</c:v>
                </c:pt>
                <c:pt idx="827">
                  <c:v>6.86</c:v>
                </c:pt>
                <c:pt idx="828">
                  <c:v>6.93</c:v>
                </c:pt>
                <c:pt idx="829">
                  <c:v>7</c:v>
                </c:pt>
                <c:pt idx="830">
                  <c:v>6.97</c:v>
                </c:pt>
                <c:pt idx="831">
                  <c:v>7.01</c:v>
                </c:pt>
                <c:pt idx="832">
                  <c:v>7</c:v>
                </c:pt>
                <c:pt idx="833">
                  <c:v>7</c:v>
                </c:pt>
                <c:pt idx="834">
                  <c:v>6.91</c:v>
                </c:pt>
                <c:pt idx="835">
                  <c:v>6.92</c:v>
                </c:pt>
                <c:pt idx="836">
                  <c:v>6.99</c:v>
                </c:pt>
                <c:pt idx="837">
                  <c:v>7.06</c:v>
                </c:pt>
                <c:pt idx="838">
                  <c:v>7.09</c:v>
                </c:pt>
                <c:pt idx="839">
                  <c:v>7.09</c:v>
                </c:pt>
                <c:pt idx="840">
                  <c:v>7.13</c:v>
                </c:pt>
                <c:pt idx="841">
                  <c:v>7.13</c:v>
                </c:pt>
                <c:pt idx="842">
                  <c:v>7.18</c:v>
                </c:pt>
                <c:pt idx="843">
                  <c:v>7.25</c:v>
                </c:pt>
                <c:pt idx="844">
                  <c:v>7.28</c:v>
                </c:pt>
                <c:pt idx="845">
                  <c:v>7.28</c:v>
                </c:pt>
                <c:pt idx="846">
                  <c:v>7.41</c:v>
                </c:pt>
                <c:pt idx="847">
                  <c:v>7.3</c:v>
                </c:pt>
                <c:pt idx="848">
                  <c:v>7.24</c:v>
                </c:pt>
                <c:pt idx="849">
                  <c:v>7.31</c:v>
                </c:pt>
                <c:pt idx="850">
                  <c:v>7.3</c:v>
                </c:pt>
                <c:pt idx="851">
                  <c:v>7.3</c:v>
                </c:pt>
                <c:pt idx="852">
                  <c:v>7.27</c:v>
                </c:pt>
                <c:pt idx="853">
                  <c:v>7.34</c:v>
                </c:pt>
                <c:pt idx="854">
                  <c:v>7.39</c:v>
                </c:pt>
                <c:pt idx="855">
                  <c:v>7.39</c:v>
                </c:pt>
                <c:pt idx="856">
                  <c:v>7.3</c:v>
                </c:pt>
                <c:pt idx="857">
                  <c:v>7.3</c:v>
                </c:pt>
                <c:pt idx="858">
                  <c:v>7.27</c:v>
                </c:pt>
                <c:pt idx="859">
                  <c:v>7.27</c:v>
                </c:pt>
                <c:pt idx="860">
                  <c:v>7.34</c:v>
                </c:pt>
                <c:pt idx="861">
                  <c:v>7.38</c:v>
                </c:pt>
                <c:pt idx="862">
                  <c:v>7.38</c:v>
                </c:pt>
                <c:pt idx="863">
                  <c:v>7.38</c:v>
                </c:pt>
                <c:pt idx="864">
                  <c:v>7.41</c:v>
                </c:pt>
                <c:pt idx="865">
                  <c:v>7.39</c:v>
                </c:pt>
                <c:pt idx="866">
                  <c:v>7.47</c:v>
                </c:pt>
                <c:pt idx="867">
                  <c:v>7.54</c:v>
                </c:pt>
                <c:pt idx="868">
                  <c:v>7.56</c:v>
                </c:pt>
                <c:pt idx="869">
                  <c:v>7.56</c:v>
                </c:pt>
                <c:pt idx="870">
                  <c:v>7.58</c:v>
                </c:pt>
                <c:pt idx="871">
                  <c:v>7.45</c:v>
                </c:pt>
                <c:pt idx="872">
                  <c:v>7.39</c:v>
                </c:pt>
                <c:pt idx="873">
                  <c:v>7.43</c:v>
                </c:pt>
                <c:pt idx="874">
                  <c:v>7.37</c:v>
                </c:pt>
                <c:pt idx="875">
                  <c:v>7.37</c:v>
                </c:pt>
                <c:pt idx="876">
                  <c:v>7.37</c:v>
                </c:pt>
                <c:pt idx="877">
                  <c:v>7.29</c:v>
                </c:pt>
                <c:pt idx="878">
                  <c:v>7.27</c:v>
                </c:pt>
                <c:pt idx="879">
                  <c:v>7.29</c:v>
                </c:pt>
                <c:pt idx="880">
                  <c:v>7.37</c:v>
                </c:pt>
                <c:pt idx="881">
                  <c:v>7.37</c:v>
                </c:pt>
                <c:pt idx="882">
                  <c:v>7.35</c:v>
                </c:pt>
                <c:pt idx="883">
                  <c:v>7.32</c:v>
                </c:pt>
                <c:pt idx="884">
                  <c:v>7.25</c:v>
                </c:pt>
                <c:pt idx="885">
                  <c:v>7.25</c:v>
                </c:pt>
                <c:pt idx="886">
                  <c:v>7.24</c:v>
                </c:pt>
                <c:pt idx="887">
                  <c:v>7.24</c:v>
                </c:pt>
                <c:pt idx="888">
                  <c:v>7.31</c:v>
                </c:pt>
                <c:pt idx="889">
                  <c:v>7.4</c:v>
                </c:pt>
                <c:pt idx="890">
                  <c:v>7.43</c:v>
                </c:pt>
                <c:pt idx="891">
                  <c:v>7.49</c:v>
                </c:pt>
                <c:pt idx="892">
                  <c:v>7.49</c:v>
                </c:pt>
                <c:pt idx="893">
                  <c:v>7.49</c:v>
                </c:pt>
                <c:pt idx="894">
                  <c:v>7.53</c:v>
                </c:pt>
                <c:pt idx="895">
                  <c:v>7.42</c:v>
                </c:pt>
                <c:pt idx="896">
                  <c:v>7.41</c:v>
                </c:pt>
                <c:pt idx="897">
                  <c:v>7.41</c:v>
                </c:pt>
                <c:pt idx="898">
                  <c:v>7.41</c:v>
                </c:pt>
                <c:pt idx="899">
                  <c:v>7.41</c:v>
                </c:pt>
                <c:pt idx="900">
                  <c:v>7.48</c:v>
                </c:pt>
                <c:pt idx="901">
                  <c:v>7.48</c:v>
                </c:pt>
                <c:pt idx="902">
                  <c:v>7.48</c:v>
                </c:pt>
                <c:pt idx="903">
                  <c:v>7.52</c:v>
                </c:pt>
                <c:pt idx="904">
                  <c:v>7.52</c:v>
                </c:pt>
                <c:pt idx="905">
                  <c:v>7.52</c:v>
                </c:pt>
                <c:pt idx="906">
                  <c:v>7.52</c:v>
                </c:pt>
                <c:pt idx="907">
                  <c:v>7.52</c:v>
                </c:pt>
                <c:pt idx="908">
                  <c:v>7.6</c:v>
                </c:pt>
                <c:pt idx="909">
                  <c:v>7.68</c:v>
                </c:pt>
                <c:pt idx="910">
                  <c:v>7.61</c:v>
                </c:pt>
                <c:pt idx="911">
                  <c:v>7.61</c:v>
                </c:pt>
                <c:pt idx="912">
                  <c:v>7.69</c:v>
                </c:pt>
                <c:pt idx="913">
                  <c:v>7.64</c:v>
                </c:pt>
                <c:pt idx="914">
                  <c:v>7.66</c:v>
                </c:pt>
                <c:pt idx="915">
                  <c:v>7.72</c:v>
                </c:pt>
                <c:pt idx="916">
                  <c:v>7.77</c:v>
                </c:pt>
                <c:pt idx="917">
                  <c:v>7.77</c:v>
                </c:pt>
                <c:pt idx="918">
                  <c:v>7.79</c:v>
                </c:pt>
                <c:pt idx="919">
                  <c:v>7.79</c:v>
                </c:pt>
                <c:pt idx="920">
                  <c:v>7.79</c:v>
                </c:pt>
                <c:pt idx="921">
                  <c:v>7.83</c:v>
                </c:pt>
                <c:pt idx="922">
                  <c:v>7.73</c:v>
                </c:pt>
                <c:pt idx="923">
                  <c:v>7.73</c:v>
                </c:pt>
                <c:pt idx="924">
                  <c:v>8.0399999999999991</c:v>
                </c:pt>
                <c:pt idx="925">
                  <c:v>7.94</c:v>
                </c:pt>
                <c:pt idx="926">
                  <c:v>7.89</c:v>
                </c:pt>
                <c:pt idx="927">
                  <c:v>7.86</c:v>
                </c:pt>
                <c:pt idx="928">
                  <c:v>7.85</c:v>
                </c:pt>
                <c:pt idx="929">
                  <c:v>7.85</c:v>
                </c:pt>
                <c:pt idx="930">
                  <c:v>7.95</c:v>
                </c:pt>
                <c:pt idx="931">
                  <c:v>7.99</c:v>
                </c:pt>
                <c:pt idx="932">
                  <c:v>7.97</c:v>
                </c:pt>
                <c:pt idx="933">
                  <c:v>7.94</c:v>
                </c:pt>
                <c:pt idx="934">
                  <c:v>7.93</c:v>
                </c:pt>
                <c:pt idx="935">
                  <c:v>7.93</c:v>
                </c:pt>
                <c:pt idx="936">
                  <c:v>7.88</c:v>
                </c:pt>
                <c:pt idx="937">
                  <c:v>7.85</c:v>
                </c:pt>
                <c:pt idx="938">
                  <c:v>7.83</c:v>
                </c:pt>
                <c:pt idx="939">
                  <c:v>7.8</c:v>
                </c:pt>
                <c:pt idx="940">
                  <c:v>7.81</c:v>
                </c:pt>
                <c:pt idx="941">
                  <c:v>7.81</c:v>
                </c:pt>
                <c:pt idx="942">
                  <c:v>7.77</c:v>
                </c:pt>
                <c:pt idx="943">
                  <c:v>7.75</c:v>
                </c:pt>
                <c:pt idx="944">
                  <c:v>7.75</c:v>
                </c:pt>
                <c:pt idx="945">
                  <c:v>7.75</c:v>
                </c:pt>
                <c:pt idx="946">
                  <c:v>7.71</c:v>
                </c:pt>
                <c:pt idx="947">
                  <c:v>7.71</c:v>
                </c:pt>
                <c:pt idx="948">
                  <c:v>7.8</c:v>
                </c:pt>
                <c:pt idx="949">
                  <c:v>7.87</c:v>
                </c:pt>
                <c:pt idx="950">
                  <c:v>7.8</c:v>
                </c:pt>
                <c:pt idx="951">
                  <c:v>7.75</c:v>
                </c:pt>
                <c:pt idx="952">
                  <c:v>7.81</c:v>
                </c:pt>
                <c:pt idx="953">
                  <c:v>7.81</c:v>
                </c:pt>
                <c:pt idx="954">
                  <c:v>7.81</c:v>
                </c:pt>
                <c:pt idx="955">
                  <c:v>7.79</c:v>
                </c:pt>
                <c:pt idx="956">
                  <c:v>7.8</c:v>
                </c:pt>
                <c:pt idx="957">
                  <c:v>7.81</c:v>
                </c:pt>
                <c:pt idx="958">
                  <c:v>7.84</c:v>
                </c:pt>
                <c:pt idx="959">
                  <c:v>7.84</c:v>
                </c:pt>
                <c:pt idx="960">
                  <c:v>7.86</c:v>
                </c:pt>
                <c:pt idx="961">
                  <c:v>7.95</c:v>
                </c:pt>
                <c:pt idx="962">
                  <c:v>7.91</c:v>
                </c:pt>
                <c:pt idx="963">
                  <c:v>7.88</c:v>
                </c:pt>
                <c:pt idx="964">
                  <c:v>7.85</c:v>
                </c:pt>
                <c:pt idx="965">
                  <c:v>7.85</c:v>
                </c:pt>
                <c:pt idx="966">
                  <c:v>7.79</c:v>
                </c:pt>
                <c:pt idx="967">
                  <c:v>7.76</c:v>
                </c:pt>
                <c:pt idx="968">
                  <c:v>7.81</c:v>
                </c:pt>
                <c:pt idx="969">
                  <c:v>7.85</c:v>
                </c:pt>
                <c:pt idx="970">
                  <c:v>7.76</c:v>
                </c:pt>
                <c:pt idx="971">
                  <c:v>7.76</c:v>
                </c:pt>
                <c:pt idx="972">
                  <c:v>7.77</c:v>
                </c:pt>
                <c:pt idx="973">
                  <c:v>7.71</c:v>
                </c:pt>
                <c:pt idx="974">
                  <c:v>7.72</c:v>
                </c:pt>
                <c:pt idx="975">
                  <c:v>7.71</c:v>
                </c:pt>
                <c:pt idx="976">
                  <c:v>7.7</c:v>
                </c:pt>
                <c:pt idx="977">
                  <c:v>7.7</c:v>
                </c:pt>
                <c:pt idx="978">
                  <c:v>7.69</c:v>
                </c:pt>
                <c:pt idx="979">
                  <c:v>7.67</c:v>
                </c:pt>
                <c:pt idx="980">
                  <c:v>7.7</c:v>
                </c:pt>
                <c:pt idx="981">
                  <c:v>7.72</c:v>
                </c:pt>
                <c:pt idx="982">
                  <c:v>7.73</c:v>
                </c:pt>
                <c:pt idx="983">
                  <c:v>7.73</c:v>
                </c:pt>
                <c:pt idx="984">
                  <c:v>7.76</c:v>
                </c:pt>
                <c:pt idx="985">
                  <c:v>7.76</c:v>
                </c:pt>
                <c:pt idx="986">
                  <c:v>7.76</c:v>
                </c:pt>
                <c:pt idx="987">
                  <c:v>7.77</c:v>
                </c:pt>
                <c:pt idx="988">
                  <c:v>7.76</c:v>
                </c:pt>
                <c:pt idx="989">
                  <c:v>7.76</c:v>
                </c:pt>
                <c:pt idx="990">
                  <c:v>7.74</c:v>
                </c:pt>
                <c:pt idx="991">
                  <c:v>7.75</c:v>
                </c:pt>
                <c:pt idx="992">
                  <c:v>7.76</c:v>
                </c:pt>
                <c:pt idx="993">
                  <c:v>7.8</c:v>
                </c:pt>
                <c:pt idx="994">
                  <c:v>7.79</c:v>
                </c:pt>
                <c:pt idx="995">
                  <c:v>7.79</c:v>
                </c:pt>
                <c:pt idx="996">
                  <c:v>7.83</c:v>
                </c:pt>
                <c:pt idx="997">
                  <c:v>7.83</c:v>
                </c:pt>
                <c:pt idx="998">
                  <c:v>7.83</c:v>
                </c:pt>
                <c:pt idx="999">
                  <c:v>7.89</c:v>
                </c:pt>
                <c:pt idx="1000">
                  <c:v>7.9</c:v>
                </c:pt>
                <c:pt idx="1001">
                  <c:v>7.9</c:v>
                </c:pt>
                <c:pt idx="1002">
                  <c:v>7.89</c:v>
                </c:pt>
                <c:pt idx="1003">
                  <c:v>7.93</c:v>
                </c:pt>
                <c:pt idx="1004">
                  <c:v>7.96</c:v>
                </c:pt>
                <c:pt idx="1005">
                  <c:v>7.93</c:v>
                </c:pt>
                <c:pt idx="1006">
                  <c:v>7.93</c:v>
                </c:pt>
                <c:pt idx="1007">
                  <c:v>7.93</c:v>
                </c:pt>
                <c:pt idx="1008">
                  <c:v>7.9</c:v>
                </c:pt>
                <c:pt idx="1009">
                  <c:v>7.89</c:v>
                </c:pt>
                <c:pt idx="1010">
                  <c:v>7.89</c:v>
                </c:pt>
                <c:pt idx="1011">
                  <c:v>7.94</c:v>
                </c:pt>
                <c:pt idx="1012">
                  <c:v>7.94</c:v>
                </c:pt>
                <c:pt idx="1013">
                  <c:v>7.94</c:v>
                </c:pt>
                <c:pt idx="1014">
                  <c:v>7.92</c:v>
                </c:pt>
                <c:pt idx="1015">
                  <c:v>7.97</c:v>
                </c:pt>
                <c:pt idx="1016">
                  <c:v>7.97</c:v>
                </c:pt>
                <c:pt idx="1017">
                  <c:v>7.98</c:v>
                </c:pt>
                <c:pt idx="1018">
                  <c:v>8</c:v>
                </c:pt>
                <c:pt idx="1019">
                  <c:v>8</c:v>
                </c:pt>
                <c:pt idx="1020">
                  <c:v>7.98</c:v>
                </c:pt>
                <c:pt idx="1021">
                  <c:v>8</c:v>
                </c:pt>
                <c:pt idx="1022">
                  <c:v>8</c:v>
                </c:pt>
                <c:pt idx="1023">
                  <c:v>7.98</c:v>
                </c:pt>
                <c:pt idx="1024">
                  <c:v>7.94</c:v>
                </c:pt>
                <c:pt idx="1025">
                  <c:v>7.94</c:v>
                </c:pt>
                <c:pt idx="1026">
                  <c:v>7.9</c:v>
                </c:pt>
                <c:pt idx="1027">
                  <c:v>7.91</c:v>
                </c:pt>
                <c:pt idx="1028">
                  <c:v>7.9</c:v>
                </c:pt>
                <c:pt idx="1029">
                  <c:v>7.86</c:v>
                </c:pt>
                <c:pt idx="1030">
                  <c:v>7.83</c:v>
                </c:pt>
                <c:pt idx="1031">
                  <c:v>7.83</c:v>
                </c:pt>
                <c:pt idx="1032">
                  <c:v>7.84</c:v>
                </c:pt>
                <c:pt idx="1033">
                  <c:v>7.84</c:v>
                </c:pt>
                <c:pt idx="1034">
                  <c:v>7.79</c:v>
                </c:pt>
                <c:pt idx="1035">
                  <c:v>7.77</c:v>
                </c:pt>
                <c:pt idx="1036">
                  <c:v>7.76</c:v>
                </c:pt>
                <c:pt idx="1037">
                  <c:v>7.76</c:v>
                </c:pt>
                <c:pt idx="1038">
                  <c:v>7.74</c:v>
                </c:pt>
                <c:pt idx="1039">
                  <c:v>7.68</c:v>
                </c:pt>
                <c:pt idx="1040">
                  <c:v>7.69</c:v>
                </c:pt>
                <c:pt idx="1041">
                  <c:v>7.69</c:v>
                </c:pt>
                <c:pt idx="1042">
                  <c:v>7.69</c:v>
                </c:pt>
                <c:pt idx="1043">
                  <c:v>7.69</c:v>
                </c:pt>
                <c:pt idx="1044">
                  <c:v>7.65</c:v>
                </c:pt>
                <c:pt idx="1045">
                  <c:v>7.64</c:v>
                </c:pt>
                <c:pt idx="1046">
                  <c:v>7.64</c:v>
                </c:pt>
                <c:pt idx="1047">
                  <c:v>7.64</c:v>
                </c:pt>
                <c:pt idx="1048">
                  <c:v>7.61</c:v>
                </c:pt>
                <c:pt idx="1049">
                  <c:v>7.61</c:v>
                </c:pt>
                <c:pt idx="1050">
                  <c:v>7.6</c:v>
                </c:pt>
                <c:pt idx="1051">
                  <c:v>7.62</c:v>
                </c:pt>
                <c:pt idx="1052">
                  <c:v>7.63</c:v>
                </c:pt>
                <c:pt idx="1053">
                  <c:v>7.63</c:v>
                </c:pt>
                <c:pt idx="1054">
                  <c:v>7.63</c:v>
                </c:pt>
                <c:pt idx="1055">
                  <c:v>7.63</c:v>
                </c:pt>
                <c:pt idx="1056">
                  <c:v>7.65</c:v>
                </c:pt>
                <c:pt idx="1057">
                  <c:v>7.63</c:v>
                </c:pt>
                <c:pt idx="1058">
                  <c:v>7.6</c:v>
                </c:pt>
                <c:pt idx="1059">
                  <c:v>7.6</c:v>
                </c:pt>
                <c:pt idx="1060">
                  <c:v>7.6</c:v>
                </c:pt>
                <c:pt idx="1061">
                  <c:v>7.6</c:v>
                </c:pt>
                <c:pt idx="1062">
                  <c:v>7.53</c:v>
                </c:pt>
                <c:pt idx="1063">
                  <c:v>7.54</c:v>
                </c:pt>
                <c:pt idx="1064">
                  <c:v>7.64</c:v>
                </c:pt>
                <c:pt idx="1065">
                  <c:v>7.64</c:v>
                </c:pt>
                <c:pt idx="1066">
                  <c:v>7.66</c:v>
                </c:pt>
                <c:pt idx="1067">
                  <c:v>7.66</c:v>
                </c:pt>
                <c:pt idx="1068">
                  <c:v>7.64</c:v>
                </c:pt>
                <c:pt idx="1069">
                  <c:v>7.64</c:v>
                </c:pt>
                <c:pt idx="1070">
                  <c:v>7.62</c:v>
                </c:pt>
                <c:pt idx="1071">
                  <c:v>7.58</c:v>
                </c:pt>
                <c:pt idx="1072">
                  <c:v>7.58</c:v>
                </c:pt>
                <c:pt idx="1073">
                  <c:v>7.58</c:v>
                </c:pt>
                <c:pt idx="1074">
                  <c:v>7.54</c:v>
                </c:pt>
                <c:pt idx="1075">
                  <c:v>7.52</c:v>
                </c:pt>
                <c:pt idx="1076">
                  <c:v>7.48</c:v>
                </c:pt>
                <c:pt idx="1077">
                  <c:v>7.57</c:v>
                </c:pt>
                <c:pt idx="1078">
                  <c:v>7.59</c:v>
                </c:pt>
                <c:pt idx="1079">
                  <c:v>7.59</c:v>
                </c:pt>
                <c:pt idx="1080">
                  <c:v>7.54</c:v>
                </c:pt>
                <c:pt idx="1081">
                  <c:v>7.53</c:v>
                </c:pt>
                <c:pt idx="1082">
                  <c:v>7.5</c:v>
                </c:pt>
                <c:pt idx="1083">
                  <c:v>7.47</c:v>
                </c:pt>
                <c:pt idx="1084">
                  <c:v>7.44</c:v>
                </c:pt>
                <c:pt idx="1085">
                  <c:v>7.44</c:v>
                </c:pt>
                <c:pt idx="1086">
                  <c:v>7.48</c:v>
                </c:pt>
                <c:pt idx="1087">
                  <c:v>7.49</c:v>
                </c:pt>
                <c:pt idx="1088">
                  <c:v>7.46</c:v>
                </c:pt>
                <c:pt idx="1089">
                  <c:v>7.46</c:v>
                </c:pt>
                <c:pt idx="1090">
                  <c:v>7.45</c:v>
                </c:pt>
                <c:pt idx="1091">
                  <c:v>7.45</c:v>
                </c:pt>
                <c:pt idx="1092">
                  <c:v>7.41</c:v>
                </c:pt>
                <c:pt idx="1093">
                  <c:v>7.39</c:v>
                </c:pt>
                <c:pt idx="1094">
                  <c:v>7.35</c:v>
                </c:pt>
                <c:pt idx="1095">
                  <c:v>7.34</c:v>
                </c:pt>
                <c:pt idx="1096">
                  <c:v>7.32</c:v>
                </c:pt>
                <c:pt idx="1097">
                  <c:v>7.32</c:v>
                </c:pt>
                <c:pt idx="1098">
                  <c:v>7.39</c:v>
                </c:pt>
                <c:pt idx="1099">
                  <c:v>7.4</c:v>
                </c:pt>
                <c:pt idx="1100">
                  <c:v>7.37</c:v>
                </c:pt>
                <c:pt idx="1101">
                  <c:v>7.33</c:v>
                </c:pt>
                <c:pt idx="1102">
                  <c:v>7.31</c:v>
                </c:pt>
                <c:pt idx="1103">
                  <c:v>7.31</c:v>
                </c:pt>
                <c:pt idx="1104">
                  <c:v>7.4</c:v>
                </c:pt>
                <c:pt idx="1105">
                  <c:v>7.49</c:v>
                </c:pt>
                <c:pt idx="1106">
                  <c:v>7.51</c:v>
                </c:pt>
                <c:pt idx="1107">
                  <c:v>7.49</c:v>
                </c:pt>
                <c:pt idx="1108">
                  <c:v>7.48</c:v>
                </c:pt>
                <c:pt idx="1109">
                  <c:v>7.48</c:v>
                </c:pt>
                <c:pt idx="1110">
                  <c:v>7.38</c:v>
                </c:pt>
                <c:pt idx="1111">
                  <c:v>7.38</c:v>
                </c:pt>
                <c:pt idx="1112">
                  <c:v>7.32</c:v>
                </c:pt>
                <c:pt idx="1113">
                  <c:v>7.28</c:v>
                </c:pt>
                <c:pt idx="1114">
                  <c:v>7.31</c:v>
                </c:pt>
                <c:pt idx="1115">
                  <c:v>7.31</c:v>
                </c:pt>
                <c:pt idx="1116">
                  <c:v>7.29</c:v>
                </c:pt>
                <c:pt idx="1117">
                  <c:v>7.19</c:v>
                </c:pt>
                <c:pt idx="1118">
                  <c:v>7.15</c:v>
                </c:pt>
                <c:pt idx="1119">
                  <c:v>7.12</c:v>
                </c:pt>
                <c:pt idx="1120">
                  <c:v>7.13</c:v>
                </c:pt>
                <c:pt idx="1121">
                  <c:v>7.13</c:v>
                </c:pt>
                <c:pt idx="1122">
                  <c:v>7.17</c:v>
                </c:pt>
                <c:pt idx="1123">
                  <c:v>7.18</c:v>
                </c:pt>
                <c:pt idx="1124">
                  <c:v>7.22</c:v>
                </c:pt>
                <c:pt idx="1125">
                  <c:v>7.19</c:v>
                </c:pt>
                <c:pt idx="1126">
                  <c:v>7.17</c:v>
                </c:pt>
                <c:pt idx="1127">
                  <c:v>7.17</c:v>
                </c:pt>
                <c:pt idx="1128">
                  <c:v>7.1</c:v>
                </c:pt>
                <c:pt idx="1129">
                  <c:v>7.11</c:v>
                </c:pt>
                <c:pt idx="1130">
                  <c:v>7.18</c:v>
                </c:pt>
                <c:pt idx="1131">
                  <c:v>7.21</c:v>
                </c:pt>
                <c:pt idx="1132">
                  <c:v>7.18</c:v>
                </c:pt>
                <c:pt idx="1133">
                  <c:v>7.18</c:v>
                </c:pt>
                <c:pt idx="1134">
                  <c:v>7.16</c:v>
                </c:pt>
                <c:pt idx="1135">
                  <c:v>7.2</c:v>
                </c:pt>
                <c:pt idx="1136">
                  <c:v>7.21</c:v>
                </c:pt>
                <c:pt idx="1137">
                  <c:v>7.24</c:v>
                </c:pt>
                <c:pt idx="1138">
                  <c:v>7.23</c:v>
                </c:pt>
                <c:pt idx="1139">
                  <c:v>7.23</c:v>
                </c:pt>
                <c:pt idx="1140">
                  <c:v>7.26</c:v>
                </c:pt>
                <c:pt idx="1141">
                  <c:v>7.07</c:v>
                </c:pt>
                <c:pt idx="1142">
                  <c:v>6.91</c:v>
                </c:pt>
                <c:pt idx="1143">
                  <c:v>6.85</c:v>
                </c:pt>
                <c:pt idx="1144">
                  <c:v>6.85</c:v>
                </c:pt>
                <c:pt idx="1145">
                  <c:v>6.85</c:v>
                </c:pt>
                <c:pt idx="1146">
                  <c:v>6.93</c:v>
                </c:pt>
                <c:pt idx="1147">
                  <c:v>6.89</c:v>
                </c:pt>
                <c:pt idx="1148">
                  <c:v>6.87</c:v>
                </c:pt>
                <c:pt idx="1149">
                  <c:v>6.77</c:v>
                </c:pt>
                <c:pt idx="1150">
                  <c:v>6.77</c:v>
                </c:pt>
                <c:pt idx="1151">
                  <c:v>6.77</c:v>
                </c:pt>
                <c:pt idx="1152">
                  <c:v>6.69</c:v>
                </c:pt>
                <c:pt idx="1153">
                  <c:v>6.68</c:v>
                </c:pt>
                <c:pt idx="1154">
                  <c:v>6.75</c:v>
                </c:pt>
                <c:pt idx="1155">
                  <c:v>6.8</c:v>
                </c:pt>
                <c:pt idx="1156">
                  <c:v>6.83</c:v>
                </c:pt>
                <c:pt idx="1157">
                  <c:v>6.83</c:v>
                </c:pt>
                <c:pt idx="1158">
                  <c:v>6.76</c:v>
                </c:pt>
                <c:pt idx="1159">
                  <c:v>6.79</c:v>
                </c:pt>
                <c:pt idx="1160">
                  <c:v>6.76</c:v>
                </c:pt>
                <c:pt idx="1161">
                  <c:v>6.73</c:v>
                </c:pt>
                <c:pt idx="1162">
                  <c:v>6.74</c:v>
                </c:pt>
                <c:pt idx="1163">
                  <c:v>6.74</c:v>
                </c:pt>
                <c:pt idx="1164">
                  <c:v>6.73</c:v>
                </c:pt>
                <c:pt idx="1165">
                  <c:v>6.76</c:v>
                </c:pt>
                <c:pt idx="1166">
                  <c:v>6.77</c:v>
                </c:pt>
                <c:pt idx="1167">
                  <c:v>6.74</c:v>
                </c:pt>
                <c:pt idx="1168">
                  <c:v>6.67</c:v>
                </c:pt>
                <c:pt idx="1169">
                  <c:v>6.67</c:v>
                </c:pt>
                <c:pt idx="1170">
                  <c:v>6.66</c:v>
                </c:pt>
                <c:pt idx="1171">
                  <c:v>6.61</c:v>
                </c:pt>
                <c:pt idx="1172">
                  <c:v>6.6</c:v>
                </c:pt>
                <c:pt idx="1173">
                  <c:v>6.5</c:v>
                </c:pt>
                <c:pt idx="1174">
                  <c:v>6.54</c:v>
                </c:pt>
                <c:pt idx="1175">
                  <c:v>6.54</c:v>
                </c:pt>
                <c:pt idx="1176">
                  <c:v>6.64</c:v>
                </c:pt>
                <c:pt idx="1177">
                  <c:v>6.65</c:v>
                </c:pt>
                <c:pt idx="1178">
                  <c:v>6.69</c:v>
                </c:pt>
                <c:pt idx="1179">
                  <c:v>6.67</c:v>
                </c:pt>
                <c:pt idx="1180">
                  <c:v>6.63</c:v>
                </c:pt>
                <c:pt idx="1181">
                  <c:v>6.63</c:v>
                </c:pt>
                <c:pt idx="1182">
                  <c:v>6.58</c:v>
                </c:pt>
                <c:pt idx="1183">
                  <c:v>6.57</c:v>
                </c:pt>
                <c:pt idx="1184">
                  <c:v>6.61</c:v>
                </c:pt>
                <c:pt idx="1185">
                  <c:v>6.63</c:v>
                </c:pt>
                <c:pt idx="1186">
                  <c:v>6.62</c:v>
                </c:pt>
                <c:pt idx="1187">
                  <c:v>6.62</c:v>
                </c:pt>
                <c:pt idx="1188">
                  <c:v>6.58</c:v>
                </c:pt>
                <c:pt idx="1189">
                  <c:v>6.47</c:v>
                </c:pt>
                <c:pt idx="1190">
                  <c:v>6.46</c:v>
                </c:pt>
                <c:pt idx="1191">
                  <c:v>6.53</c:v>
                </c:pt>
                <c:pt idx="1192">
                  <c:v>6.55</c:v>
                </c:pt>
                <c:pt idx="1193">
                  <c:v>6.55</c:v>
                </c:pt>
                <c:pt idx="1194">
                  <c:v>6.55</c:v>
                </c:pt>
                <c:pt idx="1195">
                  <c:v>6.57</c:v>
                </c:pt>
                <c:pt idx="1196">
                  <c:v>6.55</c:v>
                </c:pt>
                <c:pt idx="1197">
                  <c:v>6.59</c:v>
                </c:pt>
                <c:pt idx="1198">
                  <c:v>6.58</c:v>
                </c:pt>
                <c:pt idx="1199">
                  <c:v>6.58</c:v>
                </c:pt>
                <c:pt idx="1200">
                  <c:v>6.52</c:v>
                </c:pt>
                <c:pt idx="1201">
                  <c:v>6.48</c:v>
                </c:pt>
                <c:pt idx="1202">
                  <c:v>6.45</c:v>
                </c:pt>
                <c:pt idx="1203">
                  <c:v>6.58</c:v>
                </c:pt>
                <c:pt idx="1204">
                  <c:v>6.65</c:v>
                </c:pt>
                <c:pt idx="1205">
                  <c:v>6.65</c:v>
                </c:pt>
                <c:pt idx="1206">
                  <c:v>6.7</c:v>
                </c:pt>
                <c:pt idx="1207">
                  <c:v>6.76</c:v>
                </c:pt>
                <c:pt idx="1208">
                  <c:v>6.77</c:v>
                </c:pt>
                <c:pt idx="1209">
                  <c:v>6.77</c:v>
                </c:pt>
                <c:pt idx="1210">
                  <c:v>6.68</c:v>
                </c:pt>
                <c:pt idx="1211">
                  <c:v>6.68</c:v>
                </c:pt>
                <c:pt idx="1212">
                  <c:v>6.68</c:v>
                </c:pt>
                <c:pt idx="1213">
                  <c:v>6.73</c:v>
                </c:pt>
                <c:pt idx="1214">
                  <c:v>6.7</c:v>
                </c:pt>
                <c:pt idx="1215">
                  <c:v>6.68</c:v>
                </c:pt>
                <c:pt idx="1216">
                  <c:v>6.63</c:v>
                </c:pt>
                <c:pt idx="1217">
                  <c:v>6.63</c:v>
                </c:pt>
                <c:pt idx="1218">
                  <c:v>6.6</c:v>
                </c:pt>
                <c:pt idx="1219">
                  <c:v>6.61</c:v>
                </c:pt>
                <c:pt idx="1220">
                  <c:v>6.66</c:v>
                </c:pt>
                <c:pt idx="1221">
                  <c:v>6.62</c:v>
                </c:pt>
                <c:pt idx="1222">
                  <c:v>6.64</c:v>
                </c:pt>
                <c:pt idx="1223">
                  <c:v>6.64</c:v>
                </c:pt>
                <c:pt idx="1224">
                  <c:v>6.58</c:v>
                </c:pt>
                <c:pt idx="1225">
                  <c:v>6.55</c:v>
                </c:pt>
                <c:pt idx="1226">
                  <c:v>6.55</c:v>
                </c:pt>
                <c:pt idx="1227">
                  <c:v>6.56</c:v>
                </c:pt>
                <c:pt idx="1228">
                  <c:v>6.52</c:v>
                </c:pt>
                <c:pt idx="1229">
                  <c:v>6.52</c:v>
                </c:pt>
                <c:pt idx="1230">
                  <c:v>6.52</c:v>
                </c:pt>
                <c:pt idx="1231">
                  <c:v>6.51</c:v>
                </c:pt>
                <c:pt idx="1232">
                  <c:v>6.52</c:v>
                </c:pt>
                <c:pt idx="1233">
                  <c:v>6.52</c:v>
                </c:pt>
                <c:pt idx="1234">
                  <c:v>6.5</c:v>
                </c:pt>
                <c:pt idx="1235">
                  <c:v>6.5</c:v>
                </c:pt>
                <c:pt idx="1236">
                  <c:v>6.49</c:v>
                </c:pt>
                <c:pt idx="1237">
                  <c:v>6.44</c:v>
                </c:pt>
                <c:pt idx="1238">
                  <c:v>6.44</c:v>
                </c:pt>
                <c:pt idx="1239">
                  <c:v>6.4</c:v>
                </c:pt>
                <c:pt idx="1240">
                  <c:v>6.33</c:v>
                </c:pt>
                <c:pt idx="1241">
                  <c:v>6.33</c:v>
                </c:pt>
                <c:pt idx="1242">
                  <c:v>6.35</c:v>
                </c:pt>
                <c:pt idx="1243">
                  <c:v>6.31</c:v>
                </c:pt>
                <c:pt idx="1244">
                  <c:v>6.28</c:v>
                </c:pt>
                <c:pt idx="1245">
                  <c:v>6.28</c:v>
                </c:pt>
                <c:pt idx="1246">
                  <c:v>6.28</c:v>
                </c:pt>
                <c:pt idx="1247">
                  <c:v>6.28</c:v>
                </c:pt>
                <c:pt idx="1248">
                  <c:v>6.24</c:v>
                </c:pt>
                <c:pt idx="1249">
                  <c:v>6.2</c:v>
                </c:pt>
                <c:pt idx="1250">
                  <c:v>6.17</c:v>
                </c:pt>
                <c:pt idx="1251">
                  <c:v>6.14</c:v>
                </c:pt>
                <c:pt idx="1252">
                  <c:v>6.12</c:v>
                </c:pt>
                <c:pt idx="1253">
                  <c:v>6.12</c:v>
                </c:pt>
                <c:pt idx="1254">
                  <c:v>6.12</c:v>
                </c:pt>
                <c:pt idx="1255">
                  <c:v>6.21</c:v>
                </c:pt>
                <c:pt idx="1256">
                  <c:v>6.21</c:v>
                </c:pt>
                <c:pt idx="1257">
                  <c:v>6.17</c:v>
                </c:pt>
                <c:pt idx="1258">
                  <c:v>6.14</c:v>
                </c:pt>
                <c:pt idx="1259">
                  <c:v>6.14</c:v>
                </c:pt>
                <c:pt idx="1260">
                  <c:v>6.14</c:v>
                </c:pt>
                <c:pt idx="1261">
                  <c:v>6.12</c:v>
                </c:pt>
                <c:pt idx="1262">
                  <c:v>6.17</c:v>
                </c:pt>
                <c:pt idx="1263">
                  <c:v>6.18</c:v>
                </c:pt>
                <c:pt idx="1264">
                  <c:v>6.08</c:v>
                </c:pt>
                <c:pt idx="1265">
                  <c:v>6.08</c:v>
                </c:pt>
                <c:pt idx="1266">
                  <c:v>6.11</c:v>
                </c:pt>
                <c:pt idx="1267">
                  <c:v>6.07</c:v>
                </c:pt>
                <c:pt idx="1268">
                  <c:v>6.01</c:v>
                </c:pt>
                <c:pt idx="1269">
                  <c:v>5.98</c:v>
                </c:pt>
                <c:pt idx="1270">
                  <c:v>6.05</c:v>
                </c:pt>
                <c:pt idx="1271">
                  <c:v>6.05</c:v>
                </c:pt>
                <c:pt idx="1272">
                  <c:v>6.05</c:v>
                </c:pt>
                <c:pt idx="1273">
                  <c:v>6.05</c:v>
                </c:pt>
                <c:pt idx="1274">
                  <c:v>6.19</c:v>
                </c:pt>
                <c:pt idx="1275">
                  <c:v>6.28</c:v>
                </c:pt>
                <c:pt idx="1276">
                  <c:v>6.24</c:v>
                </c:pt>
                <c:pt idx="1277">
                  <c:v>6.24</c:v>
                </c:pt>
                <c:pt idx="1278">
                  <c:v>6.33</c:v>
                </c:pt>
                <c:pt idx="1279">
                  <c:v>6.4</c:v>
                </c:pt>
                <c:pt idx="1280">
                  <c:v>6.3</c:v>
                </c:pt>
                <c:pt idx="1281">
                  <c:v>6.29</c:v>
                </c:pt>
                <c:pt idx="1282">
                  <c:v>6.29</c:v>
                </c:pt>
                <c:pt idx="1283">
                  <c:v>6.29</c:v>
                </c:pt>
                <c:pt idx="1284">
                  <c:v>6.41</c:v>
                </c:pt>
                <c:pt idx="1285">
                  <c:v>6.37</c:v>
                </c:pt>
                <c:pt idx="1286">
                  <c:v>6.32</c:v>
                </c:pt>
                <c:pt idx="1287">
                  <c:v>6.33</c:v>
                </c:pt>
                <c:pt idx="1288">
                  <c:v>6.29</c:v>
                </c:pt>
                <c:pt idx="1289">
                  <c:v>6.29</c:v>
                </c:pt>
                <c:pt idx="1290">
                  <c:v>6.37</c:v>
                </c:pt>
                <c:pt idx="1291">
                  <c:v>6.32</c:v>
                </c:pt>
                <c:pt idx="1292">
                  <c:v>6.37</c:v>
                </c:pt>
                <c:pt idx="1293">
                  <c:v>6.39</c:v>
                </c:pt>
                <c:pt idx="1294">
                  <c:v>6.4</c:v>
                </c:pt>
                <c:pt idx="1295">
                  <c:v>6.4</c:v>
                </c:pt>
                <c:pt idx="1296">
                  <c:v>6.34</c:v>
                </c:pt>
                <c:pt idx="1297">
                  <c:v>6.29</c:v>
                </c:pt>
                <c:pt idx="1298">
                  <c:v>6.25</c:v>
                </c:pt>
                <c:pt idx="1299">
                  <c:v>6.29</c:v>
                </c:pt>
                <c:pt idx="1300">
                  <c:v>6.24</c:v>
                </c:pt>
                <c:pt idx="1301">
                  <c:v>6.24</c:v>
                </c:pt>
                <c:pt idx="1302">
                  <c:v>6.33</c:v>
                </c:pt>
                <c:pt idx="1303">
                  <c:v>6.29</c:v>
                </c:pt>
                <c:pt idx="1304">
                  <c:v>6.28</c:v>
                </c:pt>
                <c:pt idx="1305">
                  <c:v>6.24</c:v>
                </c:pt>
                <c:pt idx="1306">
                  <c:v>6.21</c:v>
                </c:pt>
                <c:pt idx="1307">
                  <c:v>6.21</c:v>
                </c:pt>
                <c:pt idx="1308">
                  <c:v>6.19</c:v>
                </c:pt>
                <c:pt idx="1309">
                  <c:v>6.14</c:v>
                </c:pt>
                <c:pt idx="1310">
                  <c:v>6.12</c:v>
                </c:pt>
                <c:pt idx="1311">
                  <c:v>6.1</c:v>
                </c:pt>
                <c:pt idx="1312">
                  <c:v>6.1</c:v>
                </c:pt>
                <c:pt idx="1313">
                  <c:v>6.1</c:v>
                </c:pt>
                <c:pt idx="1314">
                  <c:v>6.15</c:v>
                </c:pt>
                <c:pt idx="1315">
                  <c:v>6.16</c:v>
                </c:pt>
                <c:pt idx="1316">
                  <c:v>6.12</c:v>
                </c:pt>
                <c:pt idx="1317">
                  <c:v>6.1</c:v>
                </c:pt>
                <c:pt idx="1318">
                  <c:v>6.11</c:v>
                </c:pt>
                <c:pt idx="1319">
                  <c:v>6.11</c:v>
                </c:pt>
                <c:pt idx="1320">
                  <c:v>6.35</c:v>
                </c:pt>
                <c:pt idx="1321">
                  <c:v>6.26</c:v>
                </c:pt>
                <c:pt idx="1322">
                  <c:v>6.22</c:v>
                </c:pt>
                <c:pt idx="1323">
                  <c:v>6.23</c:v>
                </c:pt>
                <c:pt idx="1324">
                  <c:v>6.27</c:v>
                </c:pt>
                <c:pt idx="1325">
                  <c:v>6.27</c:v>
                </c:pt>
                <c:pt idx="1326">
                  <c:v>6.27</c:v>
                </c:pt>
                <c:pt idx="1327">
                  <c:v>6.22</c:v>
                </c:pt>
                <c:pt idx="1328">
                  <c:v>6.21</c:v>
                </c:pt>
                <c:pt idx="1329">
                  <c:v>6.08</c:v>
                </c:pt>
                <c:pt idx="1330">
                  <c:v>6.07</c:v>
                </c:pt>
                <c:pt idx="1331">
                  <c:v>6.07</c:v>
                </c:pt>
                <c:pt idx="1332">
                  <c:v>6.02</c:v>
                </c:pt>
                <c:pt idx="1333">
                  <c:v>6.02</c:v>
                </c:pt>
                <c:pt idx="1334">
                  <c:v>5.99</c:v>
                </c:pt>
                <c:pt idx="1335">
                  <c:v>5.99</c:v>
                </c:pt>
                <c:pt idx="1336">
                  <c:v>6.11</c:v>
                </c:pt>
                <c:pt idx="1337">
                  <c:v>6.11</c:v>
                </c:pt>
                <c:pt idx="1338">
                  <c:v>6.17</c:v>
                </c:pt>
                <c:pt idx="1339">
                  <c:v>6.14</c:v>
                </c:pt>
                <c:pt idx="1340">
                  <c:v>6.13</c:v>
                </c:pt>
                <c:pt idx="1341">
                  <c:v>6.13</c:v>
                </c:pt>
                <c:pt idx="1342">
                  <c:v>6.05</c:v>
                </c:pt>
                <c:pt idx="1343">
                  <c:v>6.05</c:v>
                </c:pt>
                <c:pt idx="1344">
                  <c:v>6</c:v>
                </c:pt>
                <c:pt idx="1345">
                  <c:v>5.95</c:v>
                </c:pt>
                <c:pt idx="1346">
                  <c:v>5.99</c:v>
                </c:pt>
                <c:pt idx="1347">
                  <c:v>6</c:v>
                </c:pt>
                <c:pt idx="1348">
                  <c:v>5.99</c:v>
                </c:pt>
                <c:pt idx="1349">
                  <c:v>5.99</c:v>
                </c:pt>
                <c:pt idx="1350">
                  <c:v>5.94</c:v>
                </c:pt>
                <c:pt idx="1351">
                  <c:v>5.99</c:v>
                </c:pt>
                <c:pt idx="1352">
                  <c:v>6.02</c:v>
                </c:pt>
                <c:pt idx="1353">
                  <c:v>5.97</c:v>
                </c:pt>
                <c:pt idx="1354">
                  <c:v>5.96</c:v>
                </c:pt>
                <c:pt idx="1355">
                  <c:v>5.96</c:v>
                </c:pt>
                <c:pt idx="1356">
                  <c:v>6.03</c:v>
                </c:pt>
                <c:pt idx="1357">
                  <c:v>6.05</c:v>
                </c:pt>
                <c:pt idx="1358">
                  <c:v>6.03</c:v>
                </c:pt>
                <c:pt idx="1359">
                  <c:v>6.06</c:v>
                </c:pt>
                <c:pt idx="1360">
                  <c:v>6.08</c:v>
                </c:pt>
                <c:pt idx="1361">
                  <c:v>6.08</c:v>
                </c:pt>
                <c:pt idx="1362">
                  <c:v>6.12</c:v>
                </c:pt>
                <c:pt idx="1363">
                  <c:v>6.08</c:v>
                </c:pt>
                <c:pt idx="1364">
                  <c:v>6.01</c:v>
                </c:pt>
                <c:pt idx="1365">
                  <c:v>5.95</c:v>
                </c:pt>
                <c:pt idx="1366">
                  <c:v>5.87</c:v>
                </c:pt>
                <c:pt idx="1367">
                  <c:v>5.87</c:v>
                </c:pt>
                <c:pt idx="1368">
                  <c:v>5.78</c:v>
                </c:pt>
                <c:pt idx="1369">
                  <c:v>5.78</c:v>
                </c:pt>
                <c:pt idx="1370">
                  <c:v>5.78</c:v>
                </c:pt>
                <c:pt idx="1371">
                  <c:v>5.78</c:v>
                </c:pt>
                <c:pt idx="1372">
                  <c:v>5.87</c:v>
                </c:pt>
                <c:pt idx="1373">
                  <c:v>5.87</c:v>
                </c:pt>
                <c:pt idx="1374">
                  <c:v>5.91</c:v>
                </c:pt>
                <c:pt idx="1375">
                  <c:v>5.93</c:v>
                </c:pt>
                <c:pt idx="1376">
                  <c:v>6.02</c:v>
                </c:pt>
                <c:pt idx="1377">
                  <c:v>6.02</c:v>
                </c:pt>
                <c:pt idx="1378">
                  <c:v>6.02</c:v>
                </c:pt>
                <c:pt idx="1379">
                  <c:v>6.02</c:v>
                </c:pt>
                <c:pt idx="1380">
                  <c:v>6.2</c:v>
                </c:pt>
                <c:pt idx="1381">
                  <c:v>6.2</c:v>
                </c:pt>
                <c:pt idx="1382">
                  <c:v>6.2</c:v>
                </c:pt>
                <c:pt idx="1383">
                  <c:v>6.21</c:v>
                </c:pt>
                <c:pt idx="1384">
                  <c:v>6.2</c:v>
                </c:pt>
                <c:pt idx="1385">
                  <c:v>6.2</c:v>
                </c:pt>
                <c:pt idx="1386">
                  <c:v>6.13</c:v>
                </c:pt>
                <c:pt idx="1387">
                  <c:v>6.13</c:v>
                </c:pt>
                <c:pt idx="1388">
                  <c:v>6.13</c:v>
                </c:pt>
                <c:pt idx="1389">
                  <c:v>6.23</c:v>
                </c:pt>
                <c:pt idx="1390">
                  <c:v>6.28</c:v>
                </c:pt>
                <c:pt idx="1391">
                  <c:v>6.28</c:v>
                </c:pt>
                <c:pt idx="1392">
                  <c:v>6.22</c:v>
                </c:pt>
                <c:pt idx="1393">
                  <c:v>6.18</c:v>
                </c:pt>
                <c:pt idx="1394">
                  <c:v>6.19</c:v>
                </c:pt>
                <c:pt idx="1395">
                  <c:v>6.26</c:v>
                </c:pt>
                <c:pt idx="1396">
                  <c:v>6.26</c:v>
                </c:pt>
                <c:pt idx="1397">
                  <c:v>6.26</c:v>
                </c:pt>
                <c:pt idx="1398">
                  <c:v>6.27</c:v>
                </c:pt>
                <c:pt idx="1399">
                  <c:v>6.3</c:v>
                </c:pt>
                <c:pt idx="1400">
                  <c:v>6.31</c:v>
                </c:pt>
                <c:pt idx="1401">
                  <c:v>6.28</c:v>
                </c:pt>
                <c:pt idx="1402">
                  <c:v>6.35</c:v>
                </c:pt>
                <c:pt idx="1403">
                  <c:v>6.35</c:v>
                </c:pt>
                <c:pt idx="1404">
                  <c:v>6.47</c:v>
                </c:pt>
                <c:pt idx="1405">
                  <c:v>6.43</c:v>
                </c:pt>
                <c:pt idx="1406">
                  <c:v>6.47</c:v>
                </c:pt>
                <c:pt idx="1407">
                  <c:v>6.47</c:v>
                </c:pt>
                <c:pt idx="1408">
                  <c:v>6.41</c:v>
                </c:pt>
                <c:pt idx="1409">
                  <c:v>6.41</c:v>
                </c:pt>
                <c:pt idx="1410">
                  <c:v>6.39</c:v>
                </c:pt>
                <c:pt idx="1411">
                  <c:v>6.49</c:v>
                </c:pt>
                <c:pt idx="1412">
                  <c:v>6.47</c:v>
                </c:pt>
                <c:pt idx="1413">
                  <c:v>6.34</c:v>
                </c:pt>
                <c:pt idx="1414">
                  <c:v>6.3</c:v>
                </c:pt>
                <c:pt idx="1415">
                  <c:v>6.3</c:v>
                </c:pt>
                <c:pt idx="1416">
                  <c:v>6.22</c:v>
                </c:pt>
                <c:pt idx="1417">
                  <c:v>6.25</c:v>
                </c:pt>
                <c:pt idx="1418">
                  <c:v>6.3</c:v>
                </c:pt>
                <c:pt idx="1419">
                  <c:v>6.32</c:v>
                </c:pt>
                <c:pt idx="1420">
                  <c:v>6.32</c:v>
                </c:pt>
                <c:pt idx="1421">
                  <c:v>6.32</c:v>
                </c:pt>
                <c:pt idx="1422">
                  <c:v>6.36</c:v>
                </c:pt>
                <c:pt idx="1423">
                  <c:v>6.35</c:v>
                </c:pt>
                <c:pt idx="1424">
                  <c:v>6.35</c:v>
                </c:pt>
                <c:pt idx="1425">
                  <c:v>6.35</c:v>
                </c:pt>
                <c:pt idx="1426">
                  <c:v>6.33</c:v>
                </c:pt>
                <c:pt idx="1427">
                  <c:v>6.33</c:v>
                </c:pt>
                <c:pt idx="1428">
                  <c:v>6.33</c:v>
                </c:pt>
                <c:pt idx="1429">
                  <c:v>6.28</c:v>
                </c:pt>
                <c:pt idx="1430">
                  <c:v>6.29</c:v>
                </c:pt>
                <c:pt idx="1431">
                  <c:v>6.22</c:v>
                </c:pt>
                <c:pt idx="1432">
                  <c:v>6.17</c:v>
                </c:pt>
                <c:pt idx="1433">
                  <c:v>6.17</c:v>
                </c:pt>
                <c:pt idx="1434">
                  <c:v>6.13</c:v>
                </c:pt>
                <c:pt idx="1435">
                  <c:v>6.22</c:v>
                </c:pt>
                <c:pt idx="1436">
                  <c:v>6.17</c:v>
                </c:pt>
                <c:pt idx="1437">
                  <c:v>6.18</c:v>
                </c:pt>
                <c:pt idx="1438">
                  <c:v>6.19</c:v>
                </c:pt>
                <c:pt idx="1439">
                  <c:v>6.19</c:v>
                </c:pt>
                <c:pt idx="1440">
                  <c:v>6.11</c:v>
                </c:pt>
                <c:pt idx="1441">
                  <c:v>6.11</c:v>
                </c:pt>
                <c:pt idx="1442">
                  <c:v>6.16</c:v>
                </c:pt>
                <c:pt idx="1443">
                  <c:v>6.22</c:v>
                </c:pt>
                <c:pt idx="1444">
                  <c:v>6.18</c:v>
                </c:pt>
                <c:pt idx="1445">
                  <c:v>6.18</c:v>
                </c:pt>
                <c:pt idx="1446">
                  <c:v>6.2</c:v>
                </c:pt>
                <c:pt idx="1447">
                  <c:v>6.09</c:v>
                </c:pt>
                <c:pt idx="1448">
                  <c:v>6.11</c:v>
                </c:pt>
                <c:pt idx="1449">
                  <c:v>6.06</c:v>
                </c:pt>
                <c:pt idx="1450">
                  <c:v>6.22</c:v>
                </c:pt>
                <c:pt idx="1451">
                  <c:v>6.22</c:v>
                </c:pt>
                <c:pt idx="1452">
                  <c:v>6.17</c:v>
                </c:pt>
                <c:pt idx="1453">
                  <c:v>6.24</c:v>
                </c:pt>
                <c:pt idx="1454">
                  <c:v>6.28</c:v>
                </c:pt>
                <c:pt idx="1455">
                  <c:v>6.21</c:v>
                </c:pt>
                <c:pt idx="1456">
                  <c:v>6.21</c:v>
                </c:pt>
                <c:pt idx="1457">
                  <c:v>6.21</c:v>
                </c:pt>
                <c:pt idx="1458">
                  <c:v>6.13</c:v>
                </c:pt>
                <c:pt idx="1459">
                  <c:v>6.1</c:v>
                </c:pt>
                <c:pt idx="1460">
                  <c:v>6.14</c:v>
                </c:pt>
                <c:pt idx="1461">
                  <c:v>6.12</c:v>
                </c:pt>
                <c:pt idx="1462">
                  <c:v>6.13</c:v>
                </c:pt>
                <c:pt idx="1463">
                  <c:v>6.13</c:v>
                </c:pt>
                <c:pt idx="1464">
                  <c:v>6.14</c:v>
                </c:pt>
                <c:pt idx="1465">
                  <c:v>6.16</c:v>
                </c:pt>
                <c:pt idx="1466">
                  <c:v>6.13</c:v>
                </c:pt>
                <c:pt idx="1467">
                  <c:v>6.11</c:v>
                </c:pt>
                <c:pt idx="1468">
                  <c:v>6.17</c:v>
                </c:pt>
                <c:pt idx="1469">
                  <c:v>6.17</c:v>
                </c:pt>
                <c:pt idx="1470">
                  <c:v>6.23</c:v>
                </c:pt>
                <c:pt idx="1471">
                  <c:v>6.24</c:v>
                </c:pt>
                <c:pt idx="1472">
                  <c:v>6.29</c:v>
                </c:pt>
                <c:pt idx="1473">
                  <c:v>6.25</c:v>
                </c:pt>
                <c:pt idx="1474">
                  <c:v>6.29</c:v>
                </c:pt>
                <c:pt idx="1475">
                  <c:v>6.29</c:v>
                </c:pt>
                <c:pt idx="1476">
                  <c:v>6.3</c:v>
                </c:pt>
                <c:pt idx="1477">
                  <c:v>6.36</c:v>
                </c:pt>
                <c:pt idx="1478">
                  <c:v>6.36</c:v>
                </c:pt>
                <c:pt idx="1479">
                  <c:v>6.42</c:v>
                </c:pt>
                <c:pt idx="1480">
                  <c:v>6.39</c:v>
                </c:pt>
                <c:pt idx="1481">
                  <c:v>6.39</c:v>
                </c:pt>
                <c:pt idx="1482">
                  <c:v>6.4</c:v>
                </c:pt>
                <c:pt idx="1483">
                  <c:v>6.45</c:v>
                </c:pt>
                <c:pt idx="1484">
                  <c:v>6.48</c:v>
                </c:pt>
                <c:pt idx="1485">
                  <c:v>6.46</c:v>
                </c:pt>
                <c:pt idx="1486">
                  <c:v>6.45</c:v>
                </c:pt>
                <c:pt idx="1487">
                  <c:v>6.45</c:v>
                </c:pt>
                <c:pt idx="1488">
                  <c:v>6.46</c:v>
                </c:pt>
                <c:pt idx="1489">
                  <c:v>6.48</c:v>
                </c:pt>
                <c:pt idx="1490">
                  <c:v>6.48</c:v>
                </c:pt>
                <c:pt idx="1491">
                  <c:v>6.51</c:v>
                </c:pt>
                <c:pt idx="1492">
                  <c:v>6.49</c:v>
                </c:pt>
                <c:pt idx="1493">
                  <c:v>6.49</c:v>
                </c:pt>
                <c:pt idx="1494">
                  <c:v>6.5</c:v>
                </c:pt>
                <c:pt idx="1495">
                  <c:v>6.49</c:v>
                </c:pt>
                <c:pt idx="1496">
                  <c:v>6.46</c:v>
                </c:pt>
                <c:pt idx="1497">
                  <c:v>6.43</c:v>
                </c:pt>
                <c:pt idx="1498">
                  <c:v>6.42</c:v>
                </c:pt>
                <c:pt idx="1499">
                  <c:v>6.42</c:v>
                </c:pt>
                <c:pt idx="1500">
                  <c:v>6.47</c:v>
                </c:pt>
                <c:pt idx="1501">
                  <c:v>6.49</c:v>
                </c:pt>
                <c:pt idx="1502">
                  <c:v>6.53</c:v>
                </c:pt>
                <c:pt idx="1503">
                  <c:v>6.53</c:v>
                </c:pt>
                <c:pt idx="1504">
                  <c:v>6.52</c:v>
                </c:pt>
                <c:pt idx="1505">
                  <c:v>6.52</c:v>
                </c:pt>
                <c:pt idx="1506">
                  <c:v>6.54</c:v>
                </c:pt>
                <c:pt idx="1507">
                  <c:v>6.56</c:v>
                </c:pt>
                <c:pt idx="1508">
                  <c:v>6.56</c:v>
                </c:pt>
                <c:pt idx="1509">
                  <c:v>6.54</c:v>
                </c:pt>
                <c:pt idx="1510">
                  <c:v>6.54</c:v>
                </c:pt>
                <c:pt idx="1511">
                  <c:v>6.54</c:v>
                </c:pt>
                <c:pt idx="1512">
                  <c:v>6.5</c:v>
                </c:pt>
                <c:pt idx="1513">
                  <c:v>6.49</c:v>
                </c:pt>
                <c:pt idx="1514">
                  <c:v>6.51</c:v>
                </c:pt>
                <c:pt idx="1515">
                  <c:v>6.52</c:v>
                </c:pt>
                <c:pt idx="1516">
                  <c:v>6.53</c:v>
                </c:pt>
                <c:pt idx="1517">
                  <c:v>6.53</c:v>
                </c:pt>
                <c:pt idx="1518">
                  <c:v>6.54</c:v>
                </c:pt>
                <c:pt idx="1519">
                  <c:v>6.57</c:v>
                </c:pt>
                <c:pt idx="1520">
                  <c:v>6.57</c:v>
                </c:pt>
                <c:pt idx="1521">
                  <c:v>6.68</c:v>
                </c:pt>
                <c:pt idx="1522">
                  <c:v>6.64</c:v>
                </c:pt>
                <c:pt idx="1523">
                  <c:v>6.64</c:v>
                </c:pt>
                <c:pt idx="1524">
                  <c:v>6.67</c:v>
                </c:pt>
                <c:pt idx="1525">
                  <c:v>6.67</c:v>
                </c:pt>
                <c:pt idx="1526">
                  <c:v>6.62</c:v>
                </c:pt>
                <c:pt idx="1527">
                  <c:v>6.54</c:v>
                </c:pt>
                <c:pt idx="1528">
                  <c:v>6.52</c:v>
                </c:pt>
                <c:pt idx="1529">
                  <c:v>6.52</c:v>
                </c:pt>
                <c:pt idx="1530">
                  <c:v>6.57</c:v>
                </c:pt>
                <c:pt idx="1531">
                  <c:v>6.58</c:v>
                </c:pt>
                <c:pt idx="1532">
                  <c:v>6.56</c:v>
                </c:pt>
                <c:pt idx="1533">
                  <c:v>6.56</c:v>
                </c:pt>
                <c:pt idx="1534">
                  <c:v>6.56</c:v>
                </c:pt>
                <c:pt idx="1535">
                  <c:v>6.56</c:v>
                </c:pt>
                <c:pt idx="1536">
                  <c:v>6.62</c:v>
                </c:pt>
                <c:pt idx="1537">
                  <c:v>6.62</c:v>
                </c:pt>
                <c:pt idx="1538">
                  <c:v>6.62</c:v>
                </c:pt>
                <c:pt idx="1539">
                  <c:v>6.62</c:v>
                </c:pt>
                <c:pt idx="1540">
                  <c:v>6.56</c:v>
                </c:pt>
                <c:pt idx="1541">
                  <c:v>6.56</c:v>
                </c:pt>
                <c:pt idx="1542">
                  <c:v>6.53</c:v>
                </c:pt>
                <c:pt idx="1543">
                  <c:v>6.52</c:v>
                </c:pt>
                <c:pt idx="1544">
                  <c:v>6.53</c:v>
                </c:pt>
                <c:pt idx="1545">
                  <c:v>6.61</c:v>
                </c:pt>
                <c:pt idx="1546">
                  <c:v>6.61</c:v>
                </c:pt>
                <c:pt idx="1547">
                  <c:v>6.61</c:v>
                </c:pt>
                <c:pt idx="1548">
                  <c:v>6.54</c:v>
                </c:pt>
                <c:pt idx="1549">
                  <c:v>6.53</c:v>
                </c:pt>
                <c:pt idx="1550">
                  <c:v>6.53</c:v>
                </c:pt>
                <c:pt idx="1551">
                  <c:v>6.53</c:v>
                </c:pt>
                <c:pt idx="1552">
                  <c:v>6.57</c:v>
                </c:pt>
                <c:pt idx="1553">
                  <c:v>6.57</c:v>
                </c:pt>
                <c:pt idx="1554">
                  <c:v>6.4</c:v>
                </c:pt>
                <c:pt idx="1555">
                  <c:v>6.41</c:v>
                </c:pt>
                <c:pt idx="1556">
                  <c:v>6.43</c:v>
                </c:pt>
                <c:pt idx="1557">
                  <c:v>6.44</c:v>
                </c:pt>
                <c:pt idx="1558">
                  <c:v>6.44</c:v>
                </c:pt>
                <c:pt idx="1559">
                  <c:v>6.44</c:v>
                </c:pt>
                <c:pt idx="1560">
                  <c:v>6.53</c:v>
                </c:pt>
                <c:pt idx="1561">
                  <c:v>6.54</c:v>
                </c:pt>
                <c:pt idx="1562">
                  <c:v>6.48</c:v>
                </c:pt>
                <c:pt idx="1563">
                  <c:v>6.5</c:v>
                </c:pt>
                <c:pt idx="1564">
                  <c:v>6.47</c:v>
                </c:pt>
                <c:pt idx="1565">
                  <c:v>6.47</c:v>
                </c:pt>
                <c:pt idx="1566">
                  <c:v>6.47</c:v>
                </c:pt>
                <c:pt idx="1567">
                  <c:v>6.5</c:v>
                </c:pt>
                <c:pt idx="1568">
                  <c:v>6.5</c:v>
                </c:pt>
                <c:pt idx="1569">
                  <c:v>6.51</c:v>
                </c:pt>
                <c:pt idx="1570">
                  <c:v>6.53</c:v>
                </c:pt>
                <c:pt idx="1571">
                  <c:v>6.53</c:v>
                </c:pt>
                <c:pt idx="1572">
                  <c:v>6.52</c:v>
                </c:pt>
                <c:pt idx="1573">
                  <c:v>6.5</c:v>
                </c:pt>
                <c:pt idx="1574">
                  <c:v>6.48</c:v>
                </c:pt>
                <c:pt idx="1575">
                  <c:v>6.5</c:v>
                </c:pt>
                <c:pt idx="1576">
                  <c:v>6.5</c:v>
                </c:pt>
                <c:pt idx="1577">
                  <c:v>6.5</c:v>
                </c:pt>
                <c:pt idx="1578">
                  <c:v>6.45</c:v>
                </c:pt>
                <c:pt idx="1579">
                  <c:v>6.44</c:v>
                </c:pt>
                <c:pt idx="1580">
                  <c:v>6.45</c:v>
                </c:pt>
                <c:pt idx="1581">
                  <c:v>6.43</c:v>
                </c:pt>
                <c:pt idx="1582">
                  <c:v>6.46</c:v>
                </c:pt>
                <c:pt idx="1583">
                  <c:v>6.46</c:v>
                </c:pt>
                <c:pt idx="1584">
                  <c:v>6.49</c:v>
                </c:pt>
                <c:pt idx="1585">
                  <c:v>6.46</c:v>
                </c:pt>
                <c:pt idx="1586">
                  <c:v>6.51</c:v>
                </c:pt>
                <c:pt idx="1587">
                  <c:v>6.5</c:v>
                </c:pt>
                <c:pt idx="1588">
                  <c:v>6.49</c:v>
                </c:pt>
                <c:pt idx="1589">
                  <c:v>6.49</c:v>
                </c:pt>
                <c:pt idx="1590">
                  <c:v>6.48</c:v>
                </c:pt>
                <c:pt idx="1591">
                  <c:v>6.46</c:v>
                </c:pt>
                <c:pt idx="1592">
                  <c:v>6.47</c:v>
                </c:pt>
                <c:pt idx="1593">
                  <c:v>6.47</c:v>
                </c:pt>
                <c:pt idx="1594">
                  <c:v>6.49</c:v>
                </c:pt>
                <c:pt idx="1595">
                  <c:v>6.49</c:v>
                </c:pt>
                <c:pt idx="1596">
                  <c:v>6.55</c:v>
                </c:pt>
                <c:pt idx="1597">
                  <c:v>6.58</c:v>
                </c:pt>
                <c:pt idx="1598">
                  <c:v>6.6</c:v>
                </c:pt>
                <c:pt idx="1599">
                  <c:v>6.64</c:v>
                </c:pt>
                <c:pt idx="1600">
                  <c:v>6.64</c:v>
                </c:pt>
                <c:pt idx="1601">
                  <c:v>6.64</c:v>
                </c:pt>
                <c:pt idx="1602">
                  <c:v>6.54</c:v>
                </c:pt>
                <c:pt idx="1603">
                  <c:v>6.49</c:v>
                </c:pt>
                <c:pt idx="1604">
                  <c:v>6.44</c:v>
                </c:pt>
                <c:pt idx="1605">
                  <c:v>6.48</c:v>
                </c:pt>
                <c:pt idx="1606">
                  <c:v>6.48</c:v>
                </c:pt>
                <c:pt idx="1607">
                  <c:v>6.48</c:v>
                </c:pt>
                <c:pt idx="1608">
                  <c:v>6.39</c:v>
                </c:pt>
                <c:pt idx="1609">
                  <c:v>6.4</c:v>
                </c:pt>
                <c:pt idx="1610">
                  <c:v>6.38</c:v>
                </c:pt>
                <c:pt idx="1611">
                  <c:v>6.5</c:v>
                </c:pt>
                <c:pt idx="1612">
                  <c:v>6.6</c:v>
                </c:pt>
                <c:pt idx="1613">
                  <c:v>6.6</c:v>
                </c:pt>
                <c:pt idx="1614">
                  <c:v>6.66</c:v>
                </c:pt>
                <c:pt idx="1615">
                  <c:v>6.63</c:v>
                </c:pt>
                <c:pt idx="1616">
                  <c:v>6.56</c:v>
                </c:pt>
                <c:pt idx="1617">
                  <c:v>6.59</c:v>
                </c:pt>
                <c:pt idx="1618">
                  <c:v>6.54</c:v>
                </c:pt>
                <c:pt idx="1619">
                  <c:v>6.54</c:v>
                </c:pt>
                <c:pt idx="1620">
                  <c:v>6.55</c:v>
                </c:pt>
                <c:pt idx="1621">
                  <c:v>6.55</c:v>
                </c:pt>
                <c:pt idx="1622">
                  <c:v>6.54</c:v>
                </c:pt>
                <c:pt idx="1623">
                  <c:v>6.58</c:v>
                </c:pt>
                <c:pt idx="1624">
                  <c:v>6.55</c:v>
                </c:pt>
                <c:pt idx="1625">
                  <c:v>6.55</c:v>
                </c:pt>
                <c:pt idx="1626">
                  <c:v>6.47</c:v>
                </c:pt>
                <c:pt idx="1627">
                  <c:v>6.42</c:v>
                </c:pt>
                <c:pt idx="1628">
                  <c:v>6.44</c:v>
                </c:pt>
                <c:pt idx="1629">
                  <c:v>6.4</c:v>
                </c:pt>
                <c:pt idx="1630">
                  <c:v>6.4</c:v>
                </c:pt>
                <c:pt idx="1631">
                  <c:v>6.4</c:v>
                </c:pt>
                <c:pt idx="1632">
                  <c:v>6.39</c:v>
                </c:pt>
                <c:pt idx="1633">
                  <c:v>6.43</c:v>
                </c:pt>
                <c:pt idx="1634">
                  <c:v>6.43</c:v>
                </c:pt>
                <c:pt idx="1635">
                  <c:v>6.49</c:v>
                </c:pt>
                <c:pt idx="1636">
                  <c:v>6.52</c:v>
                </c:pt>
                <c:pt idx="1637">
                  <c:v>6.52</c:v>
                </c:pt>
                <c:pt idx="1638">
                  <c:v>6.46</c:v>
                </c:pt>
                <c:pt idx="1639">
                  <c:v>6.47</c:v>
                </c:pt>
                <c:pt idx="1640">
                  <c:v>6.46</c:v>
                </c:pt>
                <c:pt idx="1641">
                  <c:v>6.48</c:v>
                </c:pt>
                <c:pt idx="1642">
                  <c:v>6.45</c:v>
                </c:pt>
                <c:pt idx="1643">
                  <c:v>6.45</c:v>
                </c:pt>
                <c:pt idx="1644">
                  <c:v>6.43</c:v>
                </c:pt>
                <c:pt idx="1645">
                  <c:v>6.43</c:v>
                </c:pt>
                <c:pt idx="1646">
                  <c:v>6.44</c:v>
                </c:pt>
                <c:pt idx="1647">
                  <c:v>6.44</c:v>
                </c:pt>
                <c:pt idx="1648">
                  <c:v>6.46</c:v>
                </c:pt>
                <c:pt idx="1649">
                  <c:v>6.46</c:v>
                </c:pt>
                <c:pt idx="1650">
                  <c:v>6.54</c:v>
                </c:pt>
                <c:pt idx="1651">
                  <c:v>6.53</c:v>
                </c:pt>
                <c:pt idx="1652">
                  <c:v>6.5</c:v>
                </c:pt>
                <c:pt idx="1653">
                  <c:v>6.47</c:v>
                </c:pt>
                <c:pt idx="1654">
                  <c:v>6.43</c:v>
                </c:pt>
                <c:pt idx="1655">
                  <c:v>6.43</c:v>
                </c:pt>
                <c:pt idx="1656">
                  <c:v>6.46</c:v>
                </c:pt>
                <c:pt idx="1657">
                  <c:v>6.48</c:v>
                </c:pt>
                <c:pt idx="1658">
                  <c:v>6.52</c:v>
                </c:pt>
                <c:pt idx="1659">
                  <c:v>6.53</c:v>
                </c:pt>
                <c:pt idx="1660">
                  <c:v>6.53</c:v>
                </c:pt>
                <c:pt idx="1661">
                  <c:v>6.53</c:v>
                </c:pt>
                <c:pt idx="1662">
                  <c:v>6.53</c:v>
                </c:pt>
                <c:pt idx="1663">
                  <c:v>6.53</c:v>
                </c:pt>
                <c:pt idx="1664">
                  <c:v>6.54</c:v>
                </c:pt>
                <c:pt idx="1665">
                  <c:v>6.51</c:v>
                </c:pt>
                <c:pt idx="1666">
                  <c:v>6.52</c:v>
                </c:pt>
                <c:pt idx="1667">
                  <c:v>6.52</c:v>
                </c:pt>
                <c:pt idx="1668">
                  <c:v>6.48</c:v>
                </c:pt>
                <c:pt idx="1669">
                  <c:v>6.46</c:v>
                </c:pt>
                <c:pt idx="1670">
                  <c:v>6.44</c:v>
                </c:pt>
                <c:pt idx="1671">
                  <c:v>6.4</c:v>
                </c:pt>
                <c:pt idx="1672">
                  <c:v>6.38</c:v>
                </c:pt>
                <c:pt idx="1673">
                  <c:v>6.38</c:v>
                </c:pt>
                <c:pt idx="1674">
                  <c:v>6.38</c:v>
                </c:pt>
                <c:pt idx="1675">
                  <c:v>6.29</c:v>
                </c:pt>
                <c:pt idx="1676">
                  <c:v>6.32</c:v>
                </c:pt>
                <c:pt idx="1677">
                  <c:v>6.29</c:v>
                </c:pt>
                <c:pt idx="1678">
                  <c:v>6.29</c:v>
                </c:pt>
                <c:pt idx="1679">
                  <c:v>6.29</c:v>
                </c:pt>
                <c:pt idx="1680">
                  <c:v>6.29</c:v>
                </c:pt>
                <c:pt idx="1681">
                  <c:v>6.29</c:v>
                </c:pt>
                <c:pt idx="1682">
                  <c:v>6.23</c:v>
                </c:pt>
                <c:pt idx="1683">
                  <c:v>6.17</c:v>
                </c:pt>
                <c:pt idx="1684">
                  <c:v>6.18</c:v>
                </c:pt>
                <c:pt idx="1685">
                  <c:v>6.18</c:v>
                </c:pt>
                <c:pt idx="1686">
                  <c:v>6.24</c:v>
                </c:pt>
                <c:pt idx="1687">
                  <c:v>6.23</c:v>
                </c:pt>
                <c:pt idx="1688">
                  <c:v>6.26</c:v>
                </c:pt>
                <c:pt idx="1689">
                  <c:v>6.24</c:v>
                </c:pt>
                <c:pt idx="1690">
                  <c:v>6.21</c:v>
                </c:pt>
                <c:pt idx="1691">
                  <c:v>6.21</c:v>
                </c:pt>
                <c:pt idx="1692">
                  <c:v>6.16</c:v>
                </c:pt>
                <c:pt idx="1693">
                  <c:v>6.11</c:v>
                </c:pt>
                <c:pt idx="1694">
                  <c:v>6.09</c:v>
                </c:pt>
                <c:pt idx="1695">
                  <c:v>6.08</c:v>
                </c:pt>
                <c:pt idx="1696">
                  <c:v>6.06</c:v>
                </c:pt>
                <c:pt idx="1697">
                  <c:v>6.06</c:v>
                </c:pt>
                <c:pt idx="1698">
                  <c:v>6.06</c:v>
                </c:pt>
                <c:pt idx="1699">
                  <c:v>6.08</c:v>
                </c:pt>
                <c:pt idx="1700">
                  <c:v>6.04</c:v>
                </c:pt>
                <c:pt idx="1701">
                  <c:v>6</c:v>
                </c:pt>
                <c:pt idx="1702">
                  <c:v>5.95</c:v>
                </c:pt>
                <c:pt idx="1703">
                  <c:v>5.95</c:v>
                </c:pt>
                <c:pt idx="1704">
                  <c:v>5.9</c:v>
                </c:pt>
                <c:pt idx="1705">
                  <c:v>5.96</c:v>
                </c:pt>
                <c:pt idx="1706">
                  <c:v>5.92</c:v>
                </c:pt>
                <c:pt idx="1707">
                  <c:v>5.86</c:v>
                </c:pt>
                <c:pt idx="1708">
                  <c:v>5.93</c:v>
                </c:pt>
                <c:pt idx="1709">
                  <c:v>5.93</c:v>
                </c:pt>
                <c:pt idx="1710">
                  <c:v>5.96</c:v>
                </c:pt>
                <c:pt idx="1711">
                  <c:v>6</c:v>
                </c:pt>
                <c:pt idx="1712">
                  <c:v>5.98</c:v>
                </c:pt>
                <c:pt idx="1713">
                  <c:v>5.95</c:v>
                </c:pt>
                <c:pt idx="1714">
                  <c:v>5.93</c:v>
                </c:pt>
                <c:pt idx="1715">
                  <c:v>5.93</c:v>
                </c:pt>
                <c:pt idx="1716">
                  <c:v>5.86</c:v>
                </c:pt>
                <c:pt idx="1717">
                  <c:v>5.88</c:v>
                </c:pt>
                <c:pt idx="1718">
                  <c:v>5.86</c:v>
                </c:pt>
                <c:pt idx="1719">
                  <c:v>5.89</c:v>
                </c:pt>
                <c:pt idx="1720">
                  <c:v>5.83</c:v>
                </c:pt>
                <c:pt idx="1721">
                  <c:v>5.83</c:v>
                </c:pt>
                <c:pt idx="1722">
                  <c:v>5.85</c:v>
                </c:pt>
                <c:pt idx="1723">
                  <c:v>5.86</c:v>
                </c:pt>
                <c:pt idx="1724">
                  <c:v>5.9</c:v>
                </c:pt>
                <c:pt idx="1725">
                  <c:v>5.86</c:v>
                </c:pt>
                <c:pt idx="1726">
                  <c:v>5.89</c:v>
                </c:pt>
                <c:pt idx="1727">
                  <c:v>5.89</c:v>
                </c:pt>
                <c:pt idx="1728">
                  <c:v>5.85</c:v>
                </c:pt>
                <c:pt idx="1729">
                  <c:v>5.86</c:v>
                </c:pt>
                <c:pt idx="1730">
                  <c:v>5.79</c:v>
                </c:pt>
                <c:pt idx="1731">
                  <c:v>5.77</c:v>
                </c:pt>
                <c:pt idx="1732">
                  <c:v>5.74</c:v>
                </c:pt>
                <c:pt idx="1733">
                  <c:v>5.74</c:v>
                </c:pt>
                <c:pt idx="1734">
                  <c:v>5.74</c:v>
                </c:pt>
                <c:pt idx="1735">
                  <c:v>5.74</c:v>
                </c:pt>
                <c:pt idx="1736">
                  <c:v>5.73</c:v>
                </c:pt>
                <c:pt idx="1737">
                  <c:v>5.71</c:v>
                </c:pt>
                <c:pt idx="1738">
                  <c:v>5.63</c:v>
                </c:pt>
                <c:pt idx="1739">
                  <c:v>5.63</c:v>
                </c:pt>
                <c:pt idx="1740">
                  <c:v>5.65</c:v>
                </c:pt>
                <c:pt idx="1741">
                  <c:v>5.66</c:v>
                </c:pt>
                <c:pt idx="1742">
                  <c:v>5.66</c:v>
                </c:pt>
                <c:pt idx="1743">
                  <c:v>5.61</c:v>
                </c:pt>
                <c:pt idx="1744">
                  <c:v>5.63</c:v>
                </c:pt>
                <c:pt idx="1745">
                  <c:v>5.63</c:v>
                </c:pt>
                <c:pt idx="1746">
                  <c:v>5.66</c:v>
                </c:pt>
                <c:pt idx="1747">
                  <c:v>5.67</c:v>
                </c:pt>
                <c:pt idx="1748">
                  <c:v>5.67</c:v>
                </c:pt>
                <c:pt idx="1749">
                  <c:v>5.69</c:v>
                </c:pt>
                <c:pt idx="1750">
                  <c:v>5.69</c:v>
                </c:pt>
                <c:pt idx="1751">
                  <c:v>5.69</c:v>
                </c:pt>
                <c:pt idx="1752">
                  <c:v>5.7</c:v>
                </c:pt>
                <c:pt idx="1753">
                  <c:v>5.66</c:v>
                </c:pt>
                <c:pt idx="1754">
                  <c:v>5.64</c:v>
                </c:pt>
                <c:pt idx="1755">
                  <c:v>5.61</c:v>
                </c:pt>
                <c:pt idx="1756">
                  <c:v>5.62</c:v>
                </c:pt>
                <c:pt idx="1757">
                  <c:v>5.62</c:v>
                </c:pt>
                <c:pt idx="1758">
                  <c:v>5.63</c:v>
                </c:pt>
                <c:pt idx="1759">
                  <c:v>5.6</c:v>
                </c:pt>
                <c:pt idx="1760">
                  <c:v>5.56</c:v>
                </c:pt>
                <c:pt idx="1761">
                  <c:v>5.51</c:v>
                </c:pt>
                <c:pt idx="1762">
                  <c:v>5.53</c:v>
                </c:pt>
                <c:pt idx="1763">
                  <c:v>5.53</c:v>
                </c:pt>
                <c:pt idx="1764">
                  <c:v>5.6</c:v>
                </c:pt>
                <c:pt idx="1765">
                  <c:v>5.63</c:v>
                </c:pt>
                <c:pt idx="1766">
                  <c:v>5.64</c:v>
                </c:pt>
                <c:pt idx="1767">
                  <c:v>5.7</c:v>
                </c:pt>
                <c:pt idx="1768">
                  <c:v>5.69</c:v>
                </c:pt>
                <c:pt idx="1769">
                  <c:v>5.69</c:v>
                </c:pt>
                <c:pt idx="1770">
                  <c:v>5.64</c:v>
                </c:pt>
                <c:pt idx="1771">
                  <c:v>5.62</c:v>
                </c:pt>
                <c:pt idx="1772">
                  <c:v>5.62</c:v>
                </c:pt>
                <c:pt idx="1773">
                  <c:v>5.59</c:v>
                </c:pt>
                <c:pt idx="1774">
                  <c:v>5.58</c:v>
                </c:pt>
                <c:pt idx="1775">
                  <c:v>5.58</c:v>
                </c:pt>
                <c:pt idx="1776">
                  <c:v>5.55</c:v>
                </c:pt>
                <c:pt idx="1777">
                  <c:v>5.5</c:v>
                </c:pt>
                <c:pt idx="1778">
                  <c:v>5.52</c:v>
                </c:pt>
                <c:pt idx="1779">
                  <c:v>5.5</c:v>
                </c:pt>
                <c:pt idx="1780">
                  <c:v>5.55</c:v>
                </c:pt>
                <c:pt idx="1781">
                  <c:v>5.55</c:v>
                </c:pt>
                <c:pt idx="1782">
                  <c:v>5.6</c:v>
                </c:pt>
                <c:pt idx="1783">
                  <c:v>5.58</c:v>
                </c:pt>
                <c:pt idx="1784">
                  <c:v>5.54</c:v>
                </c:pt>
                <c:pt idx="1785">
                  <c:v>5.54</c:v>
                </c:pt>
                <c:pt idx="1786">
                  <c:v>5.45</c:v>
                </c:pt>
                <c:pt idx="1787">
                  <c:v>5.45</c:v>
                </c:pt>
                <c:pt idx="1788">
                  <c:v>5.44</c:v>
                </c:pt>
                <c:pt idx="1789">
                  <c:v>5.42</c:v>
                </c:pt>
                <c:pt idx="1790">
                  <c:v>5.44</c:v>
                </c:pt>
                <c:pt idx="1791">
                  <c:v>5.41</c:v>
                </c:pt>
                <c:pt idx="1792">
                  <c:v>5.4</c:v>
                </c:pt>
                <c:pt idx="1793">
                  <c:v>5.4</c:v>
                </c:pt>
                <c:pt idx="1794">
                  <c:v>5.41</c:v>
                </c:pt>
                <c:pt idx="1795">
                  <c:v>5.43</c:v>
                </c:pt>
                <c:pt idx="1796">
                  <c:v>5.42</c:v>
                </c:pt>
                <c:pt idx="1797">
                  <c:v>5.39</c:v>
                </c:pt>
                <c:pt idx="1798">
                  <c:v>5.36</c:v>
                </c:pt>
                <c:pt idx="1799">
                  <c:v>5.36</c:v>
                </c:pt>
                <c:pt idx="1800">
                  <c:v>5.33</c:v>
                </c:pt>
                <c:pt idx="1801">
                  <c:v>5.26</c:v>
                </c:pt>
                <c:pt idx="1802">
                  <c:v>5.27</c:v>
                </c:pt>
                <c:pt idx="1803">
                  <c:v>5.31</c:v>
                </c:pt>
                <c:pt idx="1804">
                  <c:v>5.3</c:v>
                </c:pt>
                <c:pt idx="1805">
                  <c:v>5.3</c:v>
                </c:pt>
                <c:pt idx="1806">
                  <c:v>5.26</c:v>
                </c:pt>
                <c:pt idx="1807">
                  <c:v>5.28</c:v>
                </c:pt>
                <c:pt idx="1808">
                  <c:v>5.34</c:v>
                </c:pt>
                <c:pt idx="1809">
                  <c:v>5.35</c:v>
                </c:pt>
                <c:pt idx="1810">
                  <c:v>5.32</c:v>
                </c:pt>
                <c:pt idx="1811">
                  <c:v>5.32</c:v>
                </c:pt>
                <c:pt idx="1812">
                  <c:v>5.32</c:v>
                </c:pt>
                <c:pt idx="1813">
                  <c:v>5.37</c:v>
                </c:pt>
                <c:pt idx="1814">
                  <c:v>5.34</c:v>
                </c:pt>
                <c:pt idx="1815">
                  <c:v>5.34</c:v>
                </c:pt>
                <c:pt idx="1816">
                  <c:v>5.31</c:v>
                </c:pt>
                <c:pt idx="1817">
                  <c:v>5.31</c:v>
                </c:pt>
                <c:pt idx="1818">
                  <c:v>5.29</c:v>
                </c:pt>
                <c:pt idx="1819">
                  <c:v>5.3</c:v>
                </c:pt>
                <c:pt idx="1820">
                  <c:v>5.31</c:v>
                </c:pt>
                <c:pt idx="1821">
                  <c:v>5.33</c:v>
                </c:pt>
                <c:pt idx="1822">
                  <c:v>5.33</c:v>
                </c:pt>
                <c:pt idx="1823">
                  <c:v>5.33</c:v>
                </c:pt>
                <c:pt idx="1824">
                  <c:v>5.33</c:v>
                </c:pt>
                <c:pt idx="1825">
                  <c:v>5.38</c:v>
                </c:pt>
                <c:pt idx="1826">
                  <c:v>5.38</c:v>
                </c:pt>
                <c:pt idx="1827">
                  <c:v>5.39</c:v>
                </c:pt>
                <c:pt idx="1828">
                  <c:v>5.34</c:v>
                </c:pt>
                <c:pt idx="1829">
                  <c:v>5.34</c:v>
                </c:pt>
                <c:pt idx="1830">
                  <c:v>5.33</c:v>
                </c:pt>
                <c:pt idx="1831">
                  <c:v>5.31</c:v>
                </c:pt>
                <c:pt idx="1832">
                  <c:v>5.3</c:v>
                </c:pt>
                <c:pt idx="1833">
                  <c:v>5.31</c:v>
                </c:pt>
                <c:pt idx="1834">
                  <c:v>5.3</c:v>
                </c:pt>
                <c:pt idx="1835">
                  <c:v>5.3</c:v>
                </c:pt>
                <c:pt idx="1836">
                  <c:v>5.28</c:v>
                </c:pt>
                <c:pt idx="1837">
                  <c:v>5.28</c:v>
                </c:pt>
                <c:pt idx="1838">
                  <c:v>5.28</c:v>
                </c:pt>
                <c:pt idx="1839">
                  <c:v>5.2</c:v>
                </c:pt>
                <c:pt idx="1840">
                  <c:v>5.14</c:v>
                </c:pt>
                <c:pt idx="1841">
                  <c:v>5.14</c:v>
                </c:pt>
                <c:pt idx="1842">
                  <c:v>5.14</c:v>
                </c:pt>
                <c:pt idx="1843">
                  <c:v>5.14</c:v>
                </c:pt>
                <c:pt idx="1844">
                  <c:v>5.1100000000000003</c:v>
                </c:pt>
                <c:pt idx="1845">
                  <c:v>5.09</c:v>
                </c:pt>
                <c:pt idx="1846">
                  <c:v>5.08</c:v>
                </c:pt>
                <c:pt idx="1847">
                  <c:v>5.08</c:v>
                </c:pt>
                <c:pt idx="1848">
                  <c:v>5.04</c:v>
                </c:pt>
                <c:pt idx="1849">
                  <c:v>5.0599999999999996</c:v>
                </c:pt>
                <c:pt idx="1850">
                  <c:v>5.07</c:v>
                </c:pt>
                <c:pt idx="1851">
                  <c:v>5.08</c:v>
                </c:pt>
                <c:pt idx="1852">
                  <c:v>5.08</c:v>
                </c:pt>
                <c:pt idx="1853">
                  <c:v>5.08</c:v>
                </c:pt>
                <c:pt idx="1854">
                  <c:v>5.0199999999999996</c:v>
                </c:pt>
                <c:pt idx="1855">
                  <c:v>5.0199999999999996</c:v>
                </c:pt>
                <c:pt idx="1856">
                  <c:v>5.0199999999999996</c:v>
                </c:pt>
                <c:pt idx="1857">
                  <c:v>4.96</c:v>
                </c:pt>
                <c:pt idx="1858">
                  <c:v>4.93</c:v>
                </c:pt>
                <c:pt idx="1859">
                  <c:v>4.93</c:v>
                </c:pt>
                <c:pt idx="1860">
                  <c:v>4.9800000000000004</c:v>
                </c:pt>
                <c:pt idx="1861">
                  <c:v>4.97</c:v>
                </c:pt>
                <c:pt idx="1862">
                  <c:v>4.93</c:v>
                </c:pt>
                <c:pt idx="1863">
                  <c:v>4.99</c:v>
                </c:pt>
                <c:pt idx="1864">
                  <c:v>4.96</c:v>
                </c:pt>
                <c:pt idx="1865">
                  <c:v>4.96</c:v>
                </c:pt>
                <c:pt idx="1866">
                  <c:v>4.9000000000000004</c:v>
                </c:pt>
                <c:pt idx="1867">
                  <c:v>4.8899999999999997</c:v>
                </c:pt>
                <c:pt idx="1868">
                  <c:v>4.87</c:v>
                </c:pt>
                <c:pt idx="1869">
                  <c:v>4.8600000000000003</c:v>
                </c:pt>
                <c:pt idx="1870">
                  <c:v>4.8099999999999996</c:v>
                </c:pt>
                <c:pt idx="1871">
                  <c:v>4.8099999999999996</c:v>
                </c:pt>
                <c:pt idx="1872">
                  <c:v>4.82</c:v>
                </c:pt>
                <c:pt idx="1873">
                  <c:v>4.79</c:v>
                </c:pt>
                <c:pt idx="1874">
                  <c:v>4.75</c:v>
                </c:pt>
                <c:pt idx="1875">
                  <c:v>4.7300000000000004</c:v>
                </c:pt>
                <c:pt idx="1876">
                  <c:v>4.7699999999999996</c:v>
                </c:pt>
                <c:pt idx="1877">
                  <c:v>4.7699999999999996</c:v>
                </c:pt>
                <c:pt idx="1878">
                  <c:v>4.87</c:v>
                </c:pt>
                <c:pt idx="1879">
                  <c:v>4.8899999999999997</c:v>
                </c:pt>
                <c:pt idx="1880">
                  <c:v>4.8899999999999997</c:v>
                </c:pt>
                <c:pt idx="1881">
                  <c:v>4.8899999999999997</c:v>
                </c:pt>
                <c:pt idx="1882">
                  <c:v>4.92</c:v>
                </c:pt>
                <c:pt idx="1883">
                  <c:v>4.92</c:v>
                </c:pt>
                <c:pt idx="1884">
                  <c:v>4.91</c:v>
                </c:pt>
                <c:pt idx="1885">
                  <c:v>4.9000000000000004</c:v>
                </c:pt>
                <c:pt idx="1886">
                  <c:v>4.96</c:v>
                </c:pt>
                <c:pt idx="1887">
                  <c:v>4.99</c:v>
                </c:pt>
                <c:pt idx="1888">
                  <c:v>4.95</c:v>
                </c:pt>
                <c:pt idx="1889">
                  <c:v>4.95</c:v>
                </c:pt>
                <c:pt idx="1890">
                  <c:v>5</c:v>
                </c:pt>
                <c:pt idx="1891">
                  <c:v>5.0199999999999996</c:v>
                </c:pt>
                <c:pt idx="1892">
                  <c:v>4.99</c:v>
                </c:pt>
                <c:pt idx="1893">
                  <c:v>5.08</c:v>
                </c:pt>
                <c:pt idx="1894">
                  <c:v>5.27</c:v>
                </c:pt>
                <c:pt idx="1895">
                  <c:v>5.27</c:v>
                </c:pt>
                <c:pt idx="1896">
                  <c:v>5.41</c:v>
                </c:pt>
                <c:pt idx="1897">
                  <c:v>5.42</c:v>
                </c:pt>
                <c:pt idx="1898">
                  <c:v>5.53</c:v>
                </c:pt>
                <c:pt idx="1899">
                  <c:v>5.5</c:v>
                </c:pt>
                <c:pt idx="1900">
                  <c:v>5.37</c:v>
                </c:pt>
                <c:pt idx="1901">
                  <c:v>5.37</c:v>
                </c:pt>
                <c:pt idx="1902">
                  <c:v>5.24</c:v>
                </c:pt>
                <c:pt idx="1903">
                  <c:v>5.28</c:v>
                </c:pt>
                <c:pt idx="1904">
                  <c:v>5.37</c:v>
                </c:pt>
                <c:pt idx="1905">
                  <c:v>5.45</c:v>
                </c:pt>
                <c:pt idx="1906">
                  <c:v>5.6</c:v>
                </c:pt>
                <c:pt idx="1907">
                  <c:v>5.6</c:v>
                </c:pt>
                <c:pt idx="1908">
                  <c:v>5.68</c:v>
                </c:pt>
                <c:pt idx="1909">
                  <c:v>5.66</c:v>
                </c:pt>
                <c:pt idx="1910">
                  <c:v>5.57</c:v>
                </c:pt>
                <c:pt idx="1911">
                  <c:v>5.51</c:v>
                </c:pt>
                <c:pt idx="1912">
                  <c:v>5.47</c:v>
                </c:pt>
                <c:pt idx="1913">
                  <c:v>5.47</c:v>
                </c:pt>
                <c:pt idx="1914">
                  <c:v>5.44</c:v>
                </c:pt>
                <c:pt idx="1915">
                  <c:v>5.4</c:v>
                </c:pt>
                <c:pt idx="1916">
                  <c:v>5.36</c:v>
                </c:pt>
                <c:pt idx="1917">
                  <c:v>5.38</c:v>
                </c:pt>
                <c:pt idx="1918">
                  <c:v>5.49</c:v>
                </c:pt>
                <c:pt idx="1919">
                  <c:v>5.49</c:v>
                </c:pt>
                <c:pt idx="1920">
                  <c:v>5.62</c:v>
                </c:pt>
                <c:pt idx="1921">
                  <c:v>5.58</c:v>
                </c:pt>
                <c:pt idx="1922">
                  <c:v>5.52</c:v>
                </c:pt>
                <c:pt idx="1923">
                  <c:v>5.57</c:v>
                </c:pt>
                <c:pt idx="1924">
                  <c:v>5.65</c:v>
                </c:pt>
                <c:pt idx="1925">
                  <c:v>5.65</c:v>
                </c:pt>
                <c:pt idx="1926">
                  <c:v>5.73</c:v>
                </c:pt>
                <c:pt idx="1927">
                  <c:v>5.89</c:v>
                </c:pt>
                <c:pt idx="1928">
                  <c:v>5.76</c:v>
                </c:pt>
                <c:pt idx="1929">
                  <c:v>5.76</c:v>
                </c:pt>
                <c:pt idx="1930">
                  <c:v>5.65</c:v>
                </c:pt>
                <c:pt idx="1931">
                  <c:v>5.65</c:v>
                </c:pt>
                <c:pt idx="1932">
                  <c:v>5.66</c:v>
                </c:pt>
                <c:pt idx="1933">
                  <c:v>5.72</c:v>
                </c:pt>
                <c:pt idx="1934">
                  <c:v>5.72</c:v>
                </c:pt>
                <c:pt idx="1935">
                  <c:v>5.82</c:v>
                </c:pt>
                <c:pt idx="1936">
                  <c:v>6</c:v>
                </c:pt>
                <c:pt idx="1937">
                  <c:v>6</c:v>
                </c:pt>
                <c:pt idx="1938">
                  <c:v>6.23</c:v>
                </c:pt>
                <c:pt idx="1939">
                  <c:v>6.16</c:v>
                </c:pt>
                <c:pt idx="1940">
                  <c:v>6.13</c:v>
                </c:pt>
                <c:pt idx="1941">
                  <c:v>6.17</c:v>
                </c:pt>
                <c:pt idx="1942">
                  <c:v>6.15</c:v>
                </c:pt>
                <c:pt idx="1943">
                  <c:v>6.15</c:v>
                </c:pt>
                <c:pt idx="1944">
                  <c:v>6.31</c:v>
                </c:pt>
                <c:pt idx="1945">
                  <c:v>6.15</c:v>
                </c:pt>
                <c:pt idx="1946">
                  <c:v>6.09</c:v>
                </c:pt>
                <c:pt idx="1947">
                  <c:v>5.97</c:v>
                </c:pt>
                <c:pt idx="1948">
                  <c:v>6.12</c:v>
                </c:pt>
                <c:pt idx="1949">
                  <c:v>6.12</c:v>
                </c:pt>
                <c:pt idx="1950">
                  <c:v>6.1</c:v>
                </c:pt>
                <c:pt idx="1951">
                  <c:v>6.02</c:v>
                </c:pt>
                <c:pt idx="1952">
                  <c:v>6.06</c:v>
                </c:pt>
                <c:pt idx="1953">
                  <c:v>6.08</c:v>
                </c:pt>
                <c:pt idx="1954">
                  <c:v>6.36</c:v>
                </c:pt>
                <c:pt idx="1955">
                  <c:v>6.36</c:v>
                </c:pt>
                <c:pt idx="1956">
                  <c:v>6.33</c:v>
                </c:pt>
                <c:pt idx="1957">
                  <c:v>6.33</c:v>
                </c:pt>
                <c:pt idx="1958">
                  <c:v>6.33</c:v>
                </c:pt>
                <c:pt idx="1959">
                  <c:v>6.15</c:v>
                </c:pt>
                <c:pt idx="1960">
                  <c:v>6.09</c:v>
                </c:pt>
                <c:pt idx="1961">
                  <c:v>6.09</c:v>
                </c:pt>
                <c:pt idx="1962">
                  <c:v>6.01</c:v>
                </c:pt>
                <c:pt idx="1963">
                  <c:v>5.98</c:v>
                </c:pt>
                <c:pt idx="1964">
                  <c:v>5.95</c:v>
                </c:pt>
                <c:pt idx="1965">
                  <c:v>5.93</c:v>
                </c:pt>
                <c:pt idx="1966">
                  <c:v>6.01</c:v>
                </c:pt>
                <c:pt idx="1967">
                  <c:v>6.01</c:v>
                </c:pt>
                <c:pt idx="1968">
                  <c:v>6.03</c:v>
                </c:pt>
                <c:pt idx="1969">
                  <c:v>6.19</c:v>
                </c:pt>
                <c:pt idx="1970">
                  <c:v>6.11</c:v>
                </c:pt>
                <c:pt idx="1971">
                  <c:v>6.17</c:v>
                </c:pt>
                <c:pt idx="1972">
                  <c:v>6.19</c:v>
                </c:pt>
                <c:pt idx="1973">
                  <c:v>6.19</c:v>
                </c:pt>
                <c:pt idx="1974">
                  <c:v>6.2</c:v>
                </c:pt>
                <c:pt idx="1975">
                  <c:v>6.11</c:v>
                </c:pt>
                <c:pt idx="1976">
                  <c:v>6.03</c:v>
                </c:pt>
                <c:pt idx="1977">
                  <c:v>6.03</c:v>
                </c:pt>
                <c:pt idx="1978">
                  <c:v>6.03</c:v>
                </c:pt>
                <c:pt idx="1979">
                  <c:v>6.03</c:v>
                </c:pt>
                <c:pt idx="1980">
                  <c:v>5.97</c:v>
                </c:pt>
                <c:pt idx="1981">
                  <c:v>6</c:v>
                </c:pt>
                <c:pt idx="1982">
                  <c:v>5.97</c:v>
                </c:pt>
                <c:pt idx="1983">
                  <c:v>5.8</c:v>
                </c:pt>
                <c:pt idx="1984">
                  <c:v>5.78</c:v>
                </c:pt>
                <c:pt idx="1985">
                  <c:v>5.78</c:v>
                </c:pt>
                <c:pt idx="1986">
                  <c:v>5.75</c:v>
                </c:pt>
                <c:pt idx="1987">
                  <c:v>5.77</c:v>
                </c:pt>
                <c:pt idx="1988">
                  <c:v>5.77</c:v>
                </c:pt>
                <c:pt idx="1989">
                  <c:v>5.77</c:v>
                </c:pt>
                <c:pt idx="1990">
                  <c:v>5.77</c:v>
                </c:pt>
                <c:pt idx="1991">
                  <c:v>5.77</c:v>
                </c:pt>
                <c:pt idx="1992">
                  <c:v>5.72</c:v>
                </c:pt>
                <c:pt idx="1993">
                  <c:v>5.71</c:v>
                </c:pt>
                <c:pt idx="1994">
                  <c:v>5.72</c:v>
                </c:pt>
                <c:pt idx="1995">
                  <c:v>5.72</c:v>
                </c:pt>
                <c:pt idx="1996">
                  <c:v>5.72</c:v>
                </c:pt>
                <c:pt idx="1997">
                  <c:v>5.72</c:v>
                </c:pt>
                <c:pt idx="1998">
                  <c:v>5.67</c:v>
                </c:pt>
                <c:pt idx="1999">
                  <c:v>5.68</c:v>
                </c:pt>
                <c:pt idx="2000">
                  <c:v>5.69</c:v>
                </c:pt>
                <c:pt idx="2001">
                  <c:v>5.69</c:v>
                </c:pt>
                <c:pt idx="2002">
                  <c:v>5.7</c:v>
                </c:pt>
                <c:pt idx="2003">
                  <c:v>5.7</c:v>
                </c:pt>
                <c:pt idx="2004">
                  <c:v>5.75</c:v>
                </c:pt>
                <c:pt idx="2005">
                  <c:v>5.77</c:v>
                </c:pt>
                <c:pt idx="2006">
                  <c:v>5.76</c:v>
                </c:pt>
                <c:pt idx="2007">
                  <c:v>5.71</c:v>
                </c:pt>
                <c:pt idx="2008">
                  <c:v>5.68</c:v>
                </c:pt>
                <c:pt idx="2009">
                  <c:v>5.68</c:v>
                </c:pt>
                <c:pt idx="2010">
                  <c:v>5.69</c:v>
                </c:pt>
                <c:pt idx="2011">
                  <c:v>5.7</c:v>
                </c:pt>
                <c:pt idx="2012">
                  <c:v>5.7</c:v>
                </c:pt>
                <c:pt idx="2013">
                  <c:v>5.72</c:v>
                </c:pt>
                <c:pt idx="2014">
                  <c:v>5.61</c:v>
                </c:pt>
                <c:pt idx="2015">
                  <c:v>5.61</c:v>
                </c:pt>
                <c:pt idx="2016">
                  <c:v>5.49</c:v>
                </c:pt>
                <c:pt idx="2017">
                  <c:v>5.51</c:v>
                </c:pt>
                <c:pt idx="2018">
                  <c:v>5.52</c:v>
                </c:pt>
                <c:pt idx="2019">
                  <c:v>5.51</c:v>
                </c:pt>
                <c:pt idx="2020">
                  <c:v>5.55</c:v>
                </c:pt>
                <c:pt idx="2021">
                  <c:v>5.55</c:v>
                </c:pt>
                <c:pt idx="2022">
                  <c:v>5.53</c:v>
                </c:pt>
                <c:pt idx="2023">
                  <c:v>5.53</c:v>
                </c:pt>
                <c:pt idx="2024">
                  <c:v>5.48</c:v>
                </c:pt>
                <c:pt idx="2025">
                  <c:v>5.51</c:v>
                </c:pt>
                <c:pt idx="2026">
                  <c:v>5.52</c:v>
                </c:pt>
                <c:pt idx="2027">
                  <c:v>5.52</c:v>
                </c:pt>
                <c:pt idx="2028">
                  <c:v>5.57</c:v>
                </c:pt>
                <c:pt idx="2029">
                  <c:v>5.63</c:v>
                </c:pt>
                <c:pt idx="2030">
                  <c:v>5.59</c:v>
                </c:pt>
                <c:pt idx="2031">
                  <c:v>5.55</c:v>
                </c:pt>
                <c:pt idx="2032">
                  <c:v>5.58</c:v>
                </c:pt>
                <c:pt idx="2033">
                  <c:v>5.58</c:v>
                </c:pt>
                <c:pt idx="2034">
                  <c:v>5.62</c:v>
                </c:pt>
                <c:pt idx="2035">
                  <c:v>5.65</c:v>
                </c:pt>
                <c:pt idx="2036">
                  <c:v>5.59</c:v>
                </c:pt>
                <c:pt idx="2037">
                  <c:v>5.64</c:v>
                </c:pt>
                <c:pt idx="2038">
                  <c:v>5.63</c:v>
                </c:pt>
                <c:pt idx="2039">
                  <c:v>5.63</c:v>
                </c:pt>
                <c:pt idx="2040">
                  <c:v>5.55</c:v>
                </c:pt>
                <c:pt idx="2041">
                  <c:v>5.59</c:v>
                </c:pt>
                <c:pt idx="2042">
                  <c:v>5.59</c:v>
                </c:pt>
                <c:pt idx="2043">
                  <c:v>5.59</c:v>
                </c:pt>
                <c:pt idx="2044">
                  <c:v>5.61</c:v>
                </c:pt>
                <c:pt idx="2045">
                  <c:v>5.61</c:v>
                </c:pt>
                <c:pt idx="2046">
                  <c:v>5.71</c:v>
                </c:pt>
                <c:pt idx="2047">
                  <c:v>5.78</c:v>
                </c:pt>
                <c:pt idx="2048">
                  <c:v>5.77</c:v>
                </c:pt>
                <c:pt idx="2049">
                  <c:v>5.73</c:v>
                </c:pt>
                <c:pt idx="2050">
                  <c:v>5.77</c:v>
                </c:pt>
                <c:pt idx="2051">
                  <c:v>5.77</c:v>
                </c:pt>
                <c:pt idx="2052">
                  <c:v>5.78</c:v>
                </c:pt>
                <c:pt idx="2053">
                  <c:v>5.79</c:v>
                </c:pt>
                <c:pt idx="2054">
                  <c:v>5.82</c:v>
                </c:pt>
                <c:pt idx="2055">
                  <c:v>5.81</c:v>
                </c:pt>
                <c:pt idx="2056">
                  <c:v>5.83</c:v>
                </c:pt>
                <c:pt idx="2057">
                  <c:v>5.83</c:v>
                </c:pt>
                <c:pt idx="2058">
                  <c:v>6.22</c:v>
                </c:pt>
                <c:pt idx="2059">
                  <c:v>6.27</c:v>
                </c:pt>
                <c:pt idx="2060">
                  <c:v>6.15</c:v>
                </c:pt>
                <c:pt idx="2061">
                  <c:v>6.16</c:v>
                </c:pt>
                <c:pt idx="2062">
                  <c:v>6.19</c:v>
                </c:pt>
                <c:pt idx="2063">
                  <c:v>6.19</c:v>
                </c:pt>
                <c:pt idx="2064">
                  <c:v>6.2</c:v>
                </c:pt>
                <c:pt idx="2065">
                  <c:v>6.24</c:v>
                </c:pt>
                <c:pt idx="2066">
                  <c:v>6.2</c:v>
                </c:pt>
                <c:pt idx="2067">
                  <c:v>6.22</c:v>
                </c:pt>
                <c:pt idx="2068">
                  <c:v>6.23</c:v>
                </c:pt>
                <c:pt idx="2069">
                  <c:v>6.23</c:v>
                </c:pt>
                <c:pt idx="2070">
                  <c:v>6.23</c:v>
                </c:pt>
                <c:pt idx="2071">
                  <c:v>6.21</c:v>
                </c:pt>
                <c:pt idx="2072">
                  <c:v>6.16</c:v>
                </c:pt>
                <c:pt idx="2073">
                  <c:v>6.1999999999999993</c:v>
                </c:pt>
                <c:pt idx="2074">
                  <c:v>6.1999999999999993</c:v>
                </c:pt>
                <c:pt idx="2075">
                  <c:v>6.1999999999999993</c:v>
                </c:pt>
                <c:pt idx="2076">
                  <c:v>6.1999999999999993</c:v>
                </c:pt>
                <c:pt idx="2077">
                  <c:v>6.22</c:v>
                </c:pt>
                <c:pt idx="2078">
                  <c:v>6.13</c:v>
                </c:pt>
                <c:pt idx="2079">
                  <c:v>6.0399999999999991</c:v>
                </c:pt>
                <c:pt idx="2080">
                  <c:v>6.06</c:v>
                </c:pt>
                <c:pt idx="2081">
                  <c:v>6.1</c:v>
                </c:pt>
                <c:pt idx="2082">
                  <c:v>6.1</c:v>
                </c:pt>
                <c:pt idx="2083">
                  <c:v>6.1</c:v>
                </c:pt>
                <c:pt idx="2084">
                  <c:v>6.01</c:v>
                </c:pt>
                <c:pt idx="2085">
                  <c:v>5.9099999999999993</c:v>
                </c:pt>
                <c:pt idx="2086">
                  <c:v>5.9399999999999995</c:v>
                </c:pt>
                <c:pt idx="2087">
                  <c:v>5.97</c:v>
                </c:pt>
                <c:pt idx="2088">
                  <c:v>6.0299999999999994</c:v>
                </c:pt>
                <c:pt idx="2089">
                  <c:v>6.0299999999999994</c:v>
                </c:pt>
                <c:pt idx="2090">
                  <c:v>6.0299999999999994</c:v>
                </c:pt>
                <c:pt idx="2091">
                  <c:v>6.0699999999999994</c:v>
                </c:pt>
                <c:pt idx="2092">
                  <c:v>6.1499999999999995</c:v>
                </c:pt>
                <c:pt idx="2093">
                  <c:v>6.02</c:v>
                </c:pt>
                <c:pt idx="2094">
                  <c:v>5.93</c:v>
                </c:pt>
                <c:pt idx="2095">
                  <c:v>5.8599999999999994</c:v>
                </c:pt>
                <c:pt idx="2096">
                  <c:v>5.8599999999999994</c:v>
                </c:pt>
                <c:pt idx="2097">
                  <c:v>5.8599999999999994</c:v>
                </c:pt>
                <c:pt idx="2098">
                  <c:v>5.93</c:v>
                </c:pt>
                <c:pt idx="2099">
                  <c:v>5.8599999999999994</c:v>
                </c:pt>
                <c:pt idx="2100">
                  <c:v>5.8199999999999994</c:v>
                </c:pt>
                <c:pt idx="2101">
                  <c:v>5.85</c:v>
                </c:pt>
                <c:pt idx="2102">
                  <c:v>5.84</c:v>
                </c:pt>
                <c:pt idx="2103">
                  <c:v>5.84</c:v>
                </c:pt>
                <c:pt idx="2104">
                  <c:v>5.84</c:v>
                </c:pt>
                <c:pt idx="2105">
                  <c:v>5.7299999999999995</c:v>
                </c:pt>
                <c:pt idx="2106">
                  <c:v>5.76</c:v>
                </c:pt>
                <c:pt idx="2107">
                  <c:v>5.8</c:v>
                </c:pt>
                <c:pt idx="2108">
                  <c:v>5.7899999999999991</c:v>
                </c:pt>
                <c:pt idx="2109">
                  <c:v>5.81</c:v>
                </c:pt>
                <c:pt idx="2110">
                  <c:v>5.81</c:v>
                </c:pt>
                <c:pt idx="2111">
                  <c:v>5.81</c:v>
                </c:pt>
                <c:pt idx="2112">
                  <c:v>5.8299999999999992</c:v>
                </c:pt>
                <c:pt idx="2113">
                  <c:v>5.7899999999999991</c:v>
                </c:pt>
                <c:pt idx="2114">
                  <c:v>5.77</c:v>
                </c:pt>
                <c:pt idx="2115">
                  <c:v>5.75</c:v>
                </c:pt>
                <c:pt idx="2116">
                  <c:v>5.75</c:v>
                </c:pt>
                <c:pt idx="2117">
                  <c:v>5.75</c:v>
                </c:pt>
                <c:pt idx="2118">
                  <c:v>5.75</c:v>
                </c:pt>
                <c:pt idx="2119">
                  <c:v>5.67</c:v>
                </c:pt>
                <c:pt idx="2120">
                  <c:v>5.68</c:v>
                </c:pt>
                <c:pt idx="2121">
                  <c:v>5.68</c:v>
                </c:pt>
                <c:pt idx="2122">
                  <c:v>5.7299999999999995</c:v>
                </c:pt>
                <c:pt idx="2123">
                  <c:v>5.7399999999999993</c:v>
                </c:pt>
                <c:pt idx="2124">
                  <c:v>5.7399999999999993</c:v>
                </c:pt>
                <c:pt idx="2125">
                  <c:v>5.7399999999999993</c:v>
                </c:pt>
                <c:pt idx="2126">
                  <c:v>5.77</c:v>
                </c:pt>
                <c:pt idx="2127">
                  <c:v>5.75</c:v>
                </c:pt>
                <c:pt idx="2128">
                  <c:v>5.68</c:v>
                </c:pt>
                <c:pt idx="2129">
                  <c:v>5.67</c:v>
                </c:pt>
                <c:pt idx="2130">
                  <c:v>5.7799999999999994</c:v>
                </c:pt>
                <c:pt idx="2131">
                  <c:v>5.7799999999999994</c:v>
                </c:pt>
                <c:pt idx="2132">
                  <c:v>5.7799999999999994</c:v>
                </c:pt>
                <c:pt idx="2133">
                  <c:v>5.8299999999999992</c:v>
                </c:pt>
                <c:pt idx="2134">
                  <c:v>5.84</c:v>
                </c:pt>
                <c:pt idx="2135">
                  <c:v>5.8199999999999994</c:v>
                </c:pt>
                <c:pt idx="2136">
                  <c:v>5.7799999999999994</c:v>
                </c:pt>
                <c:pt idx="2137">
                  <c:v>5.7799999999999994</c:v>
                </c:pt>
                <c:pt idx="2138">
                  <c:v>5.7799999999999994</c:v>
                </c:pt>
                <c:pt idx="2139">
                  <c:v>5.7799999999999994</c:v>
                </c:pt>
                <c:pt idx="2140">
                  <c:v>5.7899999999999991</c:v>
                </c:pt>
                <c:pt idx="2141">
                  <c:v>5.77</c:v>
                </c:pt>
                <c:pt idx="2142">
                  <c:v>5.71</c:v>
                </c:pt>
                <c:pt idx="2143">
                  <c:v>5.63</c:v>
                </c:pt>
                <c:pt idx="2144">
                  <c:v>5.55</c:v>
                </c:pt>
                <c:pt idx="2145">
                  <c:v>5.55</c:v>
                </c:pt>
                <c:pt idx="2146">
                  <c:v>5.55</c:v>
                </c:pt>
                <c:pt idx="2147">
                  <c:v>5.4799999999999995</c:v>
                </c:pt>
                <c:pt idx="2148">
                  <c:v>5.5399999999999991</c:v>
                </c:pt>
                <c:pt idx="2149">
                  <c:v>5.56</c:v>
                </c:pt>
                <c:pt idx="2150">
                  <c:v>5.47</c:v>
                </c:pt>
                <c:pt idx="2151">
                  <c:v>5.4899999999999993</c:v>
                </c:pt>
                <c:pt idx="2152">
                  <c:v>5.4899999999999993</c:v>
                </c:pt>
                <c:pt idx="2153">
                  <c:v>5.4899999999999993</c:v>
                </c:pt>
                <c:pt idx="2154">
                  <c:v>5.64</c:v>
                </c:pt>
                <c:pt idx="2155">
                  <c:v>5.6599999999999993</c:v>
                </c:pt>
                <c:pt idx="2156">
                  <c:v>5.6499999999999995</c:v>
                </c:pt>
                <c:pt idx="2157">
                  <c:v>5.71</c:v>
                </c:pt>
                <c:pt idx="2158">
                  <c:v>5.76</c:v>
                </c:pt>
                <c:pt idx="2159">
                  <c:v>5.76</c:v>
                </c:pt>
                <c:pt idx="2160">
                  <c:v>5.76</c:v>
                </c:pt>
                <c:pt idx="2161">
                  <c:v>5.8199999999999994</c:v>
                </c:pt>
                <c:pt idx="2162">
                  <c:v>5.8</c:v>
                </c:pt>
                <c:pt idx="2163">
                  <c:v>5.7799999999999985</c:v>
                </c:pt>
                <c:pt idx="2164">
                  <c:v>5.7799999999999994</c:v>
                </c:pt>
                <c:pt idx="2165">
                  <c:v>5.8</c:v>
                </c:pt>
                <c:pt idx="2166">
                  <c:v>5.8</c:v>
                </c:pt>
                <c:pt idx="2167">
                  <c:v>5.8</c:v>
                </c:pt>
                <c:pt idx="2168">
                  <c:v>5.8199999999999994</c:v>
                </c:pt>
                <c:pt idx="2169">
                  <c:v>5.77</c:v>
                </c:pt>
                <c:pt idx="2170">
                  <c:v>5.68</c:v>
                </c:pt>
                <c:pt idx="2171">
                  <c:v>5.6999999999999993</c:v>
                </c:pt>
                <c:pt idx="2172">
                  <c:v>5.6899999999999995</c:v>
                </c:pt>
                <c:pt idx="2173">
                  <c:v>5.6899999999999995</c:v>
                </c:pt>
                <c:pt idx="2174">
                  <c:v>5.6899999999999995</c:v>
                </c:pt>
                <c:pt idx="2175">
                  <c:v>5.68</c:v>
                </c:pt>
                <c:pt idx="2176">
                  <c:v>5.6</c:v>
                </c:pt>
                <c:pt idx="2177">
                  <c:v>5.63</c:v>
                </c:pt>
                <c:pt idx="2178">
                  <c:v>5.81</c:v>
                </c:pt>
                <c:pt idx="2179">
                  <c:v>5.8199999999999994</c:v>
                </c:pt>
                <c:pt idx="2180">
                  <c:v>5.8199999999999994</c:v>
                </c:pt>
                <c:pt idx="2181">
                  <c:v>5.8199999999999994</c:v>
                </c:pt>
                <c:pt idx="2182">
                  <c:v>5.8199999999999994</c:v>
                </c:pt>
                <c:pt idx="2183">
                  <c:v>5.8199999999999985</c:v>
                </c:pt>
                <c:pt idx="2184">
                  <c:v>5.81</c:v>
                </c:pt>
                <c:pt idx="2185">
                  <c:v>5.8</c:v>
                </c:pt>
                <c:pt idx="2186">
                  <c:v>5.7899999999999991</c:v>
                </c:pt>
                <c:pt idx="2187">
                  <c:v>5.7899999999999991</c:v>
                </c:pt>
                <c:pt idx="2188">
                  <c:v>5.7899999999999991</c:v>
                </c:pt>
                <c:pt idx="2189">
                  <c:v>5.9</c:v>
                </c:pt>
                <c:pt idx="2190">
                  <c:v>5.98</c:v>
                </c:pt>
                <c:pt idx="2191">
                  <c:v>6.0099999999999989</c:v>
                </c:pt>
                <c:pt idx="2192">
                  <c:v>5.98</c:v>
                </c:pt>
                <c:pt idx="2193">
                  <c:v>5.9399999999999995</c:v>
                </c:pt>
                <c:pt idx="2194">
                  <c:v>5.9399999999999995</c:v>
                </c:pt>
                <c:pt idx="2195">
                  <c:v>5.9399999999999995</c:v>
                </c:pt>
                <c:pt idx="2196">
                  <c:v>5.92</c:v>
                </c:pt>
                <c:pt idx="2197">
                  <c:v>5.8699999999999992</c:v>
                </c:pt>
                <c:pt idx="2198">
                  <c:v>5.92</c:v>
                </c:pt>
                <c:pt idx="2199">
                  <c:v>5.92</c:v>
                </c:pt>
                <c:pt idx="2200">
                  <c:v>5.92</c:v>
                </c:pt>
                <c:pt idx="2201">
                  <c:v>5.92</c:v>
                </c:pt>
                <c:pt idx="2202">
                  <c:v>5.92</c:v>
                </c:pt>
                <c:pt idx="2203">
                  <c:v>6.0100000000000007</c:v>
                </c:pt>
                <c:pt idx="2204">
                  <c:v>6.01</c:v>
                </c:pt>
                <c:pt idx="2205">
                  <c:v>6.01</c:v>
                </c:pt>
                <c:pt idx="2206">
                  <c:v>5.9300000000000006</c:v>
                </c:pt>
                <c:pt idx="2207">
                  <c:v>5.88</c:v>
                </c:pt>
                <c:pt idx="2208">
                  <c:v>5.88</c:v>
                </c:pt>
                <c:pt idx="2209">
                  <c:v>5.88</c:v>
                </c:pt>
                <c:pt idx="2210">
                  <c:v>6</c:v>
                </c:pt>
                <c:pt idx="2211">
                  <c:v>5.96</c:v>
                </c:pt>
                <c:pt idx="2212">
                  <c:v>5.9499999999999984</c:v>
                </c:pt>
                <c:pt idx="2213">
                  <c:v>5.9</c:v>
                </c:pt>
                <c:pt idx="2214">
                  <c:v>5.94</c:v>
                </c:pt>
                <c:pt idx="2215">
                  <c:v>5.94</c:v>
                </c:pt>
                <c:pt idx="2216">
                  <c:v>5.94</c:v>
                </c:pt>
                <c:pt idx="2217">
                  <c:v>5.94</c:v>
                </c:pt>
                <c:pt idx="2218">
                  <c:v>5.93</c:v>
                </c:pt>
                <c:pt idx="2219">
                  <c:v>5.8299999999999992</c:v>
                </c:pt>
                <c:pt idx="2220">
                  <c:v>5.8299999999999992</c:v>
                </c:pt>
                <c:pt idx="2221">
                  <c:v>5.8199999999999994</c:v>
                </c:pt>
                <c:pt idx="2222">
                  <c:v>5.8199999999999994</c:v>
                </c:pt>
                <c:pt idx="2223">
                  <c:v>5.8199999999999994</c:v>
                </c:pt>
                <c:pt idx="2224">
                  <c:v>5.7799999999999985</c:v>
                </c:pt>
                <c:pt idx="2225">
                  <c:v>5.8299999999999992</c:v>
                </c:pt>
                <c:pt idx="2226">
                  <c:v>5.8699999999999992</c:v>
                </c:pt>
                <c:pt idx="2227">
                  <c:v>5.89</c:v>
                </c:pt>
                <c:pt idx="2228">
                  <c:v>5.92</c:v>
                </c:pt>
                <c:pt idx="2229">
                  <c:v>5.92</c:v>
                </c:pt>
                <c:pt idx="2230">
                  <c:v>5.92</c:v>
                </c:pt>
                <c:pt idx="2231">
                  <c:v>5.92</c:v>
                </c:pt>
                <c:pt idx="2232">
                  <c:v>5.92</c:v>
                </c:pt>
                <c:pt idx="2233">
                  <c:v>6</c:v>
                </c:pt>
                <c:pt idx="2234">
                  <c:v>6.02</c:v>
                </c:pt>
                <c:pt idx="2235">
                  <c:v>6.1199999999999983</c:v>
                </c:pt>
                <c:pt idx="2236">
                  <c:v>6.1199999999999983</c:v>
                </c:pt>
                <c:pt idx="2237">
                  <c:v>6.1199999999999983</c:v>
                </c:pt>
                <c:pt idx="2238">
                  <c:v>6.1199999999999983</c:v>
                </c:pt>
                <c:pt idx="2239">
                  <c:v>6.0799999999999992</c:v>
                </c:pt>
                <c:pt idx="2240">
                  <c:v>6.0799999999999992</c:v>
                </c:pt>
                <c:pt idx="2241">
                  <c:v>6.1</c:v>
                </c:pt>
                <c:pt idx="2242">
                  <c:v>6.1</c:v>
                </c:pt>
                <c:pt idx="2243">
                  <c:v>6.1</c:v>
                </c:pt>
                <c:pt idx="2244">
                  <c:v>6.1</c:v>
                </c:pt>
                <c:pt idx="2245">
                  <c:v>6.14</c:v>
                </c:pt>
                <c:pt idx="2246">
                  <c:v>6.13</c:v>
                </c:pt>
                <c:pt idx="2247">
                  <c:v>6.1599999999999984</c:v>
                </c:pt>
                <c:pt idx="2248">
                  <c:v>6.1599999999999993</c:v>
                </c:pt>
                <c:pt idx="2249">
                  <c:v>6.19</c:v>
                </c:pt>
                <c:pt idx="2250">
                  <c:v>6.19</c:v>
                </c:pt>
                <c:pt idx="2251">
                  <c:v>6.19</c:v>
                </c:pt>
                <c:pt idx="2252">
                  <c:v>6.19</c:v>
                </c:pt>
                <c:pt idx="2253">
                  <c:v>6.21</c:v>
                </c:pt>
                <c:pt idx="2254">
                  <c:v>6.21</c:v>
                </c:pt>
                <c:pt idx="2255">
                  <c:v>6.21</c:v>
                </c:pt>
                <c:pt idx="2256">
                  <c:v>6.25</c:v>
                </c:pt>
                <c:pt idx="2257">
                  <c:v>6.25</c:v>
                </c:pt>
                <c:pt idx="2258">
                  <c:v>6.25</c:v>
                </c:pt>
                <c:pt idx="2259">
                  <c:v>6.2399999999999984</c:v>
                </c:pt>
                <c:pt idx="2260">
                  <c:v>6.26</c:v>
                </c:pt>
                <c:pt idx="2261">
                  <c:v>6.22</c:v>
                </c:pt>
                <c:pt idx="2262">
                  <c:v>6.15</c:v>
                </c:pt>
                <c:pt idx="2263">
                  <c:v>6.21</c:v>
                </c:pt>
                <c:pt idx="2264">
                  <c:v>6.21</c:v>
                </c:pt>
                <c:pt idx="2265">
                  <c:v>6.21</c:v>
                </c:pt>
                <c:pt idx="2266">
                  <c:v>6.3299999999999992</c:v>
                </c:pt>
                <c:pt idx="2267">
                  <c:v>6.3199999999999985</c:v>
                </c:pt>
                <c:pt idx="2268">
                  <c:v>6.3299999999999992</c:v>
                </c:pt>
                <c:pt idx="2269">
                  <c:v>6.1899999999999995</c:v>
                </c:pt>
                <c:pt idx="2270">
                  <c:v>6.0799999999999992</c:v>
                </c:pt>
                <c:pt idx="2271">
                  <c:v>6.0799999999999992</c:v>
                </c:pt>
                <c:pt idx="2272">
                  <c:v>6.0799999999999992</c:v>
                </c:pt>
                <c:pt idx="2273">
                  <c:v>6.0699999999999994</c:v>
                </c:pt>
                <c:pt idx="2274">
                  <c:v>6.1599999999999993</c:v>
                </c:pt>
                <c:pt idx="2275">
                  <c:v>6.15</c:v>
                </c:pt>
                <c:pt idx="2276">
                  <c:v>6.09</c:v>
                </c:pt>
                <c:pt idx="2277">
                  <c:v>6.11</c:v>
                </c:pt>
                <c:pt idx="2278">
                  <c:v>6.11</c:v>
                </c:pt>
                <c:pt idx="2279">
                  <c:v>6.11</c:v>
                </c:pt>
                <c:pt idx="2280">
                  <c:v>6.089999999999999</c:v>
                </c:pt>
                <c:pt idx="2281">
                  <c:v>6.05</c:v>
                </c:pt>
                <c:pt idx="2282">
                  <c:v>6.01</c:v>
                </c:pt>
                <c:pt idx="2283">
                  <c:v>5.98</c:v>
                </c:pt>
                <c:pt idx="2284">
                  <c:v>6.02</c:v>
                </c:pt>
                <c:pt idx="2285">
                  <c:v>6.02</c:v>
                </c:pt>
                <c:pt idx="2286">
                  <c:v>6.02</c:v>
                </c:pt>
                <c:pt idx="2287">
                  <c:v>6.0399999999999991</c:v>
                </c:pt>
                <c:pt idx="2288">
                  <c:v>5.97</c:v>
                </c:pt>
                <c:pt idx="2289">
                  <c:v>5.9399999999999995</c:v>
                </c:pt>
                <c:pt idx="2290">
                  <c:v>5.9099999999999993</c:v>
                </c:pt>
                <c:pt idx="2291">
                  <c:v>5.9099999999999993</c:v>
                </c:pt>
                <c:pt idx="2292">
                  <c:v>5.9099999999999993</c:v>
                </c:pt>
                <c:pt idx="2293">
                  <c:v>5.9099999999999993</c:v>
                </c:pt>
                <c:pt idx="2294">
                  <c:v>5.9099999999999993</c:v>
                </c:pt>
                <c:pt idx="2295">
                  <c:v>5.97</c:v>
                </c:pt>
                <c:pt idx="2296">
                  <c:v>5.96</c:v>
                </c:pt>
                <c:pt idx="2297">
                  <c:v>5.9399999999999995</c:v>
                </c:pt>
                <c:pt idx="2298">
                  <c:v>5.9399999999999995</c:v>
                </c:pt>
                <c:pt idx="2299">
                  <c:v>5.9399999999999995</c:v>
                </c:pt>
                <c:pt idx="2300">
                  <c:v>5.9399999999999995</c:v>
                </c:pt>
                <c:pt idx="2301">
                  <c:v>5.9399999999999995</c:v>
                </c:pt>
                <c:pt idx="2302">
                  <c:v>5.9099999999999993</c:v>
                </c:pt>
                <c:pt idx="2303">
                  <c:v>5.9099999999999993</c:v>
                </c:pt>
                <c:pt idx="2304">
                  <c:v>5.9399999999999995</c:v>
                </c:pt>
                <c:pt idx="2305">
                  <c:v>5.9399999999999995</c:v>
                </c:pt>
                <c:pt idx="2306">
                  <c:v>5.9399999999999995</c:v>
                </c:pt>
                <c:pt idx="2307">
                  <c:v>5.9399999999999995</c:v>
                </c:pt>
                <c:pt idx="2308">
                  <c:v>5.93</c:v>
                </c:pt>
                <c:pt idx="2309">
                  <c:v>5.9099999999999993</c:v>
                </c:pt>
                <c:pt idx="2310">
                  <c:v>5.97</c:v>
                </c:pt>
                <c:pt idx="2311">
                  <c:v>5.98</c:v>
                </c:pt>
                <c:pt idx="2312">
                  <c:v>6.01</c:v>
                </c:pt>
                <c:pt idx="2313">
                  <c:v>6.01</c:v>
                </c:pt>
                <c:pt idx="2314">
                  <c:v>6.01</c:v>
                </c:pt>
                <c:pt idx="2315">
                  <c:v>6.02</c:v>
                </c:pt>
                <c:pt idx="2316">
                  <c:v>6</c:v>
                </c:pt>
                <c:pt idx="2317">
                  <c:v>5.92</c:v>
                </c:pt>
                <c:pt idx="2318">
                  <c:v>5.91</c:v>
                </c:pt>
                <c:pt idx="2319">
                  <c:v>5.89</c:v>
                </c:pt>
                <c:pt idx="2320">
                  <c:v>5.89</c:v>
                </c:pt>
                <c:pt idx="2321">
                  <c:v>5.89</c:v>
                </c:pt>
                <c:pt idx="2322">
                  <c:v>5.88</c:v>
                </c:pt>
                <c:pt idx="2323">
                  <c:v>5.88</c:v>
                </c:pt>
                <c:pt idx="2324">
                  <c:v>5.89</c:v>
                </c:pt>
                <c:pt idx="2325">
                  <c:v>5.88</c:v>
                </c:pt>
                <c:pt idx="2326">
                  <c:v>5.88</c:v>
                </c:pt>
                <c:pt idx="2327">
                  <c:v>5.88</c:v>
                </c:pt>
                <c:pt idx="2328">
                  <c:v>5.88</c:v>
                </c:pt>
                <c:pt idx="2329">
                  <c:v>5.85</c:v>
                </c:pt>
                <c:pt idx="2330">
                  <c:v>5.8699999999999992</c:v>
                </c:pt>
                <c:pt idx="2331">
                  <c:v>5.85</c:v>
                </c:pt>
                <c:pt idx="2332">
                  <c:v>6.0699999999999985</c:v>
                </c:pt>
                <c:pt idx="2333">
                  <c:v>6.2100000000000009</c:v>
                </c:pt>
                <c:pt idx="2334">
                  <c:v>6.2100000000000009</c:v>
                </c:pt>
                <c:pt idx="2335">
                  <c:v>6.2100000000000009</c:v>
                </c:pt>
                <c:pt idx="2336">
                  <c:v>6.0299999999999994</c:v>
                </c:pt>
                <c:pt idx="2337">
                  <c:v>6.14</c:v>
                </c:pt>
                <c:pt idx="2338">
                  <c:v>6.1099999999999994</c:v>
                </c:pt>
                <c:pt idx="2339">
                  <c:v>6.05</c:v>
                </c:pt>
                <c:pt idx="2340">
                  <c:v>6.06</c:v>
                </c:pt>
                <c:pt idx="2341">
                  <c:v>6.06</c:v>
                </c:pt>
                <c:pt idx="2342">
                  <c:v>6.06</c:v>
                </c:pt>
                <c:pt idx="2343">
                  <c:v>6.1</c:v>
                </c:pt>
                <c:pt idx="2344">
                  <c:v>6.1</c:v>
                </c:pt>
                <c:pt idx="2345">
                  <c:v>6.1</c:v>
                </c:pt>
                <c:pt idx="2346">
                  <c:v>6.1</c:v>
                </c:pt>
                <c:pt idx="2347">
                  <c:v>6.1999999999999993</c:v>
                </c:pt>
                <c:pt idx="2348">
                  <c:v>6.1999999999999993</c:v>
                </c:pt>
                <c:pt idx="2349">
                  <c:v>6.1999999999999993</c:v>
                </c:pt>
                <c:pt idx="2350">
                  <c:v>6.3</c:v>
                </c:pt>
                <c:pt idx="2351">
                  <c:v>6.3299999999999992</c:v>
                </c:pt>
                <c:pt idx="2352">
                  <c:v>6.06</c:v>
                </c:pt>
                <c:pt idx="2353">
                  <c:v>6.06</c:v>
                </c:pt>
                <c:pt idx="2354">
                  <c:v>6.06</c:v>
                </c:pt>
                <c:pt idx="2355">
                  <c:v>6.06</c:v>
                </c:pt>
                <c:pt idx="2356">
                  <c:v>6.06</c:v>
                </c:pt>
                <c:pt idx="2357">
                  <c:v>5.97</c:v>
                </c:pt>
                <c:pt idx="2358">
                  <c:v>5.97</c:v>
                </c:pt>
                <c:pt idx="2359">
                  <c:v>5.97</c:v>
                </c:pt>
                <c:pt idx="2360">
                  <c:v>6.0299999999999994</c:v>
                </c:pt>
                <c:pt idx="2361">
                  <c:v>5.96</c:v>
                </c:pt>
                <c:pt idx="2362">
                  <c:v>5.96</c:v>
                </c:pt>
                <c:pt idx="2363">
                  <c:v>5.96</c:v>
                </c:pt>
                <c:pt idx="2364">
                  <c:v>5.81</c:v>
                </c:pt>
                <c:pt idx="2365">
                  <c:v>5.81</c:v>
                </c:pt>
                <c:pt idx="2366">
                  <c:v>5.81</c:v>
                </c:pt>
                <c:pt idx="2367">
                  <c:v>5.97</c:v>
                </c:pt>
                <c:pt idx="2368">
                  <c:v>5.9899999999999993</c:v>
                </c:pt>
                <c:pt idx="2369">
                  <c:v>5.9899999999999993</c:v>
                </c:pt>
                <c:pt idx="2370">
                  <c:v>5.9899999999999993</c:v>
                </c:pt>
                <c:pt idx="2371">
                  <c:v>6.05</c:v>
                </c:pt>
                <c:pt idx="2372">
                  <c:v>6.1199999999999992</c:v>
                </c:pt>
                <c:pt idx="2373">
                  <c:v>6.2799999999999994</c:v>
                </c:pt>
                <c:pt idx="2374">
                  <c:v>6.4499999999999993</c:v>
                </c:pt>
                <c:pt idx="2375">
                  <c:v>6.6199999999999992</c:v>
                </c:pt>
                <c:pt idx="2376">
                  <c:v>6.6199999999999992</c:v>
                </c:pt>
                <c:pt idx="2377">
                  <c:v>6.6199999999999992</c:v>
                </c:pt>
                <c:pt idx="2378">
                  <c:v>6.6199999999999992</c:v>
                </c:pt>
                <c:pt idx="2379">
                  <c:v>6.6099999999999994</c:v>
                </c:pt>
                <c:pt idx="2380">
                  <c:v>6.52</c:v>
                </c:pt>
                <c:pt idx="2381">
                  <c:v>6.51</c:v>
                </c:pt>
                <c:pt idx="2382">
                  <c:v>6.6</c:v>
                </c:pt>
                <c:pt idx="2383">
                  <c:v>6.6</c:v>
                </c:pt>
                <c:pt idx="2384">
                  <c:v>6.6</c:v>
                </c:pt>
                <c:pt idx="2385">
                  <c:v>6.5699999999999994</c:v>
                </c:pt>
                <c:pt idx="2386">
                  <c:v>6.52</c:v>
                </c:pt>
                <c:pt idx="2387">
                  <c:v>6.55</c:v>
                </c:pt>
                <c:pt idx="2388">
                  <c:v>6.43</c:v>
                </c:pt>
                <c:pt idx="2389">
                  <c:v>6.4499999999999993</c:v>
                </c:pt>
                <c:pt idx="2390">
                  <c:v>6.4499999999999993</c:v>
                </c:pt>
                <c:pt idx="2391">
                  <c:v>6.4499999999999993</c:v>
                </c:pt>
                <c:pt idx="2392">
                  <c:v>6.4899999999999993</c:v>
                </c:pt>
                <c:pt idx="2393">
                  <c:v>6.4399999999999995</c:v>
                </c:pt>
                <c:pt idx="2394">
                  <c:v>6.39</c:v>
                </c:pt>
                <c:pt idx="2395">
                  <c:v>6.3</c:v>
                </c:pt>
                <c:pt idx="2396">
                  <c:v>6.41</c:v>
                </c:pt>
                <c:pt idx="2397">
                  <c:v>6.41</c:v>
                </c:pt>
                <c:pt idx="2398">
                  <c:v>6.41</c:v>
                </c:pt>
                <c:pt idx="2399">
                  <c:v>6.4</c:v>
                </c:pt>
                <c:pt idx="2400">
                  <c:v>6.22</c:v>
                </c:pt>
                <c:pt idx="2401">
                  <c:v>6.0399999999999991</c:v>
                </c:pt>
                <c:pt idx="2402">
                  <c:v>5.9399999999999995</c:v>
                </c:pt>
                <c:pt idx="2403">
                  <c:v>5.85</c:v>
                </c:pt>
                <c:pt idx="2404">
                  <c:v>5.85</c:v>
                </c:pt>
                <c:pt idx="2405">
                  <c:v>5.85</c:v>
                </c:pt>
                <c:pt idx="2406">
                  <c:v>5.92</c:v>
                </c:pt>
                <c:pt idx="2407">
                  <c:v>5.8999999999999995</c:v>
                </c:pt>
                <c:pt idx="2408">
                  <c:v>5.7899999999999991</c:v>
                </c:pt>
                <c:pt idx="2409">
                  <c:v>5.6499999999999995</c:v>
                </c:pt>
                <c:pt idx="2410">
                  <c:v>5.55</c:v>
                </c:pt>
                <c:pt idx="2411">
                  <c:v>5.55</c:v>
                </c:pt>
                <c:pt idx="2412">
                  <c:v>5.55</c:v>
                </c:pt>
                <c:pt idx="2413">
                  <c:v>5.5799999999999992</c:v>
                </c:pt>
                <c:pt idx="2414">
                  <c:v>5.4899999999999993</c:v>
                </c:pt>
                <c:pt idx="2415">
                  <c:v>5.5399999999999991</c:v>
                </c:pt>
                <c:pt idx="2416">
                  <c:v>5.46</c:v>
                </c:pt>
                <c:pt idx="2417">
                  <c:v>5.3299999999999992</c:v>
                </c:pt>
                <c:pt idx="2418">
                  <c:v>5.3299999999999992</c:v>
                </c:pt>
                <c:pt idx="2419">
                  <c:v>5.3299999999999992</c:v>
                </c:pt>
                <c:pt idx="2420">
                  <c:v>5.3199999999999994</c:v>
                </c:pt>
                <c:pt idx="2421">
                  <c:v>5.22</c:v>
                </c:pt>
                <c:pt idx="2422">
                  <c:v>5.22</c:v>
                </c:pt>
                <c:pt idx="2423">
                  <c:v>5.01</c:v>
                </c:pt>
                <c:pt idx="2424">
                  <c:v>5.1099999999999994</c:v>
                </c:pt>
                <c:pt idx="2425">
                  <c:v>5.1099999999999994</c:v>
                </c:pt>
                <c:pt idx="2426">
                  <c:v>5.1099999999999994</c:v>
                </c:pt>
                <c:pt idx="2427">
                  <c:v>5.0199999999999996</c:v>
                </c:pt>
                <c:pt idx="2428">
                  <c:v>5.05</c:v>
                </c:pt>
                <c:pt idx="2429">
                  <c:v>5.0599999999999996</c:v>
                </c:pt>
                <c:pt idx="2430">
                  <c:v>5.0399999999999991</c:v>
                </c:pt>
                <c:pt idx="2431">
                  <c:v>4.9499999999999993</c:v>
                </c:pt>
                <c:pt idx="2432">
                  <c:v>4.9499999999999993</c:v>
                </c:pt>
                <c:pt idx="2433">
                  <c:v>4.9499999999999993</c:v>
                </c:pt>
                <c:pt idx="2434">
                  <c:v>4.9800000000000004</c:v>
                </c:pt>
                <c:pt idx="2435">
                  <c:v>4.9899999999999993</c:v>
                </c:pt>
                <c:pt idx="2436">
                  <c:v>4.9400000000000004</c:v>
                </c:pt>
                <c:pt idx="2437">
                  <c:v>4.9000000000000004</c:v>
                </c:pt>
                <c:pt idx="2438">
                  <c:v>4.9499999999999993</c:v>
                </c:pt>
                <c:pt idx="2439">
                  <c:v>4.9499999999999993</c:v>
                </c:pt>
                <c:pt idx="2440">
                  <c:v>4.9499999999999993</c:v>
                </c:pt>
                <c:pt idx="2441">
                  <c:v>5.15</c:v>
                </c:pt>
                <c:pt idx="2442">
                  <c:v>5.2399999999999993</c:v>
                </c:pt>
                <c:pt idx="2443">
                  <c:v>5.27</c:v>
                </c:pt>
                <c:pt idx="2444">
                  <c:v>5.3</c:v>
                </c:pt>
                <c:pt idx="2445">
                  <c:v>5.3099999999999987</c:v>
                </c:pt>
                <c:pt idx="2446">
                  <c:v>5.3099999999999987</c:v>
                </c:pt>
                <c:pt idx="2447">
                  <c:v>5.3099999999999987</c:v>
                </c:pt>
                <c:pt idx="2448">
                  <c:v>5.14</c:v>
                </c:pt>
                <c:pt idx="2449">
                  <c:v>5.13</c:v>
                </c:pt>
                <c:pt idx="2450">
                  <c:v>5.0699999999999994</c:v>
                </c:pt>
                <c:pt idx="2451">
                  <c:v>5.0299999999999994</c:v>
                </c:pt>
                <c:pt idx="2452">
                  <c:v>4.9800000000000004</c:v>
                </c:pt>
                <c:pt idx="2453">
                  <c:v>4.9800000000000004</c:v>
                </c:pt>
                <c:pt idx="2454">
                  <c:v>4.9800000000000004</c:v>
                </c:pt>
                <c:pt idx="2455">
                  <c:v>4.9800000000000004</c:v>
                </c:pt>
                <c:pt idx="2456">
                  <c:v>5.0199999999999996</c:v>
                </c:pt>
                <c:pt idx="2457">
                  <c:v>5</c:v>
                </c:pt>
                <c:pt idx="2458">
                  <c:v>5.0599999999999996</c:v>
                </c:pt>
                <c:pt idx="2459">
                  <c:v>5.0199999999999996</c:v>
                </c:pt>
                <c:pt idx="2460">
                  <c:v>5.0199999999999996</c:v>
                </c:pt>
                <c:pt idx="2461">
                  <c:v>5.0199999999999996</c:v>
                </c:pt>
                <c:pt idx="2462">
                  <c:v>4.9499999999999993</c:v>
                </c:pt>
                <c:pt idx="2463">
                  <c:v>4.8899999999999997</c:v>
                </c:pt>
                <c:pt idx="2464">
                  <c:v>4.9399999999999995</c:v>
                </c:pt>
                <c:pt idx="2465">
                  <c:v>4.92</c:v>
                </c:pt>
                <c:pt idx="2466">
                  <c:v>4.93</c:v>
                </c:pt>
                <c:pt idx="2467">
                  <c:v>4.93</c:v>
                </c:pt>
                <c:pt idx="2468">
                  <c:v>4.93</c:v>
                </c:pt>
                <c:pt idx="2469">
                  <c:v>4.8999999999999995</c:v>
                </c:pt>
                <c:pt idx="2470">
                  <c:v>4.9799999999999995</c:v>
                </c:pt>
                <c:pt idx="2471">
                  <c:v>4.8899999999999997</c:v>
                </c:pt>
                <c:pt idx="2472">
                  <c:v>4.84</c:v>
                </c:pt>
                <c:pt idx="2473">
                  <c:v>4.8</c:v>
                </c:pt>
                <c:pt idx="2474">
                  <c:v>4.8</c:v>
                </c:pt>
                <c:pt idx="2475">
                  <c:v>4.8</c:v>
                </c:pt>
                <c:pt idx="2476">
                  <c:v>4.8299999999999992</c:v>
                </c:pt>
                <c:pt idx="2477">
                  <c:v>4.8499999999999996</c:v>
                </c:pt>
                <c:pt idx="2478">
                  <c:v>4.8499999999999996</c:v>
                </c:pt>
                <c:pt idx="2479">
                  <c:v>4.93</c:v>
                </c:pt>
                <c:pt idx="2480">
                  <c:v>4.93</c:v>
                </c:pt>
                <c:pt idx="2481">
                  <c:v>4.93</c:v>
                </c:pt>
                <c:pt idx="2482">
                  <c:v>4.93</c:v>
                </c:pt>
                <c:pt idx="2483">
                  <c:v>4.93</c:v>
                </c:pt>
                <c:pt idx="2484">
                  <c:v>4.8199999999999994</c:v>
                </c:pt>
                <c:pt idx="2485">
                  <c:v>4.3899999999999997</c:v>
                </c:pt>
                <c:pt idx="2486">
                  <c:v>4.4099999999999993</c:v>
                </c:pt>
                <c:pt idx="2487">
                  <c:v>4.4099999999999993</c:v>
                </c:pt>
                <c:pt idx="2488">
                  <c:v>4.4099999999999993</c:v>
                </c:pt>
                <c:pt idx="2489">
                  <c:v>4.4099999999999993</c:v>
                </c:pt>
                <c:pt idx="2490">
                  <c:v>4.46</c:v>
                </c:pt>
                <c:pt idx="2491">
                  <c:v>4.4799999999999995</c:v>
                </c:pt>
                <c:pt idx="2492">
                  <c:v>4.6599999999999993</c:v>
                </c:pt>
                <c:pt idx="2493">
                  <c:v>4.7699999999999996</c:v>
                </c:pt>
                <c:pt idx="2494">
                  <c:v>4.68</c:v>
                </c:pt>
                <c:pt idx="2495">
                  <c:v>4.68</c:v>
                </c:pt>
                <c:pt idx="2496">
                  <c:v>4.68</c:v>
                </c:pt>
                <c:pt idx="2497">
                  <c:v>4.8</c:v>
                </c:pt>
                <c:pt idx="2498">
                  <c:v>4.8499999999999996</c:v>
                </c:pt>
                <c:pt idx="2499">
                  <c:v>4.8299999999999992</c:v>
                </c:pt>
                <c:pt idx="2500">
                  <c:v>4.8</c:v>
                </c:pt>
                <c:pt idx="2501">
                  <c:v>4.7899999999999991</c:v>
                </c:pt>
                <c:pt idx="2502">
                  <c:v>4.7899999999999991</c:v>
                </c:pt>
                <c:pt idx="2503">
                  <c:v>4.7899999999999991</c:v>
                </c:pt>
                <c:pt idx="2504">
                  <c:v>4.8</c:v>
                </c:pt>
                <c:pt idx="2505">
                  <c:v>4.75</c:v>
                </c:pt>
                <c:pt idx="2506">
                  <c:v>4.75</c:v>
                </c:pt>
                <c:pt idx="2507">
                  <c:v>4.8299999999999992</c:v>
                </c:pt>
                <c:pt idx="2508">
                  <c:v>4.84</c:v>
                </c:pt>
                <c:pt idx="2509">
                  <c:v>4.84</c:v>
                </c:pt>
                <c:pt idx="2510">
                  <c:v>4.84</c:v>
                </c:pt>
                <c:pt idx="2511">
                  <c:v>4.84</c:v>
                </c:pt>
                <c:pt idx="2512">
                  <c:v>4.9499999999999993</c:v>
                </c:pt>
                <c:pt idx="2513">
                  <c:v>4.8699999999999992</c:v>
                </c:pt>
                <c:pt idx="2514">
                  <c:v>4.7699999999999996</c:v>
                </c:pt>
                <c:pt idx="2515">
                  <c:v>4.63</c:v>
                </c:pt>
                <c:pt idx="2516">
                  <c:v>4.63</c:v>
                </c:pt>
                <c:pt idx="2517">
                  <c:v>4.63</c:v>
                </c:pt>
                <c:pt idx="2518">
                  <c:v>4.59</c:v>
                </c:pt>
                <c:pt idx="2519">
                  <c:v>4.5399999999999991</c:v>
                </c:pt>
                <c:pt idx="2520">
                  <c:v>4.63</c:v>
                </c:pt>
                <c:pt idx="2521">
                  <c:v>4.6899999999999995</c:v>
                </c:pt>
                <c:pt idx="2522">
                  <c:v>4.5399999999999991</c:v>
                </c:pt>
                <c:pt idx="2523">
                  <c:v>4.5399999999999991</c:v>
                </c:pt>
                <c:pt idx="2524">
                  <c:v>4.5399999999999991</c:v>
                </c:pt>
                <c:pt idx="2525">
                  <c:v>4.4899999999999993</c:v>
                </c:pt>
                <c:pt idx="2526">
                  <c:v>4.43</c:v>
                </c:pt>
                <c:pt idx="2527">
                  <c:v>4.3999999999999995</c:v>
                </c:pt>
                <c:pt idx="2528">
                  <c:v>4.38</c:v>
                </c:pt>
                <c:pt idx="2529">
                  <c:v>4.4399999999999995</c:v>
                </c:pt>
                <c:pt idx="2530">
                  <c:v>4.4399999999999995</c:v>
                </c:pt>
                <c:pt idx="2531">
                  <c:v>4.4399999999999995</c:v>
                </c:pt>
                <c:pt idx="2532">
                  <c:v>4.55</c:v>
                </c:pt>
                <c:pt idx="2533">
                  <c:v>4.76</c:v>
                </c:pt>
                <c:pt idx="2534">
                  <c:v>4.6999999999999993</c:v>
                </c:pt>
                <c:pt idx="2535">
                  <c:v>4.6999999999999993</c:v>
                </c:pt>
                <c:pt idx="2536">
                  <c:v>4.6999999999999993</c:v>
                </c:pt>
                <c:pt idx="2537">
                  <c:v>4.6999999999999993</c:v>
                </c:pt>
                <c:pt idx="2538">
                  <c:v>4.6999999999999993</c:v>
                </c:pt>
                <c:pt idx="2539">
                  <c:v>4.6899999999999995</c:v>
                </c:pt>
                <c:pt idx="2540">
                  <c:v>4.7699999999999996</c:v>
                </c:pt>
                <c:pt idx="2541">
                  <c:v>4.7699999999999996</c:v>
                </c:pt>
                <c:pt idx="2542">
                  <c:v>4.7699999999999996</c:v>
                </c:pt>
                <c:pt idx="2543">
                  <c:v>4.8599999999999994</c:v>
                </c:pt>
                <c:pt idx="2544">
                  <c:v>4.8599999999999994</c:v>
                </c:pt>
                <c:pt idx="2545">
                  <c:v>4.8599999999999994</c:v>
                </c:pt>
                <c:pt idx="2546">
                  <c:v>4.88</c:v>
                </c:pt>
                <c:pt idx="2547">
                  <c:v>4.76</c:v>
                </c:pt>
                <c:pt idx="2548">
                  <c:v>4.7299999999999995</c:v>
                </c:pt>
                <c:pt idx="2549">
                  <c:v>4.75</c:v>
                </c:pt>
                <c:pt idx="2550">
                  <c:v>4.8</c:v>
                </c:pt>
                <c:pt idx="2551">
                  <c:v>4.8</c:v>
                </c:pt>
                <c:pt idx="2552">
                  <c:v>4.8</c:v>
                </c:pt>
                <c:pt idx="2553">
                  <c:v>4.92</c:v>
                </c:pt>
                <c:pt idx="2554">
                  <c:v>4.88</c:v>
                </c:pt>
                <c:pt idx="2555">
                  <c:v>4.88</c:v>
                </c:pt>
                <c:pt idx="2556">
                  <c:v>4.88</c:v>
                </c:pt>
                <c:pt idx="2557">
                  <c:v>5.0399999999999991</c:v>
                </c:pt>
                <c:pt idx="2558">
                  <c:v>5.0399999999999991</c:v>
                </c:pt>
                <c:pt idx="2559">
                  <c:v>5.0399999999999991</c:v>
                </c:pt>
                <c:pt idx="2560">
                  <c:v>5.05</c:v>
                </c:pt>
                <c:pt idx="2561">
                  <c:v>5.0699999999999994</c:v>
                </c:pt>
                <c:pt idx="2562">
                  <c:v>5.14</c:v>
                </c:pt>
                <c:pt idx="2563">
                  <c:v>5.21</c:v>
                </c:pt>
                <c:pt idx="2564">
                  <c:v>5.2299999999999995</c:v>
                </c:pt>
                <c:pt idx="2565">
                  <c:v>5.2299999999999995</c:v>
                </c:pt>
                <c:pt idx="2566">
                  <c:v>5.2299999999999995</c:v>
                </c:pt>
                <c:pt idx="2567">
                  <c:v>5.27</c:v>
                </c:pt>
                <c:pt idx="2568">
                  <c:v>5.27</c:v>
                </c:pt>
                <c:pt idx="2569">
                  <c:v>5.1499999999999995</c:v>
                </c:pt>
                <c:pt idx="2570">
                  <c:v>5.0399999999999991</c:v>
                </c:pt>
                <c:pt idx="2571">
                  <c:v>5.0699999999999994</c:v>
                </c:pt>
                <c:pt idx="2572">
                  <c:v>5.0699999999999994</c:v>
                </c:pt>
                <c:pt idx="2573">
                  <c:v>5.0699999999999994</c:v>
                </c:pt>
                <c:pt idx="2574">
                  <c:v>5.0799999999999992</c:v>
                </c:pt>
                <c:pt idx="2575">
                  <c:v>5.17</c:v>
                </c:pt>
                <c:pt idx="2576">
                  <c:v>5.46</c:v>
                </c:pt>
                <c:pt idx="2577">
                  <c:v>5.42</c:v>
                </c:pt>
                <c:pt idx="2578">
                  <c:v>5.2899999999999991</c:v>
                </c:pt>
                <c:pt idx="2579">
                  <c:v>5.2899999999999991</c:v>
                </c:pt>
                <c:pt idx="2580">
                  <c:v>5.2899999999999991</c:v>
                </c:pt>
                <c:pt idx="2581">
                  <c:v>5.4799999999999995</c:v>
                </c:pt>
                <c:pt idx="2582">
                  <c:v>5.4899999999999993</c:v>
                </c:pt>
                <c:pt idx="2583">
                  <c:v>5.56</c:v>
                </c:pt>
                <c:pt idx="2584">
                  <c:v>5.55</c:v>
                </c:pt>
                <c:pt idx="2585">
                  <c:v>5.55</c:v>
                </c:pt>
                <c:pt idx="2586">
                  <c:v>5.55</c:v>
                </c:pt>
                <c:pt idx="2587">
                  <c:v>5.55</c:v>
                </c:pt>
                <c:pt idx="2588">
                  <c:v>5.4899999999999993</c:v>
                </c:pt>
                <c:pt idx="2589">
                  <c:v>5.59</c:v>
                </c:pt>
                <c:pt idx="2590">
                  <c:v>5.6599999999999993</c:v>
                </c:pt>
                <c:pt idx="2591">
                  <c:v>5.6099999999999994</c:v>
                </c:pt>
                <c:pt idx="2592">
                  <c:v>5.6</c:v>
                </c:pt>
                <c:pt idx="2593">
                  <c:v>5.6</c:v>
                </c:pt>
                <c:pt idx="2594">
                  <c:v>5.6</c:v>
                </c:pt>
                <c:pt idx="2595">
                  <c:v>5.68</c:v>
                </c:pt>
                <c:pt idx="2596">
                  <c:v>5.6999999999999993</c:v>
                </c:pt>
                <c:pt idx="2597">
                  <c:v>5.75</c:v>
                </c:pt>
                <c:pt idx="2598">
                  <c:v>5.6999999999999993</c:v>
                </c:pt>
                <c:pt idx="2599">
                  <c:v>5.6999999999999993</c:v>
                </c:pt>
                <c:pt idx="2600">
                  <c:v>5.6999999999999993</c:v>
                </c:pt>
                <c:pt idx="2601">
                  <c:v>5.6999999999999993</c:v>
                </c:pt>
                <c:pt idx="2602">
                  <c:v>5.64</c:v>
                </c:pt>
                <c:pt idx="2603">
                  <c:v>5.59</c:v>
                </c:pt>
                <c:pt idx="2604">
                  <c:v>5.56</c:v>
                </c:pt>
                <c:pt idx="2605">
                  <c:v>5.4799999999999995</c:v>
                </c:pt>
                <c:pt idx="2606">
                  <c:v>5.5399999999999991</c:v>
                </c:pt>
                <c:pt idx="2607">
                  <c:v>5.5399999999999991</c:v>
                </c:pt>
                <c:pt idx="2608">
                  <c:v>5.5399999999999991</c:v>
                </c:pt>
                <c:pt idx="2609">
                  <c:v>5.52</c:v>
                </c:pt>
                <c:pt idx="2610">
                  <c:v>5.4899999999999993</c:v>
                </c:pt>
                <c:pt idx="2611">
                  <c:v>5.4099999999999993</c:v>
                </c:pt>
                <c:pt idx="2612">
                  <c:v>5.35</c:v>
                </c:pt>
                <c:pt idx="2613">
                  <c:v>5.35</c:v>
                </c:pt>
                <c:pt idx="2614">
                  <c:v>5.35</c:v>
                </c:pt>
                <c:pt idx="2615">
                  <c:v>5.35</c:v>
                </c:pt>
                <c:pt idx="2616">
                  <c:v>5.25</c:v>
                </c:pt>
                <c:pt idx="2617">
                  <c:v>5.27</c:v>
                </c:pt>
                <c:pt idx="2618">
                  <c:v>5.2899999999999991</c:v>
                </c:pt>
                <c:pt idx="2619">
                  <c:v>5.3999999999999995</c:v>
                </c:pt>
                <c:pt idx="2620">
                  <c:v>5.31</c:v>
                </c:pt>
                <c:pt idx="2621">
                  <c:v>5.31</c:v>
                </c:pt>
                <c:pt idx="2622">
                  <c:v>5.31</c:v>
                </c:pt>
                <c:pt idx="2623">
                  <c:v>5.2399999999999993</c:v>
                </c:pt>
                <c:pt idx="2624">
                  <c:v>5.1499999999999995</c:v>
                </c:pt>
                <c:pt idx="2625">
                  <c:v>5.14</c:v>
                </c:pt>
                <c:pt idx="2626">
                  <c:v>5.09</c:v>
                </c:pt>
                <c:pt idx="2627">
                  <c:v>5.1999999999999993</c:v>
                </c:pt>
                <c:pt idx="2628">
                  <c:v>5.1999999999999993</c:v>
                </c:pt>
                <c:pt idx="2629">
                  <c:v>5.1999999999999993</c:v>
                </c:pt>
                <c:pt idx="2630">
                  <c:v>5.14</c:v>
                </c:pt>
                <c:pt idx="2631">
                  <c:v>5.1999999999999993</c:v>
                </c:pt>
                <c:pt idx="2632">
                  <c:v>5.2899999999999991</c:v>
                </c:pt>
                <c:pt idx="2633">
                  <c:v>5.38</c:v>
                </c:pt>
                <c:pt idx="2634">
                  <c:v>5.39</c:v>
                </c:pt>
                <c:pt idx="2635">
                  <c:v>5.39</c:v>
                </c:pt>
                <c:pt idx="2636">
                  <c:v>5.39</c:v>
                </c:pt>
                <c:pt idx="2637">
                  <c:v>5.3999999999999995</c:v>
                </c:pt>
                <c:pt idx="2638">
                  <c:v>5.3999999999999995</c:v>
                </c:pt>
                <c:pt idx="2639">
                  <c:v>5.3599999999999994</c:v>
                </c:pt>
                <c:pt idx="2640">
                  <c:v>5.27</c:v>
                </c:pt>
                <c:pt idx="2641">
                  <c:v>5.3199999999999994</c:v>
                </c:pt>
                <c:pt idx="2642">
                  <c:v>5.3199999999999994</c:v>
                </c:pt>
                <c:pt idx="2643">
                  <c:v>5.3199999999999994</c:v>
                </c:pt>
                <c:pt idx="2644">
                  <c:v>5.42</c:v>
                </c:pt>
                <c:pt idx="2645">
                  <c:v>5.51</c:v>
                </c:pt>
                <c:pt idx="2646">
                  <c:v>5.42</c:v>
                </c:pt>
                <c:pt idx="2647">
                  <c:v>5.3599999999999994</c:v>
                </c:pt>
                <c:pt idx="2648">
                  <c:v>5.3599999999999994</c:v>
                </c:pt>
                <c:pt idx="2649">
                  <c:v>5.3599999999999994</c:v>
                </c:pt>
                <c:pt idx="2650">
                  <c:v>5.3599999999999994</c:v>
                </c:pt>
                <c:pt idx="2651">
                  <c:v>5.3</c:v>
                </c:pt>
                <c:pt idx="2652">
                  <c:v>5.3599999999999994</c:v>
                </c:pt>
                <c:pt idx="2653">
                  <c:v>5.3299999999999992</c:v>
                </c:pt>
                <c:pt idx="2654">
                  <c:v>5.3599999999999994</c:v>
                </c:pt>
                <c:pt idx="2655">
                  <c:v>5.3299999999999992</c:v>
                </c:pt>
                <c:pt idx="2656">
                  <c:v>5.3299999999999992</c:v>
                </c:pt>
                <c:pt idx="2657">
                  <c:v>5.3299999999999992</c:v>
                </c:pt>
                <c:pt idx="2658">
                  <c:v>5.46</c:v>
                </c:pt>
                <c:pt idx="2659">
                  <c:v>5.4099999999999993</c:v>
                </c:pt>
                <c:pt idx="2660">
                  <c:v>5.39</c:v>
                </c:pt>
                <c:pt idx="2661">
                  <c:v>5.3199999999999994</c:v>
                </c:pt>
                <c:pt idx="2662">
                  <c:v>5.2899999999999983</c:v>
                </c:pt>
                <c:pt idx="2663">
                  <c:v>5.2899999999999983</c:v>
                </c:pt>
                <c:pt idx="2664">
                  <c:v>5.2899999999999983</c:v>
                </c:pt>
                <c:pt idx="2665">
                  <c:v>5.27</c:v>
                </c:pt>
                <c:pt idx="2666">
                  <c:v>5.26</c:v>
                </c:pt>
                <c:pt idx="2667">
                  <c:v>5.2399999999999993</c:v>
                </c:pt>
                <c:pt idx="2668">
                  <c:v>5.2299999999999995</c:v>
                </c:pt>
                <c:pt idx="2669">
                  <c:v>5.2799999999999994</c:v>
                </c:pt>
                <c:pt idx="2670">
                  <c:v>5.2799999999999994</c:v>
                </c:pt>
                <c:pt idx="2671">
                  <c:v>5.2799999999999994</c:v>
                </c:pt>
                <c:pt idx="2672">
                  <c:v>5.35</c:v>
                </c:pt>
                <c:pt idx="2673">
                  <c:v>5.35</c:v>
                </c:pt>
                <c:pt idx="2674">
                  <c:v>5.28</c:v>
                </c:pt>
                <c:pt idx="2675">
                  <c:v>5.2399999999999993</c:v>
                </c:pt>
                <c:pt idx="2676">
                  <c:v>5.1999999999999993</c:v>
                </c:pt>
                <c:pt idx="2677">
                  <c:v>5.1999999999999993</c:v>
                </c:pt>
                <c:pt idx="2678">
                  <c:v>5.1999999999999993</c:v>
                </c:pt>
                <c:pt idx="2679">
                  <c:v>5.1400000000000006</c:v>
                </c:pt>
                <c:pt idx="2680">
                  <c:v>5.1599999999999993</c:v>
                </c:pt>
                <c:pt idx="2681">
                  <c:v>5.1199999999999992</c:v>
                </c:pt>
                <c:pt idx="2682">
                  <c:v>5.089999999999999</c:v>
                </c:pt>
                <c:pt idx="2683">
                  <c:v>5.09</c:v>
                </c:pt>
                <c:pt idx="2684">
                  <c:v>5.09</c:v>
                </c:pt>
                <c:pt idx="2685">
                  <c:v>5.09</c:v>
                </c:pt>
                <c:pt idx="2686">
                  <c:v>5.0999999999999996</c:v>
                </c:pt>
                <c:pt idx="2687">
                  <c:v>5.09</c:v>
                </c:pt>
                <c:pt idx="2688">
                  <c:v>5.1399999999999988</c:v>
                </c:pt>
                <c:pt idx="2689">
                  <c:v>5.22</c:v>
                </c:pt>
                <c:pt idx="2690">
                  <c:v>5.1599999999999993</c:v>
                </c:pt>
                <c:pt idx="2691">
                  <c:v>5.1599999999999993</c:v>
                </c:pt>
                <c:pt idx="2692">
                  <c:v>5.1599999999999993</c:v>
                </c:pt>
                <c:pt idx="2693">
                  <c:v>5.0999999999999996</c:v>
                </c:pt>
                <c:pt idx="2694">
                  <c:v>5.09</c:v>
                </c:pt>
                <c:pt idx="2695">
                  <c:v>5.0999999999999996</c:v>
                </c:pt>
                <c:pt idx="2696">
                  <c:v>5.0599999999999996</c:v>
                </c:pt>
                <c:pt idx="2697">
                  <c:v>5.0699999999999994</c:v>
                </c:pt>
                <c:pt idx="2698">
                  <c:v>5.0699999999999994</c:v>
                </c:pt>
                <c:pt idx="2699">
                  <c:v>5.0699999999999994</c:v>
                </c:pt>
                <c:pt idx="2700">
                  <c:v>5.0699999999999994</c:v>
                </c:pt>
                <c:pt idx="2701">
                  <c:v>5.0699999999999994</c:v>
                </c:pt>
                <c:pt idx="2702">
                  <c:v>5.09</c:v>
                </c:pt>
                <c:pt idx="2703">
                  <c:v>5.0699999999999994</c:v>
                </c:pt>
                <c:pt idx="2704">
                  <c:v>5.01</c:v>
                </c:pt>
                <c:pt idx="2705">
                  <c:v>5.01</c:v>
                </c:pt>
                <c:pt idx="2706">
                  <c:v>5.01</c:v>
                </c:pt>
                <c:pt idx="2707">
                  <c:v>5.01</c:v>
                </c:pt>
                <c:pt idx="2708">
                  <c:v>5.01</c:v>
                </c:pt>
                <c:pt idx="2709">
                  <c:v>4.9499999999999993</c:v>
                </c:pt>
                <c:pt idx="2710">
                  <c:v>4.9499999999999993</c:v>
                </c:pt>
                <c:pt idx="2711">
                  <c:v>4.9399999999999995</c:v>
                </c:pt>
                <c:pt idx="2712">
                  <c:v>4.9399999999999995</c:v>
                </c:pt>
                <c:pt idx="2713">
                  <c:v>4.9399999999999995</c:v>
                </c:pt>
                <c:pt idx="2714">
                  <c:v>4.9099999999999993</c:v>
                </c:pt>
                <c:pt idx="2715">
                  <c:v>4.8999999999999995</c:v>
                </c:pt>
                <c:pt idx="2716">
                  <c:v>4.97</c:v>
                </c:pt>
                <c:pt idx="2717">
                  <c:v>4.9799999999999995</c:v>
                </c:pt>
                <c:pt idx="2718">
                  <c:v>4.96</c:v>
                </c:pt>
                <c:pt idx="2719">
                  <c:v>4.96</c:v>
                </c:pt>
                <c:pt idx="2720">
                  <c:v>4.96</c:v>
                </c:pt>
                <c:pt idx="2721">
                  <c:v>5.0599999999999996</c:v>
                </c:pt>
                <c:pt idx="2722">
                  <c:v>5.0399999999999991</c:v>
                </c:pt>
                <c:pt idx="2723">
                  <c:v>5.04</c:v>
                </c:pt>
                <c:pt idx="2724">
                  <c:v>5.09</c:v>
                </c:pt>
                <c:pt idx="2725">
                  <c:v>5.0599999999999996</c:v>
                </c:pt>
                <c:pt idx="2726">
                  <c:v>5.0599999999999996</c:v>
                </c:pt>
                <c:pt idx="2727">
                  <c:v>5.0599999999999996</c:v>
                </c:pt>
                <c:pt idx="2728">
                  <c:v>4.95</c:v>
                </c:pt>
                <c:pt idx="2729">
                  <c:v>4.919999999999999</c:v>
                </c:pt>
                <c:pt idx="2730">
                  <c:v>4.92</c:v>
                </c:pt>
                <c:pt idx="2731">
                  <c:v>4.9799999999999995</c:v>
                </c:pt>
                <c:pt idx="2732">
                  <c:v>4.97</c:v>
                </c:pt>
                <c:pt idx="2733">
                  <c:v>4.97</c:v>
                </c:pt>
                <c:pt idx="2734">
                  <c:v>4.97</c:v>
                </c:pt>
                <c:pt idx="2735">
                  <c:v>4.9399999999999995</c:v>
                </c:pt>
                <c:pt idx="2736">
                  <c:v>4.88</c:v>
                </c:pt>
                <c:pt idx="2737">
                  <c:v>4.8499999999999996</c:v>
                </c:pt>
                <c:pt idx="2738">
                  <c:v>4.84</c:v>
                </c:pt>
                <c:pt idx="2739">
                  <c:v>4.8900000000000006</c:v>
                </c:pt>
                <c:pt idx="2740">
                  <c:v>4.8900000000000006</c:v>
                </c:pt>
                <c:pt idx="2741">
                  <c:v>4.8900000000000006</c:v>
                </c:pt>
                <c:pt idx="2742">
                  <c:v>4.9099999999999993</c:v>
                </c:pt>
                <c:pt idx="2743">
                  <c:v>4.92</c:v>
                </c:pt>
                <c:pt idx="2744">
                  <c:v>4.95</c:v>
                </c:pt>
                <c:pt idx="2745">
                  <c:v>5.0999999999999996</c:v>
                </c:pt>
                <c:pt idx="2746">
                  <c:v>5.05</c:v>
                </c:pt>
                <c:pt idx="2747">
                  <c:v>5.05</c:v>
                </c:pt>
                <c:pt idx="2748">
                  <c:v>5.05</c:v>
                </c:pt>
                <c:pt idx="2749">
                  <c:v>5.01</c:v>
                </c:pt>
                <c:pt idx="2750">
                  <c:v>5.0399999999999991</c:v>
                </c:pt>
                <c:pt idx="2751">
                  <c:v>5.0399999999999991</c:v>
                </c:pt>
                <c:pt idx="2752">
                  <c:v>4.9799999999999995</c:v>
                </c:pt>
                <c:pt idx="2753">
                  <c:v>4.9799999999999995</c:v>
                </c:pt>
                <c:pt idx="2754">
                  <c:v>4.9799999999999995</c:v>
                </c:pt>
                <c:pt idx="2755">
                  <c:v>4.9799999999999995</c:v>
                </c:pt>
                <c:pt idx="2756">
                  <c:v>4.97</c:v>
                </c:pt>
                <c:pt idx="2757">
                  <c:v>4.96</c:v>
                </c:pt>
                <c:pt idx="2758">
                  <c:v>4.93</c:v>
                </c:pt>
                <c:pt idx="2759">
                  <c:v>4.93</c:v>
                </c:pt>
                <c:pt idx="2760">
                  <c:v>4.9399999999999995</c:v>
                </c:pt>
                <c:pt idx="2761">
                  <c:v>4.9399999999999995</c:v>
                </c:pt>
                <c:pt idx="2762">
                  <c:v>4.9399999999999995</c:v>
                </c:pt>
                <c:pt idx="2763">
                  <c:v>4.9099999999999993</c:v>
                </c:pt>
                <c:pt idx="2764">
                  <c:v>4.9099999999999993</c:v>
                </c:pt>
                <c:pt idx="2765">
                  <c:v>4.92</c:v>
                </c:pt>
                <c:pt idx="2766">
                  <c:v>4.9099999999999993</c:v>
                </c:pt>
                <c:pt idx="2767">
                  <c:v>4.8499999999999996</c:v>
                </c:pt>
                <c:pt idx="2768">
                  <c:v>4.8499999999999996</c:v>
                </c:pt>
                <c:pt idx="2769">
                  <c:v>4.8499999999999996</c:v>
                </c:pt>
                <c:pt idx="2770">
                  <c:v>4.84</c:v>
                </c:pt>
                <c:pt idx="2771">
                  <c:v>4.88</c:v>
                </c:pt>
                <c:pt idx="2772">
                  <c:v>4.8599999999999994</c:v>
                </c:pt>
                <c:pt idx="2773">
                  <c:v>4.8699999999999992</c:v>
                </c:pt>
                <c:pt idx="2774">
                  <c:v>4.88</c:v>
                </c:pt>
                <c:pt idx="2775">
                  <c:v>4.88</c:v>
                </c:pt>
                <c:pt idx="2776">
                  <c:v>4.88</c:v>
                </c:pt>
                <c:pt idx="2777">
                  <c:v>4.9399999999999995</c:v>
                </c:pt>
                <c:pt idx="2778">
                  <c:v>5</c:v>
                </c:pt>
                <c:pt idx="2779">
                  <c:v>5.0199999999999996</c:v>
                </c:pt>
                <c:pt idx="2780">
                  <c:v>5.0599999999999996</c:v>
                </c:pt>
                <c:pt idx="2781">
                  <c:v>5.0799999999999992</c:v>
                </c:pt>
                <c:pt idx="2782">
                  <c:v>5.0799999999999992</c:v>
                </c:pt>
                <c:pt idx="2783">
                  <c:v>5.0799999999999992</c:v>
                </c:pt>
                <c:pt idx="2784">
                  <c:v>5.1499999999999995</c:v>
                </c:pt>
                <c:pt idx="2785">
                  <c:v>5.1999999999999993</c:v>
                </c:pt>
                <c:pt idx="2786">
                  <c:v>5.25</c:v>
                </c:pt>
                <c:pt idx="2787">
                  <c:v>5.1499999999999995</c:v>
                </c:pt>
                <c:pt idx="2788">
                  <c:v>5.13</c:v>
                </c:pt>
                <c:pt idx="2789">
                  <c:v>5.13</c:v>
                </c:pt>
                <c:pt idx="2790">
                  <c:v>5.13</c:v>
                </c:pt>
                <c:pt idx="2791">
                  <c:v>5.1199999999999992</c:v>
                </c:pt>
                <c:pt idx="2792">
                  <c:v>5.18</c:v>
                </c:pt>
                <c:pt idx="2793">
                  <c:v>5.23</c:v>
                </c:pt>
                <c:pt idx="2794">
                  <c:v>5.21</c:v>
                </c:pt>
                <c:pt idx="2795">
                  <c:v>5.26</c:v>
                </c:pt>
                <c:pt idx="2796">
                  <c:v>5.26</c:v>
                </c:pt>
                <c:pt idx="2797">
                  <c:v>5.26</c:v>
                </c:pt>
                <c:pt idx="2798">
                  <c:v>5.27</c:v>
                </c:pt>
                <c:pt idx="2799">
                  <c:v>5.2899999999999991</c:v>
                </c:pt>
                <c:pt idx="2800">
                  <c:v>5.2899999999999991</c:v>
                </c:pt>
                <c:pt idx="2801">
                  <c:v>5.26</c:v>
                </c:pt>
                <c:pt idx="2802">
                  <c:v>5.2399999999999993</c:v>
                </c:pt>
                <c:pt idx="2803">
                  <c:v>5.2399999999999993</c:v>
                </c:pt>
                <c:pt idx="2804">
                  <c:v>5.2399999999999993</c:v>
                </c:pt>
                <c:pt idx="2805">
                  <c:v>5.1999999999999993</c:v>
                </c:pt>
                <c:pt idx="2806">
                  <c:v>5.21</c:v>
                </c:pt>
                <c:pt idx="2807">
                  <c:v>5.18</c:v>
                </c:pt>
                <c:pt idx="2808">
                  <c:v>5.18</c:v>
                </c:pt>
                <c:pt idx="2809">
                  <c:v>5.19</c:v>
                </c:pt>
                <c:pt idx="2810">
                  <c:v>5.19</c:v>
                </c:pt>
                <c:pt idx="2811">
                  <c:v>5.19</c:v>
                </c:pt>
                <c:pt idx="2812">
                  <c:v>5.1999999999999993</c:v>
                </c:pt>
                <c:pt idx="2813">
                  <c:v>5.22</c:v>
                </c:pt>
                <c:pt idx="2814">
                  <c:v>5.1599999999999993</c:v>
                </c:pt>
                <c:pt idx="2815">
                  <c:v>5.1599999999999993</c:v>
                </c:pt>
                <c:pt idx="2816">
                  <c:v>5.1499999999999995</c:v>
                </c:pt>
                <c:pt idx="2817">
                  <c:v>5.1499999999999995</c:v>
                </c:pt>
                <c:pt idx="2818">
                  <c:v>5.1499999999999995</c:v>
                </c:pt>
                <c:pt idx="2819">
                  <c:v>5.0699999999999994</c:v>
                </c:pt>
                <c:pt idx="2820">
                  <c:v>5.0299999999999994</c:v>
                </c:pt>
                <c:pt idx="2821">
                  <c:v>5.05</c:v>
                </c:pt>
                <c:pt idx="2822">
                  <c:v>5.0599999999999996</c:v>
                </c:pt>
                <c:pt idx="2823">
                  <c:v>5.0599999999999996</c:v>
                </c:pt>
                <c:pt idx="2824">
                  <c:v>5.0599999999999996</c:v>
                </c:pt>
                <c:pt idx="2825">
                  <c:v>5.0599999999999996</c:v>
                </c:pt>
                <c:pt idx="2826">
                  <c:v>5.0199999999999996</c:v>
                </c:pt>
                <c:pt idx="2827">
                  <c:v>5.05</c:v>
                </c:pt>
                <c:pt idx="2828">
                  <c:v>5.0799999999999992</c:v>
                </c:pt>
                <c:pt idx="2829">
                  <c:v>5.09</c:v>
                </c:pt>
                <c:pt idx="2830">
                  <c:v>5.09</c:v>
                </c:pt>
                <c:pt idx="2831">
                  <c:v>5.09</c:v>
                </c:pt>
                <c:pt idx="2832">
                  <c:v>5.09</c:v>
                </c:pt>
                <c:pt idx="2833">
                  <c:v>5.05</c:v>
                </c:pt>
                <c:pt idx="2834">
                  <c:v>5.0299999999999994</c:v>
                </c:pt>
                <c:pt idx="2835">
                  <c:v>4.9899999999999993</c:v>
                </c:pt>
                <c:pt idx="2836">
                  <c:v>4.9570386572279999</c:v>
                </c:pt>
                <c:pt idx="2837">
                  <c:v>4.9617778655800002</c:v>
                </c:pt>
                <c:pt idx="2838">
                  <c:v>4.9617778655800002</c:v>
                </c:pt>
                <c:pt idx="2839">
                  <c:v>4.9617778655800002</c:v>
                </c:pt>
                <c:pt idx="2840">
                  <c:v>4.9113823970870003</c:v>
                </c:pt>
                <c:pt idx="2841">
                  <c:v>4.9409706696409996</c:v>
                </c:pt>
                <c:pt idx="2842">
                  <c:v>4.9964203922920003</c:v>
                </c:pt>
                <c:pt idx="2843">
                  <c:v>4.993771917248</c:v>
                </c:pt>
                <c:pt idx="2844">
                  <c:v>5.023712609385</c:v>
                </c:pt>
                <c:pt idx="2845">
                  <c:v>5.023712609385</c:v>
                </c:pt>
                <c:pt idx="2846">
                  <c:v>5.023712609385</c:v>
                </c:pt>
                <c:pt idx="2847">
                  <c:v>4.9787896256369999</c:v>
                </c:pt>
                <c:pt idx="2848">
                  <c:v>4.9658786784329996</c:v>
                </c:pt>
                <c:pt idx="2849">
                  <c:v>4.8934057502470001</c:v>
                </c:pt>
                <c:pt idx="2850">
                  <c:v>4.9001107511489996</c:v>
                </c:pt>
                <c:pt idx="2851">
                  <c:v>4.9314484486980001</c:v>
                </c:pt>
                <c:pt idx="2852">
                  <c:v>4.9314484486980001</c:v>
                </c:pt>
                <c:pt idx="2853">
                  <c:v>4.9314484486980001</c:v>
                </c:pt>
                <c:pt idx="2854">
                  <c:v>4.9797596143740002</c:v>
                </c:pt>
                <c:pt idx="2855">
                  <c:v>5.0150191676539997</c:v>
                </c:pt>
                <c:pt idx="2856">
                  <c:v>5.0210381253209997</c:v>
                </c:pt>
                <c:pt idx="2857">
                  <c:v>5.0175063010320002</c:v>
                </c:pt>
                <c:pt idx="2858">
                  <c:v>4.9578101758499997</c:v>
                </c:pt>
                <c:pt idx="2859">
                  <c:v>4.9578101758499997</c:v>
                </c:pt>
                <c:pt idx="2860">
                  <c:v>4.9578101758499997</c:v>
                </c:pt>
                <c:pt idx="2861">
                  <c:v>4.9578101758499997</c:v>
                </c:pt>
                <c:pt idx="2862">
                  <c:v>4.9141951392359999</c:v>
                </c:pt>
                <c:pt idx="2863">
                  <c:v>4.9223804100040001</c:v>
                </c:pt>
                <c:pt idx="2864">
                  <c:v>4.8926689594769996</c:v>
                </c:pt>
                <c:pt idx="2865">
                  <c:v>4.889120585103</c:v>
                </c:pt>
                <c:pt idx="2866">
                  <c:v>4.889120585103</c:v>
                </c:pt>
                <c:pt idx="2867">
                  <c:v>4.889120585103</c:v>
                </c:pt>
                <c:pt idx="2868">
                  <c:v>4.8988159375239997</c:v>
                </c:pt>
                <c:pt idx="2869">
                  <c:v>4.9139099709660004</c:v>
                </c:pt>
                <c:pt idx="2870">
                  <c:v>4.8924094076419999</c:v>
                </c:pt>
                <c:pt idx="2871">
                  <c:v>4.8937794040910001</c:v>
                </c:pt>
                <c:pt idx="2872">
                  <c:v>4.8803785011910001</c:v>
                </c:pt>
                <c:pt idx="2873">
                  <c:v>4.8803785011910001</c:v>
                </c:pt>
                <c:pt idx="2874">
                  <c:v>4.8803785011910001</c:v>
                </c:pt>
                <c:pt idx="2875">
                  <c:v>4.8633302380970003</c:v>
                </c:pt>
                <c:pt idx="2876">
                  <c:v>4.8676053049670003</c:v>
                </c:pt>
                <c:pt idx="2877">
                  <c:v>4.888750307185</c:v>
                </c:pt>
                <c:pt idx="2878">
                  <c:v>4.8897988900640001</c:v>
                </c:pt>
                <c:pt idx="2879">
                  <c:v>4.8934841852230004</c:v>
                </c:pt>
                <c:pt idx="2880">
                  <c:v>4.8934841852230004</c:v>
                </c:pt>
                <c:pt idx="2881">
                  <c:v>4.8934841852230004</c:v>
                </c:pt>
                <c:pt idx="2882">
                  <c:v>4.9159700053669999</c:v>
                </c:pt>
                <c:pt idx="2883">
                  <c:v>4.9460567559499999</c:v>
                </c:pt>
                <c:pt idx="2884">
                  <c:v>4.8977136506140004</c:v>
                </c:pt>
                <c:pt idx="2885">
                  <c:v>4.9357052843469997</c:v>
                </c:pt>
                <c:pt idx="2886">
                  <c:v>4.9750694933309996</c:v>
                </c:pt>
                <c:pt idx="2887">
                  <c:v>4.9750694933309996</c:v>
                </c:pt>
                <c:pt idx="2888">
                  <c:v>4.9750694933309996</c:v>
                </c:pt>
                <c:pt idx="2889">
                  <c:v>4.9745849926470003</c:v>
                </c:pt>
                <c:pt idx="2890">
                  <c:v>4.9745849926470003</c:v>
                </c:pt>
                <c:pt idx="2891">
                  <c:v>4.9745849926470003</c:v>
                </c:pt>
                <c:pt idx="2892">
                  <c:v>4.9570872652200002</c:v>
                </c:pt>
                <c:pt idx="2893">
                  <c:v>4.9312396450860003</c:v>
                </c:pt>
                <c:pt idx="2894">
                  <c:v>4.9312396450860003</c:v>
                </c:pt>
                <c:pt idx="2895">
                  <c:v>4.9312396450860003</c:v>
                </c:pt>
                <c:pt idx="2896">
                  <c:v>4.9312396450860003</c:v>
                </c:pt>
                <c:pt idx="2897">
                  <c:v>4.9312396450860003</c:v>
                </c:pt>
                <c:pt idx="2898">
                  <c:v>5.0187282879749997</c:v>
                </c:pt>
                <c:pt idx="2899">
                  <c:v>5.046254594873</c:v>
                </c:pt>
                <c:pt idx="2900">
                  <c:v>5.0159470028120001</c:v>
                </c:pt>
                <c:pt idx="2901">
                  <c:v>5.0159470028120001</c:v>
                </c:pt>
                <c:pt idx="2902">
                  <c:v>5.0159470028120001</c:v>
                </c:pt>
                <c:pt idx="2903">
                  <c:v>5.0329094562729999</c:v>
                </c:pt>
                <c:pt idx="2904">
                  <c:v>5.0148890716109999</c:v>
                </c:pt>
                <c:pt idx="2905">
                  <c:v>4.9848477074939996</c:v>
                </c:pt>
                <c:pt idx="2906">
                  <c:v>4.9727351690120001</c:v>
                </c:pt>
                <c:pt idx="2907">
                  <c:v>4.9641606759729999</c:v>
                </c:pt>
                <c:pt idx="2908">
                  <c:v>4.9641606759729999</c:v>
                </c:pt>
                <c:pt idx="2909">
                  <c:v>4.9641606759729999</c:v>
                </c:pt>
                <c:pt idx="2910">
                  <c:v>4.9605620115309996</c:v>
                </c:pt>
                <c:pt idx="2911">
                  <c:v>4.9605620115309996</c:v>
                </c:pt>
                <c:pt idx="2912">
                  <c:v>4.9605620115309996</c:v>
                </c:pt>
                <c:pt idx="2913">
                  <c:v>4.9300368459700001</c:v>
                </c:pt>
                <c:pt idx="2914">
                  <c:v>4.9271274789749997</c:v>
                </c:pt>
                <c:pt idx="2915">
                  <c:v>4.9271274789749997</c:v>
                </c:pt>
                <c:pt idx="2916">
                  <c:v>4.9271274789749997</c:v>
                </c:pt>
                <c:pt idx="2917">
                  <c:v>4.9751800995130004</c:v>
                </c:pt>
                <c:pt idx="2918">
                  <c:v>4.9913366606879999</c:v>
                </c:pt>
                <c:pt idx="2919">
                  <c:v>4.9693031992850001</c:v>
                </c:pt>
                <c:pt idx="2920">
                  <c:v>5.00939201018</c:v>
                </c:pt>
                <c:pt idx="2921">
                  <c:v>5.0146283291479996</c:v>
                </c:pt>
                <c:pt idx="2922">
                  <c:v>5.0146283291479996</c:v>
                </c:pt>
                <c:pt idx="2923">
                  <c:v>5.0146283291479996</c:v>
                </c:pt>
                <c:pt idx="2924">
                  <c:v>4.9952240092429996</c:v>
                </c:pt>
                <c:pt idx="2925">
                  <c:v>4.9886662096930001</c:v>
                </c:pt>
                <c:pt idx="2926">
                  <c:v>4.9852671543279996</c:v>
                </c:pt>
                <c:pt idx="2927">
                  <c:v>5.0061071037570004</c:v>
                </c:pt>
                <c:pt idx="2928">
                  <c:v>4.9555446866050001</c:v>
                </c:pt>
                <c:pt idx="2929">
                  <c:v>4.9555446866050001</c:v>
                </c:pt>
                <c:pt idx="2930">
                  <c:v>4.9555446866050001</c:v>
                </c:pt>
                <c:pt idx="2931">
                  <c:v>4.9463342149790002</c:v>
                </c:pt>
                <c:pt idx="2932">
                  <c:v>4.9472855700369998</c:v>
                </c:pt>
                <c:pt idx="2933">
                  <c:v>4.9118851838689999</c:v>
                </c:pt>
                <c:pt idx="2934">
                  <c:v>4.9251900230889998</c:v>
                </c:pt>
                <c:pt idx="2935">
                  <c:v>4.9282077535019999</c:v>
                </c:pt>
                <c:pt idx="2936">
                  <c:v>4.9282077535019999</c:v>
                </c:pt>
                <c:pt idx="2937">
                  <c:v>4.9282077535019999</c:v>
                </c:pt>
                <c:pt idx="2938">
                  <c:v>4.8930713862240003</c:v>
                </c:pt>
                <c:pt idx="2939">
                  <c:v>4.8887922793419998</c:v>
                </c:pt>
                <c:pt idx="2940">
                  <c:v>4.8887922793419998</c:v>
                </c:pt>
                <c:pt idx="2941">
                  <c:v>4.8887922793419998</c:v>
                </c:pt>
                <c:pt idx="2942">
                  <c:v>4.8576689353909996</c:v>
                </c:pt>
                <c:pt idx="2943">
                  <c:v>4.8576689353909996</c:v>
                </c:pt>
                <c:pt idx="2944">
                  <c:v>4.8576689353909996</c:v>
                </c:pt>
                <c:pt idx="2945">
                  <c:v>4.8548944314140003</c:v>
                </c:pt>
                <c:pt idx="2946">
                  <c:v>4.8569406326460003</c:v>
                </c:pt>
                <c:pt idx="2947">
                  <c:v>4.8267436889589996</c:v>
                </c:pt>
                <c:pt idx="2948">
                  <c:v>4.8264149392649998</c:v>
                </c:pt>
                <c:pt idx="2949">
                  <c:v>4.8115853831119999</c:v>
                </c:pt>
                <c:pt idx="2950">
                  <c:v>4.8115853831119999</c:v>
                </c:pt>
                <c:pt idx="2951">
                  <c:v>4.8115853831119999</c:v>
                </c:pt>
                <c:pt idx="2952">
                  <c:v>4.7926073975719996</c:v>
                </c:pt>
                <c:pt idx="2953">
                  <c:v>4.8133290793140002</c:v>
                </c:pt>
                <c:pt idx="2954">
                  <c:v>4.8147147613749999</c:v>
                </c:pt>
                <c:pt idx="2955">
                  <c:v>4.7950514246509996</c:v>
                </c:pt>
                <c:pt idx="2956">
                  <c:v>4.8076001998980002</c:v>
                </c:pt>
                <c:pt idx="2957">
                  <c:v>4.8076001998980002</c:v>
                </c:pt>
                <c:pt idx="2958">
                  <c:v>4.8076001998980002</c:v>
                </c:pt>
                <c:pt idx="2959">
                  <c:v>4.7885516022100001</c:v>
                </c:pt>
                <c:pt idx="2960">
                  <c:v>4.7826670958169997</c:v>
                </c:pt>
                <c:pt idx="2961">
                  <c:v>4.7543757146459997</c:v>
                </c:pt>
                <c:pt idx="2962">
                  <c:v>4.7643278912509999</c:v>
                </c:pt>
                <c:pt idx="2963">
                  <c:v>4.7736987312860002</c:v>
                </c:pt>
                <c:pt idx="2964">
                  <c:v>4.7736987312860002</c:v>
                </c:pt>
                <c:pt idx="2965">
                  <c:v>4.7736987312860002</c:v>
                </c:pt>
                <c:pt idx="2966">
                  <c:v>4.7665547482540003</c:v>
                </c:pt>
                <c:pt idx="2967">
                  <c:v>4.7893618999119996</c:v>
                </c:pt>
                <c:pt idx="2968">
                  <c:v>4.7760305846859996</c:v>
                </c:pt>
                <c:pt idx="2969">
                  <c:v>4.7378639761669996</c:v>
                </c:pt>
                <c:pt idx="2970">
                  <c:v>4.7164183392319998</c:v>
                </c:pt>
                <c:pt idx="2971">
                  <c:v>4.7164183392319998</c:v>
                </c:pt>
                <c:pt idx="2972">
                  <c:v>4.7164183392319998</c:v>
                </c:pt>
                <c:pt idx="2973">
                  <c:v>4.7201439516630002</c:v>
                </c:pt>
                <c:pt idx="2974">
                  <c:v>4.7333458880199997</c:v>
                </c:pt>
                <c:pt idx="2975">
                  <c:v>4.7161251539649998</c:v>
                </c:pt>
                <c:pt idx="2976">
                  <c:v>4.6783675001810003</c:v>
                </c:pt>
                <c:pt idx="2977">
                  <c:v>4.6437464115819997</c:v>
                </c:pt>
                <c:pt idx="2978">
                  <c:v>4.6437464115819997</c:v>
                </c:pt>
                <c:pt idx="2979">
                  <c:v>4.6437464115819997</c:v>
                </c:pt>
                <c:pt idx="2980">
                  <c:v>4.6580715755320004</c:v>
                </c:pt>
                <c:pt idx="2981">
                  <c:v>4.678582834347</c:v>
                </c:pt>
                <c:pt idx="2982">
                  <c:v>4.6070395220610001</c:v>
                </c:pt>
                <c:pt idx="2983">
                  <c:v>4.5556911350869997</c:v>
                </c:pt>
                <c:pt idx="2984">
                  <c:v>4.5481981924369999</c:v>
                </c:pt>
                <c:pt idx="2985">
                  <c:v>4.5481981924369999</c:v>
                </c:pt>
                <c:pt idx="2986">
                  <c:v>4.5481981924369999</c:v>
                </c:pt>
                <c:pt idx="2987">
                  <c:v>4.5805440973479996</c:v>
                </c:pt>
                <c:pt idx="2988">
                  <c:v>4.6019980912799996</c:v>
                </c:pt>
                <c:pt idx="2989">
                  <c:v>4.6323460812209998</c:v>
                </c:pt>
                <c:pt idx="2990">
                  <c:v>4.6161364756829997</c:v>
                </c:pt>
                <c:pt idx="2991">
                  <c:v>4.6797006784570003</c:v>
                </c:pt>
                <c:pt idx="2992">
                  <c:v>4.6797006784570003</c:v>
                </c:pt>
                <c:pt idx="2993">
                  <c:v>4.6797006784570003</c:v>
                </c:pt>
                <c:pt idx="2994">
                  <c:v>4.7131255374299998</c:v>
                </c:pt>
                <c:pt idx="2995">
                  <c:v>4.7514859596169998</c:v>
                </c:pt>
                <c:pt idx="2996">
                  <c:v>4.7606747153970002</c:v>
                </c:pt>
                <c:pt idx="2997">
                  <c:v>4.6861838752129996</c:v>
                </c:pt>
                <c:pt idx="2998">
                  <c:v>4.7105966369930004</c:v>
                </c:pt>
                <c:pt idx="2999">
                  <c:v>4.7105966369930004</c:v>
                </c:pt>
                <c:pt idx="3000">
                  <c:v>4.7105966369930004</c:v>
                </c:pt>
                <c:pt idx="3001">
                  <c:v>4.6590955258819999</c:v>
                </c:pt>
                <c:pt idx="3002">
                  <c:v>4.6235931134049997</c:v>
                </c:pt>
                <c:pt idx="3003">
                  <c:v>4.6235931134049997</c:v>
                </c:pt>
                <c:pt idx="3004">
                  <c:v>4.6045693074649998</c:v>
                </c:pt>
                <c:pt idx="3005">
                  <c:v>4.5408750220050003</c:v>
                </c:pt>
                <c:pt idx="3006">
                  <c:v>4.5408750220050003</c:v>
                </c:pt>
                <c:pt idx="3007">
                  <c:v>4.5408750220050003</c:v>
                </c:pt>
                <c:pt idx="3008">
                  <c:v>4.5680463972330001</c:v>
                </c:pt>
                <c:pt idx="3009">
                  <c:v>4.5676499851849997</c:v>
                </c:pt>
                <c:pt idx="3010">
                  <c:v>4.5927344979690004</c:v>
                </c:pt>
                <c:pt idx="3011">
                  <c:v>4.5843223271360003</c:v>
                </c:pt>
                <c:pt idx="3012">
                  <c:v>4.5219749735420001</c:v>
                </c:pt>
                <c:pt idx="3013">
                  <c:v>4.5219749735420001</c:v>
                </c:pt>
                <c:pt idx="3014">
                  <c:v>4.5219749735420001</c:v>
                </c:pt>
                <c:pt idx="3015">
                  <c:v>4.5192684577630002</c:v>
                </c:pt>
                <c:pt idx="3016">
                  <c:v>4.5499087077390001</c:v>
                </c:pt>
                <c:pt idx="3017">
                  <c:v>4.5629465980479997</c:v>
                </c:pt>
                <c:pt idx="3018">
                  <c:v>4.5398205223839998</c:v>
                </c:pt>
                <c:pt idx="3019">
                  <c:v>4.4992242251169996</c:v>
                </c:pt>
                <c:pt idx="3020">
                  <c:v>4.4992242251169996</c:v>
                </c:pt>
                <c:pt idx="3021">
                  <c:v>4.4992242251169996</c:v>
                </c:pt>
                <c:pt idx="3022">
                  <c:v>4.4205840817600004</c:v>
                </c:pt>
                <c:pt idx="3023">
                  <c:v>4.4483936063550003</c:v>
                </c:pt>
                <c:pt idx="3024">
                  <c:v>4.4497162220590001</c:v>
                </c:pt>
                <c:pt idx="3025">
                  <c:v>4.39956111421</c:v>
                </c:pt>
                <c:pt idx="3026">
                  <c:v>4.4128020096749996</c:v>
                </c:pt>
                <c:pt idx="3027">
                  <c:v>4.4128020096749996</c:v>
                </c:pt>
                <c:pt idx="3028">
                  <c:v>4.4128020096749996</c:v>
                </c:pt>
                <c:pt idx="3029">
                  <c:v>4.4262950064690001</c:v>
                </c:pt>
                <c:pt idx="3030">
                  <c:v>4.3252679975039996</c:v>
                </c:pt>
                <c:pt idx="3031">
                  <c:v>4.3730614637179999</c:v>
                </c:pt>
                <c:pt idx="3032">
                  <c:v>4.3794594386929999</c:v>
                </c:pt>
                <c:pt idx="3033">
                  <c:v>4.4274663084129999</c:v>
                </c:pt>
                <c:pt idx="3034">
                  <c:v>4.4274663084129999</c:v>
                </c:pt>
                <c:pt idx="3035">
                  <c:v>4.4274663084129999</c:v>
                </c:pt>
                <c:pt idx="3036">
                  <c:v>4.4156178758879996</c:v>
                </c:pt>
                <c:pt idx="3037">
                  <c:v>4.4006478786540004</c:v>
                </c:pt>
                <c:pt idx="3038">
                  <c:v>4.3418067153399997</c:v>
                </c:pt>
                <c:pt idx="3039">
                  <c:v>4.2918490619379996</c:v>
                </c:pt>
                <c:pt idx="3040">
                  <c:v>4.3064552394569997</c:v>
                </c:pt>
                <c:pt idx="3041">
                  <c:v>4.3064552394569997</c:v>
                </c:pt>
                <c:pt idx="3042">
                  <c:v>4.3064552394569997</c:v>
                </c:pt>
                <c:pt idx="3043">
                  <c:v>4.3276580526000004</c:v>
                </c:pt>
                <c:pt idx="3044">
                  <c:v>4.3018112947780001</c:v>
                </c:pt>
                <c:pt idx="3045">
                  <c:v>4.2666821539819999</c:v>
                </c:pt>
                <c:pt idx="3046">
                  <c:v>4.2610477356710001</c:v>
                </c:pt>
                <c:pt idx="3047">
                  <c:v>4.3105052269359998</c:v>
                </c:pt>
                <c:pt idx="3048">
                  <c:v>4.3105052269359998</c:v>
                </c:pt>
                <c:pt idx="3049">
                  <c:v>4.3105052269359998</c:v>
                </c:pt>
                <c:pt idx="3050">
                  <c:v>4.3631214939019998</c:v>
                </c:pt>
                <c:pt idx="3051">
                  <c:v>4.3938646672479997</c:v>
                </c:pt>
                <c:pt idx="3052">
                  <c:v>4.3780584482440004</c:v>
                </c:pt>
                <c:pt idx="3053">
                  <c:v>4.3780584482440004</c:v>
                </c:pt>
                <c:pt idx="3054">
                  <c:v>4.3780584482440004</c:v>
                </c:pt>
                <c:pt idx="3055">
                  <c:v>4.3780584482440004</c:v>
                </c:pt>
                <c:pt idx="3056">
                  <c:v>4.3780584482440004</c:v>
                </c:pt>
                <c:pt idx="3057">
                  <c:v>4.443826539582</c:v>
                </c:pt>
                <c:pt idx="3058">
                  <c:v>4.4560222245969996</c:v>
                </c:pt>
                <c:pt idx="3059">
                  <c:v>4.4528831426859998</c:v>
                </c:pt>
                <c:pt idx="3060">
                  <c:v>4.4184642610390004</c:v>
                </c:pt>
                <c:pt idx="3061">
                  <c:v>4.4874560101460004</c:v>
                </c:pt>
                <c:pt idx="3062">
                  <c:v>4.4874560101460004</c:v>
                </c:pt>
                <c:pt idx="3063">
                  <c:v>4.4874560101460004</c:v>
                </c:pt>
                <c:pt idx="3064">
                  <c:v>4.5146361544689997</c:v>
                </c:pt>
                <c:pt idx="3065">
                  <c:v>4.5000726135029998</c:v>
                </c:pt>
                <c:pt idx="3066">
                  <c:v>4.5394683504650004</c:v>
                </c:pt>
                <c:pt idx="3067">
                  <c:v>4.5394683504650004</c:v>
                </c:pt>
                <c:pt idx="3068">
                  <c:v>4.5394683504650004</c:v>
                </c:pt>
                <c:pt idx="3069">
                  <c:v>4.5394683504650004</c:v>
                </c:pt>
                <c:pt idx="3070">
                  <c:v>4.5394683504650004</c:v>
                </c:pt>
                <c:pt idx="3071">
                  <c:v>4.5061698940879999</c:v>
                </c:pt>
                <c:pt idx="3072">
                  <c:v>4.4547708171749996</c:v>
                </c:pt>
                <c:pt idx="3073">
                  <c:v>4.4813373937260002</c:v>
                </c:pt>
                <c:pt idx="3074">
                  <c:v>4.4813373937260002</c:v>
                </c:pt>
                <c:pt idx="3075">
                  <c:v>4.4813373937260002</c:v>
                </c:pt>
                <c:pt idx="3076">
                  <c:v>4.4813373937260002</c:v>
                </c:pt>
                <c:pt idx="3077">
                  <c:v>4.4813373937260002</c:v>
                </c:pt>
                <c:pt idx="3078">
                  <c:v>4.4552255694090004</c:v>
                </c:pt>
                <c:pt idx="3079">
                  <c:v>4.4328519156260002</c:v>
                </c:pt>
                <c:pt idx="3080">
                  <c:v>4.3928518393760001</c:v>
                </c:pt>
                <c:pt idx="3081">
                  <c:v>4.3353382679400001</c:v>
                </c:pt>
                <c:pt idx="3082">
                  <c:v>4.294567555625</c:v>
                </c:pt>
                <c:pt idx="3083">
                  <c:v>4.294567555625</c:v>
                </c:pt>
                <c:pt idx="3084">
                  <c:v>4.294567555625</c:v>
                </c:pt>
                <c:pt idx="3085">
                  <c:v>4.2923730611000002</c:v>
                </c:pt>
                <c:pt idx="3086">
                  <c:v>4.2725337764160001</c:v>
                </c:pt>
                <c:pt idx="3087">
                  <c:v>4.2909656712729998</c:v>
                </c:pt>
                <c:pt idx="3088">
                  <c:v>4.3735808009379999</c:v>
                </c:pt>
                <c:pt idx="3089">
                  <c:v>4.3938941871350004</c:v>
                </c:pt>
                <c:pt idx="3090">
                  <c:v>4.3938941871350004</c:v>
                </c:pt>
                <c:pt idx="3091">
                  <c:v>4.3938941871350004</c:v>
                </c:pt>
                <c:pt idx="3092">
                  <c:v>4.4111359988350003</c:v>
                </c:pt>
                <c:pt idx="3093">
                  <c:v>4.3780582191619999</c:v>
                </c:pt>
                <c:pt idx="3094">
                  <c:v>4.3697761921489997</c:v>
                </c:pt>
                <c:pt idx="3095">
                  <c:v>4.393198433347</c:v>
                </c:pt>
                <c:pt idx="3096">
                  <c:v>4.4020117139129997</c:v>
                </c:pt>
                <c:pt idx="3097">
                  <c:v>4.4020117139129997</c:v>
                </c:pt>
                <c:pt idx="3098">
                  <c:v>4.4020117139129997</c:v>
                </c:pt>
                <c:pt idx="3099">
                  <c:v>4.385665818933</c:v>
                </c:pt>
                <c:pt idx="3100">
                  <c:v>4.3518447926260002</c:v>
                </c:pt>
                <c:pt idx="3101">
                  <c:v>4.3806075098950004</c:v>
                </c:pt>
                <c:pt idx="3102">
                  <c:v>4.4424628772280004</c:v>
                </c:pt>
                <c:pt idx="3103">
                  <c:v>4.4318634574290003</c:v>
                </c:pt>
                <c:pt idx="3104">
                  <c:v>4.4318634574290003</c:v>
                </c:pt>
                <c:pt idx="3105">
                  <c:v>4.4318634574290003</c:v>
                </c:pt>
                <c:pt idx="3106">
                  <c:v>4.3752209002560001</c:v>
                </c:pt>
                <c:pt idx="3107">
                  <c:v>4.3990452876020001</c:v>
                </c:pt>
                <c:pt idx="3108">
                  <c:v>4.3893735058749996</c:v>
                </c:pt>
                <c:pt idx="3109">
                  <c:v>4.3561187602890001</c:v>
                </c:pt>
                <c:pt idx="3110">
                  <c:v>4.3665394459750004</c:v>
                </c:pt>
                <c:pt idx="3111">
                  <c:v>4.3665394459750004</c:v>
                </c:pt>
                <c:pt idx="3112">
                  <c:v>4.3665394459750004</c:v>
                </c:pt>
                <c:pt idx="3113">
                  <c:v>4.3916507221809997</c:v>
                </c:pt>
                <c:pt idx="3114">
                  <c:v>4.4775402855879998</c:v>
                </c:pt>
                <c:pt idx="3115">
                  <c:v>4.4716453428670002</c:v>
                </c:pt>
                <c:pt idx="3116">
                  <c:v>4.5419809844349999</c:v>
                </c:pt>
                <c:pt idx="3117">
                  <c:v>4.5325244286290003</c:v>
                </c:pt>
                <c:pt idx="3118">
                  <c:v>4.5325244286290003</c:v>
                </c:pt>
                <c:pt idx="3119">
                  <c:v>4.5325244286290003</c:v>
                </c:pt>
                <c:pt idx="3120">
                  <c:v>4.6026293789170003</c:v>
                </c:pt>
                <c:pt idx="3121">
                  <c:v>4.5905883151370004</c:v>
                </c:pt>
                <c:pt idx="3122">
                  <c:v>4.5943044086490001</c:v>
                </c:pt>
                <c:pt idx="3123">
                  <c:v>4.5793083938160004</c:v>
                </c:pt>
                <c:pt idx="3124">
                  <c:v>4.6032847437499997</c:v>
                </c:pt>
                <c:pt idx="3125">
                  <c:v>4.6032847437499997</c:v>
                </c:pt>
                <c:pt idx="3126">
                  <c:v>4.6032847437499997</c:v>
                </c:pt>
                <c:pt idx="3127">
                  <c:v>4.5700375853389996</c:v>
                </c:pt>
                <c:pt idx="3128">
                  <c:v>4.5426644781599999</c:v>
                </c:pt>
                <c:pt idx="3129">
                  <c:v>4.4790374873849998</c:v>
                </c:pt>
                <c:pt idx="3130">
                  <c:v>4.5268332129409998</c:v>
                </c:pt>
                <c:pt idx="3131">
                  <c:v>4.5725867438209997</c:v>
                </c:pt>
                <c:pt idx="3132">
                  <c:v>4.5725867438209997</c:v>
                </c:pt>
                <c:pt idx="3133">
                  <c:v>4.5725867438209997</c:v>
                </c:pt>
                <c:pt idx="3134">
                  <c:v>4.6144679361390004</c:v>
                </c:pt>
                <c:pt idx="3135">
                  <c:v>4.6195250727030004</c:v>
                </c:pt>
                <c:pt idx="3136">
                  <c:v>4.62820239767</c:v>
                </c:pt>
                <c:pt idx="3137">
                  <c:v>4.6837495649919996</c:v>
                </c:pt>
                <c:pt idx="3138">
                  <c:v>4.6941633197029997</c:v>
                </c:pt>
                <c:pt idx="3139">
                  <c:v>4.6941633197029997</c:v>
                </c:pt>
                <c:pt idx="3140">
                  <c:v>4.6941633197029997</c:v>
                </c:pt>
                <c:pt idx="3141">
                  <c:v>4.7103795176399998</c:v>
                </c:pt>
                <c:pt idx="3142">
                  <c:v>4.6961463402300003</c:v>
                </c:pt>
                <c:pt idx="3143">
                  <c:v>4.7359674375349998</c:v>
                </c:pt>
                <c:pt idx="3144">
                  <c:v>4.7838825956489996</c:v>
                </c:pt>
                <c:pt idx="3145">
                  <c:v>4.7495008728160002</c:v>
                </c:pt>
                <c:pt idx="3146">
                  <c:v>4.7495008728160002</c:v>
                </c:pt>
                <c:pt idx="3147">
                  <c:v>4.7495008728160002</c:v>
                </c:pt>
                <c:pt idx="3148">
                  <c:v>4.7976847647199996</c:v>
                </c:pt>
                <c:pt idx="3149">
                  <c:v>4.7977615513850003</c:v>
                </c:pt>
                <c:pt idx="3150">
                  <c:v>4.7841514598529997</c:v>
                </c:pt>
                <c:pt idx="3151">
                  <c:v>4.778857752675</c:v>
                </c:pt>
                <c:pt idx="3152">
                  <c:v>4.7714275814300002</c:v>
                </c:pt>
                <c:pt idx="3153">
                  <c:v>4.7714275814300002</c:v>
                </c:pt>
                <c:pt idx="3154">
                  <c:v>4.7714275814300002</c:v>
                </c:pt>
                <c:pt idx="3155">
                  <c:v>4.7346004913049997</c:v>
                </c:pt>
                <c:pt idx="3156">
                  <c:v>4.7395104616710002</c:v>
                </c:pt>
                <c:pt idx="3157">
                  <c:v>4.7479019871119998</c:v>
                </c:pt>
                <c:pt idx="3158">
                  <c:v>4.7533559690520004</c:v>
                </c:pt>
                <c:pt idx="3159">
                  <c:v>4.7475184740660001</c:v>
                </c:pt>
                <c:pt idx="3160">
                  <c:v>4.7475184740660001</c:v>
                </c:pt>
                <c:pt idx="3161">
                  <c:v>4.7475184740660001</c:v>
                </c:pt>
                <c:pt idx="3162">
                  <c:v>4.7984864324150003</c:v>
                </c:pt>
                <c:pt idx="3163">
                  <c:v>4.8224760681549999</c:v>
                </c:pt>
                <c:pt idx="3164">
                  <c:v>4.8218161641129997</c:v>
                </c:pt>
                <c:pt idx="3165">
                  <c:v>4.8307734805500004</c:v>
                </c:pt>
                <c:pt idx="3166">
                  <c:v>4.7589258231320004</c:v>
                </c:pt>
                <c:pt idx="3167">
                  <c:v>4.7589258231320004</c:v>
                </c:pt>
                <c:pt idx="3168">
                  <c:v>4.7589258231320004</c:v>
                </c:pt>
                <c:pt idx="3169">
                  <c:v>4.7302740300970001</c:v>
                </c:pt>
                <c:pt idx="3170">
                  <c:v>4.7469765777659996</c:v>
                </c:pt>
                <c:pt idx="3171">
                  <c:v>4.7656560406950002</c:v>
                </c:pt>
                <c:pt idx="3172">
                  <c:v>4.8399269863210002</c:v>
                </c:pt>
                <c:pt idx="3173">
                  <c:v>4.864474983719</c:v>
                </c:pt>
                <c:pt idx="3174">
                  <c:v>4.864474983719</c:v>
                </c:pt>
                <c:pt idx="3175">
                  <c:v>4.864474983719</c:v>
                </c:pt>
                <c:pt idx="3176">
                  <c:v>4.8385168414589996</c:v>
                </c:pt>
                <c:pt idx="3177">
                  <c:v>4.8091352434930004</c:v>
                </c:pt>
                <c:pt idx="3178">
                  <c:v>4.7996835014209998</c:v>
                </c:pt>
                <c:pt idx="3179">
                  <c:v>4.8044541976149997</c:v>
                </c:pt>
                <c:pt idx="3180">
                  <c:v>4.8273016311649997</c:v>
                </c:pt>
                <c:pt idx="3181">
                  <c:v>4.8273016311649997</c:v>
                </c:pt>
                <c:pt idx="3182">
                  <c:v>4.8273016311649997</c:v>
                </c:pt>
                <c:pt idx="3183">
                  <c:v>4.8404305833279997</c:v>
                </c:pt>
                <c:pt idx="3184">
                  <c:v>4.8462100714640002</c:v>
                </c:pt>
                <c:pt idx="3185">
                  <c:v>4.8068384774870001</c:v>
                </c:pt>
                <c:pt idx="3186">
                  <c:v>4.8209080585019999</c:v>
                </c:pt>
                <c:pt idx="3187">
                  <c:v>4.8607418692340003</c:v>
                </c:pt>
                <c:pt idx="3188">
                  <c:v>4.8607418692340003</c:v>
                </c:pt>
                <c:pt idx="3189">
                  <c:v>4.8607418692340003</c:v>
                </c:pt>
                <c:pt idx="3190">
                  <c:v>4.9063949658589996</c:v>
                </c:pt>
                <c:pt idx="3191">
                  <c:v>4.90043966</c:v>
                </c:pt>
                <c:pt idx="3192">
                  <c:v>4.8745336032689996</c:v>
                </c:pt>
                <c:pt idx="3193">
                  <c:v>4.879899341862</c:v>
                </c:pt>
                <c:pt idx="3194">
                  <c:v>4.9219885525110003</c:v>
                </c:pt>
                <c:pt idx="3195">
                  <c:v>4.9219885525110003</c:v>
                </c:pt>
                <c:pt idx="3196">
                  <c:v>4.9219885525110003</c:v>
                </c:pt>
                <c:pt idx="3197">
                  <c:v>4.9988144306190003</c:v>
                </c:pt>
                <c:pt idx="3198">
                  <c:v>5.0599618803900004</c:v>
                </c:pt>
                <c:pt idx="3199">
                  <c:v>5.0947425445060004</c:v>
                </c:pt>
                <c:pt idx="3200">
                  <c:v>5.1193756843439999</c:v>
                </c:pt>
                <c:pt idx="3201">
                  <c:v>5.1892211206610002</c:v>
                </c:pt>
                <c:pt idx="3202">
                  <c:v>5.1892211206610002</c:v>
                </c:pt>
                <c:pt idx="3203">
                  <c:v>5.1892211206610002</c:v>
                </c:pt>
                <c:pt idx="3204">
                  <c:v>5.2408520636420004</c:v>
                </c:pt>
                <c:pt idx="3205">
                  <c:v>5.2385887926160004</c:v>
                </c:pt>
                <c:pt idx="3206">
                  <c:v>5.1991312632920001</c:v>
                </c:pt>
                <c:pt idx="3207">
                  <c:v>5.1780801469469999</c:v>
                </c:pt>
                <c:pt idx="3208">
                  <c:v>5.1742566048879999</c:v>
                </c:pt>
                <c:pt idx="3209">
                  <c:v>5.1742566048879999</c:v>
                </c:pt>
                <c:pt idx="3210">
                  <c:v>5.1742566048879999</c:v>
                </c:pt>
                <c:pt idx="3211">
                  <c:v>5.1784593256109996</c:v>
                </c:pt>
                <c:pt idx="3212">
                  <c:v>5.1584991868629997</c:v>
                </c:pt>
                <c:pt idx="3213">
                  <c:v>5.1076285637690004</c:v>
                </c:pt>
                <c:pt idx="3214">
                  <c:v>5.1303574257779996</c:v>
                </c:pt>
                <c:pt idx="3215">
                  <c:v>5.1342243465189998</c:v>
                </c:pt>
                <c:pt idx="3216">
                  <c:v>5.1342243465189998</c:v>
                </c:pt>
                <c:pt idx="3217">
                  <c:v>5.1342243465189998</c:v>
                </c:pt>
                <c:pt idx="3218">
                  <c:v>5.1839446933640003</c:v>
                </c:pt>
                <c:pt idx="3219">
                  <c:v>5.2072588492109997</c:v>
                </c:pt>
                <c:pt idx="3220">
                  <c:v>5.2421589632070003</c:v>
                </c:pt>
                <c:pt idx="3221">
                  <c:v>5.2553353960080003</c:v>
                </c:pt>
                <c:pt idx="3222">
                  <c:v>5.2561396742620001</c:v>
                </c:pt>
                <c:pt idx="3223">
                  <c:v>5.2561396742620001</c:v>
                </c:pt>
                <c:pt idx="3224">
                  <c:v>5.2561396742620001</c:v>
                </c:pt>
                <c:pt idx="3225">
                  <c:v>5.198856564692</c:v>
                </c:pt>
                <c:pt idx="3226">
                  <c:v>5.1574483247789997</c:v>
                </c:pt>
                <c:pt idx="3227">
                  <c:v>5.2561809708130003</c:v>
                </c:pt>
                <c:pt idx="3228">
                  <c:v>5.2729284434429999</c:v>
                </c:pt>
                <c:pt idx="3229">
                  <c:v>5.3101920338330002</c:v>
                </c:pt>
                <c:pt idx="3230">
                  <c:v>5.3101920338330002</c:v>
                </c:pt>
                <c:pt idx="3231">
                  <c:v>5.3101920338330002</c:v>
                </c:pt>
                <c:pt idx="3232">
                  <c:v>5.3344301789440003</c:v>
                </c:pt>
                <c:pt idx="3233">
                  <c:v>5.3497935254610001</c:v>
                </c:pt>
                <c:pt idx="3234">
                  <c:v>5.352779428202</c:v>
                </c:pt>
                <c:pt idx="3235">
                  <c:v>5.3165843020350003</c:v>
                </c:pt>
                <c:pt idx="3236">
                  <c:v>5.3219904632250001</c:v>
                </c:pt>
                <c:pt idx="3237">
                  <c:v>5.3219904632250001</c:v>
                </c:pt>
                <c:pt idx="3238">
                  <c:v>5.3219904632250001</c:v>
                </c:pt>
                <c:pt idx="3239">
                  <c:v>5.3216095231459999</c:v>
                </c:pt>
                <c:pt idx="3240">
                  <c:v>5.3573691258779998</c:v>
                </c:pt>
                <c:pt idx="3241">
                  <c:v>5.30658161735</c:v>
                </c:pt>
                <c:pt idx="3242">
                  <c:v>5.3739784827439996</c:v>
                </c:pt>
                <c:pt idx="3243">
                  <c:v>5.3745318073719996</c:v>
                </c:pt>
                <c:pt idx="3244">
                  <c:v>5.3745318073719996</c:v>
                </c:pt>
                <c:pt idx="3245">
                  <c:v>5.3745318073719996</c:v>
                </c:pt>
                <c:pt idx="3246">
                  <c:v>5.3745318073719996</c:v>
                </c:pt>
                <c:pt idx="3247">
                  <c:v>5.3576284551119997</c:v>
                </c:pt>
                <c:pt idx="3248">
                  <c:v>5.3453169696870004</c:v>
                </c:pt>
                <c:pt idx="3249">
                  <c:v>5.3253354880149999</c:v>
                </c:pt>
                <c:pt idx="3250">
                  <c:v>5.410504621257</c:v>
                </c:pt>
                <c:pt idx="3251">
                  <c:v>5.410504621257</c:v>
                </c:pt>
                <c:pt idx="3252">
                  <c:v>5.410504621257</c:v>
                </c:pt>
                <c:pt idx="3253">
                  <c:v>5.445271727283</c:v>
                </c:pt>
                <c:pt idx="3254">
                  <c:v>5.4653100586030003</c:v>
                </c:pt>
                <c:pt idx="3255">
                  <c:v>5.4566980991709997</c:v>
                </c:pt>
                <c:pt idx="3256">
                  <c:v>5.4232316507789999</c:v>
                </c:pt>
                <c:pt idx="3257">
                  <c:v>5.3621462359049996</c:v>
                </c:pt>
                <c:pt idx="3258">
                  <c:v>5.3621462359049996</c:v>
                </c:pt>
                <c:pt idx="3259">
                  <c:v>5.3621462359049996</c:v>
                </c:pt>
                <c:pt idx="3260">
                  <c:v>5.3941824098650004</c:v>
                </c:pt>
                <c:pt idx="3261">
                  <c:v>5.3873790695509998</c:v>
                </c:pt>
                <c:pt idx="3262">
                  <c:v>5.3425508745299997</c:v>
                </c:pt>
                <c:pt idx="3263">
                  <c:v>5.3560771288689999</c:v>
                </c:pt>
                <c:pt idx="3264">
                  <c:v>5.3899591978429999</c:v>
                </c:pt>
                <c:pt idx="3265">
                  <c:v>5.3899591978429999</c:v>
                </c:pt>
                <c:pt idx="3266">
                  <c:v>5.3899591978429999</c:v>
                </c:pt>
                <c:pt idx="3267">
                  <c:v>5.4310349628130004</c:v>
                </c:pt>
                <c:pt idx="3268">
                  <c:v>5.4478987093639999</c:v>
                </c:pt>
                <c:pt idx="3269">
                  <c:v>5.4134054544349999</c:v>
                </c:pt>
                <c:pt idx="3270">
                  <c:v>5.3817509692119998</c:v>
                </c:pt>
                <c:pt idx="3271">
                  <c:v>5.3429323042650001</c:v>
                </c:pt>
                <c:pt idx="3272">
                  <c:v>5.3429323042650001</c:v>
                </c:pt>
                <c:pt idx="3273">
                  <c:v>5.3429323042650001</c:v>
                </c:pt>
                <c:pt idx="3274">
                  <c:v>5.3489957865779996</c:v>
                </c:pt>
                <c:pt idx="3275">
                  <c:v>5.3489957865779996</c:v>
                </c:pt>
                <c:pt idx="3276">
                  <c:v>5.3489957865779996</c:v>
                </c:pt>
                <c:pt idx="3277">
                  <c:v>5.3542603933719999</c:v>
                </c:pt>
                <c:pt idx="3278">
                  <c:v>5.3504233943689998</c:v>
                </c:pt>
                <c:pt idx="3279">
                  <c:v>5.3504233943689998</c:v>
                </c:pt>
                <c:pt idx="3280">
                  <c:v>5.3504233943689998</c:v>
                </c:pt>
                <c:pt idx="3281">
                  <c:v>5.3504233943689998</c:v>
                </c:pt>
                <c:pt idx="3282">
                  <c:v>5.3504233943689998</c:v>
                </c:pt>
                <c:pt idx="3283">
                  <c:v>5.3574157215089997</c:v>
                </c:pt>
                <c:pt idx="3284">
                  <c:v>5.42842653742</c:v>
                </c:pt>
                <c:pt idx="3285">
                  <c:v>5.3929749163659997</c:v>
                </c:pt>
                <c:pt idx="3286">
                  <c:v>5.3929749163659997</c:v>
                </c:pt>
                <c:pt idx="3287">
                  <c:v>5.3929749163659997</c:v>
                </c:pt>
                <c:pt idx="3288">
                  <c:v>5.3893161437329997</c:v>
                </c:pt>
                <c:pt idx="3289">
                  <c:v>5.4067215528629999</c:v>
                </c:pt>
                <c:pt idx="3290">
                  <c:v>5.3915516278920004</c:v>
                </c:pt>
                <c:pt idx="3291">
                  <c:v>5.4073883603019999</c:v>
                </c:pt>
                <c:pt idx="3292">
                  <c:v>5.3206568845610001</c:v>
                </c:pt>
                <c:pt idx="3293">
                  <c:v>5.3206568845610001</c:v>
                </c:pt>
                <c:pt idx="3294">
                  <c:v>5.3206568845610001</c:v>
                </c:pt>
                <c:pt idx="3295">
                  <c:v>5.2934053146469999</c:v>
                </c:pt>
                <c:pt idx="3296">
                  <c:v>5.2934053146469999</c:v>
                </c:pt>
                <c:pt idx="3297">
                  <c:v>5.2934053146469999</c:v>
                </c:pt>
                <c:pt idx="3298">
                  <c:v>5.3102986640419996</c:v>
                </c:pt>
                <c:pt idx="3299">
                  <c:v>5.2539465571930002</c:v>
                </c:pt>
                <c:pt idx="3300">
                  <c:v>5.2539465571930002</c:v>
                </c:pt>
                <c:pt idx="3301">
                  <c:v>5.2539465571930002</c:v>
                </c:pt>
                <c:pt idx="3302">
                  <c:v>5.1858726326840001</c:v>
                </c:pt>
                <c:pt idx="3303">
                  <c:v>5.1549463355549996</c:v>
                </c:pt>
                <c:pt idx="3304">
                  <c:v>5.1184792834990001</c:v>
                </c:pt>
                <c:pt idx="3305">
                  <c:v>5.1458529067400001</c:v>
                </c:pt>
                <c:pt idx="3306">
                  <c:v>5.1971817846880004</c:v>
                </c:pt>
                <c:pt idx="3307">
                  <c:v>5.1971817846880004</c:v>
                </c:pt>
                <c:pt idx="3308">
                  <c:v>5.1971817846880004</c:v>
                </c:pt>
                <c:pt idx="3309">
                  <c:v>5.2112363957510004</c:v>
                </c:pt>
                <c:pt idx="3310">
                  <c:v>5.2265421668599998</c:v>
                </c:pt>
                <c:pt idx="3311">
                  <c:v>5.2575068942450001</c:v>
                </c:pt>
                <c:pt idx="3312">
                  <c:v>5.1967450641550004</c:v>
                </c:pt>
                <c:pt idx="3313">
                  <c:v>5.1312401959349998</c:v>
                </c:pt>
                <c:pt idx="3314">
                  <c:v>5.1312401959349998</c:v>
                </c:pt>
                <c:pt idx="3315">
                  <c:v>5.1312401959349998</c:v>
                </c:pt>
                <c:pt idx="3316">
                  <c:v>5.1163401818249996</c:v>
                </c:pt>
                <c:pt idx="3317">
                  <c:v>5.1306831395990002</c:v>
                </c:pt>
                <c:pt idx="3318">
                  <c:v>5.1534749177670003</c:v>
                </c:pt>
                <c:pt idx="3319">
                  <c:v>5.1468185855290001</c:v>
                </c:pt>
                <c:pt idx="3320">
                  <c:v>5.1306871653029997</c:v>
                </c:pt>
                <c:pt idx="3321">
                  <c:v>5.1306871653029997</c:v>
                </c:pt>
                <c:pt idx="3322">
                  <c:v>5.1306871653029997</c:v>
                </c:pt>
                <c:pt idx="3323">
                  <c:v>5.1639295076130001</c:v>
                </c:pt>
                <c:pt idx="3324">
                  <c:v>5.1575826942480001</c:v>
                </c:pt>
                <c:pt idx="3325">
                  <c:v>5.1575826942480001</c:v>
                </c:pt>
                <c:pt idx="3326">
                  <c:v>5.1575826942480001</c:v>
                </c:pt>
                <c:pt idx="3327">
                  <c:v>5.1607330284949997</c:v>
                </c:pt>
                <c:pt idx="3328">
                  <c:v>5.1607330284949997</c:v>
                </c:pt>
                <c:pt idx="3329">
                  <c:v>5.1607330284949997</c:v>
                </c:pt>
                <c:pt idx="3330">
                  <c:v>5.1910929328469999</c:v>
                </c:pt>
                <c:pt idx="3331">
                  <c:v>5.332121826641</c:v>
                </c:pt>
                <c:pt idx="3332">
                  <c:v>5.3031487676550002</c:v>
                </c:pt>
                <c:pt idx="3333">
                  <c:v>5.3458748834280003</c:v>
                </c:pt>
                <c:pt idx="3334">
                  <c:v>5.2916811184209998</c:v>
                </c:pt>
                <c:pt idx="3335">
                  <c:v>5.2916811184209998</c:v>
                </c:pt>
                <c:pt idx="3336">
                  <c:v>5.2916811184209998</c:v>
                </c:pt>
                <c:pt idx="3337">
                  <c:v>5.3231021364700002</c:v>
                </c:pt>
                <c:pt idx="3338">
                  <c:v>5.2942725342430004</c:v>
                </c:pt>
                <c:pt idx="3339">
                  <c:v>5.3022344530290004</c:v>
                </c:pt>
                <c:pt idx="3340">
                  <c:v>5.2890827959650002</c:v>
                </c:pt>
                <c:pt idx="3341">
                  <c:v>5.2522806995889999</c:v>
                </c:pt>
                <c:pt idx="3342">
                  <c:v>5.2522806995889999</c:v>
                </c:pt>
                <c:pt idx="3343">
                  <c:v>5.2522806995889999</c:v>
                </c:pt>
                <c:pt idx="3344">
                  <c:v>5.2210529641669998</c:v>
                </c:pt>
                <c:pt idx="3345">
                  <c:v>5.2216723552240003</c:v>
                </c:pt>
                <c:pt idx="3346">
                  <c:v>5.2382032120930004</c:v>
                </c:pt>
                <c:pt idx="3347">
                  <c:v>5.2740646907890003</c:v>
                </c:pt>
                <c:pt idx="3348">
                  <c:v>5.2721651257440003</c:v>
                </c:pt>
                <c:pt idx="3349">
                  <c:v>5.2721651257440003</c:v>
                </c:pt>
                <c:pt idx="3350">
                  <c:v>5.2721651257440003</c:v>
                </c:pt>
                <c:pt idx="3351">
                  <c:v>5.3094206953859997</c:v>
                </c:pt>
                <c:pt idx="3352">
                  <c:v>5.2872231825920002</c:v>
                </c:pt>
                <c:pt idx="3353">
                  <c:v>5.2617121190549998</c:v>
                </c:pt>
                <c:pt idx="3354">
                  <c:v>5.2222821677539999</c:v>
                </c:pt>
                <c:pt idx="3355">
                  <c:v>5.246444097446</c:v>
                </c:pt>
                <c:pt idx="3356">
                  <c:v>5.246444097446</c:v>
                </c:pt>
                <c:pt idx="3357">
                  <c:v>5.246444097446</c:v>
                </c:pt>
                <c:pt idx="3358">
                  <c:v>5.2105458083649996</c:v>
                </c:pt>
                <c:pt idx="3359">
                  <c:v>5.1889249169590004</c:v>
                </c:pt>
                <c:pt idx="3360">
                  <c:v>5.2150363664329999</c:v>
                </c:pt>
                <c:pt idx="3361">
                  <c:v>5.1836327299180001</c:v>
                </c:pt>
                <c:pt idx="3362">
                  <c:v>5.1417147500439997</c:v>
                </c:pt>
                <c:pt idx="3363">
                  <c:v>5.1417147500439997</c:v>
                </c:pt>
                <c:pt idx="3364">
                  <c:v>5.1417147500439997</c:v>
                </c:pt>
                <c:pt idx="3365">
                  <c:v>5.1234376458090001</c:v>
                </c:pt>
                <c:pt idx="3366">
                  <c:v>5.1059530592040003</c:v>
                </c:pt>
                <c:pt idx="3367">
                  <c:v>5.100926348922</c:v>
                </c:pt>
                <c:pt idx="3368">
                  <c:v>5.0892806474299999</c:v>
                </c:pt>
                <c:pt idx="3369">
                  <c:v>5.1121717318339996</c:v>
                </c:pt>
                <c:pt idx="3370">
                  <c:v>5.1121717318339996</c:v>
                </c:pt>
                <c:pt idx="3371">
                  <c:v>5.1121717318339996</c:v>
                </c:pt>
                <c:pt idx="3372">
                  <c:v>5.1217051979079997</c:v>
                </c:pt>
                <c:pt idx="3373">
                  <c:v>5.1208389812849999</c:v>
                </c:pt>
                <c:pt idx="3374">
                  <c:v>5.1418229620440004</c:v>
                </c:pt>
                <c:pt idx="3375">
                  <c:v>5.158009438343</c:v>
                </c:pt>
                <c:pt idx="3376">
                  <c:v>5.1362771922870003</c:v>
                </c:pt>
                <c:pt idx="3377">
                  <c:v>5.1362771922870003</c:v>
                </c:pt>
                <c:pt idx="3378">
                  <c:v>5.1362771922870003</c:v>
                </c:pt>
                <c:pt idx="3379">
                  <c:v>5.1719711119699996</c:v>
                </c:pt>
                <c:pt idx="3380">
                  <c:v>5.1753307734150003</c:v>
                </c:pt>
                <c:pt idx="3381">
                  <c:v>5.155577120007</c:v>
                </c:pt>
                <c:pt idx="3382">
                  <c:v>5.136468964144</c:v>
                </c:pt>
                <c:pt idx="3383">
                  <c:v>5.0497240620059998</c:v>
                </c:pt>
                <c:pt idx="3384">
                  <c:v>5.0497240620059998</c:v>
                </c:pt>
                <c:pt idx="3385">
                  <c:v>5.0497240620059998</c:v>
                </c:pt>
                <c:pt idx="3386">
                  <c:v>5.0895718174880002</c:v>
                </c:pt>
                <c:pt idx="3387">
                  <c:v>5.0223234913150003</c:v>
                </c:pt>
                <c:pt idx="3388">
                  <c:v>5.0223234913150003</c:v>
                </c:pt>
                <c:pt idx="3389">
                  <c:v>4.7792381808459998</c:v>
                </c:pt>
                <c:pt idx="3390">
                  <c:v>4.8444919673919999</c:v>
                </c:pt>
                <c:pt idx="3391">
                  <c:v>4.8444919673919999</c:v>
                </c:pt>
                <c:pt idx="3392">
                  <c:v>4.8444919673919999</c:v>
                </c:pt>
                <c:pt idx="3393">
                  <c:v>4.8849934019749996</c:v>
                </c:pt>
                <c:pt idx="3394">
                  <c:v>4.8705796181789998</c:v>
                </c:pt>
                <c:pt idx="3395">
                  <c:v>4.6747583524909997</c:v>
                </c:pt>
                <c:pt idx="3396">
                  <c:v>4.6690502983739997</c:v>
                </c:pt>
                <c:pt idx="3397">
                  <c:v>4.6049504984010001</c:v>
                </c:pt>
                <c:pt idx="3398">
                  <c:v>4.6049504984010001</c:v>
                </c:pt>
                <c:pt idx="3399">
                  <c:v>4.6049504984010001</c:v>
                </c:pt>
                <c:pt idx="3400">
                  <c:v>4.6713169444340004</c:v>
                </c:pt>
                <c:pt idx="3401">
                  <c:v>4.7483750036460002</c:v>
                </c:pt>
                <c:pt idx="3402">
                  <c:v>4.7589903415909998</c:v>
                </c:pt>
                <c:pt idx="3403">
                  <c:v>4.8079665450339997</c:v>
                </c:pt>
                <c:pt idx="3404">
                  <c:v>4.8238059115120002</c:v>
                </c:pt>
                <c:pt idx="3405">
                  <c:v>4.8238059115120002</c:v>
                </c:pt>
                <c:pt idx="3406">
                  <c:v>4.8238059115120002</c:v>
                </c:pt>
                <c:pt idx="3407">
                  <c:v>4.7297885809700002</c:v>
                </c:pt>
                <c:pt idx="3408">
                  <c:v>4.6835514815010004</c:v>
                </c:pt>
                <c:pt idx="3409">
                  <c:v>4.6157865701140004</c:v>
                </c:pt>
                <c:pt idx="3410">
                  <c:v>4.6193755213319996</c:v>
                </c:pt>
                <c:pt idx="3411">
                  <c:v>4.6190404957859998</c:v>
                </c:pt>
                <c:pt idx="3412">
                  <c:v>4.6190404957859998</c:v>
                </c:pt>
                <c:pt idx="3413">
                  <c:v>4.6190404957859998</c:v>
                </c:pt>
                <c:pt idx="3414">
                  <c:v>4.5493123035199998</c:v>
                </c:pt>
                <c:pt idx="3415">
                  <c:v>4.5798357098849998</c:v>
                </c:pt>
                <c:pt idx="3416">
                  <c:v>4.6730153648590003</c:v>
                </c:pt>
                <c:pt idx="3417">
                  <c:v>4.7163758166929997</c:v>
                </c:pt>
                <c:pt idx="3418">
                  <c:v>4.6940493556160003</c:v>
                </c:pt>
                <c:pt idx="3419">
                  <c:v>4.6940493556160003</c:v>
                </c:pt>
                <c:pt idx="3420">
                  <c:v>4.6940493556160003</c:v>
                </c:pt>
                <c:pt idx="3421">
                  <c:v>4.644502301708</c:v>
                </c:pt>
                <c:pt idx="3422">
                  <c:v>4.7500082647269997</c:v>
                </c:pt>
                <c:pt idx="3423">
                  <c:v>4.8075034226820001</c:v>
                </c:pt>
                <c:pt idx="3424">
                  <c:v>4.7348059604100001</c:v>
                </c:pt>
                <c:pt idx="3425">
                  <c:v>4.755738961254</c:v>
                </c:pt>
                <c:pt idx="3426">
                  <c:v>4.755738961254</c:v>
                </c:pt>
                <c:pt idx="3427">
                  <c:v>4.755738961254</c:v>
                </c:pt>
                <c:pt idx="3428">
                  <c:v>4.7596134959959997</c:v>
                </c:pt>
                <c:pt idx="3429">
                  <c:v>4.8097656799359996</c:v>
                </c:pt>
                <c:pt idx="3430">
                  <c:v>4.7896560360539997</c:v>
                </c:pt>
                <c:pt idx="3431">
                  <c:v>4.7545273984529999</c:v>
                </c:pt>
                <c:pt idx="3432">
                  <c:v>4.7291897147839999</c:v>
                </c:pt>
                <c:pt idx="3433">
                  <c:v>4.7291897147839999</c:v>
                </c:pt>
                <c:pt idx="3434">
                  <c:v>4.7291897147839999</c:v>
                </c:pt>
                <c:pt idx="3435">
                  <c:v>4.7071514084389996</c:v>
                </c:pt>
                <c:pt idx="3436">
                  <c:v>4.6685484734460001</c:v>
                </c:pt>
                <c:pt idx="3437">
                  <c:v>4.643240042225</c:v>
                </c:pt>
                <c:pt idx="3438">
                  <c:v>4.643240042225</c:v>
                </c:pt>
                <c:pt idx="3439">
                  <c:v>4.643240042225</c:v>
                </c:pt>
                <c:pt idx="3440">
                  <c:v>4.643240042225</c:v>
                </c:pt>
                <c:pt idx="3441">
                  <c:v>4.643240042225</c:v>
                </c:pt>
                <c:pt idx="3442">
                  <c:v>4.6213197771249996</c:v>
                </c:pt>
                <c:pt idx="3443">
                  <c:v>4.5821975864160001</c:v>
                </c:pt>
                <c:pt idx="3444">
                  <c:v>4.5120876634179998</c:v>
                </c:pt>
                <c:pt idx="3445">
                  <c:v>4.5032964776639997</c:v>
                </c:pt>
                <c:pt idx="3446">
                  <c:v>4.513818398682</c:v>
                </c:pt>
                <c:pt idx="3447">
                  <c:v>4.513818398682</c:v>
                </c:pt>
                <c:pt idx="3448">
                  <c:v>4.513818398682</c:v>
                </c:pt>
                <c:pt idx="3449">
                  <c:v>4.5515475248320003</c:v>
                </c:pt>
                <c:pt idx="3450">
                  <c:v>4.5945966804139999</c:v>
                </c:pt>
                <c:pt idx="3451">
                  <c:v>4.6346342471220003</c:v>
                </c:pt>
                <c:pt idx="3452">
                  <c:v>4.6346342471220003</c:v>
                </c:pt>
                <c:pt idx="3453">
                  <c:v>4.6346342471220003</c:v>
                </c:pt>
                <c:pt idx="3454">
                  <c:v>4.6346342471220003</c:v>
                </c:pt>
                <c:pt idx="3455">
                  <c:v>4.6346342471220003</c:v>
                </c:pt>
                <c:pt idx="3456">
                  <c:v>4.6560967798600004</c:v>
                </c:pt>
                <c:pt idx="3457">
                  <c:v>4.6853022389480001</c:v>
                </c:pt>
                <c:pt idx="3458">
                  <c:v>4.674564654718</c:v>
                </c:pt>
                <c:pt idx="3459">
                  <c:v>4.674564654718</c:v>
                </c:pt>
                <c:pt idx="3460">
                  <c:v>4.674564654718</c:v>
                </c:pt>
                <c:pt idx="3461">
                  <c:v>4.674564654718</c:v>
                </c:pt>
                <c:pt idx="3462">
                  <c:v>4.674564654718</c:v>
                </c:pt>
                <c:pt idx="3463">
                  <c:v>4.703385944611</c:v>
                </c:pt>
                <c:pt idx="3464">
                  <c:v>4.6740892045409996</c:v>
                </c:pt>
                <c:pt idx="3465">
                  <c:v>4.641417274827</c:v>
                </c:pt>
                <c:pt idx="3466">
                  <c:v>4.6072478805759998</c:v>
                </c:pt>
                <c:pt idx="3467">
                  <c:v>4.6243710229739996</c:v>
                </c:pt>
                <c:pt idx="3468">
                  <c:v>4.6243710229739996</c:v>
                </c:pt>
                <c:pt idx="3469">
                  <c:v>4.6243710229739996</c:v>
                </c:pt>
                <c:pt idx="3470">
                  <c:v>4.6443949286640001</c:v>
                </c:pt>
                <c:pt idx="3471">
                  <c:v>4.6126867832310001</c:v>
                </c:pt>
                <c:pt idx="3472">
                  <c:v>4.5833734835610001</c:v>
                </c:pt>
                <c:pt idx="3473">
                  <c:v>4.5747464432299996</c:v>
                </c:pt>
                <c:pt idx="3474">
                  <c:v>4.5504812019190002</c:v>
                </c:pt>
                <c:pt idx="3475">
                  <c:v>4.5504812019190002</c:v>
                </c:pt>
                <c:pt idx="3476">
                  <c:v>4.5504812019190002</c:v>
                </c:pt>
                <c:pt idx="3477">
                  <c:v>4.5202935497169996</c:v>
                </c:pt>
                <c:pt idx="3478">
                  <c:v>4.5118841241299998</c:v>
                </c:pt>
                <c:pt idx="3479">
                  <c:v>4.5569948433410001</c:v>
                </c:pt>
                <c:pt idx="3480">
                  <c:v>4.6105779994220004</c:v>
                </c:pt>
                <c:pt idx="3481">
                  <c:v>4.63702964276</c:v>
                </c:pt>
                <c:pt idx="3482">
                  <c:v>4.63702964276</c:v>
                </c:pt>
                <c:pt idx="3483">
                  <c:v>4.63702964276</c:v>
                </c:pt>
                <c:pt idx="3484">
                  <c:v>4.6691262558610003</c:v>
                </c:pt>
                <c:pt idx="3485">
                  <c:v>4.6628782725860001</c:v>
                </c:pt>
                <c:pt idx="3486">
                  <c:v>4.6326997788910003</c:v>
                </c:pt>
                <c:pt idx="3487">
                  <c:v>4.6076690266110001</c:v>
                </c:pt>
                <c:pt idx="3488">
                  <c:v>4.5906291283209999</c:v>
                </c:pt>
                <c:pt idx="3489">
                  <c:v>4.5906291283209999</c:v>
                </c:pt>
                <c:pt idx="3490">
                  <c:v>4.5906291283209999</c:v>
                </c:pt>
                <c:pt idx="3491">
                  <c:v>4.6146439113910001</c:v>
                </c:pt>
                <c:pt idx="3492">
                  <c:v>4.6580584461520003</c:v>
                </c:pt>
                <c:pt idx="3493">
                  <c:v>4.6535061505400002</c:v>
                </c:pt>
                <c:pt idx="3494">
                  <c:v>4.6807663109210003</c:v>
                </c:pt>
                <c:pt idx="3495">
                  <c:v>4.7254100121859999</c:v>
                </c:pt>
                <c:pt idx="3496">
                  <c:v>4.7254100121859999</c:v>
                </c:pt>
                <c:pt idx="3497">
                  <c:v>4.7254100121859999</c:v>
                </c:pt>
                <c:pt idx="3498">
                  <c:v>4.7776407504260003</c:v>
                </c:pt>
                <c:pt idx="3499">
                  <c:v>4.7247428944659999</c:v>
                </c:pt>
                <c:pt idx="3500">
                  <c:v>4.7247720679120002</c:v>
                </c:pt>
                <c:pt idx="3501">
                  <c:v>4.7455590574219997</c:v>
                </c:pt>
                <c:pt idx="3502">
                  <c:v>4.7266365158249997</c:v>
                </c:pt>
                <c:pt idx="3503">
                  <c:v>4.7266365158249997</c:v>
                </c:pt>
                <c:pt idx="3504">
                  <c:v>4.7266365158249997</c:v>
                </c:pt>
                <c:pt idx="3505">
                  <c:v>4.7264193349500001</c:v>
                </c:pt>
                <c:pt idx="3506">
                  <c:v>4.7034932359620001</c:v>
                </c:pt>
                <c:pt idx="3507">
                  <c:v>4.7100686446479996</c:v>
                </c:pt>
                <c:pt idx="3508">
                  <c:v>4.7081264369779996</c:v>
                </c:pt>
                <c:pt idx="3509">
                  <c:v>4.6822994589000002</c:v>
                </c:pt>
                <c:pt idx="3510">
                  <c:v>4.6822994589000002</c:v>
                </c:pt>
                <c:pt idx="3511">
                  <c:v>4.6822994589000002</c:v>
                </c:pt>
                <c:pt idx="3512">
                  <c:v>4.7048548649740001</c:v>
                </c:pt>
                <c:pt idx="3513">
                  <c:v>4.7447748900790003</c:v>
                </c:pt>
                <c:pt idx="3514">
                  <c:v>4.7278709421210001</c:v>
                </c:pt>
                <c:pt idx="3515">
                  <c:v>4.7082258537749997</c:v>
                </c:pt>
                <c:pt idx="3516">
                  <c:v>4.6520206170379996</c:v>
                </c:pt>
                <c:pt idx="3517">
                  <c:v>4.6520206170379996</c:v>
                </c:pt>
                <c:pt idx="3518">
                  <c:v>4.6520206170379996</c:v>
                </c:pt>
                <c:pt idx="3519">
                  <c:v>4.5763687432250002</c:v>
                </c:pt>
                <c:pt idx="3520">
                  <c:v>4.5566454172280002</c:v>
                </c:pt>
                <c:pt idx="3521">
                  <c:v>4.5473723594379996</c:v>
                </c:pt>
                <c:pt idx="3522">
                  <c:v>4.53979415418</c:v>
                </c:pt>
                <c:pt idx="3523">
                  <c:v>4.5235632207330001</c:v>
                </c:pt>
                <c:pt idx="3524">
                  <c:v>4.5235632207330001</c:v>
                </c:pt>
                <c:pt idx="3525">
                  <c:v>4.5235632207330001</c:v>
                </c:pt>
                <c:pt idx="3526">
                  <c:v>4.5328347327519998</c:v>
                </c:pt>
                <c:pt idx="3527">
                  <c:v>4.5349577539370003</c:v>
                </c:pt>
                <c:pt idx="3528">
                  <c:v>4.5519760254149997</c:v>
                </c:pt>
                <c:pt idx="3529">
                  <c:v>4.5458311370260001</c:v>
                </c:pt>
                <c:pt idx="3530">
                  <c:v>4.5374244172199996</c:v>
                </c:pt>
                <c:pt idx="3531">
                  <c:v>4.5374244172199996</c:v>
                </c:pt>
                <c:pt idx="3532">
                  <c:v>4.5374244172199996</c:v>
                </c:pt>
                <c:pt idx="3533">
                  <c:v>4.5123516939890003</c:v>
                </c:pt>
                <c:pt idx="3534">
                  <c:v>4.4937679670800001</c:v>
                </c:pt>
                <c:pt idx="3535">
                  <c:v>4.4654276235039996</c:v>
                </c:pt>
                <c:pt idx="3536">
                  <c:v>4.4904895293690004</c:v>
                </c:pt>
                <c:pt idx="3537">
                  <c:v>4.5155081764089999</c:v>
                </c:pt>
                <c:pt idx="3538">
                  <c:v>4.5155081764089999</c:v>
                </c:pt>
                <c:pt idx="3539">
                  <c:v>4.5155081764089999</c:v>
                </c:pt>
                <c:pt idx="3540">
                  <c:v>4.5245898108010003</c:v>
                </c:pt>
                <c:pt idx="3541">
                  <c:v>4.5159184633880001</c:v>
                </c:pt>
                <c:pt idx="3542">
                  <c:v>4.5035259272200001</c:v>
                </c:pt>
                <c:pt idx="3543">
                  <c:v>4.5010734742759997</c:v>
                </c:pt>
                <c:pt idx="3544">
                  <c:v>4.4661387729040003</c:v>
                </c:pt>
                <c:pt idx="3545">
                  <c:v>4.4661387729040003</c:v>
                </c:pt>
                <c:pt idx="3546">
                  <c:v>4.4661387729040003</c:v>
                </c:pt>
                <c:pt idx="3547">
                  <c:v>4.4723292118050004</c:v>
                </c:pt>
                <c:pt idx="3548">
                  <c:v>4.488508573361</c:v>
                </c:pt>
                <c:pt idx="3549">
                  <c:v>4.5092960743579997</c:v>
                </c:pt>
                <c:pt idx="3550">
                  <c:v>4.4738256473010001</c:v>
                </c:pt>
                <c:pt idx="3551">
                  <c:v>4.4758033867620002</c:v>
                </c:pt>
                <c:pt idx="3552">
                  <c:v>4.4758033867620002</c:v>
                </c:pt>
                <c:pt idx="3553">
                  <c:v>4.4758033867620002</c:v>
                </c:pt>
                <c:pt idx="3554">
                  <c:v>4.5019405721719998</c:v>
                </c:pt>
                <c:pt idx="3555">
                  <c:v>4.5426166295410004</c:v>
                </c:pt>
                <c:pt idx="3556">
                  <c:v>4.5475235244389998</c:v>
                </c:pt>
                <c:pt idx="3557">
                  <c:v>4.5646650565550004</c:v>
                </c:pt>
                <c:pt idx="3558">
                  <c:v>4.5519838215180002</c:v>
                </c:pt>
                <c:pt idx="3559">
                  <c:v>4.5519838215180002</c:v>
                </c:pt>
                <c:pt idx="3560">
                  <c:v>4.5519838215180002</c:v>
                </c:pt>
                <c:pt idx="3561">
                  <c:v>4.534033659296</c:v>
                </c:pt>
                <c:pt idx="3562">
                  <c:v>4.4935569340250003</c:v>
                </c:pt>
                <c:pt idx="3563">
                  <c:v>4.5021312127430004</c:v>
                </c:pt>
                <c:pt idx="3564">
                  <c:v>4.476143132532</c:v>
                </c:pt>
                <c:pt idx="3565">
                  <c:v>4.4716403850670003</c:v>
                </c:pt>
                <c:pt idx="3566">
                  <c:v>4.4716403850670003</c:v>
                </c:pt>
                <c:pt idx="3567">
                  <c:v>4.4716403850670003</c:v>
                </c:pt>
                <c:pt idx="3568">
                  <c:v>4.5078020195519999</c:v>
                </c:pt>
                <c:pt idx="3569">
                  <c:v>4.520347204059</c:v>
                </c:pt>
                <c:pt idx="3570">
                  <c:v>4.5361416678679998</c:v>
                </c:pt>
                <c:pt idx="3571">
                  <c:v>4.5361416678679998</c:v>
                </c:pt>
                <c:pt idx="3572">
                  <c:v>4.5361416678679998</c:v>
                </c:pt>
                <c:pt idx="3573">
                  <c:v>4.5361416678679998</c:v>
                </c:pt>
                <c:pt idx="3574">
                  <c:v>4.5361416678679998</c:v>
                </c:pt>
                <c:pt idx="3575">
                  <c:v>4.5954037267209999</c:v>
                </c:pt>
                <c:pt idx="3576">
                  <c:v>4.6184255633899998</c:v>
                </c:pt>
                <c:pt idx="3577">
                  <c:v>4.6256557712869997</c:v>
                </c:pt>
                <c:pt idx="3578">
                  <c:v>4.5803212611169997</c:v>
                </c:pt>
                <c:pt idx="3579">
                  <c:v>4.5770979369560001</c:v>
                </c:pt>
                <c:pt idx="3580">
                  <c:v>4.5770979369560001</c:v>
                </c:pt>
                <c:pt idx="3581">
                  <c:v>4.5770979369560001</c:v>
                </c:pt>
                <c:pt idx="3582">
                  <c:v>4.5908933501959996</c:v>
                </c:pt>
                <c:pt idx="3583">
                  <c:v>4.6384836369010003</c:v>
                </c:pt>
                <c:pt idx="3584">
                  <c:v>4.6761136338989999</c:v>
                </c:pt>
                <c:pt idx="3585">
                  <c:v>4.6600576337320003</c:v>
                </c:pt>
                <c:pt idx="3586">
                  <c:v>4.6541016000219999</c:v>
                </c:pt>
                <c:pt idx="3587">
                  <c:v>4.6541016000219999</c:v>
                </c:pt>
                <c:pt idx="3588">
                  <c:v>4.6541016000219999</c:v>
                </c:pt>
                <c:pt idx="3589">
                  <c:v>4.6757923536690003</c:v>
                </c:pt>
                <c:pt idx="3590">
                  <c:v>4.6783175551529999</c:v>
                </c:pt>
                <c:pt idx="3591">
                  <c:v>4.6600944946279999</c:v>
                </c:pt>
                <c:pt idx="3592">
                  <c:v>4.6824076319029997</c:v>
                </c:pt>
                <c:pt idx="3593">
                  <c:v>4.7267527166969998</c:v>
                </c:pt>
                <c:pt idx="3594">
                  <c:v>4.7267527166969998</c:v>
                </c:pt>
                <c:pt idx="3595">
                  <c:v>4.7267527166969998</c:v>
                </c:pt>
                <c:pt idx="3596">
                  <c:v>4.7207733156130001</c:v>
                </c:pt>
                <c:pt idx="3597">
                  <c:v>4.7117915902369996</c:v>
                </c:pt>
                <c:pt idx="3598">
                  <c:v>4.7216833212780003</c:v>
                </c:pt>
                <c:pt idx="3599">
                  <c:v>4.7370478175189996</c:v>
                </c:pt>
                <c:pt idx="3600">
                  <c:v>4.7370478175189996</c:v>
                </c:pt>
                <c:pt idx="3601">
                  <c:v>4.7370478175189996</c:v>
                </c:pt>
                <c:pt idx="3602">
                  <c:v>4.7370478175189996</c:v>
                </c:pt>
                <c:pt idx="3603">
                  <c:v>4.7723249426869998</c:v>
                </c:pt>
                <c:pt idx="3604">
                  <c:v>4.7421466436679998</c:v>
                </c:pt>
                <c:pt idx="3605">
                  <c:v>4.7518325534160004</c:v>
                </c:pt>
                <c:pt idx="3606">
                  <c:v>4.821979599594</c:v>
                </c:pt>
                <c:pt idx="3607">
                  <c:v>4.8110961271420001</c:v>
                </c:pt>
                <c:pt idx="3608">
                  <c:v>4.8110961271420001</c:v>
                </c:pt>
                <c:pt idx="3609">
                  <c:v>4.8110961271420001</c:v>
                </c:pt>
                <c:pt idx="3610">
                  <c:v>4.7926707384659997</c:v>
                </c:pt>
                <c:pt idx="3611">
                  <c:v>4.8067250293140003</c:v>
                </c:pt>
                <c:pt idx="3612">
                  <c:v>4.8101488460050001</c:v>
                </c:pt>
                <c:pt idx="3613">
                  <c:v>4.7677149850239999</c:v>
                </c:pt>
                <c:pt idx="3614">
                  <c:v>4.7344300764560003</c:v>
                </c:pt>
                <c:pt idx="3615">
                  <c:v>4.7344300764560003</c:v>
                </c:pt>
                <c:pt idx="3616">
                  <c:v>4.7344300764560003</c:v>
                </c:pt>
                <c:pt idx="3617">
                  <c:v>4.7234795893510002</c:v>
                </c:pt>
                <c:pt idx="3618">
                  <c:v>4.7144694926120003</c:v>
                </c:pt>
                <c:pt idx="3619">
                  <c:v>4.718355693595</c:v>
                </c:pt>
                <c:pt idx="3620">
                  <c:v>4.7067692139100004</c:v>
                </c:pt>
                <c:pt idx="3621">
                  <c:v>4.70356113335</c:v>
                </c:pt>
                <c:pt idx="3622">
                  <c:v>4.70356113335</c:v>
                </c:pt>
                <c:pt idx="3623">
                  <c:v>4.70356113335</c:v>
                </c:pt>
                <c:pt idx="3624">
                  <c:v>4.7174877535729998</c:v>
                </c:pt>
                <c:pt idx="3625">
                  <c:v>4.7155316002759999</c:v>
                </c:pt>
                <c:pt idx="3626">
                  <c:v>4.7264634035380002</c:v>
                </c:pt>
                <c:pt idx="3627">
                  <c:v>4.7393640514299999</c:v>
                </c:pt>
                <c:pt idx="3628">
                  <c:v>4.7156379127600001</c:v>
                </c:pt>
                <c:pt idx="3629">
                  <c:v>4.7156379127600001</c:v>
                </c:pt>
                <c:pt idx="3630">
                  <c:v>4.7156379127600001</c:v>
                </c:pt>
                <c:pt idx="3631">
                  <c:v>4.6713342260640003</c:v>
                </c:pt>
                <c:pt idx="3632">
                  <c:v>4.6758818687480002</c:v>
                </c:pt>
                <c:pt idx="3633">
                  <c:v>4.6537479807309996</c:v>
                </c:pt>
                <c:pt idx="3634">
                  <c:v>4.6448366019889997</c:v>
                </c:pt>
                <c:pt idx="3635">
                  <c:v>4.6448366019889997</c:v>
                </c:pt>
                <c:pt idx="3636">
                  <c:v>4.6448366019889997</c:v>
                </c:pt>
                <c:pt idx="3637">
                  <c:v>4.6448366019889997</c:v>
                </c:pt>
                <c:pt idx="3638">
                  <c:v>4.644142908789</c:v>
                </c:pt>
                <c:pt idx="3639">
                  <c:v>4.6754029332710001</c:v>
                </c:pt>
                <c:pt idx="3640">
                  <c:v>4.703232353682</c:v>
                </c:pt>
                <c:pt idx="3641">
                  <c:v>4.7037496994300003</c:v>
                </c:pt>
                <c:pt idx="3642">
                  <c:v>4.7051774614450004</c:v>
                </c:pt>
                <c:pt idx="3643">
                  <c:v>4.7051774614450004</c:v>
                </c:pt>
                <c:pt idx="3644">
                  <c:v>4.7051774614450004</c:v>
                </c:pt>
                <c:pt idx="3645">
                  <c:v>4.7220282888760003</c:v>
                </c:pt>
                <c:pt idx="3646">
                  <c:v>4.7308295947939998</c:v>
                </c:pt>
                <c:pt idx="3647">
                  <c:v>4.7352814240200001</c:v>
                </c:pt>
                <c:pt idx="3648">
                  <c:v>4.7352814240200001</c:v>
                </c:pt>
                <c:pt idx="3649">
                  <c:v>4.7352814240200001</c:v>
                </c:pt>
                <c:pt idx="3650">
                  <c:v>4.7352814240200001</c:v>
                </c:pt>
                <c:pt idx="3651">
                  <c:v>4.7352814240200001</c:v>
                </c:pt>
                <c:pt idx="3652">
                  <c:v>4.7303748652430002</c:v>
                </c:pt>
                <c:pt idx="3653">
                  <c:v>4.717466471292</c:v>
                </c:pt>
                <c:pt idx="3654">
                  <c:v>4.6989599634739996</c:v>
                </c:pt>
                <c:pt idx="3655">
                  <c:v>4.679779026406</c:v>
                </c:pt>
                <c:pt idx="3656">
                  <c:v>4.6666420402039996</c:v>
                </c:pt>
                <c:pt idx="3657">
                  <c:v>4.6666420402039996</c:v>
                </c:pt>
                <c:pt idx="3658">
                  <c:v>4.6666420402039996</c:v>
                </c:pt>
                <c:pt idx="3659">
                  <c:v>4.6210026774879998</c:v>
                </c:pt>
                <c:pt idx="3660">
                  <c:v>4.5959214888869999</c:v>
                </c:pt>
                <c:pt idx="3661">
                  <c:v>4.5858420127080004</c:v>
                </c:pt>
                <c:pt idx="3662">
                  <c:v>4.5627334186060002</c:v>
                </c:pt>
                <c:pt idx="3663">
                  <c:v>4.5940562827690004</c:v>
                </c:pt>
                <c:pt idx="3664">
                  <c:v>4.5940562827690004</c:v>
                </c:pt>
                <c:pt idx="3665">
                  <c:v>4.5940562827690004</c:v>
                </c:pt>
                <c:pt idx="3666">
                  <c:v>4.5833082677229999</c:v>
                </c:pt>
                <c:pt idx="3667">
                  <c:v>4.5810603025879999</c:v>
                </c:pt>
                <c:pt idx="3668">
                  <c:v>4.5975484135649998</c:v>
                </c:pt>
                <c:pt idx="3669">
                  <c:v>4.6276239908339996</c:v>
                </c:pt>
                <c:pt idx="3670">
                  <c:v>4.6458727847250003</c:v>
                </c:pt>
                <c:pt idx="3671">
                  <c:v>4.6458727847250003</c:v>
                </c:pt>
                <c:pt idx="3672">
                  <c:v>4.6458727847250003</c:v>
                </c:pt>
                <c:pt idx="3673">
                  <c:v>4.5965548011069997</c:v>
                </c:pt>
                <c:pt idx="3674">
                  <c:v>4.6037072042969998</c:v>
                </c:pt>
                <c:pt idx="3675">
                  <c:v>4.5813168038869998</c:v>
                </c:pt>
                <c:pt idx="3676">
                  <c:v>4.5478408489740003</c:v>
                </c:pt>
                <c:pt idx="3677">
                  <c:v>4.5156850355999998</c:v>
                </c:pt>
                <c:pt idx="3678">
                  <c:v>4.5156850355999998</c:v>
                </c:pt>
                <c:pt idx="3679">
                  <c:v>4.5156850355999998</c:v>
                </c:pt>
                <c:pt idx="3680">
                  <c:v>4.5156850355999998</c:v>
                </c:pt>
                <c:pt idx="3681">
                  <c:v>4.4961937264439999</c:v>
                </c:pt>
                <c:pt idx="3682">
                  <c:v>4.4766580169620003</c:v>
                </c:pt>
                <c:pt idx="3683">
                  <c:v>4.4409092498379996</c:v>
                </c:pt>
                <c:pt idx="3684">
                  <c:v>4.4683850757299997</c:v>
                </c:pt>
                <c:pt idx="3685">
                  <c:v>4.4683850757299997</c:v>
                </c:pt>
                <c:pt idx="3686">
                  <c:v>4.4683850757299997</c:v>
                </c:pt>
                <c:pt idx="3687">
                  <c:v>4.3777560950109997</c:v>
                </c:pt>
                <c:pt idx="3688">
                  <c:v>4.4054504093700002</c:v>
                </c:pt>
                <c:pt idx="3689">
                  <c:v>4.448473975712</c:v>
                </c:pt>
                <c:pt idx="3690">
                  <c:v>4.486521695115</c:v>
                </c:pt>
                <c:pt idx="3691">
                  <c:v>4.5010608351150001</c:v>
                </c:pt>
                <c:pt idx="3692">
                  <c:v>4.5010608351150001</c:v>
                </c:pt>
                <c:pt idx="3693">
                  <c:v>4.5010608351150001</c:v>
                </c:pt>
                <c:pt idx="3694">
                  <c:v>4.5277459578329999</c:v>
                </c:pt>
                <c:pt idx="3695">
                  <c:v>4.5381974191100003</c:v>
                </c:pt>
                <c:pt idx="3696">
                  <c:v>4.5074747268450004</c:v>
                </c:pt>
                <c:pt idx="3697">
                  <c:v>4.5139649048050003</c:v>
                </c:pt>
                <c:pt idx="3698">
                  <c:v>4.472423507816</c:v>
                </c:pt>
                <c:pt idx="3699">
                  <c:v>4.472423507816</c:v>
                </c:pt>
                <c:pt idx="3700">
                  <c:v>4.472423507816</c:v>
                </c:pt>
                <c:pt idx="3701">
                  <c:v>4.4307439592759996</c:v>
                </c:pt>
                <c:pt idx="3702">
                  <c:v>4.4183224262219998</c:v>
                </c:pt>
                <c:pt idx="3703">
                  <c:v>4.4177683132469996</c:v>
                </c:pt>
                <c:pt idx="3704">
                  <c:v>4.4478231423920001</c:v>
                </c:pt>
                <c:pt idx="3705">
                  <c:v>4.4534652894370002</c:v>
                </c:pt>
                <c:pt idx="3706">
                  <c:v>4.4534652894370002</c:v>
                </c:pt>
                <c:pt idx="3707">
                  <c:v>4.4534652894370002</c:v>
                </c:pt>
                <c:pt idx="3708">
                  <c:v>4.4905892603590001</c:v>
                </c:pt>
                <c:pt idx="3709">
                  <c:v>4.455906010044</c:v>
                </c:pt>
                <c:pt idx="3710">
                  <c:v>4.4278229895330004</c:v>
                </c:pt>
                <c:pt idx="3711">
                  <c:v>4.4475744849209997</c:v>
                </c:pt>
                <c:pt idx="3712">
                  <c:v>4.4045701844550003</c:v>
                </c:pt>
                <c:pt idx="3713">
                  <c:v>4.4045701844550003</c:v>
                </c:pt>
                <c:pt idx="3714">
                  <c:v>4.4045701844550003</c:v>
                </c:pt>
                <c:pt idx="3715">
                  <c:v>4.3881918599820002</c:v>
                </c:pt>
                <c:pt idx="3716">
                  <c:v>4.3429841793610002</c:v>
                </c:pt>
                <c:pt idx="3717">
                  <c:v>4.3418842298550002</c:v>
                </c:pt>
                <c:pt idx="3718">
                  <c:v>4.3351546223810002</c:v>
                </c:pt>
                <c:pt idx="3719">
                  <c:v>4.2903610560469998</c:v>
                </c:pt>
                <c:pt idx="3720">
                  <c:v>4.2903610560469998</c:v>
                </c:pt>
                <c:pt idx="3721">
                  <c:v>4.2903610560469998</c:v>
                </c:pt>
                <c:pt idx="3722">
                  <c:v>4.2753296779119996</c:v>
                </c:pt>
                <c:pt idx="3723">
                  <c:v>4.2795848828059997</c:v>
                </c:pt>
                <c:pt idx="3724">
                  <c:v>4.2992111955260004</c:v>
                </c:pt>
                <c:pt idx="3725">
                  <c:v>4.2759945555809997</c:v>
                </c:pt>
                <c:pt idx="3726">
                  <c:v>4.2328506010069997</c:v>
                </c:pt>
                <c:pt idx="3727">
                  <c:v>4.2328506010069997</c:v>
                </c:pt>
                <c:pt idx="3728">
                  <c:v>4.2328506010069997</c:v>
                </c:pt>
                <c:pt idx="3729">
                  <c:v>4.2174906243320001</c:v>
                </c:pt>
                <c:pt idx="3730">
                  <c:v>4.128628841556</c:v>
                </c:pt>
                <c:pt idx="3731">
                  <c:v>4.1223618448890003</c:v>
                </c:pt>
                <c:pt idx="3732">
                  <c:v>4.1314822837970002</c:v>
                </c:pt>
                <c:pt idx="3733">
                  <c:v>4.199841342229</c:v>
                </c:pt>
                <c:pt idx="3734">
                  <c:v>4.199841342229</c:v>
                </c:pt>
                <c:pt idx="3735">
                  <c:v>4.199841342229</c:v>
                </c:pt>
                <c:pt idx="3736">
                  <c:v>4.1951008528929998</c:v>
                </c:pt>
                <c:pt idx="3737">
                  <c:v>4.1484170411979999</c:v>
                </c:pt>
                <c:pt idx="3738">
                  <c:v>4.1840184451490003</c:v>
                </c:pt>
                <c:pt idx="3739">
                  <c:v>4.1484954980669997</c:v>
                </c:pt>
                <c:pt idx="3740">
                  <c:v>4.0857753638799998</c:v>
                </c:pt>
                <c:pt idx="3741">
                  <c:v>4.0857753638799998</c:v>
                </c:pt>
                <c:pt idx="3742">
                  <c:v>4.0857753638799998</c:v>
                </c:pt>
                <c:pt idx="3743">
                  <c:v>4.0857753638799998</c:v>
                </c:pt>
                <c:pt idx="3744">
                  <c:v>4.1006158871240004</c:v>
                </c:pt>
                <c:pt idx="3745">
                  <c:v>4.0480625100239997</c:v>
                </c:pt>
                <c:pt idx="3746">
                  <c:v>4.0128503810640002</c:v>
                </c:pt>
                <c:pt idx="3747">
                  <c:v>4.0085840654330003</c:v>
                </c:pt>
                <c:pt idx="3748">
                  <c:v>4.0085840654330003</c:v>
                </c:pt>
                <c:pt idx="3749">
                  <c:v>4.0085840654330003</c:v>
                </c:pt>
                <c:pt idx="3750">
                  <c:v>4.045867380262</c:v>
                </c:pt>
                <c:pt idx="3751">
                  <c:v>4.06224868325</c:v>
                </c:pt>
                <c:pt idx="3752">
                  <c:v>4.1707826313389997</c:v>
                </c:pt>
                <c:pt idx="3753">
                  <c:v>4.1679781894349999</c:v>
                </c:pt>
                <c:pt idx="3754">
                  <c:v>4.2637149403330001</c:v>
                </c:pt>
                <c:pt idx="3755">
                  <c:v>4.2637149403330001</c:v>
                </c:pt>
                <c:pt idx="3756">
                  <c:v>4.2637149403330001</c:v>
                </c:pt>
                <c:pt idx="3757">
                  <c:v>4.3051157102969997</c:v>
                </c:pt>
                <c:pt idx="3758">
                  <c:v>4.3855876523259996</c:v>
                </c:pt>
                <c:pt idx="3759">
                  <c:v>4.377661561809</c:v>
                </c:pt>
                <c:pt idx="3760">
                  <c:v>4.3852466489379998</c:v>
                </c:pt>
                <c:pt idx="3761">
                  <c:v>4.3991107898850004</c:v>
                </c:pt>
                <c:pt idx="3762">
                  <c:v>4.3991107898850004</c:v>
                </c:pt>
                <c:pt idx="3763">
                  <c:v>4.3991107898850004</c:v>
                </c:pt>
                <c:pt idx="3764">
                  <c:v>4.3860094140030004</c:v>
                </c:pt>
                <c:pt idx="3765">
                  <c:v>4.3581247087349997</c:v>
                </c:pt>
                <c:pt idx="3766">
                  <c:v>4.3545516495100003</c:v>
                </c:pt>
                <c:pt idx="3767">
                  <c:v>4.2489097593349996</c:v>
                </c:pt>
                <c:pt idx="3768">
                  <c:v>4.2495033394090003</c:v>
                </c:pt>
                <c:pt idx="3769">
                  <c:v>4.2495033394090003</c:v>
                </c:pt>
                <c:pt idx="3770">
                  <c:v>4.2495033394090003</c:v>
                </c:pt>
                <c:pt idx="3771">
                  <c:v>4.2559824767089998</c:v>
                </c:pt>
                <c:pt idx="3772">
                  <c:v>4.253966693133</c:v>
                </c:pt>
                <c:pt idx="3773">
                  <c:v>4.253182362485</c:v>
                </c:pt>
                <c:pt idx="3774">
                  <c:v>4.2837947361459996</c:v>
                </c:pt>
                <c:pt idx="3775">
                  <c:v>4.3433176221350003</c:v>
                </c:pt>
                <c:pt idx="3776">
                  <c:v>4.3433176221350003</c:v>
                </c:pt>
                <c:pt idx="3777">
                  <c:v>4.3433176221350003</c:v>
                </c:pt>
                <c:pt idx="3778">
                  <c:v>4.3092216283029998</c:v>
                </c:pt>
                <c:pt idx="3779">
                  <c:v>4.3324186386800001</c:v>
                </c:pt>
                <c:pt idx="3780">
                  <c:v>4.3400906152249998</c:v>
                </c:pt>
                <c:pt idx="3781">
                  <c:v>4.3733401435569998</c:v>
                </c:pt>
                <c:pt idx="3782">
                  <c:v>4.4111298382830002</c:v>
                </c:pt>
                <c:pt idx="3783">
                  <c:v>4.4111298382830002</c:v>
                </c:pt>
                <c:pt idx="3784">
                  <c:v>4.4111298382830002</c:v>
                </c:pt>
                <c:pt idx="3785">
                  <c:v>4.4273998043400002</c:v>
                </c:pt>
                <c:pt idx="3786">
                  <c:v>4.3970951082600003</c:v>
                </c:pt>
                <c:pt idx="3787">
                  <c:v>4.3976036704760002</c:v>
                </c:pt>
                <c:pt idx="3788">
                  <c:v>4.463069310042</c:v>
                </c:pt>
                <c:pt idx="3789">
                  <c:v>4.4719109762990001</c:v>
                </c:pt>
                <c:pt idx="3790">
                  <c:v>4.4719109762990001</c:v>
                </c:pt>
                <c:pt idx="3791">
                  <c:v>4.4719109762990001</c:v>
                </c:pt>
                <c:pt idx="3792">
                  <c:v>4.4719109762990001</c:v>
                </c:pt>
                <c:pt idx="3793">
                  <c:v>4.4719109762990001</c:v>
                </c:pt>
                <c:pt idx="3794">
                  <c:v>4.4719109762990001</c:v>
                </c:pt>
                <c:pt idx="3795">
                  <c:v>4.5415435962570001</c:v>
                </c:pt>
                <c:pt idx="3796">
                  <c:v>4.4554063159380002</c:v>
                </c:pt>
                <c:pt idx="3797">
                  <c:v>4.4554063159380002</c:v>
                </c:pt>
                <c:pt idx="3798">
                  <c:v>4.4554063159380002</c:v>
                </c:pt>
                <c:pt idx="3799">
                  <c:v>4.4064090825450002</c:v>
                </c:pt>
                <c:pt idx="3800">
                  <c:v>4.3837100716839998</c:v>
                </c:pt>
                <c:pt idx="3801">
                  <c:v>4.3837100716839998</c:v>
                </c:pt>
                <c:pt idx="3802">
                  <c:v>4.3837100716839998</c:v>
                </c:pt>
                <c:pt idx="3803">
                  <c:v>4.3229243502300001</c:v>
                </c:pt>
                <c:pt idx="3804">
                  <c:v>4.3229243502300001</c:v>
                </c:pt>
                <c:pt idx="3805">
                  <c:v>4.3229243502300001</c:v>
                </c:pt>
                <c:pt idx="3806">
                  <c:v>4.3229243502300001</c:v>
                </c:pt>
                <c:pt idx="3807">
                  <c:v>4.3229243502300001</c:v>
                </c:pt>
                <c:pt idx="3808">
                  <c:v>4.3156823858150002</c:v>
                </c:pt>
                <c:pt idx="3809">
                  <c:v>4.2995420297809996</c:v>
                </c:pt>
                <c:pt idx="3810">
                  <c:v>4.3429842181330001</c:v>
                </c:pt>
                <c:pt idx="3811">
                  <c:v>4.3429842181330001</c:v>
                </c:pt>
                <c:pt idx="3812">
                  <c:v>4.3429842181330001</c:v>
                </c:pt>
                <c:pt idx="3813">
                  <c:v>4.3429842181330001</c:v>
                </c:pt>
                <c:pt idx="3814">
                  <c:v>4.3429842181330001</c:v>
                </c:pt>
                <c:pt idx="3815">
                  <c:v>4.3839528125309997</c:v>
                </c:pt>
                <c:pt idx="3816">
                  <c:v>4.3319460331539998</c:v>
                </c:pt>
                <c:pt idx="3817">
                  <c:v>4.2985080776029996</c:v>
                </c:pt>
                <c:pt idx="3818">
                  <c:v>4.2985080776029996</c:v>
                </c:pt>
                <c:pt idx="3819">
                  <c:v>4.2985080776029996</c:v>
                </c:pt>
                <c:pt idx="3820">
                  <c:v>4.2819281350810003</c:v>
                </c:pt>
                <c:pt idx="3821">
                  <c:v>4.2834706040019999</c:v>
                </c:pt>
                <c:pt idx="3822">
                  <c:v>4.2316816197770004</c:v>
                </c:pt>
                <c:pt idx="3823">
                  <c:v>4.2640942881030002</c:v>
                </c:pt>
                <c:pt idx="3824">
                  <c:v>4.2404983715069999</c:v>
                </c:pt>
                <c:pt idx="3825">
                  <c:v>4.2404983715069999</c:v>
                </c:pt>
                <c:pt idx="3826">
                  <c:v>4.2404983715069999</c:v>
                </c:pt>
                <c:pt idx="3827">
                  <c:v>4.201465201485</c:v>
                </c:pt>
                <c:pt idx="3828">
                  <c:v>4.20477139695</c:v>
                </c:pt>
                <c:pt idx="3829">
                  <c:v>4.1999772009429996</c:v>
                </c:pt>
                <c:pt idx="3830">
                  <c:v>4.2160577257289997</c:v>
                </c:pt>
                <c:pt idx="3831">
                  <c:v>4.27141546958</c:v>
                </c:pt>
                <c:pt idx="3832">
                  <c:v>4.27141546958</c:v>
                </c:pt>
                <c:pt idx="3833">
                  <c:v>4.27141546958</c:v>
                </c:pt>
                <c:pt idx="3834">
                  <c:v>4.2307360059899999</c:v>
                </c:pt>
                <c:pt idx="3835">
                  <c:v>4.2164840043640002</c:v>
                </c:pt>
                <c:pt idx="3836">
                  <c:v>4.1580971599760002</c:v>
                </c:pt>
                <c:pt idx="3837">
                  <c:v>4.1338123814600003</c:v>
                </c:pt>
                <c:pt idx="3838">
                  <c:v>4.1219882942449999</c:v>
                </c:pt>
                <c:pt idx="3839">
                  <c:v>4.1219882942449999</c:v>
                </c:pt>
                <c:pt idx="3840">
                  <c:v>4.1219882942449999</c:v>
                </c:pt>
                <c:pt idx="3841">
                  <c:v>4.1340710521280002</c:v>
                </c:pt>
                <c:pt idx="3842">
                  <c:v>4.1020768695559999</c:v>
                </c:pt>
                <c:pt idx="3843">
                  <c:v>4.1198675739760002</c:v>
                </c:pt>
                <c:pt idx="3844">
                  <c:v>4.0712150978799997</c:v>
                </c:pt>
                <c:pt idx="3845">
                  <c:v>4.0748129084759999</c:v>
                </c:pt>
                <c:pt idx="3846">
                  <c:v>4.0748129084759999</c:v>
                </c:pt>
                <c:pt idx="3847">
                  <c:v>4.0748129084759999</c:v>
                </c:pt>
                <c:pt idx="3848">
                  <c:v>4.0570286741880004</c:v>
                </c:pt>
                <c:pt idx="3849">
                  <c:v>4.0911269773449996</c:v>
                </c:pt>
                <c:pt idx="3850">
                  <c:v>4.0696554888390004</c:v>
                </c:pt>
                <c:pt idx="3851">
                  <c:v>4.1244018149199997</c:v>
                </c:pt>
                <c:pt idx="3852">
                  <c:v>4.1551969920239999</c:v>
                </c:pt>
                <c:pt idx="3853">
                  <c:v>4.1551969920239999</c:v>
                </c:pt>
                <c:pt idx="3854">
                  <c:v>4.1551969920239999</c:v>
                </c:pt>
                <c:pt idx="3855">
                  <c:v>4.1080989431169996</c:v>
                </c:pt>
                <c:pt idx="3856">
                  <c:v>4.1040508360660004</c:v>
                </c:pt>
                <c:pt idx="3857">
                  <c:v>4.0989515303640003</c:v>
                </c:pt>
                <c:pt idx="3858">
                  <c:v>4.1301356691880002</c:v>
                </c:pt>
                <c:pt idx="3859">
                  <c:v>4.1109200182099999</c:v>
                </c:pt>
                <c:pt idx="3860">
                  <c:v>4.1109200182099999</c:v>
                </c:pt>
                <c:pt idx="3861">
                  <c:v>4.1109200182099999</c:v>
                </c:pt>
                <c:pt idx="3862">
                  <c:v>4.0945451597859996</c:v>
                </c:pt>
                <c:pt idx="3863">
                  <c:v>4.0420383964360003</c:v>
                </c:pt>
                <c:pt idx="3864">
                  <c:v>4.0195255359609998</c:v>
                </c:pt>
                <c:pt idx="3865">
                  <c:v>3.9998902580000002</c:v>
                </c:pt>
                <c:pt idx="3866">
                  <c:v>4.0152644814979999</c:v>
                </c:pt>
                <c:pt idx="3867">
                  <c:v>4.0152644814979999</c:v>
                </c:pt>
                <c:pt idx="3868">
                  <c:v>4.0152644814979999</c:v>
                </c:pt>
                <c:pt idx="3869">
                  <c:v>4.0058610446239999</c:v>
                </c:pt>
                <c:pt idx="3870">
                  <c:v>4.0294914758680003</c:v>
                </c:pt>
                <c:pt idx="3871">
                  <c:v>4.0283078533349999</c:v>
                </c:pt>
                <c:pt idx="3872">
                  <c:v>3.9998796142619999</c:v>
                </c:pt>
                <c:pt idx="3873">
                  <c:v>3.9600309097580002</c:v>
                </c:pt>
                <c:pt idx="3874">
                  <c:v>3.9600309097580002</c:v>
                </c:pt>
                <c:pt idx="3875">
                  <c:v>3.9600309097580002</c:v>
                </c:pt>
                <c:pt idx="3876">
                  <c:v>3.9475490786959999</c:v>
                </c:pt>
                <c:pt idx="3877">
                  <c:v>3.9340253473589999</c:v>
                </c:pt>
                <c:pt idx="3878">
                  <c:v>3.9326068097069999</c:v>
                </c:pt>
                <c:pt idx="3879">
                  <c:v>3.9283285633120002</c:v>
                </c:pt>
                <c:pt idx="3880">
                  <c:v>3.9270904612300002</c:v>
                </c:pt>
                <c:pt idx="3881">
                  <c:v>3.9270904612300002</c:v>
                </c:pt>
                <c:pt idx="3882">
                  <c:v>3.9270904612300002</c:v>
                </c:pt>
                <c:pt idx="3883">
                  <c:v>3.8641589194949999</c:v>
                </c:pt>
                <c:pt idx="3884">
                  <c:v>3.8663517322700001</c:v>
                </c:pt>
                <c:pt idx="3885">
                  <c:v>3.9202733789340001</c:v>
                </c:pt>
                <c:pt idx="3886">
                  <c:v>3.9583267482409998</c:v>
                </c:pt>
                <c:pt idx="3887">
                  <c:v>3.9332831210950001</c:v>
                </c:pt>
                <c:pt idx="3888">
                  <c:v>3.9332831210950001</c:v>
                </c:pt>
                <c:pt idx="3889">
                  <c:v>3.9332831210950001</c:v>
                </c:pt>
                <c:pt idx="3890">
                  <c:v>3.8889108506109999</c:v>
                </c:pt>
                <c:pt idx="3891">
                  <c:v>3.8632714331979998</c:v>
                </c:pt>
                <c:pt idx="3892">
                  <c:v>3.819795595305</c:v>
                </c:pt>
                <c:pt idx="3893">
                  <c:v>3.8049638249140001</c:v>
                </c:pt>
                <c:pt idx="3894">
                  <c:v>3.8393586752009998</c:v>
                </c:pt>
                <c:pt idx="3895">
                  <c:v>3.8393586752009998</c:v>
                </c:pt>
                <c:pt idx="3896">
                  <c:v>3.8393586752009998</c:v>
                </c:pt>
                <c:pt idx="3897">
                  <c:v>3.8039989015889999</c:v>
                </c:pt>
                <c:pt idx="3898">
                  <c:v>3.7908920773110002</c:v>
                </c:pt>
                <c:pt idx="3899">
                  <c:v>3.851789123464</c:v>
                </c:pt>
                <c:pt idx="3900">
                  <c:v>3.9058357468340001</c:v>
                </c:pt>
                <c:pt idx="3901">
                  <c:v>3.90183645286</c:v>
                </c:pt>
                <c:pt idx="3902">
                  <c:v>3.90183645286</c:v>
                </c:pt>
                <c:pt idx="3903">
                  <c:v>3.90183645286</c:v>
                </c:pt>
                <c:pt idx="3904">
                  <c:v>3.9682805930590002</c:v>
                </c:pt>
                <c:pt idx="3905">
                  <c:v>4.0251579836609999</c:v>
                </c:pt>
                <c:pt idx="3906">
                  <c:v>3.9920017262090002</c:v>
                </c:pt>
                <c:pt idx="3907">
                  <c:v>3.9296280050310002</c:v>
                </c:pt>
                <c:pt idx="3908">
                  <c:v>3.9787792451590001</c:v>
                </c:pt>
                <c:pt idx="3909">
                  <c:v>3.9787792451590001</c:v>
                </c:pt>
                <c:pt idx="3910">
                  <c:v>3.9787792451590001</c:v>
                </c:pt>
                <c:pt idx="3911">
                  <c:v>3.973407199185</c:v>
                </c:pt>
                <c:pt idx="3912">
                  <c:v>3.9680835215660002</c:v>
                </c:pt>
                <c:pt idx="3913">
                  <c:v>3.9140941206990001</c:v>
                </c:pt>
                <c:pt idx="3914">
                  <c:v>3.9171099629919999</c:v>
                </c:pt>
                <c:pt idx="3915">
                  <c:v>3.973266644767</c:v>
                </c:pt>
                <c:pt idx="3916">
                  <c:v>3.973266644767</c:v>
                </c:pt>
                <c:pt idx="3917">
                  <c:v>3.973266644767</c:v>
                </c:pt>
                <c:pt idx="3918">
                  <c:v>4.0121970164020002</c:v>
                </c:pt>
                <c:pt idx="3919">
                  <c:v>3.9955813283710002</c:v>
                </c:pt>
                <c:pt idx="3920">
                  <c:v>3.9955813283710002</c:v>
                </c:pt>
                <c:pt idx="3921">
                  <c:v>3.9466003628299999</c:v>
                </c:pt>
                <c:pt idx="3922">
                  <c:v>3.9202950533240002</c:v>
                </c:pt>
                <c:pt idx="3923">
                  <c:v>3.9202950533240002</c:v>
                </c:pt>
                <c:pt idx="3924">
                  <c:v>3.9202950533240002</c:v>
                </c:pt>
                <c:pt idx="3925">
                  <c:v>3.9489666460840001</c:v>
                </c:pt>
                <c:pt idx="3926">
                  <c:v>3.9723216802339998</c:v>
                </c:pt>
                <c:pt idx="3927">
                  <c:v>4.0430916707150004</c:v>
                </c:pt>
                <c:pt idx="3928">
                  <c:v>4.0538693074849999</c:v>
                </c:pt>
                <c:pt idx="3929">
                  <c:v>4.0571497374009997</c:v>
                </c:pt>
                <c:pt idx="3930">
                  <c:v>4.0571497374009997</c:v>
                </c:pt>
                <c:pt idx="3931">
                  <c:v>4.0571497374009997</c:v>
                </c:pt>
                <c:pt idx="3932">
                  <c:v>4.0587797012399998</c:v>
                </c:pt>
                <c:pt idx="3933">
                  <c:v>4.0874022348499999</c:v>
                </c:pt>
                <c:pt idx="3934">
                  <c:v>4.0615858260030002</c:v>
                </c:pt>
                <c:pt idx="3935">
                  <c:v>4.0424550518829996</c:v>
                </c:pt>
                <c:pt idx="3936">
                  <c:v>4.0448167091420002</c:v>
                </c:pt>
                <c:pt idx="3937">
                  <c:v>4.0448167091420002</c:v>
                </c:pt>
                <c:pt idx="3938">
                  <c:v>4.0448167091420002</c:v>
                </c:pt>
                <c:pt idx="3939">
                  <c:v>4.0271990100709996</c:v>
                </c:pt>
                <c:pt idx="3940">
                  <c:v>4.0180125067640002</c:v>
                </c:pt>
                <c:pt idx="3941">
                  <c:v>4.0279449757280004</c:v>
                </c:pt>
                <c:pt idx="3942">
                  <c:v>4.0809587466049999</c:v>
                </c:pt>
                <c:pt idx="3943">
                  <c:v>4.0617743242620001</c:v>
                </c:pt>
                <c:pt idx="3944">
                  <c:v>4.0617743242620001</c:v>
                </c:pt>
                <c:pt idx="3945">
                  <c:v>4.0617743242620001</c:v>
                </c:pt>
                <c:pt idx="3946">
                  <c:v>4.0451208994450001</c:v>
                </c:pt>
                <c:pt idx="3947">
                  <c:v>4.026197685753</c:v>
                </c:pt>
                <c:pt idx="3948">
                  <c:v>4.0107126004209999</c:v>
                </c:pt>
                <c:pt idx="3949">
                  <c:v>3.9944739815969998</c:v>
                </c:pt>
                <c:pt idx="3950">
                  <c:v>3.961830747039</c:v>
                </c:pt>
                <c:pt idx="3951">
                  <c:v>3.961830747039</c:v>
                </c:pt>
                <c:pt idx="3952">
                  <c:v>3.961830747039</c:v>
                </c:pt>
                <c:pt idx="3953">
                  <c:v>3.961830747039</c:v>
                </c:pt>
                <c:pt idx="3954">
                  <c:v>3.974248908391</c:v>
                </c:pt>
                <c:pt idx="3955">
                  <c:v>3.9546648789219998</c:v>
                </c:pt>
                <c:pt idx="3956">
                  <c:v>3.9502859504610002</c:v>
                </c:pt>
                <c:pt idx="3957">
                  <c:v>3.9587055389849999</c:v>
                </c:pt>
                <c:pt idx="3958">
                  <c:v>3.9587055389849999</c:v>
                </c:pt>
                <c:pt idx="3959">
                  <c:v>3.9587055389849999</c:v>
                </c:pt>
                <c:pt idx="3960">
                  <c:v>3.9373573798220001</c:v>
                </c:pt>
                <c:pt idx="3961">
                  <c:v>3.8930012467699999</c:v>
                </c:pt>
                <c:pt idx="3962">
                  <c:v>3.8919388754459998</c:v>
                </c:pt>
                <c:pt idx="3963">
                  <c:v>3.8923060624420001</c:v>
                </c:pt>
                <c:pt idx="3964">
                  <c:v>3.9185461126219998</c:v>
                </c:pt>
                <c:pt idx="3965">
                  <c:v>3.9185461126219998</c:v>
                </c:pt>
                <c:pt idx="3966">
                  <c:v>3.9185461126219998</c:v>
                </c:pt>
                <c:pt idx="3967">
                  <c:v>3.9795866484450002</c:v>
                </c:pt>
                <c:pt idx="3968">
                  <c:v>3.996203847356</c:v>
                </c:pt>
                <c:pt idx="3969">
                  <c:v>3.996303756164</c:v>
                </c:pt>
                <c:pt idx="3970">
                  <c:v>4.0305608044019996</c:v>
                </c:pt>
                <c:pt idx="3971">
                  <c:v>4.0392040946919998</c:v>
                </c:pt>
                <c:pt idx="3972">
                  <c:v>4.0392040946919998</c:v>
                </c:pt>
                <c:pt idx="3973">
                  <c:v>4.0392040946919998</c:v>
                </c:pt>
                <c:pt idx="3974">
                  <c:v>4.0107374053390004</c:v>
                </c:pt>
                <c:pt idx="3975">
                  <c:v>4.0016600037129999</c:v>
                </c:pt>
                <c:pt idx="3976">
                  <c:v>4.009255305151</c:v>
                </c:pt>
                <c:pt idx="3977">
                  <c:v>4.0232269002640004</c:v>
                </c:pt>
                <c:pt idx="3978">
                  <c:v>3.9988086546530002</c:v>
                </c:pt>
                <c:pt idx="3979">
                  <c:v>3.9988086546530002</c:v>
                </c:pt>
                <c:pt idx="3980">
                  <c:v>3.9988086546530002</c:v>
                </c:pt>
                <c:pt idx="3981">
                  <c:v>3.9529965425609999</c:v>
                </c:pt>
                <c:pt idx="3982">
                  <c:v>3.9529965425609999</c:v>
                </c:pt>
                <c:pt idx="3983">
                  <c:v>3.9529965425609999</c:v>
                </c:pt>
                <c:pt idx="3984">
                  <c:v>3.9150118670210001</c:v>
                </c:pt>
                <c:pt idx="3985">
                  <c:v>3.9184137992850001</c:v>
                </c:pt>
                <c:pt idx="3986">
                  <c:v>3.9184137992850001</c:v>
                </c:pt>
                <c:pt idx="3987">
                  <c:v>3.9184137992850001</c:v>
                </c:pt>
                <c:pt idx="3988">
                  <c:v>3.9184137992850001</c:v>
                </c:pt>
                <c:pt idx="3989">
                  <c:v>3.9184137992850001</c:v>
                </c:pt>
                <c:pt idx="3990">
                  <c:v>3.9339445507300002</c:v>
                </c:pt>
                <c:pt idx="3991">
                  <c:v>3.9091387226180001</c:v>
                </c:pt>
                <c:pt idx="3992">
                  <c:v>3.8637152733629998</c:v>
                </c:pt>
                <c:pt idx="3993">
                  <c:v>3.8637152733629998</c:v>
                </c:pt>
                <c:pt idx="3994">
                  <c:v>3.8637152733629998</c:v>
                </c:pt>
                <c:pt idx="3995">
                  <c:v>3.8141129312630002</c:v>
                </c:pt>
                <c:pt idx="3996">
                  <c:v>3.8014781328359999</c:v>
                </c:pt>
                <c:pt idx="3997">
                  <c:v>3.7793654090329998</c:v>
                </c:pt>
                <c:pt idx="3998">
                  <c:v>3.8157768135680001</c:v>
                </c:pt>
                <c:pt idx="3999">
                  <c:v>3.8039061764680002</c:v>
                </c:pt>
                <c:pt idx="4000">
                  <c:v>3.8039061764680002</c:v>
                </c:pt>
                <c:pt idx="4001">
                  <c:v>3.8039061764680002</c:v>
                </c:pt>
                <c:pt idx="4002">
                  <c:v>3.7760544091970001</c:v>
                </c:pt>
                <c:pt idx="4003">
                  <c:v>3.7760544091970001</c:v>
                </c:pt>
                <c:pt idx="4004">
                  <c:v>3.7760544091970001</c:v>
                </c:pt>
                <c:pt idx="4005">
                  <c:v>3.7294132552439998</c:v>
                </c:pt>
                <c:pt idx="4006">
                  <c:v>3.6832414610140001</c:v>
                </c:pt>
                <c:pt idx="4007">
                  <c:v>3.6832414610140001</c:v>
                </c:pt>
                <c:pt idx="4008">
                  <c:v>3.6832414610140001</c:v>
                </c:pt>
                <c:pt idx="4009">
                  <c:v>3.6615141339620001</c:v>
                </c:pt>
                <c:pt idx="4010">
                  <c:v>3.6426587018890002</c:v>
                </c:pt>
                <c:pt idx="4011">
                  <c:v>3.6391372878369999</c:v>
                </c:pt>
                <c:pt idx="4012">
                  <c:v>3.6901477886110001</c:v>
                </c:pt>
                <c:pt idx="4013">
                  <c:v>3.6899256971610002</c:v>
                </c:pt>
                <c:pt idx="4014">
                  <c:v>3.6899256971610002</c:v>
                </c:pt>
                <c:pt idx="4015">
                  <c:v>3.6899256971610002</c:v>
                </c:pt>
                <c:pt idx="4016">
                  <c:v>3.641090332783</c:v>
                </c:pt>
                <c:pt idx="4017">
                  <c:v>3.5674309083520002</c:v>
                </c:pt>
                <c:pt idx="4018">
                  <c:v>3.5370864105659998</c:v>
                </c:pt>
                <c:pt idx="4019">
                  <c:v>3.5154209519099999</c:v>
                </c:pt>
                <c:pt idx="4020">
                  <c:v>3.5315207035410001</c:v>
                </c:pt>
                <c:pt idx="4021">
                  <c:v>3.5315207035410001</c:v>
                </c:pt>
                <c:pt idx="4022">
                  <c:v>3.5315207035410001</c:v>
                </c:pt>
                <c:pt idx="4023">
                  <c:v>3.6432130223539998</c:v>
                </c:pt>
                <c:pt idx="4024">
                  <c:v>3.6588604086509999</c:v>
                </c:pt>
                <c:pt idx="4025">
                  <c:v>3.62226701245</c:v>
                </c:pt>
                <c:pt idx="4026">
                  <c:v>3.575033751251</c:v>
                </c:pt>
                <c:pt idx="4027">
                  <c:v>3.5203426427159998</c:v>
                </c:pt>
                <c:pt idx="4028">
                  <c:v>3.5203426427159998</c:v>
                </c:pt>
                <c:pt idx="4029">
                  <c:v>3.5203426427159998</c:v>
                </c:pt>
                <c:pt idx="4030">
                  <c:v>3.5681483784650001</c:v>
                </c:pt>
                <c:pt idx="4031">
                  <c:v>3.5311515543919998</c:v>
                </c:pt>
                <c:pt idx="4032">
                  <c:v>3.5311515543919998</c:v>
                </c:pt>
                <c:pt idx="4033">
                  <c:v>3.5311515543919998</c:v>
                </c:pt>
                <c:pt idx="4034">
                  <c:v>3.4918211274750002</c:v>
                </c:pt>
                <c:pt idx="4035">
                  <c:v>3.4918211274750002</c:v>
                </c:pt>
                <c:pt idx="4036">
                  <c:v>3.4918211274750002</c:v>
                </c:pt>
                <c:pt idx="4037">
                  <c:v>3.526222389275</c:v>
                </c:pt>
                <c:pt idx="4038">
                  <c:v>3.5416034443219999</c:v>
                </c:pt>
                <c:pt idx="4039">
                  <c:v>3.6058699490319999</c:v>
                </c:pt>
                <c:pt idx="4040">
                  <c:v>3.5282489860539998</c:v>
                </c:pt>
                <c:pt idx="4041">
                  <c:v>3.5945254719439999</c:v>
                </c:pt>
                <c:pt idx="4042">
                  <c:v>3.5945254719439999</c:v>
                </c:pt>
                <c:pt idx="4043">
                  <c:v>3.5945254719439999</c:v>
                </c:pt>
                <c:pt idx="4044">
                  <c:v>3.6004114499900002</c:v>
                </c:pt>
                <c:pt idx="4045">
                  <c:v>3.6037717334670001</c:v>
                </c:pt>
                <c:pt idx="4046">
                  <c:v>3.6195397034369998</c:v>
                </c:pt>
                <c:pt idx="4047">
                  <c:v>3.7349356636120001</c:v>
                </c:pt>
                <c:pt idx="4048">
                  <c:v>3.7775257435279999</c:v>
                </c:pt>
                <c:pt idx="4049">
                  <c:v>3.7775257435279999</c:v>
                </c:pt>
                <c:pt idx="4050">
                  <c:v>3.7775257435279999</c:v>
                </c:pt>
                <c:pt idx="4051">
                  <c:v>3.7796919807989999</c:v>
                </c:pt>
                <c:pt idx="4052">
                  <c:v>3.8433788108129998</c:v>
                </c:pt>
                <c:pt idx="4053">
                  <c:v>3.8421707096229998</c:v>
                </c:pt>
                <c:pt idx="4054">
                  <c:v>3.7974098763019999</c:v>
                </c:pt>
                <c:pt idx="4055">
                  <c:v>3.7861878110279998</c:v>
                </c:pt>
                <c:pt idx="4056">
                  <c:v>3.7861878110279998</c:v>
                </c:pt>
                <c:pt idx="4057">
                  <c:v>3.7861878110279998</c:v>
                </c:pt>
                <c:pt idx="4058">
                  <c:v>3.8209781889499999</c:v>
                </c:pt>
                <c:pt idx="4059">
                  <c:v>3.855165307095</c:v>
                </c:pt>
                <c:pt idx="4060">
                  <c:v>3.938296953164</c:v>
                </c:pt>
                <c:pt idx="4061">
                  <c:v>3.9335261066529998</c:v>
                </c:pt>
                <c:pt idx="4062">
                  <c:v>3.8927612988670002</c:v>
                </c:pt>
                <c:pt idx="4063">
                  <c:v>3.8927612988670002</c:v>
                </c:pt>
                <c:pt idx="4064">
                  <c:v>3.8927612988670002</c:v>
                </c:pt>
                <c:pt idx="4065">
                  <c:v>3.7508402826370002</c:v>
                </c:pt>
                <c:pt idx="4066">
                  <c:v>3.7418009948809998</c:v>
                </c:pt>
                <c:pt idx="4067">
                  <c:v>3.8108456242719999</c:v>
                </c:pt>
                <c:pt idx="4068">
                  <c:v>3.839535360148</c:v>
                </c:pt>
                <c:pt idx="4069">
                  <c:v>3.9143679756049998</c:v>
                </c:pt>
                <c:pt idx="4070">
                  <c:v>3.9143679756049998</c:v>
                </c:pt>
                <c:pt idx="4071">
                  <c:v>3.9143679756049998</c:v>
                </c:pt>
                <c:pt idx="4072">
                  <c:v>3.9337475802939998</c:v>
                </c:pt>
                <c:pt idx="4073">
                  <c:v>3.9877539268679998</c:v>
                </c:pt>
                <c:pt idx="4074">
                  <c:v>3.8996603298150001</c:v>
                </c:pt>
                <c:pt idx="4075">
                  <c:v>3.8309088905099999</c:v>
                </c:pt>
                <c:pt idx="4076">
                  <c:v>3.8375134971599998</c:v>
                </c:pt>
                <c:pt idx="4077">
                  <c:v>3.8375134971599998</c:v>
                </c:pt>
                <c:pt idx="4078">
                  <c:v>3.8375134971599998</c:v>
                </c:pt>
                <c:pt idx="4079">
                  <c:v>3.8368112325560002</c:v>
                </c:pt>
                <c:pt idx="4080">
                  <c:v>3.8899455308239999</c:v>
                </c:pt>
                <c:pt idx="4081">
                  <c:v>3.8802149611450001</c:v>
                </c:pt>
                <c:pt idx="4082">
                  <c:v>3.8255211321770002</c:v>
                </c:pt>
                <c:pt idx="4083">
                  <c:v>3.802187522763</c:v>
                </c:pt>
                <c:pt idx="4084">
                  <c:v>3.802187522763</c:v>
                </c:pt>
                <c:pt idx="4085">
                  <c:v>3.802187522763</c:v>
                </c:pt>
                <c:pt idx="4086">
                  <c:v>3.9027696125159999</c:v>
                </c:pt>
                <c:pt idx="4087">
                  <c:v>3.8970569408519999</c:v>
                </c:pt>
                <c:pt idx="4088">
                  <c:v>3.836860429773</c:v>
                </c:pt>
                <c:pt idx="4089">
                  <c:v>3.866485020157</c:v>
                </c:pt>
                <c:pt idx="4090">
                  <c:v>3.8422167577650002</c:v>
                </c:pt>
                <c:pt idx="4091">
                  <c:v>3.8422167577650002</c:v>
                </c:pt>
                <c:pt idx="4092">
                  <c:v>3.8422167577650002</c:v>
                </c:pt>
                <c:pt idx="4093">
                  <c:v>3.8512270677770002</c:v>
                </c:pt>
                <c:pt idx="4094">
                  <c:v>3.8237423773799999</c:v>
                </c:pt>
                <c:pt idx="4095">
                  <c:v>3.8237423773799999</c:v>
                </c:pt>
                <c:pt idx="4096">
                  <c:v>3.7807212340660001</c:v>
                </c:pt>
                <c:pt idx="4097">
                  <c:v>3.7763431250849999</c:v>
                </c:pt>
                <c:pt idx="4098">
                  <c:v>3.7763431250849999</c:v>
                </c:pt>
                <c:pt idx="4099">
                  <c:v>3.7763431250849999</c:v>
                </c:pt>
                <c:pt idx="4100">
                  <c:v>3.7497568004240001</c:v>
                </c:pt>
                <c:pt idx="4101">
                  <c:v>3.7245396990569999</c:v>
                </c:pt>
                <c:pt idx="4102">
                  <c:v>3.7327631085639998</c:v>
                </c:pt>
                <c:pt idx="4103">
                  <c:v>3.7981843785849998</c:v>
                </c:pt>
                <c:pt idx="4104">
                  <c:v>3.8052393314309998</c:v>
                </c:pt>
                <c:pt idx="4105">
                  <c:v>3.8052393314309998</c:v>
                </c:pt>
                <c:pt idx="4106">
                  <c:v>3.8052393314309998</c:v>
                </c:pt>
                <c:pt idx="4107">
                  <c:v>3.7753601932910001</c:v>
                </c:pt>
                <c:pt idx="4108">
                  <c:v>3.7670558681030002</c:v>
                </c:pt>
                <c:pt idx="4109">
                  <c:v>3.7794228081929999</c:v>
                </c:pt>
                <c:pt idx="4110">
                  <c:v>3.8267424383759998</c:v>
                </c:pt>
                <c:pt idx="4111">
                  <c:v>3.8741682928330001</c:v>
                </c:pt>
                <c:pt idx="4112">
                  <c:v>3.8741682928330001</c:v>
                </c:pt>
                <c:pt idx="4113">
                  <c:v>3.8741682928330001</c:v>
                </c:pt>
                <c:pt idx="4114">
                  <c:v>3.843945576076</c:v>
                </c:pt>
                <c:pt idx="4115">
                  <c:v>3.8491248212600002</c:v>
                </c:pt>
                <c:pt idx="4116">
                  <c:v>3.8477818896449998</c:v>
                </c:pt>
                <c:pt idx="4117">
                  <c:v>3.8243718417050001</c:v>
                </c:pt>
                <c:pt idx="4118">
                  <c:v>3.8175646759849999</c:v>
                </c:pt>
                <c:pt idx="4119">
                  <c:v>3.8175646759849999</c:v>
                </c:pt>
                <c:pt idx="4120">
                  <c:v>3.8175646759849999</c:v>
                </c:pt>
                <c:pt idx="4121">
                  <c:v>3.8012546863850001</c:v>
                </c:pt>
                <c:pt idx="4122">
                  <c:v>3.7987664246450001</c:v>
                </c:pt>
                <c:pt idx="4123">
                  <c:v>3.818626096354</c:v>
                </c:pt>
                <c:pt idx="4124">
                  <c:v>3.84764995478</c:v>
                </c:pt>
                <c:pt idx="4125">
                  <c:v>3.92241380834</c:v>
                </c:pt>
                <c:pt idx="4126">
                  <c:v>3.92241380834</c:v>
                </c:pt>
                <c:pt idx="4127">
                  <c:v>3.92241380834</c:v>
                </c:pt>
                <c:pt idx="4128">
                  <c:v>3.9745717782829999</c:v>
                </c:pt>
                <c:pt idx="4129">
                  <c:v>4.0340476210549996</c:v>
                </c:pt>
                <c:pt idx="4130">
                  <c:v>4.023129405752</c:v>
                </c:pt>
                <c:pt idx="4131">
                  <c:v>4.071086584104</c:v>
                </c:pt>
                <c:pt idx="4132">
                  <c:v>4.1078107628470004</c:v>
                </c:pt>
                <c:pt idx="4133">
                  <c:v>4.1078107628470004</c:v>
                </c:pt>
                <c:pt idx="4134">
                  <c:v>4.1078107628470004</c:v>
                </c:pt>
                <c:pt idx="4135">
                  <c:v>4.0565591804730001</c:v>
                </c:pt>
                <c:pt idx="4136">
                  <c:v>4.0425862785220001</c:v>
                </c:pt>
                <c:pt idx="4137">
                  <c:v>4.0754286007460001</c:v>
                </c:pt>
                <c:pt idx="4138">
                  <c:v>4.1219741516559996</c:v>
                </c:pt>
                <c:pt idx="4139">
                  <c:v>4.0962772944439996</c:v>
                </c:pt>
                <c:pt idx="4140">
                  <c:v>4.0962772944439996</c:v>
                </c:pt>
                <c:pt idx="4141">
                  <c:v>4.0962772944439996</c:v>
                </c:pt>
                <c:pt idx="4142">
                  <c:v>4.056311126612</c:v>
                </c:pt>
                <c:pt idx="4143">
                  <c:v>4.0822669082719996</c:v>
                </c:pt>
                <c:pt idx="4144">
                  <c:v>4.1436208399709997</c:v>
                </c:pt>
                <c:pt idx="4145">
                  <c:v>4.1436208399709997</c:v>
                </c:pt>
                <c:pt idx="4146">
                  <c:v>4.1436208399709997</c:v>
                </c:pt>
                <c:pt idx="4147">
                  <c:v>4.1436208399709997</c:v>
                </c:pt>
                <c:pt idx="4148">
                  <c:v>4.1436208399709997</c:v>
                </c:pt>
                <c:pt idx="4149">
                  <c:v>4.1928834135399997</c:v>
                </c:pt>
                <c:pt idx="4150">
                  <c:v>4.1536041521479996</c:v>
                </c:pt>
                <c:pt idx="4151">
                  <c:v>4.129680085125</c:v>
                </c:pt>
                <c:pt idx="4152">
                  <c:v>4.0719507086200002</c:v>
                </c:pt>
                <c:pt idx="4153">
                  <c:v>4.080218019168</c:v>
                </c:pt>
                <c:pt idx="4154">
                  <c:v>4.080218019168</c:v>
                </c:pt>
                <c:pt idx="4155">
                  <c:v>4.080218019168</c:v>
                </c:pt>
                <c:pt idx="4156">
                  <c:v>4.0721492586560002</c:v>
                </c:pt>
                <c:pt idx="4157">
                  <c:v>4.0121868435029997</c:v>
                </c:pt>
                <c:pt idx="4158">
                  <c:v>4.0551194597710003</c:v>
                </c:pt>
                <c:pt idx="4159">
                  <c:v>4.0551194597710003</c:v>
                </c:pt>
                <c:pt idx="4160">
                  <c:v>4.0551194597710003</c:v>
                </c:pt>
                <c:pt idx="4161">
                  <c:v>4.0551194597710003</c:v>
                </c:pt>
                <c:pt idx="4162">
                  <c:v>4.0551194597710003</c:v>
                </c:pt>
                <c:pt idx="4163">
                  <c:v>3.9454845254339999</c:v>
                </c:pt>
                <c:pt idx="4164">
                  <c:v>3.9004519863799998</c:v>
                </c:pt>
                <c:pt idx="4165">
                  <c:v>3.8806077909860002</c:v>
                </c:pt>
                <c:pt idx="4166">
                  <c:v>3.8806077909860002</c:v>
                </c:pt>
                <c:pt idx="4167">
                  <c:v>3.8806077909860002</c:v>
                </c:pt>
                <c:pt idx="4168">
                  <c:v>3.8806077909860002</c:v>
                </c:pt>
                <c:pt idx="4169">
                  <c:v>3.8806077909860002</c:v>
                </c:pt>
                <c:pt idx="4170">
                  <c:v>3.8461426613360001</c:v>
                </c:pt>
                <c:pt idx="4171">
                  <c:v>3.8804767256099999</c:v>
                </c:pt>
                <c:pt idx="4172">
                  <c:v>3.9021467368880001</c:v>
                </c:pt>
                <c:pt idx="4173">
                  <c:v>3.867331925977</c:v>
                </c:pt>
                <c:pt idx="4174">
                  <c:v>3.8590924348160001</c:v>
                </c:pt>
                <c:pt idx="4175">
                  <c:v>3.8590924348160001</c:v>
                </c:pt>
                <c:pt idx="4176">
                  <c:v>3.8590924348160001</c:v>
                </c:pt>
                <c:pt idx="4177">
                  <c:v>3.8381972687450001</c:v>
                </c:pt>
                <c:pt idx="4178">
                  <c:v>3.8442638179370001</c:v>
                </c:pt>
                <c:pt idx="4179">
                  <c:v>3.858503489926</c:v>
                </c:pt>
                <c:pt idx="4180">
                  <c:v>3.8416396370619998</c:v>
                </c:pt>
                <c:pt idx="4181">
                  <c:v>3.8683099403619998</c:v>
                </c:pt>
                <c:pt idx="4182">
                  <c:v>3.8683099403619998</c:v>
                </c:pt>
                <c:pt idx="4183">
                  <c:v>3.8683099403619998</c:v>
                </c:pt>
                <c:pt idx="4184">
                  <c:v>3.865492453906</c:v>
                </c:pt>
                <c:pt idx="4185">
                  <c:v>3.8966176091290001</c:v>
                </c:pt>
                <c:pt idx="4186">
                  <c:v>3.9085211907400002</c:v>
                </c:pt>
                <c:pt idx="4187">
                  <c:v>3.8794887829269999</c:v>
                </c:pt>
                <c:pt idx="4188">
                  <c:v>3.7770072297909998</c:v>
                </c:pt>
                <c:pt idx="4189">
                  <c:v>3.7770072297909998</c:v>
                </c:pt>
                <c:pt idx="4190">
                  <c:v>3.7770072297909998</c:v>
                </c:pt>
                <c:pt idx="4191">
                  <c:v>3.7406566140809998</c:v>
                </c:pt>
                <c:pt idx="4192">
                  <c:v>3.7451297096729999</c:v>
                </c:pt>
                <c:pt idx="4193">
                  <c:v>3.697029262179</c:v>
                </c:pt>
                <c:pt idx="4194">
                  <c:v>3.6902645938759999</c:v>
                </c:pt>
                <c:pt idx="4195">
                  <c:v>3.6946192404740001</c:v>
                </c:pt>
                <c:pt idx="4196">
                  <c:v>3.6946192404740001</c:v>
                </c:pt>
                <c:pt idx="4197">
                  <c:v>3.6946192404740001</c:v>
                </c:pt>
                <c:pt idx="4198">
                  <c:v>3.6868238432839999</c:v>
                </c:pt>
                <c:pt idx="4199">
                  <c:v>3.6823667598940002</c:v>
                </c:pt>
                <c:pt idx="4200">
                  <c:v>3.6977842366879998</c:v>
                </c:pt>
                <c:pt idx="4201">
                  <c:v>3.6939865650370001</c:v>
                </c:pt>
                <c:pt idx="4202">
                  <c:v>3.7379779101640001</c:v>
                </c:pt>
                <c:pt idx="4203">
                  <c:v>3.7379779101640001</c:v>
                </c:pt>
                <c:pt idx="4204">
                  <c:v>3.7379779101640001</c:v>
                </c:pt>
                <c:pt idx="4205">
                  <c:v>3.788577346466</c:v>
                </c:pt>
                <c:pt idx="4206">
                  <c:v>3.7777360427520001</c:v>
                </c:pt>
                <c:pt idx="4207">
                  <c:v>3.8276074700180001</c:v>
                </c:pt>
                <c:pt idx="4208">
                  <c:v>3.8083218232170002</c:v>
                </c:pt>
                <c:pt idx="4209">
                  <c:v>3.7327420999230001</c:v>
                </c:pt>
                <c:pt idx="4210">
                  <c:v>3.7327420999230001</c:v>
                </c:pt>
                <c:pt idx="4211">
                  <c:v>3.7327420999230001</c:v>
                </c:pt>
                <c:pt idx="4212">
                  <c:v>3.8006516521279998</c:v>
                </c:pt>
                <c:pt idx="4213">
                  <c:v>3.7854802795109999</c:v>
                </c:pt>
                <c:pt idx="4214">
                  <c:v>3.7445004391390002</c:v>
                </c:pt>
                <c:pt idx="4215">
                  <c:v>3.7008683541840002</c:v>
                </c:pt>
                <c:pt idx="4216">
                  <c:v>3.66379528542</c:v>
                </c:pt>
                <c:pt idx="4217">
                  <c:v>3.66379528542</c:v>
                </c:pt>
                <c:pt idx="4218">
                  <c:v>3.66379528542</c:v>
                </c:pt>
                <c:pt idx="4219">
                  <c:v>3.659464070326</c:v>
                </c:pt>
                <c:pt idx="4220">
                  <c:v>3.6636880395790001</c:v>
                </c:pt>
                <c:pt idx="4221">
                  <c:v>3.6666408324300002</c:v>
                </c:pt>
                <c:pt idx="4222">
                  <c:v>3.6941491968409998</c:v>
                </c:pt>
                <c:pt idx="4223">
                  <c:v>3.7473444709189998</c:v>
                </c:pt>
                <c:pt idx="4224">
                  <c:v>3.7473444709189998</c:v>
                </c:pt>
                <c:pt idx="4225">
                  <c:v>3.7473444709189998</c:v>
                </c:pt>
                <c:pt idx="4226">
                  <c:v>3.6858778083420001</c:v>
                </c:pt>
                <c:pt idx="4227">
                  <c:v>3.6856611115189999</c:v>
                </c:pt>
                <c:pt idx="4228">
                  <c:v>3.6759405667779999</c:v>
                </c:pt>
                <c:pt idx="4229">
                  <c:v>3.6916236553530002</c:v>
                </c:pt>
                <c:pt idx="4230">
                  <c:v>3.6781361202760001</c:v>
                </c:pt>
                <c:pt idx="4231">
                  <c:v>3.6781361202760001</c:v>
                </c:pt>
                <c:pt idx="4232">
                  <c:v>3.6781361202760001</c:v>
                </c:pt>
                <c:pt idx="4233">
                  <c:v>3.644531708338</c:v>
                </c:pt>
                <c:pt idx="4234">
                  <c:v>3.6710873920789999</c:v>
                </c:pt>
                <c:pt idx="4235">
                  <c:v>3.6443610478420001</c:v>
                </c:pt>
                <c:pt idx="4236">
                  <c:v>3.6640646342709999</c:v>
                </c:pt>
                <c:pt idx="4237">
                  <c:v>3.7192544882130001</c:v>
                </c:pt>
                <c:pt idx="4238">
                  <c:v>3.7192544882130001</c:v>
                </c:pt>
                <c:pt idx="4239">
                  <c:v>3.7192544882130001</c:v>
                </c:pt>
                <c:pt idx="4240">
                  <c:v>3.7100824647390001</c:v>
                </c:pt>
                <c:pt idx="4241">
                  <c:v>3.657790229343</c:v>
                </c:pt>
                <c:pt idx="4242">
                  <c:v>3.634631925536</c:v>
                </c:pt>
                <c:pt idx="4243">
                  <c:v>3.6460248923609999</c:v>
                </c:pt>
                <c:pt idx="4244">
                  <c:v>3.6908573683779999</c:v>
                </c:pt>
                <c:pt idx="4245">
                  <c:v>3.6908573683779999</c:v>
                </c:pt>
                <c:pt idx="4246">
                  <c:v>3.6908573683779999</c:v>
                </c:pt>
                <c:pt idx="4247">
                  <c:v>3.6792295595839999</c:v>
                </c:pt>
                <c:pt idx="4248">
                  <c:v>3.6957284472</c:v>
                </c:pt>
                <c:pt idx="4249">
                  <c:v>3.722174610613</c:v>
                </c:pt>
                <c:pt idx="4250">
                  <c:v>3.7357558172240002</c:v>
                </c:pt>
                <c:pt idx="4251">
                  <c:v>3.7651971212589999</c:v>
                </c:pt>
                <c:pt idx="4252">
                  <c:v>3.7651971212589999</c:v>
                </c:pt>
                <c:pt idx="4253">
                  <c:v>3.7651971212589999</c:v>
                </c:pt>
                <c:pt idx="4254">
                  <c:v>3.7358417548160001</c:v>
                </c:pt>
                <c:pt idx="4255">
                  <c:v>3.7243492766970001</c:v>
                </c:pt>
                <c:pt idx="4256">
                  <c:v>3.7548220762</c:v>
                </c:pt>
                <c:pt idx="4257">
                  <c:v>3.739724510546</c:v>
                </c:pt>
                <c:pt idx="4258">
                  <c:v>3.7521001312600002</c:v>
                </c:pt>
                <c:pt idx="4259">
                  <c:v>3.7521001312600002</c:v>
                </c:pt>
                <c:pt idx="4260">
                  <c:v>3.7521001312600002</c:v>
                </c:pt>
                <c:pt idx="4261">
                  <c:v>3.7794756854479998</c:v>
                </c:pt>
                <c:pt idx="4262">
                  <c:v>3.7903509161789999</c:v>
                </c:pt>
                <c:pt idx="4263">
                  <c:v>3.786322589164</c:v>
                </c:pt>
                <c:pt idx="4264">
                  <c:v>3.8293355205149999</c:v>
                </c:pt>
                <c:pt idx="4265">
                  <c:v>3.8408079877789998</c:v>
                </c:pt>
                <c:pt idx="4266">
                  <c:v>3.8408079877789998</c:v>
                </c:pt>
                <c:pt idx="4267">
                  <c:v>3.8408079877789998</c:v>
                </c:pt>
                <c:pt idx="4268">
                  <c:v>3.8328989362889998</c:v>
                </c:pt>
                <c:pt idx="4269">
                  <c:v>3.7912535578600002</c:v>
                </c:pt>
                <c:pt idx="4270">
                  <c:v>3.7812982223149998</c:v>
                </c:pt>
                <c:pt idx="4271">
                  <c:v>3.800481181216</c:v>
                </c:pt>
                <c:pt idx="4272">
                  <c:v>3.7872550240680001</c:v>
                </c:pt>
                <c:pt idx="4273">
                  <c:v>3.7872550240680001</c:v>
                </c:pt>
                <c:pt idx="4274">
                  <c:v>3.7872550240680001</c:v>
                </c:pt>
                <c:pt idx="4275">
                  <c:v>3.7323123075760001</c:v>
                </c:pt>
                <c:pt idx="4276">
                  <c:v>3.7250171079730001</c:v>
                </c:pt>
                <c:pt idx="4277">
                  <c:v>3.7234337099150001</c:v>
                </c:pt>
                <c:pt idx="4278">
                  <c:v>3.7593468357900002</c:v>
                </c:pt>
                <c:pt idx="4279">
                  <c:v>3.713855483813</c:v>
                </c:pt>
                <c:pt idx="4280">
                  <c:v>3.713855483813</c:v>
                </c:pt>
                <c:pt idx="4281">
                  <c:v>3.713855483813</c:v>
                </c:pt>
                <c:pt idx="4282">
                  <c:v>3.7020986904059998</c:v>
                </c:pt>
                <c:pt idx="4283">
                  <c:v>3.701732155797</c:v>
                </c:pt>
                <c:pt idx="4284">
                  <c:v>3.71054520727</c:v>
                </c:pt>
                <c:pt idx="4285">
                  <c:v>3.7115481396200001</c:v>
                </c:pt>
                <c:pt idx="4286">
                  <c:v>3.6591178241639999</c:v>
                </c:pt>
                <c:pt idx="4287">
                  <c:v>3.6591178241639999</c:v>
                </c:pt>
                <c:pt idx="4288">
                  <c:v>3.6591178241639999</c:v>
                </c:pt>
                <c:pt idx="4289">
                  <c:v>3.6508335825680001</c:v>
                </c:pt>
                <c:pt idx="4290">
                  <c:v>3.6736507654110002</c:v>
                </c:pt>
                <c:pt idx="4291">
                  <c:v>3.6954739773509999</c:v>
                </c:pt>
                <c:pt idx="4292">
                  <c:v>3.6882133396739998</c:v>
                </c:pt>
                <c:pt idx="4293">
                  <c:v>3.6848883151280001</c:v>
                </c:pt>
                <c:pt idx="4294">
                  <c:v>3.6848883151280001</c:v>
                </c:pt>
                <c:pt idx="4295">
                  <c:v>3.6848883151280001</c:v>
                </c:pt>
                <c:pt idx="4296">
                  <c:v>3.690313356841</c:v>
                </c:pt>
                <c:pt idx="4297">
                  <c:v>3.6879338559799999</c:v>
                </c:pt>
                <c:pt idx="4298">
                  <c:v>3.6818206717469999</c:v>
                </c:pt>
                <c:pt idx="4299">
                  <c:v>3.6764792060640001</c:v>
                </c:pt>
                <c:pt idx="4300">
                  <c:v>3.7029286197690001</c:v>
                </c:pt>
                <c:pt idx="4301">
                  <c:v>3.7029286197690001</c:v>
                </c:pt>
                <c:pt idx="4302">
                  <c:v>3.7029286197690001</c:v>
                </c:pt>
                <c:pt idx="4303">
                  <c:v>3.690929392873</c:v>
                </c:pt>
                <c:pt idx="4304">
                  <c:v>3.6899463653729998</c:v>
                </c:pt>
                <c:pt idx="4305">
                  <c:v>3.7115941819380001</c:v>
                </c:pt>
                <c:pt idx="4306">
                  <c:v>3.7325439137449998</c:v>
                </c:pt>
                <c:pt idx="4307">
                  <c:v>3.707288366557</c:v>
                </c:pt>
                <c:pt idx="4308">
                  <c:v>3.707288366557</c:v>
                </c:pt>
                <c:pt idx="4309">
                  <c:v>3.707288366557</c:v>
                </c:pt>
                <c:pt idx="4310">
                  <c:v>3.6517129502080001</c:v>
                </c:pt>
                <c:pt idx="4311">
                  <c:v>3.6321140624830002</c:v>
                </c:pt>
                <c:pt idx="4312">
                  <c:v>3.6070457625889998</c:v>
                </c:pt>
                <c:pt idx="4313">
                  <c:v>3.5525366636750002</c:v>
                </c:pt>
                <c:pt idx="4314">
                  <c:v>3.5814294931520001</c:v>
                </c:pt>
                <c:pt idx="4315">
                  <c:v>3.5814294931520001</c:v>
                </c:pt>
                <c:pt idx="4316">
                  <c:v>3.5814294931520001</c:v>
                </c:pt>
                <c:pt idx="4317">
                  <c:v>3.563903332322</c:v>
                </c:pt>
                <c:pt idx="4318">
                  <c:v>3.5681774074799999</c:v>
                </c:pt>
                <c:pt idx="4319">
                  <c:v>3.5029128837710002</c:v>
                </c:pt>
                <c:pt idx="4320">
                  <c:v>3.478674244374</c:v>
                </c:pt>
                <c:pt idx="4321">
                  <c:v>3.4268031689840002</c:v>
                </c:pt>
                <c:pt idx="4322">
                  <c:v>3.4268031689840002</c:v>
                </c:pt>
                <c:pt idx="4323">
                  <c:v>3.4268031689840002</c:v>
                </c:pt>
                <c:pt idx="4324">
                  <c:v>3.4119419302980001</c:v>
                </c:pt>
                <c:pt idx="4325">
                  <c:v>3.4139256770149999</c:v>
                </c:pt>
                <c:pt idx="4326">
                  <c:v>3.4500078723600001</c:v>
                </c:pt>
                <c:pt idx="4327">
                  <c:v>3.4735250288490001</c:v>
                </c:pt>
                <c:pt idx="4328">
                  <c:v>3.4702186351050002</c:v>
                </c:pt>
                <c:pt idx="4329">
                  <c:v>3.4702186351050002</c:v>
                </c:pt>
                <c:pt idx="4330">
                  <c:v>3.4702186351050002</c:v>
                </c:pt>
                <c:pt idx="4331">
                  <c:v>3.4723707767029999</c:v>
                </c:pt>
                <c:pt idx="4332">
                  <c:v>3.4276156689300001</c:v>
                </c:pt>
                <c:pt idx="4333">
                  <c:v>3.4075636186040001</c:v>
                </c:pt>
                <c:pt idx="4334">
                  <c:v>3.365084623949</c:v>
                </c:pt>
                <c:pt idx="4335">
                  <c:v>3.3593033065040001</c:v>
                </c:pt>
                <c:pt idx="4336">
                  <c:v>3.3593033065040001</c:v>
                </c:pt>
                <c:pt idx="4337">
                  <c:v>3.3593033065040001</c:v>
                </c:pt>
                <c:pt idx="4338">
                  <c:v>3.3593033065040001</c:v>
                </c:pt>
                <c:pt idx="4339">
                  <c:v>3.3232781430120002</c:v>
                </c:pt>
                <c:pt idx="4340">
                  <c:v>3.3370769378020002</c:v>
                </c:pt>
                <c:pt idx="4341">
                  <c:v>3.3408363870779998</c:v>
                </c:pt>
                <c:pt idx="4342">
                  <c:v>3.3923877307720001</c:v>
                </c:pt>
                <c:pt idx="4343">
                  <c:v>3.3923877307720001</c:v>
                </c:pt>
                <c:pt idx="4344">
                  <c:v>3.3923877307720001</c:v>
                </c:pt>
                <c:pt idx="4345">
                  <c:v>3.3630630992350001</c:v>
                </c:pt>
                <c:pt idx="4346">
                  <c:v>3.3635177377129999</c:v>
                </c:pt>
                <c:pt idx="4347">
                  <c:v>3.3318285868780002</c:v>
                </c:pt>
                <c:pt idx="4348">
                  <c:v>3.3429156608300001</c:v>
                </c:pt>
                <c:pt idx="4349">
                  <c:v>3.3593458847190001</c:v>
                </c:pt>
                <c:pt idx="4350">
                  <c:v>3.3593458847190001</c:v>
                </c:pt>
                <c:pt idx="4351">
                  <c:v>3.3593458847190001</c:v>
                </c:pt>
                <c:pt idx="4352">
                  <c:v>3.3775411042469998</c:v>
                </c:pt>
                <c:pt idx="4353">
                  <c:v>3.4145398233690001</c:v>
                </c:pt>
                <c:pt idx="4354">
                  <c:v>3.4309674877259999</c:v>
                </c:pt>
                <c:pt idx="4355">
                  <c:v>3.4949535434599999</c:v>
                </c:pt>
                <c:pt idx="4356">
                  <c:v>3.4646858763780002</c:v>
                </c:pt>
                <c:pt idx="4357">
                  <c:v>3.4646858763780002</c:v>
                </c:pt>
                <c:pt idx="4358">
                  <c:v>3.4646858763780002</c:v>
                </c:pt>
                <c:pt idx="4359">
                  <c:v>3.4149500753050002</c:v>
                </c:pt>
                <c:pt idx="4360">
                  <c:v>3.3983724143749998</c:v>
                </c:pt>
                <c:pt idx="4361">
                  <c:v>3.3859135646970002</c:v>
                </c:pt>
                <c:pt idx="4362">
                  <c:v>3.4143379150430002</c:v>
                </c:pt>
                <c:pt idx="4363">
                  <c:v>3.3647794007209999</c:v>
                </c:pt>
                <c:pt idx="4364">
                  <c:v>3.3647794007209999</c:v>
                </c:pt>
                <c:pt idx="4365">
                  <c:v>3.3647794007209999</c:v>
                </c:pt>
                <c:pt idx="4366">
                  <c:v>3.333928723593</c:v>
                </c:pt>
                <c:pt idx="4367">
                  <c:v>3.333928723593</c:v>
                </c:pt>
                <c:pt idx="4368">
                  <c:v>3.333928723593</c:v>
                </c:pt>
                <c:pt idx="4369">
                  <c:v>3.3569941278140001</c:v>
                </c:pt>
                <c:pt idx="4370">
                  <c:v>3.3494109804460002</c:v>
                </c:pt>
                <c:pt idx="4371">
                  <c:v>3.3494109804460002</c:v>
                </c:pt>
                <c:pt idx="4372">
                  <c:v>3.3494109804460002</c:v>
                </c:pt>
                <c:pt idx="4373">
                  <c:v>3.3494109804460002</c:v>
                </c:pt>
                <c:pt idx="4374">
                  <c:v>3.3494109804460002</c:v>
                </c:pt>
                <c:pt idx="4375">
                  <c:v>3.4196699236930002</c:v>
                </c:pt>
                <c:pt idx="4376">
                  <c:v>3.3930005528659999</c:v>
                </c:pt>
                <c:pt idx="4377">
                  <c:v>3.3985494017920002</c:v>
                </c:pt>
                <c:pt idx="4378">
                  <c:v>3.3985494017920002</c:v>
                </c:pt>
                <c:pt idx="4379">
                  <c:v>3.3985494017920002</c:v>
                </c:pt>
                <c:pt idx="4380">
                  <c:v>3.3864972541379998</c:v>
                </c:pt>
                <c:pt idx="4381">
                  <c:v>3.4071460831999998</c:v>
                </c:pt>
                <c:pt idx="4382">
                  <c:v>3.4069917439230002</c:v>
                </c:pt>
                <c:pt idx="4383">
                  <c:v>3.3818006126440001</c:v>
                </c:pt>
                <c:pt idx="4384">
                  <c:v>3.331441515227</c:v>
                </c:pt>
                <c:pt idx="4385">
                  <c:v>3.331441515227</c:v>
                </c:pt>
                <c:pt idx="4386">
                  <c:v>3.331441515227</c:v>
                </c:pt>
                <c:pt idx="4387">
                  <c:v>3.3124033572229998</c:v>
                </c:pt>
                <c:pt idx="4388">
                  <c:v>3.3124033572229998</c:v>
                </c:pt>
                <c:pt idx="4389">
                  <c:v>3.3124033572229998</c:v>
                </c:pt>
                <c:pt idx="4390">
                  <c:v>3.2874735460359998</c:v>
                </c:pt>
                <c:pt idx="4391">
                  <c:v>3.2448354072410002</c:v>
                </c:pt>
                <c:pt idx="4392">
                  <c:v>3.2448354072410002</c:v>
                </c:pt>
                <c:pt idx="4393">
                  <c:v>3.2448354072410002</c:v>
                </c:pt>
                <c:pt idx="4394">
                  <c:v>3.217262166926</c:v>
                </c:pt>
                <c:pt idx="4395">
                  <c:v>3.2372258077859999</c:v>
                </c:pt>
                <c:pt idx="4396">
                  <c:v>3.2241643717859998</c:v>
                </c:pt>
                <c:pt idx="4397">
                  <c:v>3.1650149935430001</c:v>
                </c:pt>
                <c:pt idx="4398">
                  <c:v>3.1179093310589998</c:v>
                </c:pt>
                <c:pt idx="4399">
                  <c:v>3.1179093310589998</c:v>
                </c:pt>
                <c:pt idx="4400">
                  <c:v>3.1179093310589998</c:v>
                </c:pt>
                <c:pt idx="4401">
                  <c:v>3.033399744414</c:v>
                </c:pt>
                <c:pt idx="4402">
                  <c:v>3.00261668971</c:v>
                </c:pt>
                <c:pt idx="4403">
                  <c:v>2.9874403436789998</c:v>
                </c:pt>
                <c:pt idx="4404">
                  <c:v>2.9577316581009998</c:v>
                </c:pt>
                <c:pt idx="4405">
                  <c:v>2.9734523359409999</c:v>
                </c:pt>
                <c:pt idx="4406">
                  <c:v>2.9734523359409999</c:v>
                </c:pt>
                <c:pt idx="4407">
                  <c:v>2.9734523359409999</c:v>
                </c:pt>
                <c:pt idx="4408">
                  <c:v>2.9704139818019999</c:v>
                </c:pt>
                <c:pt idx="4409">
                  <c:v>3.0208607177209998</c:v>
                </c:pt>
                <c:pt idx="4410">
                  <c:v>3.0308741400589998</c:v>
                </c:pt>
                <c:pt idx="4411">
                  <c:v>2.9670771045020001</c:v>
                </c:pt>
                <c:pt idx="4412">
                  <c:v>2.937007045498</c:v>
                </c:pt>
                <c:pt idx="4413">
                  <c:v>2.937007045498</c:v>
                </c:pt>
                <c:pt idx="4414">
                  <c:v>2.937007045498</c:v>
                </c:pt>
                <c:pt idx="4415">
                  <c:v>2.9435908316580002</c:v>
                </c:pt>
                <c:pt idx="4416">
                  <c:v>2.969471535906</c:v>
                </c:pt>
                <c:pt idx="4417">
                  <c:v>2.969471535906</c:v>
                </c:pt>
                <c:pt idx="4418">
                  <c:v>2.969471535906</c:v>
                </c:pt>
                <c:pt idx="4419">
                  <c:v>2.9950191936850001</c:v>
                </c:pt>
                <c:pt idx="4420">
                  <c:v>2.9950191936850001</c:v>
                </c:pt>
                <c:pt idx="4421">
                  <c:v>2.9950191936850001</c:v>
                </c:pt>
                <c:pt idx="4422">
                  <c:v>2.9519575615579998</c:v>
                </c:pt>
                <c:pt idx="4423">
                  <c:v>2.9467944420590002</c:v>
                </c:pt>
                <c:pt idx="4424">
                  <c:v>2.9507232637379999</c:v>
                </c:pt>
                <c:pt idx="4425">
                  <c:v>2.9591021027650002</c:v>
                </c:pt>
                <c:pt idx="4426">
                  <c:v>2.90950924232</c:v>
                </c:pt>
                <c:pt idx="4427">
                  <c:v>2.90950924232</c:v>
                </c:pt>
                <c:pt idx="4428">
                  <c:v>2.90950924232</c:v>
                </c:pt>
                <c:pt idx="4429">
                  <c:v>2.871008331514</c:v>
                </c:pt>
                <c:pt idx="4430">
                  <c:v>2.9102042712779999</c:v>
                </c:pt>
                <c:pt idx="4431">
                  <c:v>2.950813165015</c:v>
                </c:pt>
                <c:pt idx="4432">
                  <c:v>2.9391061120669999</c:v>
                </c:pt>
                <c:pt idx="4433">
                  <c:v>2.8841126314830001</c:v>
                </c:pt>
                <c:pt idx="4434">
                  <c:v>2.8841126314830001</c:v>
                </c:pt>
                <c:pt idx="4435">
                  <c:v>2.8841126314830001</c:v>
                </c:pt>
                <c:pt idx="4436">
                  <c:v>2.89117780081</c:v>
                </c:pt>
                <c:pt idx="4437">
                  <c:v>2.908541932271</c:v>
                </c:pt>
                <c:pt idx="4438">
                  <c:v>2.890321398452</c:v>
                </c:pt>
                <c:pt idx="4439">
                  <c:v>2.8558227943440002</c:v>
                </c:pt>
                <c:pt idx="4440">
                  <c:v>2.818451402969</c:v>
                </c:pt>
                <c:pt idx="4441">
                  <c:v>2.818451402969</c:v>
                </c:pt>
                <c:pt idx="4442">
                  <c:v>2.818451402969</c:v>
                </c:pt>
                <c:pt idx="4443">
                  <c:v>2.8175448214940002</c:v>
                </c:pt>
                <c:pt idx="4444">
                  <c:v>2.8402986677380002</c:v>
                </c:pt>
                <c:pt idx="4445">
                  <c:v>2.8429217265609998</c:v>
                </c:pt>
                <c:pt idx="4446">
                  <c:v>2.8781629471799999</c:v>
                </c:pt>
                <c:pt idx="4447">
                  <c:v>2.9226589795739999</c:v>
                </c:pt>
                <c:pt idx="4448">
                  <c:v>2.9226589795739999</c:v>
                </c:pt>
                <c:pt idx="4449">
                  <c:v>2.9226589795739999</c:v>
                </c:pt>
                <c:pt idx="4450">
                  <c:v>2.919944714433</c:v>
                </c:pt>
                <c:pt idx="4451">
                  <c:v>2.9579728264280001</c:v>
                </c:pt>
                <c:pt idx="4452">
                  <c:v>2.9573853598230002</c:v>
                </c:pt>
                <c:pt idx="4453">
                  <c:v>2.916922512777</c:v>
                </c:pt>
                <c:pt idx="4454">
                  <c:v>2.889853143766</c:v>
                </c:pt>
                <c:pt idx="4455">
                  <c:v>2.889853143766</c:v>
                </c:pt>
                <c:pt idx="4456">
                  <c:v>2.889853143766</c:v>
                </c:pt>
                <c:pt idx="4457">
                  <c:v>2.8758045176309999</c:v>
                </c:pt>
                <c:pt idx="4458">
                  <c:v>2.8790504583219998</c:v>
                </c:pt>
                <c:pt idx="4459">
                  <c:v>2.851846193963</c:v>
                </c:pt>
                <c:pt idx="4460">
                  <c:v>2.880344910347</c:v>
                </c:pt>
                <c:pt idx="4461">
                  <c:v>2.841290992602</c:v>
                </c:pt>
                <c:pt idx="4462">
                  <c:v>2.841290992602</c:v>
                </c:pt>
                <c:pt idx="4463">
                  <c:v>2.841290992602</c:v>
                </c:pt>
                <c:pt idx="4464">
                  <c:v>2.8702438379789998</c:v>
                </c:pt>
                <c:pt idx="4465">
                  <c:v>2.8663598686270002</c:v>
                </c:pt>
                <c:pt idx="4466">
                  <c:v>2.8552067284859999</c:v>
                </c:pt>
                <c:pt idx="4467">
                  <c:v>2.8203260738579998</c:v>
                </c:pt>
                <c:pt idx="4468">
                  <c:v>2.8027864858210001</c:v>
                </c:pt>
                <c:pt idx="4469">
                  <c:v>2.8027864858210001</c:v>
                </c:pt>
                <c:pt idx="4470">
                  <c:v>2.8027864858210001</c:v>
                </c:pt>
                <c:pt idx="4471">
                  <c:v>2.766118172459</c:v>
                </c:pt>
                <c:pt idx="4472">
                  <c:v>2.7178325566839998</c:v>
                </c:pt>
                <c:pt idx="4473">
                  <c:v>2.7007541052940001</c:v>
                </c:pt>
                <c:pt idx="4474">
                  <c:v>2.736267871121</c:v>
                </c:pt>
                <c:pt idx="4475">
                  <c:v>2.8059379375460001</c:v>
                </c:pt>
                <c:pt idx="4476">
                  <c:v>2.8059379375460001</c:v>
                </c:pt>
                <c:pt idx="4477">
                  <c:v>2.8059379375460001</c:v>
                </c:pt>
                <c:pt idx="4478">
                  <c:v>2.761436713633</c:v>
                </c:pt>
                <c:pt idx="4479">
                  <c:v>2.7520750270810002</c:v>
                </c:pt>
                <c:pt idx="4480">
                  <c:v>2.7520750270810002</c:v>
                </c:pt>
                <c:pt idx="4481">
                  <c:v>2.7714108461059999</c:v>
                </c:pt>
                <c:pt idx="4482">
                  <c:v>2.7654553124930001</c:v>
                </c:pt>
                <c:pt idx="4483">
                  <c:v>2.7654553124930001</c:v>
                </c:pt>
                <c:pt idx="4484">
                  <c:v>2.7654553124930001</c:v>
                </c:pt>
                <c:pt idx="4485">
                  <c:v>2.7434033471969999</c:v>
                </c:pt>
                <c:pt idx="4486">
                  <c:v>2.7556810130399998</c:v>
                </c:pt>
                <c:pt idx="4487">
                  <c:v>2.754734292642</c:v>
                </c:pt>
                <c:pt idx="4488">
                  <c:v>2.7567114924729998</c:v>
                </c:pt>
                <c:pt idx="4489">
                  <c:v>2.7032925798090002</c:v>
                </c:pt>
                <c:pt idx="4490">
                  <c:v>2.7032925798090002</c:v>
                </c:pt>
                <c:pt idx="4491">
                  <c:v>2.7032925798090002</c:v>
                </c:pt>
                <c:pt idx="4492">
                  <c:v>2.6709735435759998</c:v>
                </c:pt>
                <c:pt idx="4493">
                  <c:v>2.693534228531</c:v>
                </c:pt>
                <c:pt idx="4494">
                  <c:v>2.6758062299969998</c:v>
                </c:pt>
                <c:pt idx="4495">
                  <c:v>2.6667548750879999</c:v>
                </c:pt>
                <c:pt idx="4496">
                  <c:v>2.6866023720530001</c:v>
                </c:pt>
                <c:pt idx="4497">
                  <c:v>2.6866023720530001</c:v>
                </c:pt>
                <c:pt idx="4498">
                  <c:v>2.6866023720530001</c:v>
                </c:pt>
                <c:pt idx="4499">
                  <c:v>2.6727314459959999</c:v>
                </c:pt>
                <c:pt idx="4500">
                  <c:v>2.592640472287</c:v>
                </c:pt>
                <c:pt idx="4501">
                  <c:v>2.5366814217089999</c:v>
                </c:pt>
                <c:pt idx="4502">
                  <c:v>2.5224384361359999</c:v>
                </c:pt>
                <c:pt idx="4503">
                  <c:v>2.4802463554780001</c:v>
                </c:pt>
                <c:pt idx="4504">
                  <c:v>2.4802463554780001</c:v>
                </c:pt>
                <c:pt idx="4505">
                  <c:v>2.4802463554780001</c:v>
                </c:pt>
                <c:pt idx="4506">
                  <c:v>2.4393898495520001</c:v>
                </c:pt>
                <c:pt idx="4507">
                  <c:v>2.4527170278549999</c:v>
                </c:pt>
                <c:pt idx="4508">
                  <c:v>2.5004221122670001</c:v>
                </c:pt>
                <c:pt idx="4509">
                  <c:v>2.5081212281440002</c:v>
                </c:pt>
                <c:pt idx="4510">
                  <c:v>2.4691953065469998</c:v>
                </c:pt>
                <c:pt idx="4511">
                  <c:v>2.4691953065469998</c:v>
                </c:pt>
                <c:pt idx="4512">
                  <c:v>2.4691953065469998</c:v>
                </c:pt>
                <c:pt idx="4513">
                  <c:v>2.487251261865</c:v>
                </c:pt>
                <c:pt idx="4514">
                  <c:v>2.4887565873709998</c:v>
                </c:pt>
                <c:pt idx="4515">
                  <c:v>2.549498981882</c:v>
                </c:pt>
                <c:pt idx="4516">
                  <c:v>2.6225495851580001</c:v>
                </c:pt>
                <c:pt idx="4517">
                  <c:v>2.5995300565749999</c:v>
                </c:pt>
                <c:pt idx="4518">
                  <c:v>2.5995300565749999</c:v>
                </c:pt>
                <c:pt idx="4519">
                  <c:v>2.5995300565749999</c:v>
                </c:pt>
                <c:pt idx="4520">
                  <c:v>2.6430496698220001</c:v>
                </c:pt>
                <c:pt idx="4521">
                  <c:v>2.6145324017579998</c:v>
                </c:pt>
                <c:pt idx="4522">
                  <c:v>2.5493699302519999</c:v>
                </c:pt>
                <c:pt idx="4523">
                  <c:v>2.5372240037139999</c:v>
                </c:pt>
                <c:pt idx="4524">
                  <c:v>2.5419121238760001</c:v>
                </c:pt>
                <c:pt idx="4525">
                  <c:v>2.5419121238760001</c:v>
                </c:pt>
                <c:pt idx="4526">
                  <c:v>2.5419121238760001</c:v>
                </c:pt>
                <c:pt idx="4527">
                  <c:v>2.5278591006240001</c:v>
                </c:pt>
                <c:pt idx="4528">
                  <c:v>2.4608885460819998</c:v>
                </c:pt>
                <c:pt idx="4529">
                  <c:v>2.4397788362580002</c:v>
                </c:pt>
                <c:pt idx="4530">
                  <c:v>2.4397788362580002</c:v>
                </c:pt>
                <c:pt idx="4531">
                  <c:v>2.4397788362580002</c:v>
                </c:pt>
                <c:pt idx="4532">
                  <c:v>2.4397788362580002</c:v>
                </c:pt>
                <c:pt idx="4533">
                  <c:v>2.4397788362580002</c:v>
                </c:pt>
                <c:pt idx="4534">
                  <c:v>2.3959732093950001</c:v>
                </c:pt>
                <c:pt idx="4535">
                  <c:v>2.4039105781969998</c:v>
                </c:pt>
                <c:pt idx="4536">
                  <c:v>2.4290906091450002</c:v>
                </c:pt>
                <c:pt idx="4537">
                  <c:v>2.395164952749</c:v>
                </c:pt>
                <c:pt idx="4538">
                  <c:v>2.382528976054</c:v>
                </c:pt>
                <c:pt idx="4539">
                  <c:v>2.382528976054</c:v>
                </c:pt>
                <c:pt idx="4540">
                  <c:v>2.382528976054</c:v>
                </c:pt>
                <c:pt idx="4541">
                  <c:v>2.3839012596339999</c:v>
                </c:pt>
                <c:pt idx="4542">
                  <c:v>2.3451965020980001</c:v>
                </c:pt>
                <c:pt idx="4543">
                  <c:v>2.3259105744570001</c:v>
                </c:pt>
                <c:pt idx="4544">
                  <c:v>2.3259105744570001</c:v>
                </c:pt>
                <c:pt idx="4545">
                  <c:v>2.3259105744570001</c:v>
                </c:pt>
                <c:pt idx="4546">
                  <c:v>2.3259105744570001</c:v>
                </c:pt>
                <c:pt idx="4547">
                  <c:v>2.3259105744570001</c:v>
                </c:pt>
                <c:pt idx="4548">
                  <c:v>2.2350250556410001</c:v>
                </c:pt>
                <c:pt idx="4549">
                  <c:v>2.227289081281</c:v>
                </c:pt>
                <c:pt idx="4550">
                  <c:v>2.1657635965119999</c:v>
                </c:pt>
                <c:pt idx="4551">
                  <c:v>2.1657635965119999</c:v>
                </c:pt>
                <c:pt idx="4552">
                  <c:v>2.1657635965119999</c:v>
                </c:pt>
                <c:pt idx="4553">
                  <c:v>2.1657635965119999</c:v>
                </c:pt>
                <c:pt idx="4554">
                  <c:v>2.1657635965119999</c:v>
                </c:pt>
                <c:pt idx="4555">
                  <c:v>2.1345479294369998</c:v>
                </c:pt>
                <c:pt idx="4556">
                  <c:v>2.1646991416470001</c:v>
                </c:pt>
                <c:pt idx="4557">
                  <c:v>2.1693255448539999</c:v>
                </c:pt>
                <c:pt idx="4558">
                  <c:v>2.1698739432559999</c:v>
                </c:pt>
                <c:pt idx="4559">
                  <c:v>2.1819162208309999</c:v>
                </c:pt>
                <c:pt idx="4560">
                  <c:v>2.1819162208309999</c:v>
                </c:pt>
                <c:pt idx="4561">
                  <c:v>2.1819162208309999</c:v>
                </c:pt>
                <c:pt idx="4562">
                  <c:v>2.1313428717030001</c:v>
                </c:pt>
                <c:pt idx="4563">
                  <c:v>2.1864656463609999</c:v>
                </c:pt>
                <c:pt idx="4564">
                  <c:v>2.2095174406860001</c:v>
                </c:pt>
                <c:pt idx="4565">
                  <c:v>2.2413783864510002</c:v>
                </c:pt>
                <c:pt idx="4566">
                  <c:v>2.2514158549249998</c:v>
                </c:pt>
                <c:pt idx="4567">
                  <c:v>2.2514158549249998</c:v>
                </c:pt>
                <c:pt idx="4568">
                  <c:v>2.2514158549249998</c:v>
                </c:pt>
                <c:pt idx="4569">
                  <c:v>2.254205105929</c:v>
                </c:pt>
                <c:pt idx="4570">
                  <c:v>2.2673358723549999</c:v>
                </c:pt>
                <c:pt idx="4571">
                  <c:v>2.2439213767589998</c:v>
                </c:pt>
                <c:pt idx="4572">
                  <c:v>2.2595445141999999</c:v>
                </c:pt>
                <c:pt idx="4573">
                  <c:v>2.2429013227749999</c:v>
                </c:pt>
                <c:pt idx="4574">
                  <c:v>2.2429013227749999</c:v>
                </c:pt>
                <c:pt idx="4575">
                  <c:v>2.2429013227749999</c:v>
                </c:pt>
                <c:pt idx="4576">
                  <c:v>2.203407910013</c:v>
                </c:pt>
                <c:pt idx="4577">
                  <c:v>2.209410983233</c:v>
                </c:pt>
                <c:pt idx="4578">
                  <c:v>2.2535451869590002</c:v>
                </c:pt>
                <c:pt idx="4579">
                  <c:v>2.2172343920299999</c:v>
                </c:pt>
                <c:pt idx="4580">
                  <c:v>2.1944940956210002</c:v>
                </c:pt>
                <c:pt idx="4581">
                  <c:v>2.1944940956210002</c:v>
                </c:pt>
                <c:pt idx="4582">
                  <c:v>2.1944940956210002</c:v>
                </c:pt>
                <c:pt idx="4583">
                  <c:v>2.1738676355369999</c:v>
                </c:pt>
                <c:pt idx="4584">
                  <c:v>2.201142329734</c:v>
                </c:pt>
                <c:pt idx="4585">
                  <c:v>2.2361901952349998</c:v>
                </c:pt>
                <c:pt idx="4586">
                  <c:v>2.2457977254519998</c:v>
                </c:pt>
                <c:pt idx="4587">
                  <c:v>2.2133911504129999</c:v>
                </c:pt>
                <c:pt idx="4588">
                  <c:v>2.2133911504129999</c:v>
                </c:pt>
                <c:pt idx="4589">
                  <c:v>2.2133911504129999</c:v>
                </c:pt>
                <c:pt idx="4590">
                  <c:v>2.2352796363210001</c:v>
                </c:pt>
                <c:pt idx="4591">
                  <c:v>2.2589861206339998</c:v>
                </c:pt>
                <c:pt idx="4592">
                  <c:v>2.2787152125680001</c:v>
                </c:pt>
                <c:pt idx="4593">
                  <c:v>2.2353785449479999</c:v>
                </c:pt>
                <c:pt idx="4594">
                  <c:v>2.2286303166170001</c:v>
                </c:pt>
                <c:pt idx="4595">
                  <c:v>2.2286303166170001</c:v>
                </c:pt>
                <c:pt idx="4596">
                  <c:v>2.2286303166170001</c:v>
                </c:pt>
                <c:pt idx="4597">
                  <c:v>2.1749753777029999</c:v>
                </c:pt>
                <c:pt idx="4598">
                  <c:v>2.2033502132930001</c:v>
                </c:pt>
                <c:pt idx="4599">
                  <c:v>2.286483849104</c:v>
                </c:pt>
                <c:pt idx="4600">
                  <c:v>2.3825468225690001</c:v>
                </c:pt>
                <c:pt idx="4601">
                  <c:v>2.3801345416330002</c:v>
                </c:pt>
                <c:pt idx="4602">
                  <c:v>2.3801345416330002</c:v>
                </c:pt>
                <c:pt idx="4603">
                  <c:v>2.3801345416330002</c:v>
                </c:pt>
                <c:pt idx="4604">
                  <c:v>2.4882830459149998</c:v>
                </c:pt>
                <c:pt idx="4605">
                  <c:v>2.5443426658349999</c:v>
                </c:pt>
                <c:pt idx="4606">
                  <c:v>2.4970611167899999</c:v>
                </c:pt>
                <c:pt idx="4607">
                  <c:v>2.4712359211730002</c:v>
                </c:pt>
                <c:pt idx="4608">
                  <c:v>2.4398316875639998</c:v>
                </c:pt>
                <c:pt idx="4609">
                  <c:v>2.4398316875639998</c:v>
                </c:pt>
                <c:pt idx="4610">
                  <c:v>2.4398316875639998</c:v>
                </c:pt>
                <c:pt idx="4611">
                  <c:v>2.3765910596199999</c:v>
                </c:pt>
                <c:pt idx="4612">
                  <c:v>2.4856571216929999</c:v>
                </c:pt>
                <c:pt idx="4613">
                  <c:v>2.5398737331539998</c:v>
                </c:pt>
                <c:pt idx="4614">
                  <c:v>2.477528307669</c:v>
                </c:pt>
                <c:pt idx="4615">
                  <c:v>2.4880825085349998</c:v>
                </c:pt>
                <c:pt idx="4616">
                  <c:v>2.4880825085349998</c:v>
                </c:pt>
                <c:pt idx="4617">
                  <c:v>2.4880825085349998</c:v>
                </c:pt>
                <c:pt idx="4618">
                  <c:v>2.4479821014460001</c:v>
                </c:pt>
                <c:pt idx="4619">
                  <c:v>2.414771000305</c:v>
                </c:pt>
                <c:pt idx="4620">
                  <c:v>2.4903455206670002</c:v>
                </c:pt>
                <c:pt idx="4621">
                  <c:v>2.5386801005959998</c:v>
                </c:pt>
                <c:pt idx="4622">
                  <c:v>2.5503770959600001</c:v>
                </c:pt>
                <c:pt idx="4623">
                  <c:v>2.5503770959600001</c:v>
                </c:pt>
                <c:pt idx="4624">
                  <c:v>2.5503770959600001</c:v>
                </c:pt>
                <c:pt idx="4625">
                  <c:v>2.5481975491000002</c:v>
                </c:pt>
                <c:pt idx="4626">
                  <c:v>2.4801648650430002</c:v>
                </c:pt>
                <c:pt idx="4627">
                  <c:v>2.4134068757809999</c:v>
                </c:pt>
                <c:pt idx="4628">
                  <c:v>2.4170529902559998</c:v>
                </c:pt>
                <c:pt idx="4629">
                  <c:v>2.4091250590889999</c:v>
                </c:pt>
                <c:pt idx="4630">
                  <c:v>2.4091250590889999</c:v>
                </c:pt>
                <c:pt idx="4631">
                  <c:v>2.4091250590889999</c:v>
                </c:pt>
                <c:pt idx="4632">
                  <c:v>2.3765051183639998</c:v>
                </c:pt>
                <c:pt idx="4633">
                  <c:v>2.3223140253730001</c:v>
                </c:pt>
                <c:pt idx="4634">
                  <c:v>2.2851692094630001</c:v>
                </c:pt>
                <c:pt idx="4635">
                  <c:v>2.2346895845639998</c:v>
                </c:pt>
                <c:pt idx="4636">
                  <c:v>2.2216596245639999</c:v>
                </c:pt>
                <c:pt idx="4637">
                  <c:v>2.2216596245639999</c:v>
                </c:pt>
                <c:pt idx="4638">
                  <c:v>2.2216596245639999</c:v>
                </c:pt>
                <c:pt idx="4639">
                  <c:v>2.185901031032</c:v>
                </c:pt>
                <c:pt idx="4640">
                  <c:v>2.1339925579400001</c:v>
                </c:pt>
                <c:pt idx="4641">
                  <c:v>2.149673325008</c:v>
                </c:pt>
                <c:pt idx="4642">
                  <c:v>2.10404510587</c:v>
                </c:pt>
                <c:pt idx="4643">
                  <c:v>2.038959315174</c:v>
                </c:pt>
                <c:pt idx="4644">
                  <c:v>2.038959315174</c:v>
                </c:pt>
                <c:pt idx="4645">
                  <c:v>2.038959315174</c:v>
                </c:pt>
                <c:pt idx="4646">
                  <c:v>2.0257697675980002</c:v>
                </c:pt>
                <c:pt idx="4647">
                  <c:v>2.022087188555</c:v>
                </c:pt>
                <c:pt idx="4648">
                  <c:v>1.9837442980140001</c:v>
                </c:pt>
                <c:pt idx="4649">
                  <c:v>2.0055808548109999</c:v>
                </c:pt>
                <c:pt idx="4650">
                  <c:v>1.972922007033</c:v>
                </c:pt>
                <c:pt idx="4651">
                  <c:v>1.972922007033</c:v>
                </c:pt>
                <c:pt idx="4652">
                  <c:v>1.972922007033</c:v>
                </c:pt>
                <c:pt idx="4653">
                  <c:v>1.8774264380979999</c:v>
                </c:pt>
                <c:pt idx="4654">
                  <c:v>1.840450802883</c:v>
                </c:pt>
                <c:pt idx="4655">
                  <c:v>1.8032122469530001</c:v>
                </c:pt>
                <c:pt idx="4656">
                  <c:v>1.824358711908</c:v>
                </c:pt>
                <c:pt idx="4657">
                  <c:v>1.7630861581449999</c:v>
                </c:pt>
                <c:pt idx="4658">
                  <c:v>1.7630861581449999</c:v>
                </c:pt>
                <c:pt idx="4659">
                  <c:v>1.7630861581449999</c:v>
                </c:pt>
                <c:pt idx="4660">
                  <c:v>1.7741274083959999</c:v>
                </c:pt>
                <c:pt idx="4661">
                  <c:v>1.788970404818</c:v>
                </c:pt>
                <c:pt idx="4662">
                  <c:v>1.845660439152</c:v>
                </c:pt>
                <c:pt idx="4663">
                  <c:v>1.8970927341629999</c:v>
                </c:pt>
                <c:pt idx="4664">
                  <c:v>1.887564397527</c:v>
                </c:pt>
                <c:pt idx="4665">
                  <c:v>1.887564397527</c:v>
                </c:pt>
                <c:pt idx="4666">
                  <c:v>1.887564397527</c:v>
                </c:pt>
                <c:pt idx="4667">
                  <c:v>1.9865228907079999</c:v>
                </c:pt>
                <c:pt idx="4668">
                  <c:v>1.969491456456</c:v>
                </c:pt>
                <c:pt idx="4669">
                  <c:v>1.996193466424</c:v>
                </c:pt>
                <c:pt idx="4670">
                  <c:v>1.9723729762269999</c:v>
                </c:pt>
                <c:pt idx="4671">
                  <c:v>1.936858246845</c:v>
                </c:pt>
                <c:pt idx="4672">
                  <c:v>1.936858246845</c:v>
                </c:pt>
                <c:pt idx="4673">
                  <c:v>1.936858246845</c:v>
                </c:pt>
                <c:pt idx="4674">
                  <c:v>1.9531389035140001</c:v>
                </c:pt>
                <c:pt idx="4675">
                  <c:v>1.924165859803</c:v>
                </c:pt>
                <c:pt idx="4676">
                  <c:v>1.948514121154</c:v>
                </c:pt>
                <c:pt idx="4677">
                  <c:v>1.992046074259</c:v>
                </c:pt>
                <c:pt idx="4678">
                  <c:v>1.950479965924</c:v>
                </c:pt>
                <c:pt idx="4679">
                  <c:v>1.950479965924</c:v>
                </c:pt>
                <c:pt idx="4680">
                  <c:v>1.950479965924</c:v>
                </c:pt>
                <c:pt idx="4681">
                  <c:v>1.9606870750600001</c:v>
                </c:pt>
                <c:pt idx="4682">
                  <c:v>1.836125363861</c:v>
                </c:pt>
                <c:pt idx="4683">
                  <c:v>1.8138675093329999</c:v>
                </c:pt>
                <c:pt idx="4684">
                  <c:v>1.7093287358310001</c:v>
                </c:pt>
                <c:pt idx="4685">
                  <c:v>1.7043691436890001</c:v>
                </c:pt>
                <c:pt idx="4686">
                  <c:v>1.7043691436890001</c:v>
                </c:pt>
                <c:pt idx="4687">
                  <c:v>1.7043691436890001</c:v>
                </c:pt>
                <c:pt idx="4688">
                  <c:v>1.698895089127</c:v>
                </c:pt>
                <c:pt idx="4689">
                  <c:v>1.739345991268</c:v>
                </c:pt>
                <c:pt idx="4690">
                  <c:v>1.763351368743</c:v>
                </c:pt>
                <c:pt idx="4691">
                  <c:v>1.7901051241670001</c:v>
                </c:pt>
                <c:pt idx="4692">
                  <c:v>1.7901051241670001</c:v>
                </c:pt>
                <c:pt idx="4693">
                  <c:v>1.7901051241670001</c:v>
                </c:pt>
                <c:pt idx="4694">
                  <c:v>1.7901051241670001</c:v>
                </c:pt>
                <c:pt idx="4695">
                  <c:v>1.8997012058189999</c:v>
                </c:pt>
                <c:pt idx="4696">
                  <c:v>1.8769802228050001</c:v>
                </c:pt>
                <c:pt idx="4697">
                  <c:v>1.842903309712</c:v>
                </c:pt>
                <c:pt idx="4698">
                  <c:v>1.8613577759840001</c:v>
                </c:pt>
                <c:pt idx="4699">
                  <c:v>1.8256156418739999</c:v>
                </c:pt>
                <c:pt idx="4700">
                  <c:v>1.8256156418739999</c:v>
                </c:pt>
                <c:pt idx="4701">
                  <c:v>1.8256156418739999</c:v>
                </c:pt>
                <c:pt idx="4702">
                  <c:v>1.8146703806610001</c:v>
                </c:pt>
                <c:pt idx="4703">
                  <c:v>1.757536154966</c:v>
                </c:pt>
                <c:pt idx="4704">
                  <c:v>1.757536154966</c:v>
                </c:pt>
                <c:pt idx="4705">
                  <c:v>1.7111641060380001</c:v>
                </c:pt>
                <c:pt idx="4706">
                  <c:v>1.6237718531659999</c:v>
                </c:pt>
                <c:pt idx="4707">
                  <c:v>1.6237718531659999</c:v>
                </c:pt>
                <c:pt idx="4708">
                  <c:v>1.6237718531659999</c:v>
                </c:pt>
                <c:pt idx="4709">
                  <c:v>1.5728514700989999</c:v>
                </c:pt>
                <c:pt idx="4710">
                  <c:v>1.6432761841370001</c:v>
                </c:pt>
                <c:pt idx="4711">
                  <c:v>1.603765717972</c:v>
                </c:pt>
                <c:pt idx="4712">
                  <c:v>1.6351082612200001</c:v>
                </c:pt>
                <c:pt idx="4713">
                  <c:v>1.6659388163490001</c:v>
                </c:pt>
                <c:pt idx="4714">
                  <c:v>1.6659388163490001</c:v>
                </c:pt>
                <c:pt idx="4715">
                  <c:v>1.6659388163490001</c:v>
                </c:pt>
                <c:pt idx="4716">
                  <c:v>1.668623541783</c:v>
                </c:pt>
                <c:pt idx="4717">
                  <c:v>1.645739821112</c:v>
                </c:pt>
                <c:pt idx="4718">
                  <c:v>1.629589547178</c:v>
                </c:pt>
                <c:pt idx="4719">
                  <c:v>1.604238205091</c:v>
                </c:pt>
                <c:pt idx="4720">
                  <c:v>1.62833898171</c:v>
                </c:pt>
                <c:pt idx="4721">
                  <c:v>1.62833898171</c:v>
                </c:pt>
                <c:pt idx="4722">
                  <c:v>1.62833898171</c:v>
                </c:pt>
                <c:pt idx="4723">
                  <c:v>1.590654459022</c:v>
                </c:pt>
                <c:pt idx="4724">
                  <c:v>1.568368052509</c:v>
                </c:pt>
                <c:pt idx="4725">
                  <c:v>1.5896931743030001</c:v>
                </c:pt>
                <c:pt idx="4726">
                  <c:v>1.5842308894870001</c:v>
                </c:pt>
                <c:pt idx="4727">
                  <c:v>1.5842308894870001</c:v>
                </c:pt>
                <c:pt idx="4728">
                  <c:v>1.5842308894870001</c:v>
                </c:pt>
                <c:pt idx="4729">
                  <c:v>1.5842308894870001</c:v>
                </c:pt>
                <c:pt idx="4730">
                  <c:v>1.593800174171</c:v>
                </c:pt>
                <c:pt idx="4731">
                  <c:v>1.6115982386000001</c:v>
                </c:pt>
                <c:pt idx="4732">
                  <c:v>1.5830766125489999</c:v>
                </c:pt>
                <c:pt idx="4733">
                  <c:v>1.5656447546059999</c:v>
                </c:pt>
                <c:pt idx="4734">
                  <c:v>1.5605672846309999</c:v>
                </c:pt>
                <c:pt idx="4735">
                  <c:v>1.5605672846309999</c:v>
                </c:pt>
                <c:pt idx="4736">
                  <c:v>1.5605672846309999</c:v>
                </c:pt>
                <c:pt idx="4737">
                  <c:v>1.5377026934789999</c:v>
                </c:pt>
                <c:pt idx="4738">
                  <c:v>1.5216555484450001</c:v>
                </c:pt>
                <c:pt idx="4739">
                  <c:v>1.504772530441</c:v>
                </c:pt>
                <c:pt idx="4740">
                  <c:v>1.504772530441</c:v>
                </c:pt>
                <c:pt idx="4741">
                  <c:v>1.504772530441</c:v>
                </c:pt>
                <c:pt idx="4742">
                  <c:v>1.504772530441</c:v>
                </c:pt>
                <c:pt idx="4743">
                  <c:v>1.504772530441</c:v>
                </c:pt>
                <c:pt idx="4744">
                  <c:v>1.4905091473359999</c:v>
                </c:pt>
                <c:pt idx="4745">
                  <c:v>1.514754255985</c:v>
                </c:pt>
                <c:pt idx="4746">
                  <c:v>1.5332288227149999</c:v>
                </c:pt>
                <c:pt idx="4747">
                  <c:v>1.568177248717</c:v>
                </c:pt>
                <c:pt idx="4748">
                  <c:v>1.640553718451</c:v>
                </c:pt>
                <c:pt idx="4749">
                  <c:v>1.640553718451</c:v>
                </c:pt>
                <c:pt idx="4750">
                  <c:v>1.640553718451</c:v>
                </c:pt>
                <c:pt idx="4751">
                  <c:v>1.6908504349619999</c:v>
                </c:pt>
                <c:pt idx="4752">
                  <c:v>1.6657195676009999</c:v>
                </c:pt>
                <c:pt idx="4753">
                  <c:v>1.755538267683</c:v>
                </c:pt>
                <c:pt idx="4754">
                  <c:v>1.9028310920010001</c:v>
                </c:pt>
                <c:pt idx="4755">
                  <c:v>1.892287566519</c:v>
                </c:pt>
                <c:pt idx="4756">
                  <c:v>1.892287566519</c:v>
                </c:pt>
                <c:pt idx="4757">
                  <c:v>1.892287566519</c:v>
                </c:pt>
                <c:pt idx="4758">
                  <c:v>1.778939791899</c:v>
                </c:pt>
                <c:pt idx="4759">
                  <c:v>1.852428808867</c:v>
                </c:pt>
                <c:pt idx="4760">
                  <c:v>1.949841387924</c:v>
                </c:pt>
                <c:pt idx="4761">
                  <c:v>1.9718067943599999</c:v>
                </c:pt>
                <c:pt idx="4762">
                  <c:v>2.0669334042630001</c:v>
                </c:pt>
                <c:pt idx="4763">
                  <c:v>2.0669334042630001</c:v>
                </c:pt>
                <c:pt idx="4764">
                  <c:v>2.0669334042630001</c:v>
                </c:pt>
                <c:pt idx="4765">
                  <c:v>1.972764050496</c:v>
                </c:pt>
                <c:pt idx="4766">
                  <c:v>2.0838713664799999</c:v>
                </c:pt>
                <c:pt idx="4767">
                  <c:v>2.1042292101959998</c:v>
                </c:pt>
                <c:pt idx="4768">
                  <c:v>2.0561623147399999</c:v>
                </c:pt>
                <c:pt idx="4769">
                  <c:v>1.932947049916</c:v>
                </c:pt>
                <c:pt idx="4770">
                  <c:v>1.932947049916</c:v>
                </c:pt>
                <c:pt idx="4771">
                  <c:v>1.932947049916</c:v>
                </c:pt>
                <c:pt idx="4772">
                  <c:v>1.932947049916</c:v>
                </c:pt>
                <c:pt idx="4773">
                  <c:v>1.9133135671079999</c:v>
                </c:pt>
                <c:pt idx="4774">
                  <c:v>1.9279190143730001</c:v>
                </c:pt>
                <c:pt idx="4775">
                  <c:v>1.977722983916</c:v>
                </c:pt>
                <c:pt idx="4776">
                  <c:v>1.9100048409729999</c:v>
                </c:pt>
                <c:pt idx="4777">
                  <c:v>1.9100048409729999</c:v>
                </c:pt>
                <c:pt idx="4778">
                  <c:v>1.9100048409729999</c:v>
                </c:pt>
                <c:pt idx="4779">
                  <c:v>1.8794525478699999</c:v>
                </c:pt>
                <c:pt idx="4780">
                  <c:v>1.9577688449920001</c:v>
                </c:pt>
                <c:pt idx="4781">
                  <c:v>2.104816405902</c:v>
                </c:pt>
                <c:pt idx="4782">
                  <c:v>2.2508405178489999</c:v>
                </c:pt>
                <c:pt idx="4783">
                  <c:v>2.2859511474729999</c:v>
                </c:pt>
                <c:pt idx="4784">
                  <c:v>2.2859511474729999</c:v>
                </c:pt>
                <c:pt idx="4785">
                  <c:v>2.2859511474729999</c:v>
                </c:pt>
                <c:pt idx="4786">
                  <c:v>2.3682251067159998</c:v>
                </c:pt>
                <c:pt idx="4787">
                  <c:v>2.2497435800000001</c:v>
                </c:pt>
                <c:pt idx="4788">
                  <c:v>2.350453117402</c:v>
                </c:pt>
                <c:pt idx="4789">
                  <c:v>2.3951888984130001</c:v>
                </c:pt>
                <c:pt idx="4790">
                  <c:v>2.3741373799619998</c:v>
                </c:pt>
                <c:pt idx="4791">
                  <c:v>2.3741373799619998</c:v>
                </c:pt>
                <c:pt idx="4792">
                  <c:v>2.3741373799619998</c:v>
                </c:pt>
                <c:pt idx="4793">
                  <c:v>2.352789533128</c:v>
                </c:pt>
                <c:pt idx="4794">
                  <c:v>2.2962055440959999</c:v>
                </c:pt>
                <c:pt idx="4795">
                  <c:v>2.276243749921</c:v>
                </c:pt>
                <c:pt idx="4796">
                  <c:v>2.320065163727</c:v>
                </c:pt>
                <c:pt idx="4797">
                  <c:v>2.3027228742100001</c:v>
                </c:pt>
                <c:pt idx="4798">
                  <c:v>2.3027228742100001</c:v>
                </c:pt>
                <c:pt idx="4799">
                  <c:v>2.3027228742100001</c:v>
                </c:pt>
                <c:pt idx="4800">
                  <c:v>2.2724408247799999</c:v>
                </c:pt>
                <c:pt idx="4801">
                  <c:v>2.421916859809</c:v>
                </c:pt>
                <c:pt idx="4802">
                  <c:v>2.539001835808</c:v>
                </c:pt>
                <c:pt idx="4803">
                  <c:v>2.5641321928690002</c:v>
                </c:pt>
                <c:pt idx="4804">
                  <c:v>2.6149101149140002</c:v>
                </c:pt>
                <c:pt idx="4805">
                  <c:v>2.6149101149140002</c:v>
                </c:pt>
                <c:pt idx="4806">
                  <c:v>2.6149101149140002</c:v>
                </c:pt>
                <c:pt idx="4807">
                  <c:v>2.5948558915760001</c:v>
                </c:pt>
                <c:pt idx="4808">
                  <c:v>2.6056111084840001</c:v>
                </c:pt>
                <c:pt idx="4809">
                  <c:v>2.5766322554990002</c:v>
                </c:pt>
                <c:pt idx="4810">
                  <c:v>2.6153676158339998</c:v>
                </c:pt>
                <c:pt idx="4811">
                  <c:v>2.5463601447949999</c:v>
                </c:pt>
                <c:pt idx="4812">
                  <c:v>2.5463601447949999</c:v>
                </c:pt>
                <c:pt idx="4813">
                  <c:v>2.5463601447949999</c:v>
                </c:pt>
                <c:pt idx="4814">
                  <c:v>2.531339667118</c:v>
                </c:pt>
                <c:pt idx="4815">
                  <c:v>2.5044400959840001</c:v>
                </c:pt>
                <c:pt idx="4816">
                  <c:v>2.3276324486950002</c:v>
                </c:pt>
                <c:pt idx="4817">
                  <c:v>2.3769545464280002</c:v>
                </c:pt>
                <c:pt idx="4818">
                  <c:v>2.394426237187</c:v>
                </c:pt>
                <c:pt idx="4819">
                  <c:v>2.394426237187</c:v>
                </c:pt>
                <c:pt idx="4820">
                  <c:v>2.394426237187</c:v>
                </c:pt>
                <c:pt idx="4821">
                  <c:v>2.4683121314399998</c:v>
                </c:pt>
                <c:pt idx="4822">
                  <c:v>2.5419218668279999</c:v>
                </c:pt>
                <c:pt idx="4823">
                  <c:v>2.4679599085769999</c:v>
                </c:pt>
                <c:pt idx="4824">
                  <c:v>2.3943294008899998</c:v>
                </c:pt>
                <c:pt idx="4825">
                  <c:v>2.4041553947679999</c:v>
                </c:pt>
                <c:pt idx="4826">
                  <c:v>2.4041553947679999</c:v>
                </c:pt>
                <c:pt idx="4827">
                  <c:v>2.4041553947679999</c:v>
                </c:pt>
                <c:pt idx="4828">
                  <c:v>2.3813154936299998</c:v>
                </c:pt>
                <c:pt idx="4829">
                  <c:v>2.355000732578</c:v>
                </c:pt>
                <c:pt idx="4830">
                  <c:v>2.3662260097669998</c:v>
                </c:pt>
                <c:pt idx="4831">
                  <c:v>2.379679422613</c:v>
                </c:pt>
                <c:pt idx="4832">
                  <c:v>2.3631408902239999</c:v>
                </c:pt>
                <c:pt idx="4833">
                  <c:v>2.3631408902239999</c:v>
                </c:pt>
                <c:pt idx="4834">
                  <c:v>2.3631408902239999</c:v>
                </c:pt>
                <c:pt idx="4835">
                  <c:v>2.3631408902239999</c:v>
                </c:pt>
                <c:pt idx="4836">
                  <c:v>2.248856145605</c:v>
                </c:pt>
                <c:pt idx="4837">
                  <c:v>2.280141471071</c:v>
                </c:pt>
                <c:pt idx="4838">
                  <c:v>2.338596804806</c:v>
                </c:pt>
                <c:pt idx="4839">
                  <c:v>2.3036098408610002</c:v>
                </c:pt>
                <c:pt idx="4840">
                  <c:v>2.3036098408610002</c:v>
                </c:pt>
                <c:pt idx="4841">
                  <c:v>2.3036098408610002</c:v>
                </c:pt>
                <c:pt idx="4842">
                  <c:v>2.2456529721859999</c:v>
                </c:pt>
                <c:pt idx="4843">
                  <c:v>2.236150357758</c:v>
                </c:pt>
                <c:pt idx="4844">
                  <c:v>2.2924706625510001</c:v>
                </c:pt>
                <c:pt idx="4845">
                  <c:v>2.413846916512</c:v>
                </c:pt>
                <c:pt idx="4846">
                  <c:v>2.3918998728759999</c:v>
                </c:pt>
                <c:pt idx="4847">
                  <c:v>2.3918998728759999</c:v>
                </c:pt>
                <c:pt idx="4848">
                  <c:v>2.3918998728759999</c:v>
                </c:pt>
                <c:pt idx="4849">
                  <c:v>2.3514207554720001</c:v>
                </c:pt>
                <c:pt idx="4850">
                  <c:v>2.3365575027059999</c:v>
                </c:pt>
                <c:pt idx="4851">
                  <c:v>2.2821235868229999</c:v>
                </c:pt>
                <c:pt idx="4852">
                  <c:v>2.212323294155</c:v>
                </c:pt>
                <c:pt idx="4853">
                  <c:v>2.2331430304420001</c:v>
                </c:pt>
                <c:pt idx="4854">
                  <c:v>2.2331430304420001</c:v>
                </c:pt>
                <c:pt idx="4855">
                  <c:v>2.2331430304420001</c:v>
                </c:pt>
                <c:pt idx="4856">
                  <c:v>2.219508307556</c:v>
                </c:pt>
                <c:pt idx="4857">
                  <c:v>2.1796683314959999</c:v>
                </c:pt>
                <c:pt idx="4858">
                  <c:v>2.1909490042309998</c:v>
                </c:pt>
                <c:pt idx="4859">
                  <c:v>2.194896819472</c:v>
                </c:pt>
                <c:pt idx="4860">
                  <c:v>2.1354704360280001</c:v>
                </c:pt>
                <c:pt idx="4861">
                  <c:v>2.1354704360280001</c:v>
                </c:pt>
                <c:pt idx="4862">
                  <c:v>2.1354704360280001</c:v>
                </c:pt>
                <c:pt idx="4863">
                  <c:v>2.0914135532200002</c:v>
                </c:pt>
                <c:pt idx="4864">
                  <c:v>2.0546358222249999</c:v>
                </c:pt>
                <c:pt idx="4865">
                  <c:v>2.0871986586190001</c:v>
                </c:pt>
                <c:pt idx="4866">
                  <c:v>2.1183615129970002</c:v>
                </c:pt>
                <c:pt idx="4867">
                  <c:v>2.141469795161</c:v>
                </c:pt>
                <c:pt idx="4868">
                  <c:v>2.141469795161</c:v>
                </c:pt>
                <c:pt idx="4869">
                  <c:v>2.141469795161</c:v>
                </c:pt>
                <c:pt idx="4870">
                  <c:v>2.1999260241899998</c:v>
                </c:pt>
                <c:pt idx="4871">
                  <c:v>2.1406608181950002</c:v>
                </c:pt>
                <c:pt idx="4872">
                  <c:v>2.150486719586</c:v>
                </c:pt>
                <c:pt idx="4873">
                  <c:v>2.1791730193590002</c:v>
                </c:pt>
                <c:pt idx="4874">
                  <c:v>2.2122187115249998</c:v>
                </c:pt>
                <c:pt idx="4875">
                  <c:v>2.2122187115249998</c:v>
                </c:pt>
                <c:pt idx="4876">
                  <c:v>2.2122187115249998</c:v>
                </c:pt>
                <c:pt idx="4877">
                  <c:v>2.2405882629390002</c:v>
                </c:pt>
                <c:pt idx="4878">
                  <c:v>2.2598743689730001</c:v>
                </c:pt>
                <c:pt idx="4879">
                  <c:v>2.297367424905</c:v>
                </c:pt>
                <c:pt idx="4880">
                  <c:v>2.3603529334069999</c:v>
                </c:pt>
                <c:pt idx="4881">
                  <c:v>2.3437750446410002</c:v>
                </c:pt>
                <c:pt idx="4882">
                  <c:v>2.3437750446410002</c:v>
                </c:pt>
                <c:pt idx="4883">
                  <c:v>2.3437750446410002</c:v>
                </c:pt>
                <c:pt idx="4884">
                  <c:v>2.3437750446410002</c:v>
                </c:pt>
                <c:pt idx="4885">
                  <c:v>2.3437750446410002</c:v>
                </c:pt>
                <c:pt idx="4886">
                  <c:v>2.3437750446410002</c:v>
                </c:pt>
                <c:pt idx="4887">
                  <c:v>2.3905998466559999</c:v>
                </c:pt>
                <c:pt idx="4888">
                  <c:v>2.3963701121219998</c:v>
                </c:pt>
                <c:pt idx="4889">
                  <c:v>2.3963701121219998</c:v>
                </c:pt>
                <c:pt idx="4890">
                  <c:v>2.3963701121219998</c:v>
                </c:pt>
                <c:pt idx="4891">
                  <c:v>2.193601744994</c:v>
                </c:pt>
                <c:pt idx="4892">
                  <c:v>2.187065722037</c:v>
                </c:pt>
                <c:pt idx="4893">
                  <c:v>2.187065722037</c:v>
                </c:pt>
                <c:pt idx="4894">
                  <c:v>2.187065722037</c:v>
                </c:pt>
                <c:pt idx="4895">
                  <c:v>2.1321558099320002</c:v>
                </c:pt>
                <c:pt idx="4896">
                  <c:v>2.1321558099320002</c:v>
                </c:pt>
                <c:pt idx="4897">
                  <c:v>2.1321558099320002</c:v>
                </c:pt>
                <c:pt idx="4898">
                  <c:v>2.1321558099320002</c:v>
                </c:pt>
                <c:pt idx="4899">
                  <c:v>2.1321558099320002</c:v>
                </c:pt>
                <c:pt idx="4900">
                  <c:v>2.1662722436430002</c:v>
                </c:pt>
                <c:pt idx="4901">
                  <c:v>2.1816403083489999</c:v>
                </c:pt>
                <c:pt idx="4902">
                  <c:v>2.1823426765980001</c:v>
                </c:pt>
                <c:pt idx="4903">
                  <c:v>2.1823426765980001</c:v>
                </c:pt>
                <c:pt idx="4904">
                  <c:v>2.1823426765980001</c:v>
                </c:pt>
                <c:pt idx="4905">
                  <c:v>2.1823426765980001</c:v>
                </c:pt>
                <c:pt idx="4906">
                  <c:v>2.1823426765980001</c:v>
                </c:pt>
                <c:pt idx="4907">
                  <c:v>2.1567610388760001</c:v>
                </c:pt>
                <c:pt idx="4908">
                  <c:v>2.1288119981550002</c:v>
                </c:pt>
                <c:pt idx="4909">
                  <c:v>2.1206481915149999</c:v>
                </c:pt>
                <c:pt idx="4910">
                  <c:v>2.1206481915149999</c:v>
                </c:pt>
                <c:pt idx="4911">
                  <c:v>2.1206481915149999</c:v>
                </c:pt>
                <c:pt idx="4912">
                  <c:v>2.1551827928259999</c:v>
                </c:pt>
                <c:pt idx="4913">
                  <c:v>2.1582839925449999</c:v>
                </c:pt>
                <c:pt idx="4914">
                  <c:v>2.158782661314</c:v>
                </c:pt>
                <c:pt idx="4915">
                  <c:v>2.0819475633820002</c:v>
                </c:pt>
                <c:pt idx="4916">
                  <c:v>2.065307515812</c:v>
                </c:pt>
                <c:pt idx="4917">
                  <c:v>2.065307515812</c:v>
                </c:pt>
                <c:pt idx="4918">
                  <c:v>2.065307515812</c:v>
                </c:pt>
                <c:pt idx="4919">
                  <c:v>2.0603018912570001</c:v>
                </c:pt>
                <c:pt idx="4920">
                  <c:v>2.0735716907300001</c:v>
                </c:pt>
                <c:pt idx="4921">
                  <c:v>2.0825364799449999</c:v>
                </c:pt>
                <c:pt idx="4922">
                  <c:v>2.054565936011</c:v>
                </c:pt>
                <c:pt idx="4923">
                  <c:v>2.0069824190699999</c:v>
                </c:pt>
                <c:pt idx="4924">
                  <c:v>2.0069824190699999</c:v>
                </c:pt>
                <c:pt idx="4925">
                  <c:v>2.0069824190699999</c:v>
                </c:pt>
                <c:pt idx="4926">
                  <c:v>2.033666896463</c:v>
                </c:pt>
                <c:pt idx="4927">
                  <c:v>1.97158659546</c:v>
                </c:pt>
                <c:pt idx="4928">
                  <c:v>1.8814616726540001</c:v>
                </c:pt>
                <c:pt idx="4929">
                  <c:v>1.915795714568</c:v>
                </c:pt>
                <c:pt idx="4930">
                  <c:v>1.9969768173739999</c:v>
                </c:pt>
                <c:pt idx="4931">
                  <c:v>1.9969768173739999</c:v>
                </c:pt>
                <c:pt idx="4932">
                  <c:v>1.9969768173739999</c:v>
                </c:pt>
                <c:pt idx="4933">
                  <c:v>1.994649038228</c:v>
                </c:pt>
                <c:pt idx="4934">
                  <c:v>2.043102795836</c:v>
                </c:pt>
                <c:pt idx="4935">
                  <c:v>2.1043549114400002</c:v>
                </c:pt>
                <c:pt idx="4936">
                  <c:v>2.115458620654</c:v>
                </c:pt>
                <c:pt idx="4937">
                  <c:v>2.1108246426689998</c:v>
                </c:pt>
                <c:pt idx="4938">
                  <c:v>2.1108246426689998</c:v>
                </c:pt>
                <c:pt idx="4939">
                  <c:v>2.1108246426689998</c:v>
                </c:pt>
                <c:pt idx="4940">
                  <c:v>2.1813197701920002</c:v>
                </c:pt>
                <c:pt idx="4941">
                  <c:v>2.2045939979460001</c:v>
                </c:pt>
                <c:pt idx="4942">
                  <c:v>2.1507681234409999</c:v>
                </c:pt>
                <c:pt idx="4943">
                  <c:v>2.1536200931180001</c:v>
                </c:pt>
                <c:pt idx="4944">
                  <c:v>2.1216740518620001</c:v>
                </c:pt>
                <c:pt idx="4945">
                  <c:v>2.1216740518620001</c:v>
                </c:pt>
                <c:pt idx="4946">
                  <c:v>2.1216740518620001</c:v>
                </c:pt>
                <c:pt idx="4947">
                  <c:v>2.0772165000089999</c:v>
                </c:pt>
                <c:pt idx="4948">
                  <c:v>2.0885420238329999</c:v>
                </c:pt>
                <c:pt idx="4949">
                  <c:v>2.1526927367459998</c:v>
                </c:pt>
                <c:pt idx="4950">
                  <c:v>2.1712687427109998</c:v>
                </c:pt>
                <c:pt idx="4951">
                  <c:v>2.1277715532579999</c:v>
                </c:pt>
                <c:pt idx="4952">
                  <c:v>2.1277715532579999</c:v>
                </c:pt>
                <c:pt idx="4953">
                  <c:v>2.1277715532579999</c:v>
                </c:pt>
                <c:pt idx="4954">
                  <c:v>2.1274999877049998</c:v>
                </c:pt>
                <c:pt idx="4955">
                  <c:v>2.1647358436839998</c:v>
                </c:pt>
                <c:pt idx="4956">
                  <c:v>2.1221891962089998</c:v>
                </c:pt>
                <c:pt idx="4957">
                  <c:v>2.1001228160530001</c:v>
                </c:pt>
                <c:pt idx="4958">
                  <c:v>2.096198799747</c:v>
                </c:pt>
                <c:pt idx="4959">
                  <c:v>2.096198799747</c:v>
                </c:pt>
                <c:pt idx="4960">
                  <c:v>2.096198799747</c:v>
                </c:pt>
                <c:pt idx="4961">
                  <c:v>2.1070484332919999</c:v>
                </c:pt>
                <c:pt idx="4962">
                  <c:v>2.1399241899230002</c:v>
                </c:pt>
                <c:pt idx="4963">
                  <c:v>2.108282802767</c:v>
                </c:pt>
                <c:pt idx="4964">
                  <c:v>2.1319016451019999</c:v>
                </c:pt>
                <c:pt idx="4965">
                  <c:v>2.187063982982</c:v>
                </c:pt>
                <c:pt idx="4966">
                  <c:v>2.187063982982</c:v>
                </c:pt>
                <c:pt idx="4967">
                  <c:v>2.187063982982</c:v>
                </c:pt>
                <c:pt idx="4968">
                  <c:v>2.232443777181</c:v>
                </c:pt>
                <c:pt idx="4969">
                  <c:v>2.2175247355769998</c:v>
                </c:pt>
                <c:pt idx="4970">
                  <c:v>2.1903513991420001</c:v>
                </c:pt>
                <c:pt idx="4971">
                  <c:v>2.2284664565700001</c:v>
                </c:pt>
                <c:pt idx="4972">
                  <c:v>2.1897886941269999</c:v>
                </c:pt>
                <c:pt idx="4973">
                  <c:v>2.1897886941269999</c:v>
                </c:pt>
                <c:pt idx="4974">
                  <c:v>2.1897886941269999</c:v>
                </c:pt>
                <c:pt idx="4975">
                  <c:v>2.1344999801990001</c:v>
                </c:pt>
                <c:pt idx="4976">
                  <c:v>2.1642563072879999</c:v>
                </c:pt>
                <c:pt idx="4977">
                  <c:v>2.200471592904</c:v>
                </c:pt>
                <c:pt idx="4978">
                  <c:v>2.1815095838210001</c:v>
                </c:pt>
                <c:pt idx="4979">
                  <c:v>2.1431660573300002</c:v>
                </c:pt>
                <c:pt idx="4980">
                  <c:v>2.1431660573300002</c:v>
                </c:pt>
                <c:pt idx="4981">
                  <c:v>2.1431660573300002</c:v>
                </c:pt>
                <c:pt idx="4982">
                  <c:v>2.1027270341370001</c:v>
                </c:pt>
                <c:pt idx="4983">
                  <c:v>2.1062992078690002</c:v>
                </c:pt>
                <c:pt idx="4984">
                  <c:v>2.1190927360449998</c:v>
                </c:pt>
                <c:pt idx="4985">
                  <c:v>2.1246142204959999</c:v>
                </c:pt>
                <c:pt idx="4986">
                  <c:v>2.1275201458809998</c:v>
                </c:pt>
                <c:pt idx="4987">
                  <c:v>2.1275201458809998</c:v>
                </c:pt>
                <c:pt idx="4988">
                  <c:v>2.1275201458809998</c:v>
                </c:pt>
                <c:pt idx="4989">
                  <c:v>2.0783009119789999</c:v>
                </c:pt>
                <c:pt idx="4990">
                  <c:v>2.06401520996</c:v>
                </c:pt>
                <c:pt idx="4991">
                  <c:v>2.0839696764109998</c:v>
                </c:pt>
                <c:pt idx="4992">
                  <c:v>2.1147902611760001</c:v>
                </c:pt>
                <c:pt idx="4993">
                  <c:v>2.0981636845059999</c:v>
                </c:pt>
                <c:pt idx="4994">
                  <c:v>2.0981636845059999</c:v>
                </c:pt>
                <c:pt idx="4995">
                  <c:v>2.0981636845059999</c:v>
                </c:pt>
                <c:pt idx="4996">
                  <c:v>2.0797033893710002</c:v>
                </c:pt>
                <c:pt idx="4997">
                  <c:v>2.0547209672850002</c:v>
                </c:pt>
                <c:pt idx="4998">
                  <c:v>2.0702911904880001</c:v>
                </c:pt>
                <c:pt idx="4999">
                  <c:v>2.0679270195689998</c:v>
                </c:pt>
                <c:pt idx="5000">
                  <c:v>2.0149271325870002</c:v>
                </c:pt>
                <c:pt idx="5001">
                  <c:v>2.0149271325870002</c:v>
                </c:pt>
                <c:pt idx="5002">
                  <c:v>2.0149271325870002</c:v>
                </c:pt>
                <c:pt idx="5003">
                  <c:v>1.965908694408</c:v>
                </c:pt>
                <c:pt idx="5004">
                  <c:v>2.004760708444</c:v>
                </c:pt>
                <c:pt idx="5005">
                  <c:v>2.0245690335119999</c:v>
                </c:pt>
                <c:pt idx="5006">
                  <c:v>1.998731794907</c:v>
                </c:pt>
                <c:pt idx="5007">
                  <c:v>1.959865538017</c:v>
                </c:pt>
                <c:pt idx="5008">
                  <c:v>1.959865538017</c:v>
                </c:pt>
                <c:pt idx="5009">
                  <c:v>1.959865538017</c:v>
                </c:pt>
                <c:pt idx="5010">
                  <c:v>1.9379556299309999</c:v>
                </c:pt>
                <c:pt idx="5011">
                  <c:v>1.972747035934</c:v>
                </c:pt>
                <c:pt idx="5012">
                  <c:v>1.9849205214600001</c:v>
                </c:pt>
                <c:pt idx="5013">
                  <c:v>1.915104890327</c:v>
                </c:pt>
                <c:pt idx="5014">
                  <c:v>1.9228405698269999</c:v>
                </c:pt>
                <c:pt idx="5015">
                  <c:v>1.9228405698269999</c:v>
                </c:pt>
                <c:pt idx="5016">
                  <c:v>1.9228405698269999</c:v>
                </c:pt>
                <c:pt idx="5017">
                  <c:v>1.9671087011599999</c:v>
                </c:pt>
                <c:pt idx="5018">
                  <c:v>1.9523090296929999</c:v>
                </c:pt>
                <c:pt idx="5019">
                  <c:v>1.961298767146</c:v>
                </c:pt>
                <c:pt idx="5020">
                  <c:v>1.971051155666</c:v>
                </c:pt>
                <c:pt idx="5021">
                  <c:v>1.97717953354</c:v>
                </c:pt>
                <c:pt idx="5022">
                  <c:v>1.97717953354</c:v>
                </c:pt>
                <c:pt idx="5023">
                  <c:v>1.97717953354</c:v>
                </c:pt>
                <c:pt idx="5024">
                  <c:v>1.9074613462900001</c:v>
                </c:pt>
                <c:pt idx="5025">
                  <c:v>1.9426593820319999</c:v>
                </c:pt>
                <c:pt idx="5026">
                  <c:v>1.893832402243</c:v>
                </c:pt>
                <c:pt idx="5027">
                  <c:v>1.840216993356</c:v>
                </c:pt>
                <c:pt idx="5028">
                  <c:v>1.859983136056</c:v>
                </c:pt>
                <c:pt idx="5029">
                  <c:v>1.859983136056</c:v>
                </c:pt>
                <c:pt idx="5030">
                  <c:v>1.859983136056</c:v>
                </c:pt>
                <c:pt idx="5031">
                  <c:v>1.828867914246</c:v>
                </c:pt>
                <c:pt idx="5032">
                  <c:v>1.776131928883</c:v>
                </c:pt>
                <c:pt idx="5033">
                  <c:v>1.7888618257169999</c:v>
                </c:pt>
                <c:pt idx="5034">
                  <c:v>1.7915749106850001</c:v>
                </c:pt>
                <c:pt idx="5035">
                  <c:v>1.762144507428</c:v>
                </c:pt>
                <c:pt idx="5036">
                  <c:v>1.762144507428</c:v>
                </c:pt>
                <c:pt idx="5037">
                  <c:v>1.762144507428</c:v>
                </c:pt>
                <c:pt idx="5038">
                  <c:v>1.8030377326989999</c:v>
                </c:pt>
                <c:pt idx="5039">
                  <c:v>1.817250900129</c:v>
                </c:pt>
                <c:pt idx="5040">
                  <c:v>1.8127875244689999</c:v>
                </c:pt>
                <c:pt idx="5041">
                  <c:v>1.8570013384970001</c:v>
                </c:pt>
                <c:pt idx="5042">
                  <c:v>1.8447385114029999</c:v>
                </c:pt>
                <c:pt idx="5043">
                  <c:v>1.8447385114029999</c:v>
                </c:pt>
                <c:pt idx="5044">
                  <c:v>1.8447385114029999</c:v>
                </c:pt>
                <c:pt idx="5045">
                  <c:v>1.81585083263</c:v>
                </c:pt>
                <c:pt idx="5046">
                  <c:v>1.8505015891829999</c:v>
                </c:pt>
                <c:pt idx="5047">
                  <c:v>1.84927687852</c:v>
                </c:pt>
                <c:pt idx="5048">
                  <c:v>1.781040662251</c:v>
                </c:pt>
                <c:pt idx="5049">
                  <c:v>1.7823568220999999</c:v>
                </c:pt>
                <c:pt idx="5050">
                  <c:v>1.7823568220999999</c:v>
                </c:pt>
                <c:pt idx="5051">
                  <c:v>1.7823568220999999</c:v>
                </c:pt>
                <c:pt idx="5052">
                  <c:v>1.812169628875</c:v>
                </c:pt>
                <c:pt idx="5053">
                  <c:v>1.7773584418120001</c:v>
                </c:pt>
                <c:pt idx="5054">
                  <c:v>1.7977096583929999</c:v>
                </c:pt>
                <c:pt idx="5055">
                  <c:v>1.814865514344</c:v>
                </c:pt>
                <c:pt idx="5056">
                  <c:v>1.83163061398</c:v>
                </c:pt>
                <c:pt idx="5057">
                  <c:v>1.83163061398</c:v>
                </c:pt>
                <c:pt idx="5058">
                  <c:v>1.83163061398</c:v>
                </c:pt>
                <c:pt idx="5059">
                  <c:v>1.852476915547</c:v>
                </c:pt>
                <c:pt idx="5060">
                  <c:v>1.873140765679</c:v>
                </c:pt>
                <c:pt idx="5061">
                  <c:v>1.838655677819</c:v>
                </c:pt>
                <c:pt idx="5062">
                  <c:v>1.862622382754</c:v>
                </c:pt>
                <c:pt idx="5063">
                  <c:v>1.861498660921</c:v>
                </c:pt>
                <c:pt idx="5064">
                  <c:v>1.861498660921</c:v>
                </c:pt>
                <c:pt idx="5065">
                  <c:v>1.861498660921</c:v>
                </c:pt>
                <c:pt idx="5066">
                  <c:v>1.9079871135699999</c:v>
                </c:pt>
                <c:pt idx="5067">
                  <c:v>1.9156686067890001</c:v>
                </c:pt>
                <c:pt idx="5068">
                  <c:v>1.9369741777980001</c:v>
                </c:pt>
                <c:pt idx="5069">
                  <c:v>1.9440221277509999</c:v>
                </c:pt>
                <c:pt idx="5070">
                  <c:v>1.9088434463890001</c:v>
                </c:pt>
                <c:pt idx="5071">
                  <c:v>1.9088434463890001</c:v>
                </c:pt>
                <c:pt idx="5072">
                  <c:v>1.9088434463890001</c:v>
                </c:pt>
                <c:pt idx="5073">
                  <c:v>1.903291928569</c:v>
                </c:pt>
                <c:pt idx="5074">
                  <c:v>1.931123349902</c:v>
                </c:pt>
                <c:pt idx="5075">
                  <c:v>1.9331847600000001</c:v>
                </c:pt>
                <c:pt idx="5076">
                  <c:v>1.9297035400410001</c:v>
                </c:pt>
                <c:pt idx="5077">
                  <c:v>1.9297035400410001</c:v>
                </c:pt>
                <c:pt idx="5078">
                  <c:v>1.9297035400410001</c:v>
                </c:pt>
                <c:pt idx="5079">
                  <c:v>1.9297035400410001</c:v>
                </c:pt>
                <c:pt idx="5080">
                  <c:v>1.9403741687739999</c:v>
                </c:pt>
                <c:pt idx="5081">
                  <c:v>1.9242322697780001</c:v>
                </c:pt>
                <c:pt idx="5082">
                  <c:v>1.918159841109</c:v>
                </c:pt>
                <c:pt idx="5083">
                  <c:v>1.8979296906200001</c:v>
                </c:pt>
                <c:pt idx="5084">
                  <c:v>1.873849925394</c:v>
                </c:pt>
                <c:pt idx="5085">
                  <c:v>1.873849925394</c:v>
                </c:pt>
                <c:pt idx="5086">
                  <c:v>1.873849925394</c:v>
                </c:pt>
                <c:pt idx="5087">
                  <c:v>1.831961641118</c:v>
                </c:pt>
                <c:pt idx="5088">
                  <c:v>1.8159928161600001</c:v>
                </c:pt>
                <c:pt idx="5089">
                  <c:v>1.7730980908839999</c:v>
                </c:pt>
                <c:pt idx="5090">
                  <c:v>1.7750636177420001</c:v>
                </c:pt>
                <c:pt idx="5091">
                  <c:v>1.745322230233</c:v>
                </c:pt>
                <c:pt idx="5092">
                  <c:v>1.745322230233</c:v>
                </c:pt>
                <c:pt idx="5093">
                  <c:v>1.745322230233</c:v>
                </c:pt>
                <c:pt idx="5094">
                  <c:v>1.761592105531</c:v>
                </c:pt>
                <c:pt idx="5095">
                  <c:v>1.7919936082529999</c:v>
                </c:pt>
                <c:pt idx="5096">
                  <c:v>1.812226570665</c:v>
                </c:pt>
                <c:pt idx="5097">
                  <c:v>1.8341003554340001</c:v>
                </c:pt>
                <c:pt idx="5098">
                  <c:v>1.8248603048109999</c:v>
                </c:pt>
                <c:pt idx="5099">
                  <c:v>1.8248603048109999</c:v>
                </c:pt>
                <c:pt idx="5100">
                  <c:v>1.8248603048109999</c:v>
                </c:pt>
                <c:pt idx="5101">
                  <c:v>1.794144515917</c:v>
                </c:pt>
                <c:pt idx="5102">
                  <c:v>1.8025674180019999</c:v>
                </c:pt>
                <c:pt idx="5103">
                  <c:v>1.8232067131459999</c:v>
                </c:pt>
                <c:pt idx="5104">
                  <c:v>1.812160321283</c:v>
                </c:pt>
                <c:pt idx="5105">
                  <c:v>1.8485000042269999</c:v>
                </c:pt>
                <c:pt idx="5106">
                  <c:v>1.8485000042269999</c:v>
                </c:pt>
                <c:pt idx="5107">
                  <c:v>1.8485000042269999</c:v>
                </c:pt>
                <c:pt idx="5108">
                  <c:v>1.845371096329</c:v>
                </c:pt>
                <c:pt idx="5109">
                  <c:v>1.8401664379860001</c:v>
                </c:pt>
                <c:pt idx="5110">
                  <c:v>1.8774227047259999</c:v>
                </c:pt>
                <c:pt idx="5111">
                  <c:v>1.866951803569</c:v>
                </c:pt>
                <c:pt idx="5112">
                  <c:v>1.866951803569</c:v>
                </c:pt>
                <c:pt idx="5113">
                  <c:v>1.866951803569</c:v>
                </c:pt>
                <c:pt idx="5114">
                  <c:v>1.866951803569</c:v>
                </c:pt>
                <c:pt idx="5115">
                  <c:v>1.808838894248</c:v>
                </c:pt>
                <c:pt idx="5116">
                  <c:v>1.8210212531450001</c:v>
                </c:pt>
                <c:pt idx="5117">
                  <c:v>1.788983315656</c:v>
                </c:pt>
                <c:pt idx="5118">
                  <c:v>1.7934316977660001</c:v>
                </c:pt>
                <c:pt idx="5119">
                  <c:v>1.7752315157580001</c:v>
                </c:pt>
                <c:pt idx="5120">
                  <c:v>1.7752315157580001</c:v>
                </c:pt>
                <c:pt idx="5121">
                  <c:v>1.7752315157580001</c:v>
                </c:pt>
                <c:pt idx="5122">
                  <c:v>1.760497415868</c:v>
                </c:pt>
                <c:pt idx="5123">
                  <c:v>1.7520069789649999</c:v>
                </c:pt>
                <c:pt idx="5124">
                  <c:v>1.7614448129889999</c:v>
                </c:pt>
                <c:pt idx="5125">
                  <c:v>1.7614448129889999</c:v>
                </c:pt>
                <c:pt idx="5126">
                  <c:v>1.7614448129889999</c:v>
                </c:pt>
                <c:pt idx="5127">
                  <c:v>1.7614448129889999</c:v>
                </c:pt>
                <c:pt idx="5128">
                  <c:v>1.7614448129889999</c:v>
                </c:pt>
                <c:pt idx="5129">
                  <c:v>1.7531861918339999</c:v>
                </c:pt>
                <c:pt idx="5130">
                  <c:v>1.7458701446439999</c:v>
                </c:pt>
                <c:pt idx="5131">
                  <c:v>1.7412059496950001</c:v>
                </c:pt>
                <c:pt idx="5132">
                  <c:v>1.79264542881</c:v>
                </c:pt>
                <c:pt idx="5133">
                  <c:v>1.806894952315</c:v>
                </c:pt>
                <c:pt idx="5134">
                  <c:v>1.806894952315</c:v>
                </c:pt>
                <c:pt idx="5135">
                  <c:v>1.806894952315</c:v>
                </c:pt>
                <c:pt idx="5136">
                  <c:v>1.806174344772</c:v>
                </c:pt>
                <c:pt idx="5137">
                  <c:v>1.83347008174</c:v>
                </c:pt>
                <c:pt idx="5138">
                  <c:v>1.8501072449389999</c:v>
                </c:pt>
                <c:pt idx="5139">
                  <c:v>1.8714040479239999</c:v>
                </c:pt>
                <c:pt idx="5140">
                  <c:v>1.8513835010249999</c:v>
                </c:pt>
                <c:pt idx="5141">
                  <c:v>1.8513835010249999</c:v>
                </c:pt>
                <c:pt idx="5142">
                  <c:v>1.8513835010249999</c:v>
                </c:pt>
                <c:pt idx="5143">
                  <c:v>1.818935698</c:v>
                </c:pt>
                <c:pt idx="5144">
                  <c:v>1.8488325492890001</c:v>
                </c:pt>
                <c:pt idx="5145">
                  <c:v>1.863100878</c:v>
                </c:pt>
                <c:pt idx="5146">
                  <c:v>1.827090886018</c:v>
                </c:pt>
                <c:pt idx="5147">
                  <c:v>1.8142292767199999</c:v>
                </c:pt>
                <c:pt idx="5148">
                  <c:v>1.8142292767199999</c:v>
                </c:pt>
                <c:pt idx="5149">
                  <c:v>1.8142292767199999</c:v>
                </c:pt>
                <c:pt idx="5150">
                  <c:v>1.758915730774</c:v>
                </c:pt>
                <c:pt idx="5151">
                  <c:v>1.786003752197</c:v>
                </c:pt>
                <c:pt idx="5152">
                  <c:v>1.767254815077</c:v>
                </c:pt>
                <c:pt idx="5153">
                  <c:v>1.750243268008</c:v>
                </c:pt>
                <c:pt idx="5154">
                  <c:v>1.7280252012049999</c:v>
                </c:pt>
                <c:pt idx="5155">
                  <c:v>1.7280252012049999</c:v>
                </c:pt>
                <c:pt idx="5156">
                  <c:v>1.7280252012049999</c:v>
                </c:pt>
                <c:pt idx="5157">
                  <c:v>1.7280252012049999</c:v>
                </c:pt>
                <c:pt idx="5158">
                  <c:v>1.706947502824</c:v>
                </c:pt>
                <c:pt idx="5159">
                  <c:v>1.699386996259</c:v>
                </c:pt>
                <c:pt idx="5160">
                  <c:v>1.7411902257630001</c:v>
                </c:pt>
                <c:pt idx="5161">
                  <c:v>1.726181364758</c:v>
                </c:pt>
                <c:pt idx="5162">
                  <c:v>1.726181364758</c:v>
                </c:pt>
                <c:pt idx="5163">
                  <c:v>1.726181364758</c:v>
                </c:pt>
                <c:pt idx="5164">
                  <c:v>1.760762295053</c:v>
                </c:pt>
                <c:pt idx="5165">
                  <c:v>1.8096727425600001</c:v>
                </c:pt>
                <c:pt idx="5166">
                  <c:v>1.8156615485880001</c:v>
                </c:pt>
                <c:pt idx="5167">
                  <c:v>1.8065299624519999</c:v>
                </c:pt>
                <c:pt idx="5168">
                  <c:v>1.8167758817399999</c:v>
                </c:pt>
                <c:pt idx="5169">
                  <c:v>1.8167758817399999</c:v>
                </c:pt>
                <c:pt idx="5170">
                  <c:v>1.8167758817399999</c:v>
                </c:pt>
                <c:pt idx="5171">
                  <c:v>1.7070092338730001</c:v>
                </c:pt>
                <c:pt idx="5172">
                  <c:v>1.6525566760170001</c:v>
                </c:pt>
                <c:pt idx="5173">
                  <c:v>1.657097625979</c:v>
                </c:pt>
                <c:pt idx="5174">
                  <c:v>1.6737450667830001</c:v>
                </c:pt>
                <c:pt idx="5175">
                  <c:v>1.6743329651309999</c:v>
                </c:pt>
                <c:pt idx="5176">
                  <c:v>1.6743329651309999</c:v>
                </c:pt>
                <c:pt idx="5177">
                  <c:v>1.6743329651309999</c:v>
                </c:pt>
                <c:pt idx="5178">
                  <c:v>1.634977773108</c:v>
                </c:pt>
                <c:pt idx="5179">
                  <c:v>1.648951852061</c:v>
                </c:pt>
                <c:pt idx="5180">
                  <c:v>1.6153342375719999</c:v>
                </c:pt>
                <c:pt idx="5181">
                  <c:v>1.605800228861</c:v>
                </c:pt>
                <c:pt idx="5182">
                  <c:v>1.643579495944</c:v>
                </c:pt>
                <c:pt idx="5183">
                  <c:v>1.643579495944</c:v>
                </c:pt>
                <c:pt idx="5184">
                  <c:v>1.643579495944</c:v>
                </c:pt>
                <c:pt idx="5185">
                  <c:v>1.6204348377840001</c:v>
                </c:pt>
                <c:pt idx="5186">
                  <c:v>1.6413795065450001</c:v>
                </c:pt>
                <c:pt idx="5187">
                  <c:v>1.6865363179299999</c:v>
                </c:pt>
                <c:pt idx="5188">
                  <c:v>1.678085197213</c:v>
                </c:pt>
                <c:pt idx="5189">
                  <c:v>1.6905922888839999</c:v>
                </c:pt>
                <c:pt idx="5190">
                  <c:v>1.6905922888839999</c:v>
                </c:pt>
                <c:pt idx="5191">
                  <c:v>1.6905922888839999</c:v>
                </c:pt>
                <c:pt idx="5192">
                  <c:v>1.717314929039</c:v>
                </c:pt>
                <c:pt idx="5193">
                  <c:v>1.7189759216010001</c:v>
                </c:pt>
                <c:pt idx="5194">
                  <c:v>1.7055623997830001</c:v>
                </c:pt>
                <c:pt idx="5195">
                  <c:v>1.7194609974749999</c:v>
                </c:pt>
                <c:pt idx="5196">
                  <c:v>1.748889050199</c:v>
                </c:pt>
                <c:pt idx="5197">
                  <c:v>1.748889050199</c:v>
                </c:pt>
                <c:pt idx="5198">
                  <c:v>1.748889050199</c:v>
                </c:pt>
                <c:pt idx="5199">
                  <c:v>1.71735251012</c:v>
                </c:pt>
                <c:pt idx="5200">
                  <c:v>1.7141780613719999</c:v>
                </c:pt>
                <c:pt idx="5201">
                  <c:v>1.7224092096420001</c:v>
                </c:pt>
                <c:pt idx="5202">
                  <c:v>1.7140899465099999</c:v>
                </c:pt>
                <c:pt idx="5203">
                  <c:v>1.711504740416</c:v>
                </c:pt>
                <c:pt idx="5204">
                  <c:v>1.711504740416</c:v>
                </c:pt>
                <c:pt idx="5205">
                  <c:v>1.711504740416</c:v>
                </c:pt>
                <c:pt idx="5206">
                  <c:v>1.6594780293539999</c:v>
                </c:pt>
                <c:pt idx="5207">
                  <c:v>1.679608438657</c:v>
                </c:pt>
                <c:pt idx="5208">
                  <c:v>1.718858506875</c:v>
                </c:pt>
                <c:pt idx="5209">
                  <c:v>1.71381275773</c:v>
                </c:pt>
                <c:pt idx="5210">
                  <c:v>1.689159179127</c:v>
                </c:pt>
                <c:pt idx="5211">
                  <c:v>1.689159179127</c:v>
                </c:pt>
                <c:pt idx="5212">
                  <c:v>1.689159179127</c:v>
                </c:pt>
                <c:pt idx="5213">
                  <c:v>1.7406342178559999</c:v>
                </c:pt>
                <c:pt idx="5214">
                  <c:v>1.761351618622</c:v>
                </c:pt>
                <c:pt idx="5215">
                  <c:v>1.74739292205</c:v>
                </c:pt>
                <c:pt idx="5216">
                  <c:v>1.730280873738</c:v>
                </c:pt>
                <c:pt idx="5217">
                  <c:v>1.7245265516049999</c:v>
                </c:pt>
                <c:pt idx="5218">
                  <c:v>1.7245265516049999</c:v>
                </c:pt>
                <c:pt idx="5219">
                  <c:v>1.7245265516049999</c:v>
                </c:pt>
                <c:pt idx="5220">
                  <c:v>1.7245265516049999</c:v>
                </c:pt>
                <c:pt idx="5221">
                  <c:v>1.7307147659540001</c:v>
                </c:pt>
                <c:pt idx="5222">
                  <c:v>1.742839986144</c:v>
                </c:pt>
                <c:pt idx="5223">
                  <c:v>1.7162903999329999</c:v>
                </c:pt>
                <c:pt idx="5224">
                  <c:v>1.721737848611</c:v>
                </c:pt>
                <c:pt idx="5225">
                  <c:v>1.721737848611</c:v>
                </c:pt>
                <c:pt idx="5226">
                  <c:v>1.721737848611</c:v>
                </c:pt>
                <c:pt idx="5227">
                  <c:v>1.724870056861</c:v>
                </c:pt>
                <c:pt idx="5228">
                  <c:v>1.732627234905</c:v>
                </c:pt>
                <c:pt idx="5229">
                  <c:v>1.731905563944</c:v>
                </c:pt>
                <c:pt idx="5230">
                  <c:v>1.74015791328</c:v>
                </c:pt>
                <c:pt idx="5231">
                  <c:v>1.7515635455709999</c:v>
                </c:pt>
                <c:pt idx="5232">
                  <c:v>1.7515635455709999</c:v>
                </c:pt>
                <c:pt idx="5233">
                  <c:v>1.7515635455709999</c:v>
                </c:pt>
                <c:pt idx="5234">
                  <c:v>1.7871489825060001</c:v>
                </c:pt>
                <c:pt idx="5235">
                  <c:v>1.7938364913289999</c:v>
                </c:pt>
                <c:pt idx="5236">
                  <c:v>1.7764037323140001</c:v>
                </c:pt>
                <c:pt idx="5237">
                  <c:v>1.7865862443160001</c:v>
                </c:pt>
                <c:pt idx="5238">
                  <c:v>1.80028606072</c:v>
                </c:pt>
                <c:pt idx="5239">
                  <c:v>1.80028606072</c:v>
                </c:pt>
                <c:pt idx="5240">
                  <c:v>1.80028606072</c:v>
                </c:pt>
                <c:pt idx="5241">
                  <c:v>1.7964573035439999</c:v>
                </c:pt>
                <c:pt idx="5242">
                  <c:v>1.805100198493</c:v>
                </c:pt>
                <c:pt idx="5243">
                  <c:v>1.787016688172</c:v>
                </c:pt>
                <c:pt idx="5244">
                  <c:v>1.7451292291439999</c:v>
                </c:pt>
                <c:pt idx="5245">
                  <c:v>1.7401388094379999</c:v>
                </c:pt>
                <c:pt idx="5246">
                  <c:v>1.7401388094379999</c:v>
                </c:pt>
                <c:pt idx="5247">
                  <c:v>1.7401388094379999</c:v>
                </c:pt>
                <c:pt idx="5248">
                  <c:v>1.8200027426559999</c:v>
                </c:pt>
                <c:pt idx="5249">
                  <c:v>1.8304429526329999</c:v>
                </c:pt>
                <c:pt idx="5250">
                  <c:v>1.819742165981</c:v>
                </c:pt>
                <c:pt idx="5251">
                  <c:v>1.8045826948329999</c:v>
                </c:pt>
                <c:pt idx="5252">
                  <c:v>1.8216298962170001</c:v>
                </c:pt>
                <c:pt idx="5253">
                  <c:v>1.8216298962170001</c:v>
                </c:pt>
                <c:pt idx="5254">
                  <c:v>1.8216298962170001</c:v>
                </c:pt>
                <c:pt idx="5255">
                  <c:v>1.7982073893079999</c:v>
                </c:pt>
                <c:pt idx="5256">
                  <c:v>1.799050649315</c:v>
                </c:pt>
                <c:pt idx="5257">
                  <c:v>1.796299109495</c:v>
                </c:pt>
                <c:pt idx="5258">
                  <c:v>1.8159334459180001</c:v>
                </c:pt>
                <c:pt idx="5259">
                  <c:v>1.7612910429849999</c:v>
                </c:pt>
                <c:pt idx="5260">
                  <c:v>1.7612910429849999</c:v>
                </c:pt>
                <c:pt idx="5261">
                  <c:v>1.7612910429849999</c:v>
                </c:pt>
                <c:pt idx="5262">
                  <c:v>1.7419234771330001</c:v>
                </c:pt>
                <c:pt idx="5263">
                  <c:v>1.7291033294189999</c:v>
                </c:pt>
                <c:pt idx="5264">
                  <c:v>1.72438521949</c:v>
                </c:pt>
                <c:pt idx="5265">
                  <c:v>1.716142789684</c:v>
                </c:pt>
                <c:pt idx="5266">
                  <c:v>1.758985058108</c:v>
                </c:pt>
                <c:pt idx="5267">
                  <c:v>1.758985058108</c:v>
                </c:pt>
                <c:pt idx="5268">
                  <c:v>1.758985058108</c:v>
                </c:pt>
                <c:pt idx="5269">
                  <c:v>1.758985058108</c:v>
                </c:pt>
                <c:pt idx="5270">
                  <c:v>1.758985058108</c:v>
                </c:pt>
                <c:pt idx="5271">
                  <c:v>1.758985058108</c:v>
                </c:pt>
                <c:pt idx="5272">
                  <c:v>1.8267815977690001</c:v>
                </c:pt>
                <c:pt idx="5273">
                  <c:v>1.8333241879119999</c:v>
                </c:pt>
                <c:pt idx="5274">
                  <c:v>1.8333241879119999</c:v>
                </c:pt>
                <c:pt idx="5275">
                  <c:v>1.8333241879119999</c:v>
                </c:pt>
                <c:pt idx="5276">
                  <c:v>1.8323286357340001</c:v>
                </c:pt>
                <c:pt idx="5277">
                  <c:v>1.8600732075540001</c:v>
                </c:pt>
                <c:pt idx="5278">
                  <c:v>1.8600732075540001</c:v>
                </c:pt>
                <c:pt idx="5279">
                  <c:v>1.8600732075540001</c:v>
                </c:pt>
                <c:pt idx="5280">
                  <c:v>1.866370861482</c:v>
                </c:pt>
                <c:pt idx="5281">
                  <c:v>1.866370861482</c:v>
                </c:pt>
                <c:pt idx="5282">
                  <c:v>1.866370861482</c:v>
                </c:pt>
                <c:pt idx="5283">
                  <c:v>1.866370861482</c:v>
                </c:pt>
                <c:pt idx="5284">
                  <c:v>1.866370861482</c:v>
                </c:pt>
                <c:pt idx="5285">
                  <c:v>1.8651483814050001</c:v>
                </c:pt>
                <c:pt idx="5286">
                  <c:v>1.8511937877969999</c:v>
                </c:pt>
                <c:pt idx="5287">
                  <c:v>1.849041585872</c:v>
                </c:pt>
                <c:pt idx="5288">
                  <c:v>1.849041585872</c:v>
                </c:pt>
                <c:pt idx="5289">
                  <c:v>1.849041585872</c:v>
                </c:pt>
                <c:pt idx="5290">
                  <c:v>1.849041585872</c:v>
                </c:pt>
                <c:pt idx="5291">
                  <c:v>1.849041585872</c:v>
                </c:pt>
                <c:pt idx="5292">
                  <c:v>1.841062399573</c:v>
                </c:pt>
                <c:pt idx="5293">
                  <c:v>1.8556316362559999</c:v>
                </c:pt>
                <c:pt idx="5294">
                  <c:v>1.8820385278839999</c:v>
                </c:pt>
                <c:pt idx="5295">
                  <c:v>1.8820385278839999</c:v>
                </c:pt>
                <c:pt idx="5296">
                  <c:v>1.8820385278839999</c:v>
                </c:pt>
                <c:pt idx="5297">
                  <c:v>1.87803579501</c:v>
                </c:pt>
                <c:pt idx="5298">
                  <c:v>1.8570682703379999</c:v>
                </c:pt>
                <c:pt idx="5299">
                  <c:v>1.872044283475</c:v>
                </c:pt>
                <c:pt idx="5300">
                  <c:v>1.8663197752780001</c:v>
                </c:pt>
                <c:pt idx="5301">
                  <c:v>1.87743463486</c:v>
                </c:pt>
                <c:pt idx="5302">
                  <c:v>1.87743463486</c:v>
                </c:pt>
                <c:pt idx="5303">
                  <c:v>1.87743463486</c:v>
                </c:pt>
                <c:pt idx="5304">
                  <c:v>1.8684256186929999</c:v>
                </c:pt>
                <c:pt idx="5305">
                  <c:v>1.892559199895</c:v>
                </c:pt>
                <c:pt idx="5306">
                  <c:v>1.9168294230530001</c:v>
                </c:pt>
                <c:pt idx="5307">
                  <c:v>1.9850416470409999</c:v>
                </c:pt>
                <c:pt idx="5308">
                  <c:v>2.0555928660789999</c:v>
                </c:pt>
                <c:pt idx="5309">
                  <c:v>2.0555928660789999</c:v>
                </c:pt>
                <c:pt idx="5310">
                  <c:v>2.0555928660789999</c:v>
                </c:pt>
                <c:pt idx="5311">
                  <c:v>2.1405081177829999</c:v>
                </c:pt>
                <c:pt idx="5312">
                  <c:v>2.1823008243170001</c:v>
                </c:pt>
                <c:pt idx="5313">
                  <c:v>2.1516304044350001</c:v>
                </c:pt>
                <c:pt idx="5314">
                  <c:v>2.1531198075610001</c:v>
                </c:pt>
                <c:pt idx="5315">
                  <c:v>2.169922815853</c:v>
                </c:pt>
                <c:pt idx="5316">
                  <c:v>2.169922815853</c:v>
                </c:pt>
                <c:pt idx="5317">
                  <c:v>2.169922815853</c:v>
                </c:pt>
                <c:pt idx="5318">
                  <c:v>2.2132157831399999</c:v>
                </c:pt>
                <c:pt idx="5319">
                  <c:v>2.1855890306619998</c:v>
                </c:pt>
                <c:pt idx="5320">
                  <c:v>2.202806570855</c:v>
                </c:pt>
                <c:pt idx="5321">
                  <c:v>2.240664340355</c:v>
                </c:pt>
                <c:pt idx="5322">
                  <c:v>2.2373889976760002</c:v>
                </c:pt>
                <c:pt idx="5323">
                  <c:v>2.2373889976760002</c:v>
                </c:pt>
                <c:pt idx="5324">
                  <c:v>2.2373889976760002</c:v>
                </c:pt>
                <c:pt idx="5325">
                  <c:v>2.2230718915129999</c:v>
                </c:pt>
                <c:pt idx="5326">
                  <c:v>2.1871382020240002</c:v>
                </c:pt>
                <c:pt idx="5327">
                  <c:v>2.204444914103</c:v>
                </c:pt>
                <c:pt idx="5328">
                  <c:v>2.235555553347</c:v>
                </c:pt>
                <c:pt idx="5329">
                  <c:v>2.2804590268829998</c:v>
                </c:pt>
                <c:pt idx="5330">
                  <c:v>2.2804590268829998</c:v>
                </c:pt>
                <c:pt idx="5331">
                  <c:v>2.2804590268829998</c:v>
                </c:pt>
                <c:pt idx="5332">
                  <c:v>2.2622634720839998</c:v>
                </c:pt>
                <c:pt idx="5333">
                  <c:v>2.3126224797489998</c:v>
                </c:pt>
                <c:pt idx="5334">
                  <c:v>2.2720291391009999</c:v>
                </c:pt>
                <c:pt idx="5335">
                  <c:v>2.2088356152070001</c:v>
                </c:pt>
                <c:pt idx="5336">
                  <c:v>2.2471100521170002</c:v>
                </c:pt>
                <c:pt idx="5337">
                  <c:v>2.2471100521170002</c:v>
                </c:pt>
                <c:pt idx="5338">
                  <c:v>2.2471100521170002</c:v>
                </c:pt>
                <c:pt idx="5339">
                  <c:v>2.2959437028099998</c:v>
                </c:pt>
                <c:pt idx="5340">
                  <c:v>2.2977553431729998</c:v>
                </c:pt>
                <c:pt idx="5341">
                  <c:v>2.284318770169</c:v>
                </c:pt>
                <c:pt idx="5342">
                  <c:v>2.2467345933690002</c:v>
                </c:pt>
                <c:pt idx="5343">
                  <c:v>2.3127705214169998</c:v>
                </c:pt>
                <c:pt idx="5344">
                  <c:v>2.3127705214169998</c:v>
                </c:pt>
                <c:pt idx="5345">
                  <c:v>2.3127705214169998</c:v>
                </c:pt>
                <c:pt idx="5346">
                  <c:v>2.302056261703</c:v>
                </c:pt>
                <c:pt idx="5347">
                  <c:v>2.2489382756910001</c:v>
                </c:pt>
                <c:pt idx="5348">
                  <c:v>2.254329238435</c:v>
                </c:pt>
                <c:pt idx="5349">
                  <c:v>2.206661487851</c:v>
                </c:pt>
                <c:pt idx="5350">
                  <c:v>2.1958097288920002</c:v>
                </c:pt>
                <c:pt idx="5351">
                  <c:v>2.1958097288920002</c:v>
                </c:pt>
                <c:pt idx="5352">
                  <c:v>2.1958097288920002</c:v>
                </c:pt>
                <c:pt idx="5353">
                  <c:v>2.2094952845729998</c:v>
                </c:pt>
                <c:pt idx="5354">
                  <c:v>2.1980330570560001</c:v>
                </c:pt>
                <c:pt idx="5355">
                  <c:v>2.1908054066910001</c:v>
                </c:pt>
                <c:pt idx="5356">
                  <c:v>2.1710511006109998</c:v>
                </c:pt>
                <c:pt idx="5357">
                  <c:v>2.1244293376179999</c:v>
                </c:pt>
                <c:pt idx="5358">
                  <c:v>2.1244293376179999</c:v>
                </c:pt>
                <c:pt idx="5359">
                  <c:v>2.1244293376179999</c:v>
                </c:pt>
                <c:pt idx="5360">
                  <c:v>2.0898979460259999</c:v>
                </c:pt>
                <c:pt idx="5361">
                  <c:v>2.0889626311780001</c:v>
                </c:pt>
                <c:pt idx="5362">
                  <c:v>2.1489292328720002</c:v>
                </c:pt>
                <c:pt idx="5363">
                  <c:v>2.138211016089</c:v>
                </c:pt>
                <c:pt idx="5364">
                  <c:v>2.1297531662120002</c:v>
                </c:pt>
                <c:pt idx="5365">
                  <c:v>2.1297531662120002</c:v>
                </c:pt>
                <c:pt idx="5366">
                  <c:v>2.1297531662120002</c:v>
                </c:pt>
                <c:pt idx="5367">
                  <c:v>2.1688072783169998</c:v>
                </c:pt>
                <c:pt idx="5368">
                  <c:v>2.1523443988320001</c:v>
                </c:pt>
                <c:pt idx="5369">
                  <c:v>2.1296615136870001</c:v>
                </c:pt>
                <c:pt idx="5370">
                  <c:v>2.1457555912589998</c:v>
                </c:pt>
                <c:pt idx="5371">
                  <c:v>2.1183910004830002</c:v>
                </c:pt>
                <c:pt idx="5372">
                  <c:v>2.1183910004830002</c:v>
                </c:pt>
                <c:pt idx="5373">
                  <c:v>2.1183910004830002</c:v>
                </c:pt>
                <c:pt idx="5374">
                  <c:v>2.176048364723</c:v>
                </c:pt>
                <c:pt idx="5375">
                  <c:v>2.161267006913</c:v>
                </c:pt>
                <c:pt idx="5376">
                  <c:v>2.1378537610119999</c:v>
                </c:pt>
                <c:pt idx="5377">
                  <c:v>2.161569398728</c:v>
                </c:pt>
                <c:pt idx="5378">
                  <c:v>2.2103389996790002</c:v>
                </c:pt>
                <c:pt idx="5379">
                  <c:v>2.2103389996790002</c:v>
                </c:pt>
                <c:pt idx="5380">
                  <c:v>2.2103389996790002</c:v>
                </c:pt>
                <c:pt idx="5381">
                  <c:v>2.2238766612809999</c:v>
                </c:pt>
                <c:pt idx="5382">
                  <c:v>2.2180307507279999</c:v>
                </c:pt>
                <c:pt idx="5383">
                  <c:v>2.2338297531640001</c:v>
                </c:pt>
                <c:pt idx="5384">
                  <c:v>2.2579078451150001</c:v>
                </c:pt>
                <c:pt idx="5385">
                  <c:v>2.26831692862</c:v>
                </c:pt>
                <c:pt idx="5386">
                  <c:v>2.26831692862</c:v>
                </c:pt>
                <c:pt idx="5387">
                  <c:v>2.26831692862</c:v>
                </c:pt>
                <c:pt idx="5388">
                  <c:v>2.2429584656410002</c:v>
                </c:pt>
                <c:pt idx="5389">
                  <c:v>2.2204766650029999</c:v>
                </c:pt>
                <c:pt idx="5390">
                  <c:v>2.1801219496859998</c:v>
                </c:pt>
                <c:pt idx="5391">
                  <c:v>2.209348171771</c:v>
                </c:pt>
                <c:pt idx="5392">
                  <c:v>2.1787659389749998</c:v>
                </c:pt>
                <c:pt idx="5393">
                  <c:v>2.1787659389749998</c:v>
                </c:pt>
                <c:pt idx="5394">
                  <c:v>2.1787659389749998</c:v>
                </c:pt>
                <c:pt idx="5395">
                  <c:v>2.1938724672080001</c:v>
                </c:pt>
                <c:pt idx="5396">
                  <c:v>2.182255166269</c:v>
                </c:pt>
                <c:pt idx="5397">
                  <c:v>2.172166502899</c:v>
                </c:pt>
                <c:pt idx="5398">
                  <c:v>2.135137038386</c:v>
                </c:pt>
                <c:pt idx="5399">
                  <c:v>2.1236114076339998</c:v>
                </c:pt>
                <c:pt idx="5400">
                  <c:v>2.1236114076339998</c:v>
                </c:pt>
                <c:pt idx="5401">
                  <c:v>2.1236114076339998</c:v>
                </c:pt>
                <c:pt idx="5402">
                  <c:v>2.1630332554040002</c:v>
                </c:pt>
                <c:pt idx="5403">
                  <c:v>2.2643023220149998</c:v>
                </c:pt>
                <c:pt idx="5404">
                  <c:v>2.2985635538959999</c:v>
                </c:pt>
                <c:pt idx="5405">
                  <c:v>2.3332864861439999</c:v>
                </c:pt>
                <c:pt idx="5406">
                  <c:v>2.271911518295</c:v>
                </c:pt>
                <c:pt idx="5407">
                  <c:v>2.271911518295</c:v>
                </c:pt>
                <c:pt idx="5408">
                  <c:v>2.271911518295</c:v>
                </c:pt>
                <c:pt idx="5409">
                  <c:v>2.2479853710479998</c:v>
                </c:pt>
                <c:pt idx="5410">
                  <c:v>2.237484138169</c:v>
                </c:pt>
                <c:pt idx="5411">
                  <c:v>2.2479448048499999</c:v>
                </c:pt>
                <c:pt idx="5412">
                  <c:v>2.230463327881</c:v>
                </c:pt>
                <c:pt idx="5413">
                  <c:v>2.2409075871240001</c:v>
                </c:pt>
                <c:pt idx="5414">
                  <c:v>2.2409075871240001</c:v>
                </c:pt>
                <c:pt idx="5415">
                  <c:v>2.2409075871240001</c:v>
                </c:pt>
                <c:pt idx="5416">
                  <c:v>2.2124695247899999</c:v>
                </c:pt>
                <c:pt idx="5417">
                  <c:v>2.2537813288850002</c:v>
                </c:pt>
                <c:pt idx="5418">
                  <c:v>2.266424102587</c:v>
                </c:pt>
                <c:pt idx="5419">
                  <c:v>2.3046834486419998</c:v>
                </c:pt>
                <c:pt idx="5420">
                  <c:v>2.3369922728520001</c:v>
                </c:pt>
                <c:pt idx="5421">
                  <c:v>2.3369922728520001</c:v>
                </c:pt>
                <c:pt idx="5422">
                  <c:v>2.3369922728520001</c:v>
                </c:pt>
                <c:pt idx="5423">
                  <c:v>2.373840043305</c:v>
                </c:pt>
                <c:pt idx="5424">
                  <c:v>2.3030568747090001</c:v>
                </c:pt>
                <c:pt idx="5425">
                  <c:v>2.320172714516</c:v>
                </c:pt>
                <c:pt idx="5426">
                  <c:v>2.3324705725100001</c:v>
                </c:pt>
                <c:pt idx="5427">
                  <c:v>2.314163727405</c:v>
                </c:pt>
                <c:pt idx="5428">
                  <c:v>2.314163727405</c:v>
                </c:pt>
                <c:pt idx="5429">
                  <c:v>2.314163727405</c:v>
                </c:pt>
                <c:pt idx="5430">
                  <c:v>2.314163727405</c:v>
                </c:pt>
                <c:pt idx="5431">
                  <c:v>2.275111240223</c:v>
                </c:pt>
                <c:pt idx="5432">
                  <c:v>2.2389166313829998</c:v>
                </c:pt>
                <c:pt idx="5433">
                  <c:v>2.24499503353</c:v>
                </c:pt>
                <c:pt idx="5434">
                  <c:v>2.1904728722120002</c:v>
                </c:pt>
                <c:pt idx="5435">
                  <c:v>2.1904728722120002</c:v>
                </c:pt>
                <c:pt idx="5436">
                  <c:v>2.1904728722120002</c:v>
                </c:pt>
                <c:pt idx="5437">
                  <c:v>2.149031177131</c:v>
                </c:pt>
                <c:pt idx="5438">
                  <c:v>2.0945345573340002</c:v>
                </c:pt>
                <c:pt idx="5439">
                  <c:v>2.0722581677190002</c:v>
                </c:pt>
                <c:pt idx="5440">
                  <c:v>2.0983081745150001</c:v>
                </c:pt>
                <c:pt idx="5441">
                  <c:v>2.125737444501</c:v>
                </c:pt>
                <c:pt idx="5442">
                  <c:v>2.125737444501</c:v>
                </c:pt>
                <c:pt idx="5443">
                  <c:v>2.125737444501</c:v>
                </c:pt>
                <c:pt idx="5444">
                  <c:v>2.09375807235</c:v>
                </c:pt>
                <c:pt idx="5445">
                  <c:v>2.1045874525060002</c:v>
                </c:pt>
                <c:pt idx="5446">
                  <c:v>2.1076326155020002</c:v>
                </c:pt>
                <c:pt idx="5447">
                  <c:v>2.1207679165300002</c:v>
                </c:pt>
                <c:pt idx="5448">
                  <c:v>2.1260009410420002</c:v>
                </c:pt>
                <c:pt idx="5449">
                  <c:v>2.1260009410420002</c:v>
                </c:pt>
                <c:pt idx="5450">
                  <c:v>2.1260009410420002</c:v>
                </c:pt>
                <c:pt idx="5451">
                  <c:v>2.1096609388259999</c:v>
                </c:pt>
                <c:pt idx="5452">
                  <c:v>2.0998733507399998</c:v>
                </c:pt>
                <c:pt idx="5453">
                  <c:v>2.0909049067510002</c:v>
                </c:pt>
                <c:pt idx="5454">
                  <c:v>2.129649462103</c:v>
                </c:pt>
                <c:pt idx="5455">
                  <c:v>2.1312008501720001</c:v>
                </c:pt>
                <c:pt idx="5456">
                  <c:v>2.1312008501720001</c:v>
                </c:pt>
                <c:pt idx="5457">
                  <c:v>2.1312008501720001</c:v>
                </c:pt>
                <c:pt idx="5458">
                  <c:v>2.1275185230860001</c:v>
                </c:pt>
                <c:pt idx="5459">
                  <c:v>2.1275185230860001</c:v>
                </c:pt>
                <c:pt idx="5460">
                  <c:v>2.1275185230860001</c:v>
                </c:pt>
                <c:pt idx="5461">
                  <c:v>2.0917307211240002</c:v>
                </c:pt>
                <c:pt idx="5462">
                  <c:v>2.067884618366</c:v>
                </c:pt>
                <c:pt idx="5463">
                  <c:v>2.067884618366</c:v>
                </c:pt>
                <c:pt idx="5464">
                  <c:v>2.067884618366</c:v>
                </c:pt>
                <c:pt idx="5465">
                  <c:v>2.067884618366</c:v>
                </c:pt>
                <c:pt idx="5466">
                  <c:v>2.067884618366</c:v>
                </c:pt>
                <c:pt idx="5467">
                  <c:v>2.1154123210139999</c:v>
                </c:pt>
                <c:pt idx="5468">
                  <c:v>2.1415305075469999</c:v>
                </c:pt>
                <c:pt idx="5469">
                  <c:v>2.1608924334930002</c:v>
                </c:pt>
                <c:pt idx="5470">
                  <c:v>2.1608924334930002</c:v>
                </c:pt>
                <c:pt idx="5471">
                  <c:v>2.1608924334930002</c:v>
                </c:pt>
                <c:pt idx="5472">
                  <c:v>2.1692929823260001</c:v>
                </c:pt>
                <c:pt idx="5473">
                  <c:v>2.2138608283919998</c:v>
                </c:pt>
                <c:pt idx="5474">
                  <c:v>2.2067947467610001</c:v>
                </c:pt>
                <c:pt idx="5475">
                  <c:v>2.2044658180910002</c:v>
                </c:pt>
                <c:pt idx="5476">
                  <c:v>2.1756072473770001</c:v>
                </c:pt>
                <c:pt idx="5477">
                  <c:v>2.1756072473770001</c:v>
                </c:pt>
                <c:pt idx="5478">
                  <c:v>2.1756072473770001</c:v>
                </c:pt>
                <c:pt idx="5479">
                  <c:v>2.1480947990349999</c:v>
                </c:pt>
                <c:pt idx="5480">
                  <c:v>2.1480947990349999</c:v>
                </c:pt>
                <c:pt idx="5481">
                  <c:v>2.1480947990349999</c:v>
                </c:pt>
                <c:pt idx="5482">
                  <c:v>2.1638671966479999</c:v>
                </c:pt>
                <c:pt idx="5483">
                  <c:v>2.1937102410099998</c:v>
                </c:pt>
                <c:pt idx="5484">
                  <c:v>2.1937102410099998</c:v>
                </c:pt>
                <c:pt idx="5485">
                  <c:v>2.1937102410099998</c:v>
                </c:pt>
                <c:pt idx="5486">
                  <c:v>2.2173923433559999</c:v>
                </c:pt>
                <c:pt idx="5487">
                  <c:v>2.2031097366200001</c:v>
                </c:pt>
                <c:pt idx="5488">
                  <c:v>2.1960347590190001</c:v>
                </c:pt>
                <c:pt idx="5489">
                  <c:v>2.1675047612729998</c:v>
                </c:pt>
                <c:pt idx="5490">
                  <c:v>2.183216978501</c:v>
                </c:pt>
                <c:pt idx="5491">
                  <c:v>2.183216978501</c:v>
                </c:pt>
                <c:pt idx="5492">
                  <c:v>2.183216978501</c:v>
                </c:pt>
                <c:pt idx="5493">
                  <c:v>2.1599308884089998</c:v>
                </c:pt>
                <c:pt idx="5494">
                  <c:v>2.1517572184980001</c:v>
                </c:pt>
                <c:pt idx="5495">
                  <c:v>2.1086817603250001</c:v>
                </c:pt>
                <c:pt idx="5496">
                  <c:v>2.0643218456970001</c:v>
                </c:pt>
                <c:pt idx="5497">
                  <c:v>2.0777065205429999</c:v>
                </c:pt>
                <c:pt idx="5498">
                  <c:v>2.0777065205429999</c:v>
                </c:pt>
                <c:pt idx="5499">
                  <c:v>2.0777065205429999</c:v>
                </c:pt>
                <c:pt idx="5500">
                  <c:v>2.0806628327640002</c:v>
                </c:pt>
                <c:pt idx="5501">
                  <c:v>2.0912806750840001</c:v>
                </c:pt>
                <c:pt idx="5502">
                  <c:v>2.0862753984440001</c:v>
                </c:pt>
                <c:pt idx="5503">
                  <c:v>2.0822477621540001</c:v>
                </c:pt>
                <c:pt idx="5504">
                  <c:v>2.0583249594169999</c:v>
                </c:pt>
                <c:pt idx="5505">
                  <c:v>2.0583249594169999</c:v>
                </c:pt>
                <c:pt idx="5506">
                  <c:v>2.0583249594169999</c:v>
                </c:pt>
                <c:pt idx="5507">
                  <c:v>1.9208170364629999</c:v>
                </c:pt>
                <c:pt idx="5508">
                  <c:v>2.034284715019</c:v>
                </c:pt>
                <c:pt idx="5509">
                  <c:v>2.034284715019</c:v>
                </c:pt>
                <c:pt idx="5510">
                  <c:v>2.034284715019</c:v>
                </c:pt>
                <c:pt idx="5511">
                  <c:v>2.0013979715889998</c:v>
                </c:pt>
                <c:pt idx="5512">
                  <c:v>2.0013979715889998</c:v>
                </c:pt>
                <c:pt idx="5513">
                  <c:v>2.0013979715889998</c:v>
                </c:pt>
                <c:pt idx="5514">
                  <c:v>1.9679314515249999</c:v>
                </c:pt>
                <c:pt idx="5515">
                  <c:v>1.9887892080139999</c:v>
                </c:pt>
                <c:pt idx="5516">
                  <c:v>1.977273412505</c:v>
                </c:pt>
                <c:pt idx="5517">
                  <c:v>1.982824509054</c:v>
                </c:pt>
                <c:pt idx="5518">
                  <c:v>2.014999472255</c:v>
                </c:pt>
                <c:pt idx="5519">
                  <c:v>2.014999472255</c:v>
                </c:pt>
                <c:pt idx="5520">
                  <c:v>2.014999472255</c:v>
                </c:pt>
                <c:pt idx="5521">
                  <c:v>2.0225827046129998</c:v>
                </c:pt>
                <c:pt idx="5522">
                  <c:v>2.041287494004</c:v>
                </c:pt>
                <c:pt idx="5523">
                  <c:v>2.0709157193799999</c:v>
                </c:pt>
                <c:pt idx="5524">
                  <c:v>2.0139388180190001</c:v>
                </c:pt>
                <c:pt idx="5525">
                  <c:v>2.0048032626980001</c:v>
                </c:pt>
                <c:pt idx="5526">
                  <c:v>2.0048032626980001</c:v>
                </c:pt>
                <c:pt idx="5527">
                  <c:v>2.0048032626980001</c:v>
                </c:pt>
                <c:pt idx="5528">
                  <c:v>2.0036958289859998</c:v>
                </c:pt>
                <c:pt idx="5529">
                  <c:v>2.0176288689650002</c:v>
                </c:pt>
                <c:pt idx="5530">
                  <c:v>2.0384681384149999</c:v>
                </c:pt>
                <c:pt idx="5531">
                  <c:v>2.0383300257960002</c:v>
                </c:pt>
                <c:pt idx="5532">
                  <c:v>2.0058373302149999</c:v>
                </c:pt>
                <c:pt idx="5533">
                  <c:v>2.0058373302149999</c:v>
                </c:pt>
                <c:pt idx="5534">
                  <c:v>2.0058373302149999</c:v>
                </c:pt>
                <c:pt idx="5535">
                  <c:v>2.0314855814859998</c:v>
                </c:pt>
                <c:pt idx="5536">
                  <c:v>2.0078337283329999</c:v>
                </c:pt>
                <c:pt idx="5537">
                  <c:v>2.0358537488619999</c:v>
                </c:pt>
                <c:pt idx="5538">
                  <c:v>2.0541831032919999</c:v>
                </c:pt>
                <c:pt idx="5539">
                  <c:v>2.0792326938439998</c:v>
                </c:pt>
                <c:pt idx="5540">
                  <c:v>2.0792326938439998</c:v>
                </c:pt>
                <c:pt idx="5541">
                  <c:v>2.0792326938439998</c:v>
                </c:pt>
                <c:pt idx="5542">
                  <c:v>2.0930303526260001</c:v>
                </c:pt>
                <c:pt idx="5543">
                  <c:v>2.1117228592889998</c:v>
                </c:pt>
                <c:pt idx="5544">
                  <c:v>2.1011273144459999</c:v>
                </c:pt>
                <c:pt idx="5545">
                  <c:v>2.0939864909620001</c:v>
                </c:pt>
                <c:pt idx="5546">
                  <c:v>2.1065203456299999</c:v>
                </c:pt>
                <c:pt idx="5547">
                  <c:v>2.1065203456299999</c:v>
                </c:pt>
                <c:pt idx="5548">
                  <c:v>2.1065203456299999</c:v>
                </c:pt>
                <c:pt idx="5549">
                  <c:v>2.1024637554969998</c:v>
                </c:pt>
                <c:pt idx="5550">
                  <c:v>2.0749016325429999</c:v>
                </c:pt>
                <c:pt idx="5551">
                  <c:v>2.066715069432</c:v>
                </c:pt>
                <c:pt idx="5552">
                  <c:v>2.0354186250959998</c:v>
                </c:pt>
                <c:pt idx="5553">
                  <c:v>2.055563719966</c:v>
                </c:pt>
                <c:pt idx="5554">
                  <c:v>2.055563719966</c:v>
                </c:pt>
                <c:pt idx="5555">
                  <c:v>2.055563719966</c:v>
                </c:pt>
                <c:pt idx="5556">
                  <c:v>1.9648522764230001</c:v>
                </c:pt>
                <c:pt idx="5557">
                  <c:v>1.923176340465</c:v>
                </c:pt>
                <c:pt idx="5558">
                  <c:v>1.8626981063670001</c:v>
                </c:pt>
                <c:pt idx="5559">
                  <c:v>1.880751490382</c:v>
                </c:pt>
                <c:pt idx="5560">
                  <c:v>1.8986199605180001</c:v>
                </c:pt>
                <c:pt idx="5561">
                  <c:v>1.8986199605180001</c:v>
                </c:pt>
                <c:pt idx="5562">
                  <c:v>1.8986199605180001</c:v>
                </c:pt>
                <c:pt idx="5563">
                  <c:v>1.86847745128</c:v>
                </c:pt>
                <c:pt idx="5564">
                  <c:v>1.866022322336</c:v>
                </c:pt>
                <c:pt idx="5565">
                  <c:v>1.9054272271279999</c:v>
                </c:pt>
                <c:pt idx="5566">
                  <c:v>1.9000437086269999</c:v>
                </c:pt>
                <c:pt idx="5567">
                  <c:v>1.875060425722</c:v>
                </c:pt>
                <c:pt idx="5568">
                  <c:v>1.875060425722</c:v>
                </c:pt>
                <c:pt idx="5569">
                  <c:v>1.875060425722</c:v>
                </c:pt>
                <c:pt idx="5570">
                  <c:v>1.8490355370130001</c:v>
                </c:pt>
                <c:pt idx="5571">
                  <c:v>1.8192805819110001</c:v>
                </c:pt>
                <c:pt idx="5572">
                  <c:v>1.8192805819110001</c:v>
                </c:pt>
                <c:pt idx="5573">
                  <c:v>1.7816189033430001</c:v>
                </c:pt>
                <c:pt idx="5574">
                  <c:v>1.7811921438830001</c:v>
                </c:pt>
                <c:pt idx="5575">
                  <c:v>1.7811921438830001</c:v>
                </c:pt>
                <c:pt idx="5576">
                  <c:v>1.7811921438830001</c:v>
                </c:pt>
                <c:pt idx="5577">
                  <c:v>1.7879724405490001</c:v>
                </c:pt>
                <c:pt idx="5578">
                  <c:v>1.800199183728</c:v>
                </c:pt>
                <c:pt idx="5579">
                  <c:v>1.820408287394</c:v>
                </c:pt>
                <c:pt idx="5580">
                  <c:v>1.8178327530209999</c:v>
                </c:pt>
                <c:pt idx="5581">
                  <c:v>1.830391996541</c:v>
                </c:pt>
                <c:pt idx="5582">
                  <c:v>1.830391996541</c:v>
                </c:pt>
                <c:pt idx="5583">
                  <c:v>1.830391996541</c:v>
                </c:pt>
                <c:pt idx="5584">
                  <c:v>1.814098361468</c:v>
                </c:pt>
                <c:pt idx="5585">
                  <c:v>1.851017709592</c:v>
                </c:pt>
                <c:pt idx="5586">
                  <c:v>1.8741459333649999</c:v>
                </c:pt>
                <c:pt idx="5587">
                  <c:v>1.7951067462500001</c:v>
                </c:pt>
                <c:pt idx="5588">
                  <c:v>1.7717391168900001</c:v>
                </c:pt>
                <c:pt idx="5589">
                  <c:v>1.7717391168900001</c:v>
                </c:pt>
                <c:pt idx="5590">
                  <c:v>1.7717391168900001</c:v>
                </c:pt>
                <c:pt idx="5591">
                  <c:v>1.7367844965699999</c:v>
                </c:pt>
                <c:pt idx="5592">
                  <c:v>1.7316029843630001</c:v>
                </c:pt>
                <c:pt idx="5593">
                  <c:v>1.7191768959889999</c:v>
                </c:pt>
                <c:pt idx="5594">
                  <c:v>1.7191768959889999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64512"/>
        <c:axId val="136781824"/>
      </c:lineChart>
      <c:dateAx>
        <c:axId val="135264512"/>
        <c:scaling>
          <c:orientation val="minMax"/>
          <c:max val="42970"/>
          <c:min val="42217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he-IL"/>
          </a:p>
        </c:txPr>
        <c:crossAx val="136781824"/>
        <c:crosses val="autoZero"/>
        <c:auto val="1"/>
        <c:lblOffset val="100"/>
        <c:baseTimeUnit val="days"/>
        <c:majorUnit val="3"/>
        <c:majorTimeUnit val="months"/>
      </c:dateAx>
      <c:valAx>
        <c:axId val="136781824"/>
        <c:scaling>
          <c:orientation val="minMax"/>
          <c:max val="3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135264512"/>
        <c:crosses val="autoZero"/>
        <c:crossBetween val="between"/>
      </c:valAx>
      <c:valAx>
        <c:axId val="136783360"/>
        <c:scaling>
          <c:orientation val="minMax"/>
          <c:max val="50"/>
          <c:min val="-5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e-IL"/>
          </a:p>
        </c:txPr>
        <c:crossAx val="136784896"/>
        <c:crosses val="max"/>
        <c:crossBetween val="between"/>
      </c:valAx>
      <c:dateAx>
        <c:axId val="13678489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6783360"/>
        <c:crosses val="autoZero"/>
        <c:auto val="1"/>
        <c:lblOffset val="100"/>
        <c:baseTimeUnit val="day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2.409074968279153E-2"/>
          <c:y val="0.9602536258664538"/>
          <c:w val="0.94634356842752365"/>
          <c:h val="3.7693041986529487E-2"/>
        </c:manualLayout>
      </c:layout>
      <c:overlay val="0"/>
      <c:txPr>
        <a:bodyPr/>
        <a:lstStyle/>
        <a:p>
          <a:pPr>
            <a:defRPr sz="1600"/>
          </a:pPr>
          <a:endParaRPr lang="he-IL"/>
        </a:p>
      </c:tx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0.87455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09169" y="4442737"/>
          <a:ext cx="8709178" cy="541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*בסוגריים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**שאר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הסעיפים כוללים את סעיפי הבריאות, חינוך תרבות ובידור, ריהוט וציוד לבית, הלבשה והנהלה, סעיף השונות וכמו כן רכיבי אחזקת הדירה והתחבורה בניכוי תת 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0.75912</cdr:x>
      <cdr:y>0.46342</cdr:y>
    </cdr:from>
    <cdr:to>
      <cdr:x>0.80415</cdr:x>
      <cdr:y>0.50417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064341" y="2816200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B3A7BCF-6639-40E7-AD0E-E633EA3CC33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0.0174</cdr:x>
      <cdr:y>0.94375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9106" y="5033728"/>
          <a:ext cx="8984894" cy="3000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תחזיות התקופה הקודמת‎‎</a:t>
          </a:r>
        </a:p>
      </cdr:txBody>
    </cdr:sp>
  </cdr:relSizeAnchor>
  <cdr:relSizeAnchor xmlns:cdr="http://schemas.openxmlformats.org/drawingml/2006/chartDrawing">
    <cdr:from>
      <cdr:x>0.08004</cdr:x>
      <cdr:y>0.62201</cdr:y>
    </cdr:from>
    <cdr:to>
      <cdr:x>0.1302</cdr:x>
      <cdr:y>0.68848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31881" y="3317632"/>
          <a:ext cx="458663" cy="354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2.1 (2.3)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0.11782</cdr:x>
      <cdr:y>0.61847</cdr:y>
    </cdr:from>
    <cdr:to>
      <cdr:x>0.17308</cdr:x>
      <cdr:y>0.66457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077361" y="3298792"/>
          <a:ext cx="505279" cy="245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2.1 (2.5)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0.2201</cdr:x>
      <cdr:y>0.63873</cdr:y>
    </cdr:from>
    <cdr:to>
      <cdr:x>0.26922</cdr:x>
      <cdr:y>0.6796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012594" y="3406818"/>
          <a:ext cx="449153" cy="217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 (1.7)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0.25724</cdr:x>
      <cdr:y>0.65949</cdr:y>
    </cdr:from>
    <cdr:to>
      <cdr:x>0.31423</cdr:x>
      <cdr:y>0.71499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352203" y="3517555"/>
          <a:ext cx="521116" cy="29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1.7 (1.6)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0.3562</cdr:x>
      <cdr:y>0.69592</cdr:y>
    </cdr:from>
    <cdr:to>
      <cdr:x>0.4043</cdr:x>
      <cdr:y>0.75926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314732" y="4229100"/>
          <a:ext cx="447615" cy="38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1.3 (1.2)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0.39748</cdr:x>
      <cdr:y>0.78683</cdr:y>
    </cdr:from>
    <cdr:to>
      <cdr:x>0.47136</cdr:x>
      <cdr:y>0.82771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3698890" y="4781525"/>
          <a:ext cx="687522" cy="248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0.49125</cdr:x>
      <cdr:y>0.1719</cdr:y>
    </cdr:from>
    <cdr:to>
      <cdr:x>0.54345</cdr:x>
      <cdr:y>0.21277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4492021" y="916879"/>
          <a:ext cx="477317" cy="217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6.7 (6.6)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0.52561</cdr:x>
      <cdr:y>0.19958</cdr:y>
    </cdr:from>
    <cdr:to>
      <cdr:x>0.58416</cdr:x>
      <cdr:y>0.25508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806171" y="1064518"/>
          <a:ext cx="535371" cy="29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6.4 (6.2)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0.62948</cdr:x>
      <cdr:y>0.50366</cdr:y>
    </cdr:from>
    <cdr:to>
      <cdr:x>0.70337</cdr:x>
      <cdr:y>0.54453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857884" y="3060735"/>
          <a:ext cx="687615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0.66872</cdr:x>
      <cdr:y>0.49113</cdr:y>
    </cdr:from>
    <cdr:to>
      <cdr:x>0.74261</cdr:x>
      <cdr:y>0.532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6223041" y="2984543"/>
          <a:ext cx="687615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0.75742</cdr:x>
      <cdr:y>0.36991</cdr:y>
    </cdr:from>
    <cdr:to>
      <cdr:x>0.8086</cdr:x>
      <cdr:y>0.43795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7048493" y="2247900"/>
          <a:ext cx="476258" cy="41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4.6 (4.5)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0.79612</cdr:x>
      <cdr:y>0.38297</cdr:y>
    </cdr:from>
    <cdr:to>
      <cdr:x>0.84852</cdr:x>
      <cdr:y>0.42385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7408635" y="2327295"/>
          <a:ext cx="487631" cy="248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4.8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0.89082</cdr:x>
      <cdr:y>0.42842</cdr:y>
    </cdr:from>
    <cdr:to>
      <cdr:x>0.942</cdr:x>
      <cdr:y>0.49646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89925" y="2603500"/>
          <a:ext cx="476258" cy="413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4 (3.8)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0.46395</cdr:y>
    </cdr:from>
    <cdr:to>
      <cdr:x>0.98397</cdr:x>
      <cdr:y>0.50743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50" y="2819399"/>
          <a:ext cx="476258" cy="26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0.26855</cdr:y>
    </cdr:from>
    <cdr:to>
      <cdr:x>1</cdr:x>
      <cdr:y>0.31557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612" y="1631950"/>
          <a:ext cx="514313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5.3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0.35789</cdr:y>
    </cdr:from>
    <cdr:to>
      <cdr:x>1</cdr:x>
      <cdr:y>0.40491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174858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4.3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0.41745</cdr:y>
    </cdr:from>
    <cdr:to>
      <cdr:x>1</cdr:x>
      <cdr:y>0.46447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2536830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0.5008</cdr:x>
      <cdr:y>0.96114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25" y="6124575"/>
          <a:ext cx="491217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הימצאות המדד מעל 50 נק' משקפת  התרחבות כלכלית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0.5008</cdr:x>
      <cdr:y>0.94768</cdr:y>
    </cdr:from>
    <cdr:to>
      <cdr:x>0.99525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975235" y="6038850"/>
          <a:ext cx="4912151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אינפלציה ביפן בנטרול השפעת העלאת המע"מ בשנת 2014</a:t>
          </a:r>
        </a:p>
      </cdr:txBody>
    </cdr:sp>
  </cdr:relSizeAnchor>
  <cdr:relSizeAnchor xmlns:cdr="http://schemas.openxmlformats.org/drawingml/2006/chartDrawing">
    <cdr:from>
      <cdr:x>0.94823</cdr:x>
      <cdr:y>0.30393</cdr:y>
    </cdr:from>
    <cdr:to>
      <cdr:x>1</cdr:x>
      <cdr:y>0.34877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420262" y="1936712"/>
          <a:ext cx="51431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E93145E-1146-492F-8803-BE732D19813C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0.94823</cdr:x>
      <cdr:y>0.37419</cdr:y>
    </cdr:from>
    <cdr:to>
      <cdr:x>1</cdr:x>
      <cdr:y>0.41903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420262" y="2384430"/>
          <a:ext cx="514313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95C6A28-02EC-4E4C-A7DF-85D2D1A3711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0.67004</cdr:y>
    </cdr:from>
    <cdr:to>
      <cdr:x>1</cdr:x>
      <cdr:y>0.71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322733" y="3403779"/>
          <a:ext cx="567267" cy="203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262FFB7E-DAE2-460C-9FB0-545CDA1798E7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-0.7</a:t>
          </a:fld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0.94823</cdr:x>
      <cdr:y>0.50274</cdr:y>
    </cdr:from>
    <cdr:to>
      <cdr:x>1</cdr:x>
      <cdr:y>0.54758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420237" y="3203575"/>
          <a:ext cx="514338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1EB350B-01A4-46F9-9EEF-F0E94350B062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25/08/16=100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0.93001</cdr:x>
      <cdr:y>0.42352</cdr:y>
    </cdr:from>
    <cdr:to>
      <cdr:x>0.99617</cdr:x>
      <cdr:y>0.46836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39242" y="2698767"/>
          <a:ext cx="657271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1.125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0.94151</cdr:x>
      <cdr:y>0.66716</cdr:y>
    </cdr:from>
    <cdr:to>
      <cdr:x>0.99616</cdr:x>
      <cdr:y>0.712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53551" y="4251294"/>
          <a:ext cx="542876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0.1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25/08/16=100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0.96067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0.95366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0.16889</cdr:x>
      <cdr:y>0.00422</cdr:y>
    </cdr:from>
    <cdr:to>
      <cdr:x>0.78993</cdr:x>
      <cdr:y>0.05144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27225" y="26590"/>
          <a:ext cx="7086600" cy="2972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</a:p>
      </cdr:txBody>
    </cdr:sp>
  </cdr:relSizeAnchor>
  <cdr:relSizeAnchor xmlns:cdr="http://schemas.openxmlformats.org/drawingml/2006/chartDrawing">
    <cdr:from>
      <cdr:x>0.15109</cdr:x>
      <cdr:y>0.05043</cdr:y>
    </cdr:from>
    <cdr:to>
      <cdr:x>0.81886</cdr:x>
      <cdr:y>0.09764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24025" y="317509"/>
          <a:ext cx="7619999" cy="2972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שיעור שינוי ב-12 החודשים האחרונים, יולי 2014 - יולי 2017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0.12523</cdr:x>
      <cdr:y>0.93941</cdr:y>
    </cdr:from>
    <cdr:to>
      <cdr:x>1</cdr:x>
      <cdr:y>1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1113325" y="4868250"/>
          <a:ext cx="777667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* נכון לשנת 2017 משקל מדד הסחירים מהמדד הכללי עומד על 36.6%, משקל מדד הלא סחירים עומד על 63.4%</a:t>
          </a:r>
          <a:endParaRPr lang="he-IL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0.20068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84045" y="4847895"/>
          <a:ext cx="7105955" cy="21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en-US" sz="1400" dirty="0">
              <a:latin typeface="David" panose="020E0502060401010101" pitchFamily="34" charset="-79"/>
              <a:cs typeface="David" panose="020E0502060401010101" pitchFamily="34" charset="-79"/>
            </a:rPr>
            <a:t>** </a:t>
          </a:r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הסדרה היא ממוצע נע שבועיים אחרונים, החל מה-25.07.17 הסדרה היא הנתונים היומיים</a:t>
          </a:r>
          <a:endParaRPr lang="en-US" sz="140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pPr algn="r" rtl="1"/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25.07.17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0.92726</cdr:x>
      <cdr:y>0.5554</cdr:y>
    </cdr:from>
    <cdr:to>
      <cdr:x>0.99953</cdr:x>
      <cdr:y>0.60024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43304" y="2821438"/>
          <a:ext cx="642545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0.25%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0.92874</cdr:x>
      <cdr:y>0.48031</cdr:y>
    </cdr:from>
    <cdr:to>
      <cdr:x>1</cdr:x>
      <cdr:y>0.52515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56509" y="2439975"/>
          <a:ext cx="633491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0.59%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0.92777</cdr:x>
      <cdr:y>0.63088</cdr:y>
    </cdr:from>
    <cdr:to>
      <cdr:x>0.99902</cdr:x>
      <cdr:y>0.67572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247832" y="3204885"/>
          <a:ext cx="633490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0.14%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0.817</cdr:x>
      <cdr:y>0.18059</cdr:y>
    </cdr:from>
    <cdr:to>
      <cdr:x>0.81774</cdr:x>
      <cdr:y>0.77832</cdr:y>
    </cdr:to>
    <cdr:cxnSp macro="">
      <cdr:nvCxnSpPr>
        <cdr:cNvPr id="8" name="מחבר ישר 4"/>
        <cdr:cNvCxnSpPr/>
      </cdr:nvCxnSpPr>
      <cdr:spPr>
        <a:xfrm xmlns:a="http://schemas.openxmlformats.org/drawingml/2006/main">
          <a:off x="7263145" y="917402"/>
          <a:ext cx="6537" cy="303644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0.22544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6450" y="5343525"/>
          <a:ext cx="7070671" cy="222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*לדוגמא ציפיות 3-5 הן הציפיות לאינפלציה השנתית מסוף השנה השלישית עד סוף השנה החמישית </a:t>
          </a:r>
        </a:p>
      </cdr:txBody>
    </cdr:sp>
  </cdr:relSizeAnchor>
  <cdr:relSizeAnchor xmlns:cdr="http://schemas.openxmlformats.org/drawingml/2006/chartDrawing">
    <cdr:from>
      <cdr:x>0.95324</cdr:x>
      <cdr:y>0.62114</cdr:y>
    </cdr:from>
    <cdr:to>
      <cdr:x>1</cdr:x>
      <cdr:y>0.67202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65" y="3488083"/>
          <a:ext cx="430696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0.5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0.95246</cdr:x>
      <cdr:y>0.54444</cdr:y>
    </cdr:from>
    <cdr:to>
      <cdr:x>0.99922</cdr:x>
      <cdr:y>0.59533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2387" y="3057387"/>
          <a:ext cx="430696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0.9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0.95246</cdr:x>
      <cdr:y>0.39548</cdr:y>
    </cdr:from>
    <cdr:to>
      <cdr:x>0.99922</cdr:x>
      <cdr:y>0.44636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72387" y="2220843"/>
          <a:ext cx="430696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0.95144</cdr:x>
      <cdr:y>0.28043</cdr:y>
    </cdr:from>
    <cdr:to>
      <cdr:x>0.99652</cdr:x>
      <cdr:y>0.33132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63000" y="1574800"/>
          <a:ext cx="415235" cy="285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2.1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0.83034</cdr:x>
      <cdr:y>0.21413</cdr:y>
    </cdr:from>
    <cdr:to>
      <cdr:x>0.83088</cdr:x>
      <cdr:y>0.78079</cdr:y>
    </cdr:to>
    <cdr:cxnSp macro="">
      <cdr:nvCxnSpPr>
        <cdr:cNvPr id="8" name="מחבר ישר 4"/>
        <cdr:cNvCxnSpPr/>
      </cdr:nvCxnSpPr>
      <cdr:spPr>
        <a:xfrm xmlns:a="http://schemas.openxmlformats.org/drawingml/2006/main">
          <a:off x="7381683" y="1087758"/>
          <a:ext cx="4848" cy="287866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0.00634</cdr:x>
      <cdr:y>0.06531</cdr:y>
    </cdr:from>
    <cdr:to>
      <cdr:x>0.03505</cdr:x>
      <cdr:y>0.1077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872" y="397898"/>
          <a:ext cx="266377" cy="258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/>
            <a:t>%</a:t>
          </a:r>
          <a:endParaRPr lang="he-IL" sz="1100" b="1"/>
        </a:p>
      </cdr:txBody>
    </cdr:sp>
  </cdr:relSizeAnchor>
  <cdr:relSizeAnchor xmlns:cdr="http://schemas.openxmlformats.org/drawingml/2006/chartDrawing">
    <cdr:from>
      <cdr:x>0.94503</cdr:x>
      <cdr:y>0.06531</cdr:y>
    </cdr:from>
    <cdr:to>
      <cdr:x>0.99375</cdr:x>
      <cdr:y>0.1077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88158" y="410899"/>
          <a:ext cx="422097" cy="26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he-IL" sz="1200" b="1">
              <a:latin typeface="David" panose="020E0502060401010101" pitchFamily="34" charset="-79"/>
              <a:cs typeface="David" panose="020E0502060401010101" pitchFamily="34" charset="-79"/>
            </a:rPr>
            <a:t>נ.ב.</a:t>
          </a:r>
        </a:p>
      </cdr:txBody>
    </cdr:sp>
  </cdr:relSizeAnchor>
  <cdr:relSizeAnchor xmlns:cdr="http://schemas.openxmlformats.org/drawingml/2006/chartDrawing">
    <cdr:from>
      <cdr:x>0.8956</cdr:x>
      <cdr:y>0.11756</cdr:y>
    </cdr:from>
    <cdr:to>
      <cdr:x>0.8956</cdr:x>
      <cdr:y>0.90282</cdr:y>
    </cdr:to>
    <cdr:cxnSp macro="">
      <cdr:nvCxnSpPr>
        <cdr:cNvPr id="5" name="מחבר ישר 4"/>
        <cdr:cNvCxnSpPr/>
      </cdr:nvCxnSpPr>
      <cdr:spPr>
        <a:xfrm xmlns:a="http://schemas.openxmlformats.org/drawingml/2006/main">
          <a:off x="8334404" y="714393"/>
          <a:ext cx="0" cy="477198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0.85076</cdr:x>
      <cdr:y>0.02577</cdr:y>
    </cdr:from>
    <cdr:to>
      <cdr:x>0.96458</cdr:x>
      <cdr:y>0.09652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7594095" y="132803"/>
          <a:ext cx="1016009" cy="36454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77.0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0.89594</cdr:x>
      <cdr:y>0.64315</cdr:y>
    </cdr:from>
    <cdr:to>
      <cdr:x>0.95121</cdr:x>
      <cdr:y>0.69018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37583" y="3908403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3.8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0.94268</cdr:x>
      <cdr:y>0.3093</cdr:y>
    </cdr:from>
    <cdr:to>
      <cdr:x>0.99795</cdr:x>
      <cdr:y>0.35631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72537" y="1879623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4.3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0.37215</cdr:y>
    </cdr:from>
    <cdr:to>
      <cdr:x>1</cdr:x>
      <cdr:y>0.41916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98650" y="1890497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3.9</a:t>
          </a:fld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0.94369</cdr:x>
      <cdr:y>0.4426</cdr:y>
    </cdr:from>
    <cdr:to>
      <cdr:x>0.99896</cdr:x>
      <cdr:y>0.48961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89408" y="2248433"/>
          <a:ext cx="491350" cy="238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92D05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3.3</a:t>
          </a:fld>
          <a:endParaRPr lang="he-IL" sz="1400" b="1" dirty="0">
            <a:solidFill>
              <a:srgbClr val="92D05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0.53941</cdr:x>
      <cdr:y>0.95455</cdr:y>
    </cdr:from>
    <cdr:to>
      <cdr:x>0.99386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19675" y="5800725"/>
          <a:ext cx="422910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1"/>
          <a:r>
            <a:rPr lang="en-US" sz="1200" b="1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 </a:t>
          </a:r>
          <a:r>
            <a:rPr lang="he-IL" sz="1200" b="1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הנתונים בחודשים אוקטובר-נובמבר 2016 הנם מוחלקים</a:t>
          </a:r>
          <a:endParaRPr lang="he-IL" sz="1200" b="1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ז'/אלול/תשע"ז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8/29/2017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78" y="103560"/>
            <a:ext cx="998009" cy="9580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8/29/2017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נתונים כלכליים עיקריים ברקע החלטת הוועדה המוניטרית על הריבית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29.08.2017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בחודשים האחרונים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התמתנות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בקצב עליית מחירי הדירות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5125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8130041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בחודשיים האחרונים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חלה עלייה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קלה בזרם החודשי של ביצועי המשכנתאות תוך המשך ירידה בריבית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374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בניכוי השפעת יבוא כלי הרכב, במחצית הראשונה חלה ירידה מתונה בקצב הצמיחה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929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ביצוא הסחורות בעיקר כתוצאה מגורמים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זמניים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04509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מגמת עלייה ביצוא בחמשת הרבעונים האחרונים בזכות ייצוא השירותים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376172"/>
              </p:ext>
            </p:extLst>
          </p:nvPr>
        </p:nvGraphicFramePr>
        <p:xfrm>
          <a:off x="81377" y="1186003"/>
          <a:ext cx="8944927" cy="529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12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יציב בסביבת תעסוקה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מלאה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05955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עלייה נאה בשכר הממוצע; התמתנות בקצב עליית השכר במגזר העסקי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8034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הגידול בגביית מס הבריאות עלה בחודשים יוני ויולי, וייתכן שמשקף עלייה מחודשת בשכר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ביטוח לאומי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0304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38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תחזית </a:t>
            </a:r>
            <a:r>
              <a:rPr lang="he-IL" sz="3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הצמיחה </a:t>
            </a:r>
            <a:r>
              <a:rPr lang="he-IL" sz="3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העולמית </a:t>
            </a:r>
            <a:r>
              <a:rPr lang="he-IL" sz="3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נותרה חיובית</a:t>
            </a:r>
            <a:endParaRPr lang="he-IL" sz="3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IMF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2" name="תרשים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22815"/>
              </p:ext>
            </p:extLst>
          </p:nvPr>
        </p:nvGraphicFramePr>
        <p:xfrm>
          <a:off x="1" y="1149790"/>
          <a:ext cx="9144000" cy="533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נאה בקצב הצמיחה של הסחר העולמי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04296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0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מדדי מנהלי הרכש מצביעים על מומנטום חיובי במשקים המפותחים, והתמתנות </a:t>
            </a:r>
            <a:r>
              <a:rPr lang="he-IL" sz="30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מסוימת במתעוררים</a:t>
            </a:r>
            <a:endParaRPr lang="he-IL" sz="30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9310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בעולם מוסיפה להיות מתונה, נמוכה מיעדי הבנקים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המרכזיים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6372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קלה במחירי הנפט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8715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 שינוי במדיניות המוניטרית של הבנקים המרכזיים העיקריים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0157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מומנטום חיובי בשוקי המניות של המשקים המתעוררים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4889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האינפלציה ירד מעבר לצפוי,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לרמה שלילית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8329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22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גם האינפלציה על פי המדדים המנוכים ירדה לרמה שלילית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10630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חדה בעיקר בקצב האינפלציה של מחירי המוצרים הסחירים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8967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לשנה מהמקורות השונים מתחת ליעד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57871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7445587" y="2526764"/>
            <a:ext cx="1245990" cy="42994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בציפיות לטווחים הבינוניים והארוכים למרות ההפתעות במדד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47953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6210928" y="2609090"/>
            <a:ext cx="1245990" cy="429945"/>
          </a:xfrm>
          <a:prstGeom prst="rect">
            <a:avLst/>
          </a:prstGeom>
          <a:solidFill>
            <a:sysClr val="window" lastClr="FFFFFF"/>
          </a:solidFill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נחלש מאז החלטת הריבית האחרונה, בעיקר מול האירו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5746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מחבר ישר 4"/>
          <p:cNvCxnSpPr/>
          <p:nvPr/>
        </p:nvCxnSpPr>
        <p:spPr>
          <a:xfrm>
            <a:off x="7511951" y="2209046"/>
            <a:ext cx="4848" cy="333167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/>
          <p:cNvSpPr txBox="1"/>
          <p:nvPr/>
        </p:nvSpPr>
        <p:spPr>
          <a:xfrm>
            <a:off x="6187210" y="2210540"/>
            <a:ext cx="1329589" cy="571907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>
                <a:effectLst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החלטת הריבית האחרונה</a:t>
            </a:r>
            <a:endParaRPr lang="he-IL" sz="1400" b="1" baseline="0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מאז החלטת הריבית האחרונה חלה ירידה חדה בתשואת האג"ח הארוכות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00223"/>
              </p:ext>
            </p:extLst>
          </p:nvPr>
        </p:nvGraphicFramePr>
        <p:xfrm>
          <a:off x="101601" y="1219199"/>
          <a:ext cx="8926285" cy="515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D054E8D0-4CF8-4E8D-B2BB-BA9846ED6AFE}"/>
</file>

<file path=customXml/itemProps2.xml><?xml version="1.0" encoding="utf-8"?>
<ds:datastoreItem xmlns:ds="http://schemas.openxmlformats.org/officeDocument/2006/customXml" ds:itemID="{832CD060-0FEA-44F1-881A-A6F303970E62}"/>
</file>

<file path=customXml/itemProps3.xml><?xml version="1.0" encoding="utf-8"?>
<ds:datastoreItem xmlns:ds="http://schemas.openxmlformats.org/officeDocument/2006/customXml" ds:itemID="{72E4336D-7518-4C4F-917B-BA21393A671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20352</TotalTime>
  <Words>764</Words>
  <Application>Microsoft Office PowerPoint</Application>
  <PresentationFormat>‫הצגה על המסך (4:3)</PresentationFormat>
  <Paragraphs>206</Paragraphs>
  <Slides>26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26</vt:i4>
      </vt:variant>
    </vt:vector>
  </HeadingPairs>
  <TitlesOfParts>
    <vt:vector size="30" baseType="lpstr">
      <vt:lpstr>Office Theme</vt:lpstr>
      <vt:lpstr>Custom Design</vt:lpstr>
      <vt:lpstr>1_Custom Design</vt:lpstr>
      <vt:lpstr>2_Custom Design</vt:lpstr>
      <vt:lpstr>נתונים כלכליים עיקריים ברקע החלטת הוועדה המוניטרית על הריבית 29.08.2017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מיטל רפאלי</cp:lastModifiedBy>
  <cp:revision>1403</cp:revision>
  <cp:lastPrinted>2015-12-27T10:07:57Z</cp:lastPrinted>
  <dcterms:created xsi:type="dcterms:W3CDTF">2015-06-21T09:58:57Z</dcterms:created>
  <dcterms:modified xsi:type="dcterms:W3CDTF">2017-08-29T12:33:34Z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